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3"/>
    <p:sldId id="257" r:id="rId4"/>
    <p:sldId id="260" r:id="rId5"/>
    <p:sldId id="259" r:id="rId6"/>
    <p:sldId id="270" r:id="rId7"/>
    <p:sldId id="271" r:id="rId8"/>
    <p:sldId id="273" r:id="rId9"/>
    <p:sldId id="268" r:id="rId10"/>
    <p:sldId id="269" r:id="rId12"/>
    <p:sldId id="261" r:id="rId13"/>
    <p:sldId id="272" r:id="rId14"/>
    <p:sldId id="279" r:id="rId15"/>
    <p:sldId id="280" r:id="rId16"/>
    <p:sldId id="281" r:id="rId17"/>
    <p:sldId id="282" r:id="rId18"/>
    <p:sldId id="262" r:id="rId19"/>
    <p:sldId id="274" r:id="rId20"/>
    <p:sldId id="284" r:id="rId21"/>
    <p:sldId id="287" r:id="rId22"/>
    <p:sldId id="275" r:id="rId23"/>
    <p:sldId id="276" r:id="rId24"/>
    <p:sldId id="263" r:id="rId25"/>
    <p:sldId id="286" r:id="rId26"/>
    <p:sldId id="290" r:id="rId27"/>
    <p:sldId id="264" r:id="rId28"/>
    <p:sldId id="278" r:id="rId29"/>
    <p:sldId id="293" r:id="rId30"/>
    <p:sldId id="294" r:id="rId3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6575"/>
    <a:srgbClr val="88B9CC"/>
    <a:srgbClr val="2B5A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55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1205" y="4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17EA64-7488-497C-A187-74D603C67C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A55CFC-6A9F-4CFF-892A-10CA3392B1D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/>
              <a:t>rosyhouse.Taobao.com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55CFC-6A9F-4CFF-892A-10CA3392B1D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55CFC-6A9F-4CFF-892A-10CA3392B1D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BAD54-3AEB-4227-BB1F-BDDA1BDBA5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BAD54-3AEB-4227-BB1F-BDDA1BDBA5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55CFC-6A9F-4CFF-892A-10CA3392B1D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BAD54-3AEB-4227-BB1F-BDDA1BDBA5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BAD54-3AEB-4227-BB1F-BDDA1BDBA5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1A8A-55B5-4F19-874D-0C60564A09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47445-41D0-4638-80E9-D5D5C07ADD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1A8A-55B5-4F19-874D-0C60564A09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47445-41D0-4638-80E9-D5D5C07ADD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1A8A-55B5-4F19-874D-0C60564A09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47445-41D0-4638-80E9-D5D5C07ADD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1A8A-55B5-4F19-874D-0C60564A09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47445-41D0-4638-80E9-D5D5C07ADD39}" type="slidenum">
              <a:rPr lang="zh-CN" altLang="en-US" smtClean="0"/>
            </a:fld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 rot="2700000">
            <a:off x="-2228743" y="2716767"/>
            <a:ext cx="3796239" cy="3796239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矩形 8"/>
          <p:cNvSpPr/>
          <p:nvPr userDrawn="1"/>
        </p:nvSpPr>
        <p:spPr>
          <a:xfrm rot="2700000">
            <a:off x="4393110" y="-321325"/>
            <a:ext cx="5268941" cy="5268941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 9"/>
          <p:cNvSpPr/>
          <p:nvPr userDrawn="1"/>
        </p:nvSpPr>
        <p:spPr>
          <a:xfrm rot="2700000">
            <a:off x="6185755" y="3736325"/>
            <a:ext cx="5268941" cy="5268941"/>
          </a:xfrm>
          <a:prstGeom prst="rect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矩形 11"/>
          <p:cNvSpPr/>
          <p:nvPr userDrawn="1"/>
        </p:nvSpPr>
        <p:spPr>
          <a:xfrm rot="2700000" flipH="1">
            <a:off x="-298770" y="237519"/>
            <a:ext cx="801313" cy="801313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3" name="组合 12"/>
          <p:cNvGrpSpPr/>
          <p:nvPr userDrawn="1"/>
        </p:nvGrpSpPr>
        <p:grpSpPr>
          <a:xfrm>
            <a:off x="11093727" y="285352"/>
            <a:ext cx="948117" cy="370212"/>
            <a:chOff x="11093727" y="285352"/>
            <a:chExt cx="948117" cy="370212"/>
          </a:xfrm>
        </p:grpSpPr>
        <p:sp>
          <p:nvSpPr>
            <p:cNvPr id="14" name="矩形: 圆角 13"/>
            <p:cNvSpPr/>
            <p:nvPr userDrawn="1"/>
          </p:nvSpPr>
          <p:spPr>
            <a:xfrm>
              <a:off x="11173216" y="315251"/>
              <a:ext cx="789139" cy="340313"/>
            </a:xfrm>
            <a:prstGeom prst="round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 userDrawn="1"/>
          </p:nvSpPr>
          <p:spPr>
            <a:xfrm>
              <a:off x="11093727" y="285352"/>
              <a:ext cx="94811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LOGO</a:t>
              </a:r>
              <a:endParaRPr lang="zh-CN" altLang="en-US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3700" y="273050"/>
            <a:ext cx="752800" cy="730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6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6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两栏内容">
    <p:bg>
      <p:bgPr>
        <a:solidFill>
          <a:srgbClr val="4365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1A8A-55B5-4F19-874D-0C60564A09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47445-41D0-4638-80E9-D5D5C07ADD39}" type="slidenum">
              <a:rPr lang="zh-CN" altLang="en-US" smtClean="0"/>
            </a:fld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 rot="2700000">
            <a:off x="-2228743" y="2716767"/>
            <a:ext cx="3796239" cy="3796239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矩形 8"/>
          <p:cNvSpPr/>
          <p:nvPr userDrawn="1"/>
        </p:nvSpPr>
        <p:spPr>
          <a:xfrm rot="2700000">
            <a:off x="4393110" y="-321325"/>
            <a:ext cx="5268941" cy="5268941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 9"/>
          <p:cNvSpPr/>
          <p:nvPr userDrawn="1"/>
        </p:nvSpPr>
        <p:spPr>
          <a:xfrm rot="2700000">
            <a:off x="6185755" y="3736325"/>
            <a:ext cx="5268941" cy="5268941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矩形 11"/>
          <p:cNvSpPr/>
          <p:nvPr userDrawn="1"/>
        </p:nvSpPr>
        <p:spPr>
          <a:xfrm rot="2700000" flipH="1">
            <a:off x="-298770" y="237519"/>
            <a:ext cx="801313" cy="801313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3" name="组合 12"/>
          <p:cNvGrpSpPr/>
          <p:nvPr userDrawn="1"/>
        </p:nvGrpSpPr>
        <p:grpSpPr>
          <a:xfrm>
            <a:off x="11093727" y="285352"/>
            <a:ext cx="948117" cy="370212"/>
            <a:chOff x="11093727" y="285352"/>
            <a:chExt cx="948117" cy="370212"/>
          </a:xfrm>
        </p:grpSpPr>
        <p:sp>
          <p:nvSpPr>
            <p:cNvPr id="14" name="矩形: 圆角 13"/>
            <p:cNvSpPr/>
            <p:nvPr userDrawn="1"/>
          </p:nvSpPr>
          <p:spPr>
            <a:xfrm>
              <a:off x="11173216" y="315251"/>
              <a:ext cx="789139" cy="340313"/>
            </a:xfrm>
            <a:prstGeom prst="round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 userDrawn="1"/>
          </p:nvSpPr>
          <p:spPr>
            <a:xfrm>
              <a:off x="11093727" y="285352"/>
              <a:ext cx="94811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i="1" dirty="0">
                  <a:solidFill>
                    <a:schemeClr val="bg1">
                      <a:lumMod val="9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LOGO</a:t>
              </a:r>
              <a:endParaRPr lang="zh-CN" altLang="en-US" i="1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3700" y="273050"/>
            <a:ext cx="752800" cy="730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6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6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1A8A-55B5-4F19-874D-0C60564A09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47445-41D0-4638-80E9-D5D5C07ADD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1A8A-55B5-4F19-874D-0C60564A09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47445-41D0-4638-80E9-D5D5C07ADD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1A8A-55B5-4F19-874D-0C60564A09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47445-41D0-4638-80E9-D5D5C07ADD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1A8A-55B5-4F19-874D-0C60564A09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47445-41D0-4638-80E9-D5D5C07ADD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1A8A-55B5-4F19-874D-0C60564A09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47445-41D0-4638-80E9-D5D5C07ADD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1A8A-55B5-4F19-874D-0C60564A09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47445-41D0-4638-80E9-D5D5C07ADD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1A8A-55B5-4F19-874D-0C60564A09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47445-41D0-4638-80E9-D5D5C07ADD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6B1A8A-55B5-4F19-874D-0C60564A09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647445-41D0-4638-80E9-D5D5C07ADD3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6.png"/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19.jpeg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2.jpeg"/><Relationship Id="rId1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4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17.jpeg"/><Relationship Id="rId3" Type="http://schemas.openxmlformats.org/officeDocument/2006/relationships/image" Target="../media/image18.jpeg"/><Relationship Id="rId2" Type="http://schemas.openxmlformats.org/officeDocument/2006/relationships/image" Target="../media/image16.jpeg"/><Relationship Id="rId1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8" Type="http://schemas.openxmlformats.org/officeDocument/2006/relationships/notesSlide" Target="../notesSlides/notesSlide11.xml"/><Relationship Id="rId17" Type="http://schemas.openxmlformats.org/officeDocument/2006/relationships/slideLayout" Target="../slideLayouts/slideLayout4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tags" Target="../tags/tag25.xml"/><Relationship Id="rId8" Type="http://schemas.openxmlformats.org/officeDocument/2006/relationships/tags" Target="../tags/tag24.xml"/><Relationship Id="rId7" Type="http://schemas.openxmlformats.org/officeDocument/2006/relationships/tags" Target="../tags/tag23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5" Type="http://schemas.openxmlformats.org/officeDocument/2006/relationships/notesSlide" Target="../notesSlides/notesSlide12.xml"/><Relationship Id="rId14" Type="http://schemas.openxmlformats.org/officeDocument/2006/relationships/slideLayout" Target="../slideLayouts/slideLayout4.xml"/><Relationship Id="rId13" Type="http://schemas.openxmlformats.org/officeDocument/2006/relationships/tags" Target="../tags/tag29.xml"/><Relationship Id="rId12" Type="http://schemas.openxmlformats.org/officeDocument/2006/relationships/tags" Target="../tags/tag28.xml"/><Relationship Id="rId11" Type="http://schemas.openxmlformats.org/officeDocument/2006/relationships/tags" Target="../tags/tag27.xml"/><Relationship Id="rId10" Type="http://schemas.openxmlformats.org/officeDocument/2006/relationships/tags" Target="../tags/tag26.xml"/><Relationship Id="rId1" Type="http://schemas.openxmlformats.org/officeDocument/2006/relationships/tags" Target="../tags/tag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113" y="0"/>
            <a:ext cx="7069774" cy="685800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 rot="2700000">
            <a:off x="-315563" y="-781342"/>
            <a:ext cx="4863510" cy="4863510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 rot="2700000">
            <a:off x="7671290" y="2775832"/>
            <a:ext cx="4863510" cy="4863510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3621187" y="1768566"/>
            <a:ext cx="4949626" cy="2122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>
                <a:gradFill>
                  <a:gsLst>
                    <a:gs pos="0">
                      <a:srgbClr val="2B5A72"/>
                    </a:gs>
                    <a:gs pos="51600">
                      <a:srgbClr val="88B9CC"/>
                    </a:gs>
                    <a:gs pos="100000">
                      <a:srgbClr val="436575"/>
                    </a:gs>
                  </a:gsLst>
                  <a:lin ang="5400000" scaled="1"/>
                </a:gradFill>
                <a:latin typeface="方正黑体简体" panose="03000509000000000000" pitchFamily="65" charset="-122"/>
                <a:ea typeface="方正黑体简体" panose="03000509000000000000" pitchFamily="65" charset="-122"/>
                <a:cs typeface="Verdana" panose="020B0604030504040204" pitchFamily="34" charset="0"/>
              </a:rPr>
              <a:t>2018</a:t>
            </a:r>
            <a:endParaRPr lang="en-US" altLang="zh-CN" sz="7200" b="1" dirty="0">
              <a:gradFill>
                <a:gsLst>
                  <a:gs pos="0">
                    <a:srgbClr val="2B5A72"/>
                  </a:gs>
                  <a:gs pos="51600">
                    <a:srgbClr val="88B9CC"/>
                  </a:gs>
                  <a:gs pos="100000">
                    <a:srgbClr val="436575"/>
                  </a:gs>
                </a:gsLst>
                <a:lin ang="5400000" scaled="1"/>
              </a:gradFill>
              <a:latin typeface="方正黑体简体" panose="03000509000000000000" pitchFamily="65" charset="-122"/>
              <a:ea typeface="方正黑体简体" panose="03000509000000000000" pitchFamily="65" charset="-122"/>
              <a:cs typeface="Verdana" panose="020B0604030504040204" pitchFamily="34" charset="0"/>
            </a:endParaRPr>
          </a:p>
          <a:p>
            <a:pPr algn="ctr"/>
            <a:r>
              <a:rPr lang="zh-CN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  <a:cs typeface="Verdana" panose="020B0604030504040204" pitchFamily="34" charset="0"/>
              </a:rPr>
              <a:t>商业策划书</a:t>
            </a:r>
            <a:endParaRPr lang="zh-CN" altLang="en-US" sz="6000" dirty="0">
              <a:solidFill>
                <a:schemeClr val="tx1">
                  <a:lumMod val="75000"/>
                  <a:lumOff val="25000"/>
                </a:schemeClr>
              </a:solidFill>
              <a:latin typeface="方正黑体简体" panose="03000509000000000000" pitchFamily="65" charset="-122"/>
              <a:ea typeface="方正黑体简体" panose="03000509000000000000" pitchFamily="65" charset="-122"/>
              <a:cs typeface="Verdana" panose="020B0604030504040204" pitchFamily="34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4256809" y="2913801"/>
            <a:ext cx="3678382" cy="926468"/>
            <a:chOff x="4184073" y="3169227"/>
            <a:chExt cx="3678382" cy="926468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4184073" y="3169227"/>
              <a:ext cx="3678382" cy="0"/>
            </a:xfrm>
            <a:prstGeom prst="line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4184073" y="4095695"/>
              <a:ext cx="3678382" cy="0"/>
            </a:xfrm>
            <a:prstGeom prst="line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矩形 20"/>
          <p:cNvSpPr/>
          <p:nvPr/>
        </p:nvSpPr>
        <p:spPr>
          <a:xfrm>
            <a:off x="4388642" y="3874371"/>
            <a:ext cx="3414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  <a:cs typeface="Verdana" panose="020B0604030504040204" pitchFamily="34" charset="0"/>
              </a:rPr>
              <a:t>2018 Business Planning Report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方正黑体简体" panose="03000509000000000000" pitchFamily="65" charset="-122"/>
              <a:ea typeface="方正黑体简体" panose="03000509000000000000" pitchFamily="65" charset="-122"/>
              <a:cs typeface="Verdana" panose="020B060403050404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231211" y="4277804"/>
            <a:ext cx="1800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  <a:cs typeface="Verdana" panose="020B0604030504040204" pitchFamily="34" charset="0"/>
              </a:rPr>
              <a:t>汇报人：某某某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方正黑体简体" panose="03000509000000000000" pitchFamily="65" charset="-122"/>
              <a:ea typeface="方正黑体简体" panose="03000509000000000000" pitchFamily="65" charset="-122"/>
              <a:cs typeface="Verdana" panose="020B0604030504040204" pitchFamily="34" charset="0"/>
            </a:endParaRPr>
          </a:p>
        </p:txBody>
      </p:sp>
      <p:pic>
        <p:nvPicPr>
          <p:cNvPr id="11" name="Timeles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56592" y="267494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7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7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2" nodeType="with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5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4" grpId="0" animBg="1"/>
      <p:bldP spid="14" grpId="1" animBg="1"/>
      <p:bldP spid="14" grpId="2" animBg="1"/>
      <p:bldP spid="16" grpId="0" animBg="1"/>
      <p:bldP spid="16" grpId="1" animBg="1"/>
      <p:bldP spid="16" grpId="2" animBg="1"/>
      <p:bldP spid="21" grpId="0"/>
      <p:bldP spid="2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819150"/>
            <a:ext cx="5518351" cy="535305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2700000">
            <a:off x="-2228743" y="2716767"/>
            <a:ext cx="3796239" cy="3796239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 rot="2700000">
            <a:off x="4393110" y="-321325"/>
            <a:ext cx="5268941" cy="5268941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 rot="2700000">
            <a:off x="6185755" y="3736325"/>
            <a:ext cx="5268941" cy="5268941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1555805" y="2587734"/>
            <a:ext cx="229244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7200" b="1" dirty="0">
                <a:gradFill>
                  <a:gsLst>
                    <a:gs pos="0">
                      <a:srgbClr val="2B5A72"/>
                    </a:gs>
                    <a:gs pos="51600">
                      <a:srgbClr val="88B9CC"/>
                    </a:gs>
                    <a:gs pos="100000">
                      <a:srgbClr val="436575"/>
                    </a:gs>
                  </a:gsLst>
                  <a:lin ang="5400000" scaled="1"/>
                </a:gradFill>
                <a:latin typeface="方正黑体简体" panose="03000509000000000000" pitchFamily="65" charset="-122"/>
                <a:ea typeface="方正黑体简体" panose="03000509000000000000" pitchFamily="65" charset="-122"/>
                <a:cs typeface="Verdana" panose="020B0604030504040204" pitchFamily="34" charset="0"/>
              </a:rPr>
              <a:t>目录</a:t>
            </a:r>
            <a:endParaRPr lang="en-US" altLang="zh-CN" sz="7200" b="1" dirty="0">
              <a:gradFill>
                <a:gsLst>
                  <a:gs pos="0">
                    <a:srgbClr val="2B5A72"/>
                  </a:gs>
                  <a:gs pos="51600">
                    <a:srgbClr val="88B9CC"/>
                  </a:gs>
                  <a:gs pos="100000">
                    <a:srgbClr val="436575"/>
                  </a:gs>
                </a:gsLst>
                <a:lin ang="5400000" scaled="1"/>
              </a:gradFill>
              <a:latin typeface="方正黑体简体" panose="03000509000000000000" pitchFamily="65" charset="-122"/>
              <a:ea typeface="方正黑体简体" panose="03000509000000000000" pitchFamily="65" charset="-122"/>
              <a:cs typeface="Verdana" panose="020B0604030504040204" pitchFamily="34" charset="0"/>
            </a:endParaRPr>
          </a:p>
          <a:p>
            <a:pPr algn="dist"/>
            <a:r>
              <a:rPr lang="en-US" altLang="zh-CN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  <a:cs typeface="Verdana" panose="020B0604030504040204" pitchFamily="34" charset="0"/>
              </a:rPr>
              <a:t>Contents</a:t>
            </a:r>
            <a:endParaRPr lang="en-US" altLang="zh-CN" sz="4000" b="1" dirty="0">
              <a:solidFill>
                <a:schemeClr val="tx1">
                  <a:lumMod val="75000"/>
                  <a:lumOff val="25000"/>
                </a:schemeClr>
              </a:solidFill>
              <a:latin typeface="方正黑体简体" panose="03000509000000000000" pitchFamily="65" charset="-122"/>
              <a:ea typeface="方正黑体简体" panose="03000509000000000000" pitchFamily="65" charset="-122"/>
              <a:cs typeface="Verdana" panose="020B0604030504040204" pitchFamily="3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620716" y="3763122"/>
            <a:ext cx="2162619" cy="640494"/>
            <a:chOff x="4094019" y="3169227"/>
            <a:chExt cx="3768436" cy="926468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4094019" y="3169227"/>
              <a:ext cx="3678382" cy="0"/>
            </a:xfrm>
            <a:prstGeom prst="line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4184073" y="4095695"/>
              <a:ext cx="3678382" cy="0"/>
            </a:xfrm>
            <a:prstGeom prst="line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文本框 12"/>
          <p:cNvSpPr txBox="1"/>
          <p:nvPr/>
        </p:nvSpPr>
        <p:spPr>
          <a:xfrm>
            <a:off x="6811223" y="1273632"/>
            <a:ext cx="1234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dirty="0"/>
              <a:t>公司介绍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6811224" y="1673661"/>
            <a:ext cx="39638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blue below the template input title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795236" y="1273632"/>
            <a:ext cx="7745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i="1" dirty="0">
                <a:solidFill>
                  <a:srgbClr val="43657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01</a:t>
            </a:r>
            <a:endParaRPr lang="zh-CN" altLang="en-US" sz="4000" b="1" i="1" dirty="0">
              <a:solidFill>
                <a:srgbClr val="436575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811223" y="2300779"/>
            <a:ext cx="1669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项目介绍</a:t>
            </a:r>
            <a:endParaRPr lang="zh-CN" altLang="zh-CN" dirty="0"/>
          </a:p>
        </p:txBody>
      </p:sp>
      <p:sp>
        <p:nvSpPr>
          <p:cNvPr id="17" name="矩形 16"/>
          <p:cNvSpPr/>
          <p:nvPr/>
        </p:nvSpPr>
        <p:spPr>
          <a:xfrm>
            <a:off x="6811224" y="2700808"/>
            <a:ext cx="39638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blue below the template input title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795236" y="2300779"/>
            <a:ext cx="7745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i="1" dirty="0">
                <a:solidFill>
                  <a:srgbClr val="43657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02</a:t>
            </a:r>
            <a:endParaRPr lang="zh-CN" altLang="en-US" sz="4000" b="1" i="1" dirty="0">
              <a:solidFill>
                <a:srgbClr val="436575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811223" y="3327926"/>
            <a:ext cx="1669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产品运营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811224" y="3727955"/>
            <a:ext cx="39638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blue below the template input title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795236" y="3327926"/>
            <a:ext cx="7745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i="1" dirty="0">
                <a:solidFill>
                  <a:srgbClr val="43657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03</a:t>
            </a:r>
            <a:endParaRPr lang="zh-CN" altLang="en-US" sz="4000" b="1" i="1" dirty="0">
              <a:solidFill>
                <a:srgbClr val="436575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811223" y="4355073"/>
            <a:ext cx="1669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发展规划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811224" y="4755102"/>
            <a:ext cx="39638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blue below the template input title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795236" y="4355073"/>
            <a:ext cx="7745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i="1" dirty="0">
                <a:solidFill>
                  <a:srgbClr val="43657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04</a:t>
            </a:r>
            <a:endParaRPr lang="zh-CN" altLang="en-US" sz="4000" b="1" i="1" dirty="0">
              <a:solidFill>
                <a:srgbClr val="436575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菱形 24"/>
          <p:cNvSpPr/>
          <p:nvPr/>
        </p:nvSpPr>
        <p:spPr>
          <a:xfrm>
            <a:off x="5758640" y="1212549"/>
            <a:ext cx="830403" cy="830403"/>
          </a:xfrm>
          <a:prstGeom prst="diamond">
            <a:avLst/>
          </a:prstGeom>
          <a:noFill/>
          <a:ln>
            <a:solidFill>
              <a:schemeClr val="bg1">
                <a:lumMod val="65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436575"/>
              </a:solidFill>
            </a:endParaRPr>
          </a:p>
        </p:txBody>
      </p:sp>
      <p:sp>
        <p:nvSpPr>
          <p:cNvPr id="26" name="菱形 25"/>
          <p:cNvSpPr/>
          <p:nvPr/>
        </p:nvSpPr>
        <p:spPr>
          <a:xfrm>
            <a:off x="5758640" y="2242236"/>
            <a:ext cx="830403" cy="830403"/>
          </a:xfrm>
          <a:prstGeom prst="diamond">
            <a:avLst/>
          </a:prstGeom>
          <a:noFill/>
          <a:ln>
            <a:solidFill>
              <a:schemeClr val="bg1">
                <a:lumMod val="65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436575"/>
              </a:solidFill>
            </a:endParaRPr>
          </a:p>
        </p:txBody>
      </p:sp>
      <p:sp>
        <p:nvSpPr>
          <p:cNvPr id="27" name="菱形 26"/>
          <p:cNvSpPr/>
          <p:nvPr/>
        </p:nvSpPr>
        <p:spPr>
          <a:xfrm>
            <a:off x="5758640" y="3271923"/>
            <a:ext cx="830403" cy="830403"/>
          </a:xfrm>
          <a:prstGeom prst="diamond">
            <a:avLst/>
          </a:prstGeom>
          <a:noFill/>
          <a:ln>
            <a:solidFill>
              <a:schemeClr val="bg1">
                <a:lumMod val="65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436575"/>
              </a:solidFill>
            </a:endParaRPr>
          </a:p>
        </p:txBody>
      </p:sp>
      <p:sp>
        <p:nvSpPr>
          <p:cNvPr id="28" name="菱形 27"/>
          <p:cNvSpPr/>
          <p:nvPr/>
        </p:nvSpPr>
        <p:spPr>
          <a:xfrm>
            <a:off x="5758640" y="4301610"/>
            <a:ext cx="830403" cy="830403"/>
          </a:xfrm>
          <a:prstGeom prst="diamond">
            <a:avLst/>
          </a:prstGeom>
          <a:noFill/>
          <a:ln>
            <a:solidFill>
              <a:schemeClr val="bg1">
                <a:lumMod val="65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436575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811223" y="5382221"/>
            <a:ext cx="1669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资本融资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811224" y="5782250"/>
            <a:ext cx="39638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blue below the template input title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795236" y="5382221"/>
            <a:ext cx="7745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i="1" dirty="0">
                <a:solidFill>
                  <a:srgbClr val="43657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05</a:t>
            </a:r>
            <a:endParaRPr lang="zh-CN" altLang="en-US" sz="4000" b="1" i="1" dirty="0">
              <a:solidFill>
                <a:srgbClr val="436575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菱形 31"/>
          <p:cNvSpPr/>
          <p:nvPr/>
        </p:nvSpPr>
        <p:spPr>
          <a:xfrm>
            <a:off x="5758640" y="5331298"/>
            <a:ext cx="830403" cy="830403"/>
          </a:xfrm>
          <a:prstGeom prst="diamond">
            <a:avLst/>
          </a:prstGeom>
          <a:noFill/>
          <a:ln>
            <a:solidFill>
              <a:schemeClr val="bg1">
                <a:lumMod val="65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rgbClr val="436575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2759175" y="7500789"/>
            <a:ext cx="7745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i="1" dirty="0">
                <a:solidFill>
                  <a:srgbClr val="43657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01</a:t>
            </a:r>
            <a:endParaRPr lang="zh-CN" altLang="en-US" sz="4000" b="1" i="1" dirty="0">
              <a:solidFill>
                <a:srgbClr val="436575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9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" presetClass="emph" presetSubtype="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2" nodeType="with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9" presetClass="entr" presetSubtype="0" decel="10000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6" presetClass="emph" presetSubtype="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96" dur="500" fill="hold"/>
                                        <p:tgtEl>
                                          <p:spTgt spid="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2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3" presetClass="entr" presetSubtype="16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9" presetClass="entr" presetSubtype="0" decel="10000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6" presetClass="emph" presetSubtype="0" fill="hold" grpId="1" nodeType="withEffect">
                                  <p:stCondLst>
                                    <p:cond delay="6250"/>
                                  </p:stCondLst>
                                  <p:childTnLst>
                                    <p:animScale>
                                      <p:cBhvr>
                                        <p:cTn id="120" dur="500" fill="hold"/>
                                        <p:tgtEl>
                                          <p:spTgt spid="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grpId="2" nodeType="withEffect">
                                  <p:stCondLst>
                                    <p:cond delay="6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23" presetClass="entr" presetSubtype="16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3" presetClass="entr" presetSubtype="16" fill="hold" grpId="0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2" presetClass="entr" presetSubtype="0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49" presetClass="entr" presetSubtype="0" decel="100000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6" presetClass="emph" presetSubtype="0" fill="hold" grpId="1" nodeType="withEffect">
                                  <p:stCondLst>
                                    <p:cond delay="8250"/>
                                  </p:stCondLst>
                                  <p:childTnLst>
                                    <p:animScale>
                                      <p:cBhvr>
                                        <p:cTn id="144" dur="500" fill="hold"/>
                                        <p:tgtEl>
                                          <p:spTgt spid="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2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23" presetClass="entr" presetSubtype="16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23" presetClass="entr" presetSubtype="16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42" presetClass="entr" presetSubtype="0" fill="hold" grpId="0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8" grpId="0" animBg="1"/>
      <p:bldP spid="8" grpId="1" animBg="1"/>
      <p:bldP spid="8" grpId="2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/>
      <p:bldP spid="30" grpId="0"/>
      <p:bldP spid="31" grpId="0"/>
      <p:bldP spid="32" grpId="0" animBg="1"/>
      <p:bldP spid="32" grpId="1" animBg="1"/>
      <p:bldP spid="32" grpId="2" animBg="1"/>
      <p:bldP spid="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113" y="0"/>
            <a:ext cx="7069774" cy="685800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 rot="2700000">
            <a:off x="-315563" y="-781342"/>
            <a:ext cx="4863510" cy="4863510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 rot="2700000">
            <a:off x="7671290" y="2775832"/>
            <a:ext cx="4863510" cy="4863510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3621187" y="1666136"/>
            <a:ext cx="494962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>
                <a:gradFill>
                  <a:gsLst>
                    <a:gs pos="0">
                      <a:srgbClr val="2B5A72"/>
                    </a:gs>
                    <a:gs pos="51600">
                      <a:srgbClr val="88B9CC"/>
                    </a:gs>
                    <a:gs pos="100000">
                      <a:srgbClr val="436575"/>
                    </a:gs>
                  </a:gsLst>
                  <a:lin ang="5400000" scaled="1"/>
                </a:gradFill>
                <a:latin typeface="方正黑体简体" panose="03000509000000000000" pitchFamily="65" charset="-122"/>
                <a:ea typeface="方正黑体简体" panose="03000509000000000000" pitchFamily="65" charset="-122"/>
                <a:cs typeface="Verdana" panose="020B0604030504040204" pitchFamily="34" charset="0"/>
              </a:rPr>
              <a:t>01</a:t>
            </a:r>
            <a:endParaRPr lang="en-US" altLang="zh-CN" sz="8000" b="1" dirty="0">
              <a:gradFill>
                <a:gsLst>
                  <a:gs pos="0">
                    <a:srgbClr val="2B5A72"/>
                  </a:gs>
                  <a:gs pos="51600">
                    <a:srgbClr val="88B9CC"/>
                  </a:gs>
                  <a:gs pos="100000">
                    <a:srgbClr val="436575"/>
                  </a:gs>
                </a:gsLst>
                <a:lin ang="5400000" scaled="1"/>
              </a:gradFill>
              <a:latin typeface="方正黑体简体" panose="03000509000000000000" pitchFamily="65" charset="-122"/>
              <a:ea typeface="方正黑体简体" panose="03000509000000000000" pitchFamily="65" charset="-122"/>
              <a:cs typeface="Verdana" panose="020B0604030504040204" pitchFamily="34" charset="0"/>
            </a:endParaRPr>
          </a:p>
          <a:p>
            <a:pPr algn="ctr"/>
            <a:r>
              <a:rPr lang="zh-CN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  <a:cs typeface="Verdana" panose="020B0604030504040204" pitchFamily="34" charset="0"/>
              </a:rPr>
              <a:t>公司介绍</a:t>
            </a:r>
            <a:endParaRPr lang="zh-CN" altLang="en-US" sz="6000" dirty="0">
              <a:solidFill>
                <a:schemeClr val="tx1">
                  <a:lumMod val="75000"/>
                  <a:lumOff val="25000"/>
                </a:schemeClr>
              </a:solidFill>
              <a:latin typeface="方正黑体简体" panose="03000509000000000000" pitchFamily="65" charset="-122"/>
              <a:ea typeface="方正黑体简体" panose="03000509000000000000" pitchFamily="65" charset="-122"/>
              <a:cs typeface="Verdana" panose="020B0604030504040204" pitchFamily="34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4256809" y="2913801"/>
            <a:ext cx="3678382" cy="926468"/>
            <a:chOff x="4184073" y="3169227"/>
            <a:chExt cx="3678382" cy="926468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4184073" y="3169227"/>
              <a:ext cx="3678382" cy="0"/>
            </a:xfrm>
            <a:prstGeom prst="line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4184073" y="4095695"/>
              <a:ext cx="3678382" cy="0"/>
            </a:xfrm>
            <a:prstGeom prst="line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矩形 20"/>
          <p:cNvSpPr/>
          <p:nvPr/>
        </p:nvSpPr>
        <p:spPr>
          <a:xfrm>
            <a:off x="4630954" y="3985541"/>
            <a:ext cx="26842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  <a:cs typeface="Verdana" panose="020B0604030504040204" pitchFamily="34" charset="0"/>
              </a:rPr>
              <a:t>Under the blue below the template input title</a:t>
            </a:r>
            <a:endParaRPr lang="en-US" altLang="zh-CN" dirty="0">
              <a:solidFill>
                <a:prstClr val="black">
                  <a:lumMod val="75000"/>
                  <a:lumOff val="25000"/>
                </a:prstClr>
              </a:solidFill>
              <a:latin typeface="方正黑体简体" panose="03000509000000000000" pitchFamily="65" charset="-122"/>
              <a:ea typeface="方正黑体简体" panose="03000509000000000000" pitchFamily="65" charset="-122"/>
              <a:cs typeface="Verdana" panose="020B060403050404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7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mph" presetSubtype="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2" nodeType="with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4" grpId="2" animBg="1"/>
      <p:bldP spid="16" grpId="0" animBg="1"/>
      <p:bldP spid="16" grpId="1" animBg="1"/>
      <p:bldP spid="16" grpId="2" animBg="1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48"/>
          <p:cNvSpPr txBox="1">
            <a:spLocks noChangeArrowheads="1"/>
          </p:cNvSpPr>
          <p:nvPr/>
        </p:nvSpPr>
        <p:spPr bwMode="auto">
          <a:xfrm>
            <a:off x="614649" y="339417"/>
            <a:ext cx="18882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zh-CN" altLang="en-US" sz="2400" dirty="0">
                <a:latin typeface="微软雅黑" panose="020B0503020204020204" pitchFamily="34" charset="-122"/>
              </a:rPr>
              <a:t>公司简介</a:t>
            </a:r>
            <a:endParaRPr lang="zh-CN" alt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502922" y="450217"/>
            <a:ext cx="1947333" cy="3508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Click here to add title</a:t>
            </a:r>
            <a:endParaRPr lang="zh-CN" altLang="en-US" sz="1400" baseline="-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91647" y="2956942"/>
            <a:ext cx="336605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cap="all" dirty="0">
                <a:solidFill>
                  <a:srgbClr val="43657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 are</a:t>
            </a:r>
            <a:endParaRPr lang="en-US" altLang="zh-CN" sz="4800" cap="all" dirty="0">
              <a:solidFill>
                <a:srgbClr val="43657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altLang="zh-CN" sz="4800" cap="all" dirty="0">
                <a:solidFill>
                  <a:srgbClr val="26262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Creative</a:t>
            </a:r>
            <a:endParaRPr lang="en-US" altLang="zh-CN" sz="4800" cap="all" dirty="0">
              <a:solidFill>
                <a:srgbClr val="26262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altLang="zh-CN" sz="4800" cap="all" dirty="0">
                <a:solidFill>
                  <a:srgbClr val="26262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COMPANY</a:t>
            </a:r>
            <a:endParaRPr lang="zh-CN" altLang="en-US" sz="4800" cap="all" dirty="0">
              <a:solidFill>
                <a:srgbClr val="262626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 rot="2700000">
            <a:off x="3920397" y="4948939"/>
            <a:ext cx="3909253" cy="3909253"/>
          </a:xfrm>
          <a:prstGeom prst="rect">
            <a:avLst/>
          </a:prstGeom>
          <a:blipFill dpi="0" rotWithShape="0">
            <a:blip r:embed="rId1"/>
            <a:srcRect/>
            <a:stretch>
              <a:fillRect/>
            </a:stretch>
          </a:blip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 rot="2700000">
            <a:off x="7078885" y="1819058"/>
            <a:ext cx="3909253" cy="3909253"/>
          </a:xfrm>
          <a:prstGeom prst="rect">
            <a:avLst/>
          </a:prstGeom>
          <a:blipFill dpi="0" rotWithShape="0">
            <a:blip r:embed="rId2"/>
            <a:srcRect/>
            <a:stretch>
              <a:fillRect/>
            </a:stretch>
          </a:blip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 rot="2700000">
            <a:off x="10237373" y="-1303356"/>
            <a:ext cx="3909253" cy="3909253"/>
          </a:xfrm>
          <a:prstGeom prst="rect">
            <a:avLst/>
          </a:prstGeom>
          <a:blipFill dpi="0" rotWithShape="0">
            <a:blip r:embed="rId3"/>
            <a:srcRect/>
            <a:tile tx="704850" ty="0" sx="45000" sy="45000" flip="none" algn="ctr"/>
          </a:blip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 rot="2700000">
            <a:off x="10275474" y="5006089"/>
            <a:ext cx="3909253" cy="3909253"/>
          </a:xfrm>
          <a:prstGeom prst="rect">
            <a:avLst/>
          </a:prstGeom>
          <a:blipFill dpi="0" rotWithShape="0">
            <a:blip r:embed="rId4"/>
            <a:srcRect/>
            <a:stretch>
              <a:fillRect t="-244000"/>
            </a:stretch>
          </a:blip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956273" y="1911940"/>
            <a:ext cx="7002854" cy="662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prstClr val="black">
                    <a:lumMod val="95000"/>
                    <a:lumOff val="5000"/>
                  </a:prstClr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您的内容打在这里，或者通过复制您的文本后，在此框中选择粘贴，并选择只保留文字；您的内容您的内容打在这里，或者通过复制您的文本后</a:t>
            </a:r>
            <a:endParaRPr lang="en-US" altLang="zh-CN" sz="1600" dirty="0">
              <a:solidFill>
                <a:prstClr val="black">
                  <a:lumMod val="85000"/>
                  <a:lumOff val="15000"/>
                </a:prstClr>
              </a:solidFill>
              <a:latin typeface="Lao UI" panose="020B0502040204020203" pitchFamily="34" charset="0"/>
              <a:ea typeface="Open Sans Light" panose="020B0306030504020204" pitchFamily="34" charset="0"/>
              <a:cs typeface="Lao UI" panose="020B05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 animBg="1"/>
      <p:bldP spid="14" grpId="0" animBg="1"/>
      <p:bldP spid="15" grpId="0" animBg="1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65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111811" y="1846192"/>
            <a:ext cx="26499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cap="all" dirty="0">
                <a:solidFill>
                  <a:srgbClr val="88B9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our best</a:t>
            </a:r>
            <a:endParaRPr lang="en-US" altLang="zh-CN" sz="2800" cap="all" dirty="0">
              <a:solidFill>
                <a:srgbClr val="88B9CC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altLang="zh-CN" sz="2800" cap="all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team</a:t>
            </a:r>
            <a:endParaRPr lang="zh-CN" altLang="en-US" sz="2800" cap="all" dirty="0">
              <a:solidFill>
                <a:schemeClr val="bg1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 rot="5400000">
            <a:off x="4063529" y="1493050"/>
            <a:ext cx="2138644" cy="2138644"/>
          </a:xfrm>
          <a:prstGeom prst="rect">
            <a:avLst/>
          </a:prstGeom>
          <a:blipFill dpi="0" rotWithShape="0">
            <a:blip r:embed="rId1"/>
            <a:srcRect/>
            <a:stretch>
              <a:fillRect/>
            </a:stretch>
          </a:blip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177062" y="2887804"/>
            <a:ext cx="2755358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您的内容打在这里，或者通过复制您的文本后，在此框中选择粘贴，并选择只保留文字；您的内容您的内容打在这里，或者通过复制您的文本后</a:t>
            </a:r>
            <a:endParaRPr lang="en-US" altLang="zh-CN" sz="1600" dirty="0">
              <a:solidFill>
                <a:schemeClr val="bg1"/>
              </a:solidFill>
              <a:latin typeface="Lao UI" panose="020B0502040204020203" pitchFamily="34" charset="0"/>
              <a:ea typeface="Open Sans Light" panose="020B0306030504020204" pitchFamily="34" charset="0"/>
              <a:cs typeface="Lao UI" panose="020B0502040204020203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 rot="5400000">
            <a:off x="6333282" y="1493050"/>
            <a:ext cx="2138644" cy="2138644"/>
          </a:xfrm>
          <a:prstGeom prst="rect">
            <a:avLst/>
          </a:prstGeom>
          <a:blipFill dpi="0" rotWithShape="0">
            <a:blip r:embed="rId1"/>
            <a:srcRect/>
            <a:stretch>
              <a:fillRect/>
            </a:stretch>
          </a:blip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 rot="5400000">
            <a:off x="8603035" y="1493050"/>
            <a:ext cx="2138644" cy="2138644"/>
          </a:xfrm>
          <a:prstGeom prst="rect">
            <a:avLst/>
          </a:prstGeom>
          <a:blipFill dpi="0" rotWithShape="0">
            <a:blip r:embed="rId1"/>
            <a:srcRect/>
            <a:stretch>
              <a:fillRect/>
            </a:stretch>
          </a:blip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rot="5400000">
            <a:off x="4063529" y="3711308"/>
            <a:ext cx="2138644" cy="2138644"/>
          </a:xfrm>
          <a:prstGeom prst="rect">
            <a:avLst/>
          </a:prstGeom>
          <a:blipFill dpi="0" rotWithShape="0">
            <a:blip r:embed="rId1"/>
            <a:srcRect/>
            <a:stretch>
              <a:fillRect/>
            </a:stretch>
          </a:blip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 rot="5400000">
            <a:off x="6333282" y="3711308"/>
            <a:ext cx="2138644" cy="2138644"/>
          </a:xfrm>
          <a:prstGeom prst="rect">
            <a:avLst/>
          </a:prstGeom>
          <a:blipFill dpi="0" rotWithShape="0">
            <a:blip r:embed="rId1"/>
            <a:srcRect/>
            <a:stretch>
              <a:fillRect/>
            </a:stretch>
          </a:blip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 rot="5400000">
            <a:off x="8603035" y="3711308"/>
            <a:ext cx="2138644" cy="2138644"/>
          </a:xfrm>
          <a:prstGeom prst="rect">
            <a:avLst/>
          </a:prstGeom>
          <a:blipFill dpi="0" rotWithShape="0">
            <a:blip r:embed="rId1"/>
            <a:srcRect/>
            <a:stretch>
              <a:fillRect/>
            </a:stretch>
          </a:blip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6528224" y="1687992"/>
            <a:ext cx="2161459" cy="1748760"/>
            <a:chOff x="6528224" y="1687992"/>
            <a:chExt cx="2161459" cy="1748760"/>
          </a:xfrm>
        </p:grpSpPr>
        <p:sp>
          <p:nvSpPr>
            <p:cNvPr id="25" name="矩形 24"/>
            <p:cNvSpPr/>
            <p:nvPr/>
          </p:nvSpPr>
          <p:spPr>
            <a:xfrm rot="5400000">
              <a:off x="6528224" y="1687992"/>
              <a:ext cx="1748760" cy="1748760"/>
            </a:xfrm>
            <a:prstGeom prst="rect">
              <a:avLst/>
            </a:prstGeom>
            <a:solidFill>
              <a:srgbClr val="88B9CC">
                <a:alpha val="70000"/>
              </a:srgbClr>
            </a:solidFill>
            <a:ln w="254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602548" y="2461745"/>
              <a:ext cx="16744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cap="all">
                  <a:solidFill>
                    <a:srgbClr val="2F2E32"/>
                  </a:solidFill>
                  <a:latin typeface="Swis721 Hv BT" panose="020B08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Mike stong</a:t>
              </a:r>
              <a:endParaRPr lang="en-US" altLang="zh-CN" sz="1600" cap="all">
                <a:solidFill>
                  <a:srgbClr val="2F2E32"/>
                </a:solidFill>
                <a:latin typeface="Swis721 Hv BT" panose="020B08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7015247" y="2781217"/>
              <a:ext cx="16744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This is</a:t>
              </a:r>
              <a:endParaRPr lang="en-US" altLang="zh-CN"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 l="61547"/>
          <a:stretch>
            <a:fillRect/>
          </a:stretch>
        </p:blipFill>
        <p:spPr>
          <a:xfrm>
            <a:off x="0" y="1467426"/>
            <a:ext cx="850986" cy="2164268"/>
          </a:xfrm>
          <a:prstGeom prst="rect">
            <a:avLst/>
          </a:prstGeom>
        </p:spPr>
      </p:pic>
      <p:sp>
        <p:nvSpPr>
          <p:cNvPr id="30" name="文本框 48"/>
          <p:cNvSpPr txBox="1">
            <a:spLocks noChangeArrowheads="1"/>
          </p:cNvSpPr>
          <p:nvPr/>
        </p:nvSpPr>
        <p:spPr bwMode="auto">
          <a:xfrm>
            <a:off x="711602" y="376487"/>
            <a:ext cx="18882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r"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</a:rPr>
              <a:t>项目成员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525840" y="493962"/>
            <a:ext cx="1947333" cy="33419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1400" dirty="0">
                <a:solidFill>
                  <a:schemeClr val="bg1"/>
                </a:solidFill>
              </a:rPr>
              <a:t>Click here to add title</a:t>
            </a:r>
            <a:endParaRPr lang="zh-CN" altLang="en-US" sz="1400" baseline="-3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0">
        <p14:warp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16" grpId="0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316399" y="0"/>
            <a:ext cx="6883657" cy="6883657"/>
            <a:chOff x="3665400" y="1005683"/>
            <a:chExt cx="4578120" cy="4578120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170" t="12570" r="13785" b="9756"/>
            <a:stretch>
              <a:fillRect/>
            </a:stretch>
          </p:blipFill>
          <p:spPr>
            <a:xfrm>
              <a:off x="3665400" y="1005683"/>
              <a:ext cx="2289060" cy="2289060"/>
            </a:xfrm>
            <a:custGeom>
              <a:avLst/>
              <a:gdLst>
                <a:gd name="connsiteX0" fmla="*/ 0 w 2289060"/>
                <a:gd name="connsiteY0" fmla="*/ 0 h 2289060"/>
                <a:gd name="connsiteX1" fmla="*/ 2289060 w 2289060"/>
                <a:gd name="connsiteY1" fmla="*/ 0 h 2289060"/>
                <a:gd name="connsiteX2" fmla="*/ 2289060 w 2289060"/>
                <a:gd name="connsiteY2" fmla="*/ 2289060 h 2289060"/>
                <a:gd name="connsiteX3" fmla="*/ 0 w 2289060"/>
                <a:gd name="connsiteY3" fmla="*/ 2289060 h 2289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9060" h="2289060">
                  <a:moveTo>
                    <a:pt x="0" y="0"/>
                  </a:moveTo>
                  <a:lnTo>
                    <a:pt x="2289060" y="0"/>
                  </a:lnTo>
                  <a:lnTo>
                    <a:pt x="2289060" y="2289060"/>
                  </a:lnTo>
                  <a:lnTo>
                    <a:pt x="0" y="2289060"/>
                  </a:lnTo>
                  <a:close/>
                </a:path>
              </a:pathLst>
            </a:cu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072" t="17355" r="20342" b="5252"/>
            <a:stretch>
              <a:fillRect/>
            </a:stretch>
          </p:blipFill>
          <p:spPr>
            <a:xfrm>
              <a:off x="5954460" y="1005683"/>
              <a:ext cx="2289060" cy="2289060"/>
            </a:xfrm>
            <a:custGeom>
              <a:avLst/>
              <a:gdLst>
                <a:gd name="connsiteX0" fmla="*/ 0 w 2289060"/>
                <a:gd name="connsiteY0" fmla="*/ 0 h 2289060"/>
                <a:gd name="connsiteX1" fmla="*/ 2289060 w 2289060"/>
                <a:gd name="connsiteY1" fmla="*/ 0 h 2289060"/>
                <a:gd name="connsiteX2" fmla="*/ 2289060 w 2289060"/>
                <a:gd name="connsiteY2" fmla="*/ 2289060 h 2289060"/>
                <a:gd name="connsiteX3" fmla="*/ 0 w 2289060"/>
                <a:gd name="connsiteY3" fmla="*/ 2289060 h 2289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9060" h="2289060">
                  <a:moveTo>
                    <a:pt x="0" y="0"/>
                  </a:moveTo>
                  <a:lnTo>
                    <a:pt x="2289060" y="0"/>
                  </a:lnTo>
                  <a:lnTo>
                    <a:pt x="2289060" y="2289060"/>
                  </a:lnTo>
                  <a:lnTo>
                    <a:pt x="0" y="2289060"/>
                  </a:lnTo>
                  <a:close/>
                </a:path>
              </a:pathLst>
            </a:cu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49" t="7026" r="17993" b="7929"/>
            <a:stretch>
              <a:fillRect/>
            </a:stretch>
          </p:blipFill>
          <p:spPr>
            <a:xfrm>
              <a:off x="3665400" y="3294743"/>
              <a:ext cx="2289060" cy="2289060"/>
            </a:xfrm>
            <a:custGeom>
              <a:avLst/>
              <a:gdLst>
                <a:gd name="connsiteX0" fmla="*/ 0 w 2289060"/>
                <a:gd name="connsiteY0" fmla="*/ 0 h 2289060"/>
                <a:gd name="connsiteX1" fmla="*/ 2289060 w 2289060"/>
                <a:gd name="connsiteY1" fmla="*/ 0 h 2289060"/>
                <a:gd name="connsiteX2" fmla="*/ 2289060 w 2289060"/>
                <a:gd name="connsiteY2" fmla="*/ 2289060 h 2289060"/>
                <a:gd name="connsiteX3" fmla="*/ 0 w 2289060"/>
                <a:gd name="connsiteY3" fmla="*/ 2289060 h 2289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9060" h="2289060">
                  <a:moveTo>
                    <a:pt x="0" y="0"/>
                  </a:moveTo>
                  <a:lnTo>
                    <a:pt x="2289060" y="0"/>
                  </a:lnTo>
                  <a:lnTo>
                    <a:pt x="2289060" y="2289060"/>
                  </a:lnTo>
                  <a:lnTo>
                    <a:pt x="0" y="2289060"/>
                  </a:lnTo>
                  <a:close/>
                </a:path>
              </a:pathLst>
            </a:cu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37" t="5322" r="22437" b="5322"/>
            <a:stretch>
              <a:fillRect/>
            </a:stretch>
          </p:blipFill>
          <p:spPr>
            <a:xfrm>
              <a:off x="5954460" y="3289124"/>
              <a:ext cx="2289060" cy="2289060"/>
            </a:xfrm>
            <a:custGeom>
              <a:avLst/>
              <a:gdLst>
                <a:gd name="connsiteX0" fmla="*/ 0 w 2289060"/>
                <a:gd name="connsiteY0" fmla="*/ 0 h 2289060"/>
                <a:gd name="connsiteX1" fmla="*/ 2289060 w 2289060"/>
                <a:gd name="connsiteY1" fmla="*/ 0 h 2289060"/>
                <a:gd name="connsiteX2" fmla="*/ 2289060 w 2289060"/>
                <a:gd name="connsiteY2" fmla="*/ 2289060 h 2289060"/>
                <a:gd name="connsiteX3" fmla="*/ 0 w 2289060"/>
                <a:gd name="connsiteY3" fmla="*/ 2289060 h 2289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9060" h="2289060">
                  <a:moveTo>
                    <a:pt x="0" y="0"/>
                  </a:moveTo>
                  <a:lnTo>
                    <a:pt x="2289060" y="0"/>
                  </a:lnTo>
                  <a:lnTo>
                    <a:pt x="2289060" y="2289060"/>
                  </a:lnTo>
                  <a:lnTo>
                    <a:pt x="0" y="2289060"/>
                  </a:lnTo>
                  <a:close/>
                </a:path>
              </a:pathLst>
            </a:custGeom>
          </p:spPr>
        </p:pic>
      </p:grpSp>
      <p:sp>
        <p:nvSpPr>
          <p:cNvPr id="7" name="矩形 6"/>
          <p:cNvSpPr/>
          <p:nvPr/>
        </p:nvSpPr>
        <p:spPr>
          <a:xfrm rot="5400000">
            <a:off x="2844035" y="1449670"/>
            <a:ext cx="1963402" cy="1051892"/>
          </a:xfrm>
          <a:prstGeom prst="rect">
            <a:avLst/>
          </a:prstGeom>
          <a:noFill/>
          <a:ln w="762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177062" y="1963453"/>
            <a:ext cx="33660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cap="all">
                <a:solidFill>
                  <a:srgbClr val="F3A72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altLang="zh-CN" dirty="0">
                <a:solidFill>
                  <a:srgbClr val="436575"/>
                </a:solidFill>
              </a:rPr>
              <a:t>four</a:t>
            </a:r>
            <a:endParaRPr lang="en-US" altLang="zh-CN" dirty="0">
              <a:solidFill>
                <a:srgbClr val="436575"/>
              </a:solidFill>
            </a:endParaRPr>
          </a:p>
          <a:p>
            <a:r>
              <a:rPr lang="en-US" altLang="zh-CN" dirty="0">
                <a:solidFill>
                  <a:srgbClr val="262626"/>
                </a:solidFill>
              </a:rPr>
              <a:t>Picture slide</a:t>
            </a:r>
            <a:endParaRPr lang="zh-CN" altLang="en-US" dirty="0">
              <a:solidFill>
                <a:srgbClr val="262626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177062" y="3234604"/>
            <a:ext cx="3197174" cy="15488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prstClr val="black">
                    <a:lumMod val="95000"/>
                    <a:lumOff val="5000"/>
                  </a:prstClr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您的内容打在这里，或者通过复制您的文本后，在此框中选择粘贴，并选择只保留文字；您的内容您的内容打在这里，或者通过复制您的文本后</a:t>
            </a:r>
            <a:endParaRPr lang="en-US" altLang="zh-CN" sz="1600" dirty="0">
              <a:solidFill>
                <a:prstClr val="black">
                  <a:lumMod val="85000"/>
                  <a:lumOff val="15000"/>
                </a:prstClr>
              </a:solidFill>
              <a:latin typeface="Lao UI" panose="020B0502040204020203" pitchFamily="34" charset="0"/>
              <a:ea typeface="Open Sans Light" panose="020B0306030504020204" pitchFamily="34" charset="0"/>
              <a:cs typeface="Lao UI" panose="020B0502040204020203" pitchFamily="34" charset="0"/>
            </a:endParaRPr>
          </a:p>
        </p:txBody>
      </p:sp>
      <p:sp>
        <p:nvSpPr>
          <p:cNvPr id="12" name="文本框 48"/>
          <p:cNvSpPr txBox="1">
            <a:spLocks noChangeArrowheads="1"/>
          </p:cNvSpPr>
          <p:nvPr/>
        </p:nvSpPr>
        <p:spPr bwMode="auto">
          <a:xfrm>
            <a:off x="638995" y="369383"/>
            <a:ext cx="231821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r"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/>
              <a:t>公司大事记</a:t>
            </a:r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2957208" y="480183"/>
            <a:ext cx="1947333" cy="3508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Click here to add title</a:t>
            </a:r>
            <a:endParaRPr lang="zh-CN" altLang="en-US" sz="1400" baseline="-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0">
        <p14:warp/>
      </p:transition>
    </mc:Choice>
    <mc:Fallback>
      <p:transition spd="slow" advTm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41371" y="0"/>
            <a:ext cx="7750629" cy="6858000"/>
          </a:xfrm>
          <a:custGeom>
            <a:avLst/>
            <a:gdLst>
              <a:gd name="connsiteX0" fmla="*/ 0 w 7750629"/>
              <a:gd name="connsiteY0" fmla="*/ 0 h 6858000"/>
              <a:gd name="connsiteX1" fmla="*/ 7750629 w 7750629"/>
              <a:gd name="connsiteY1" fmla="*/ 0 h 6858000"/>
              <a:gd name="connsiteX2" fmla="*/ 7750629 w 7750629"/>
              <a:gd name="connsiteY2" fmla="*/ 6858000 h 6858000"/>
              <a:gd name="connsiteX3" fmla="*/ 0 w 775062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50629" h="6858000">
                <a:moveTo>
                  <a:pt x="0" y="0"/>
                </a:moveTo>
                <a:lnTo>
                  <a:pt x="7750629" y="0"/>
                </a:lnTo>
                <a:lnTo>
                  <a:pt x="775062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矩形 5"/>
          <p:cNvSpPr/>
          <p:nvPr/>
        </p:nvSpPr>
        <p:spPr>
          <a:xfrm rot="5400000">
            <a:off x="2026459" y="1274977"/>
            <a:ext cx="1598787" cy="2122258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466568" y="1064958"/>
            <a:ext cx="7851228" cy="53602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08211" y="1921265"/>
            <a:ext cx="26499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800" cap="all" dirty="0">
                <a:solidFill>
                  <a:srgbClr val="88B9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our</a:t>
            </a:r>
            <a:endParaRPr lang="en-US" altLang="zh-CN" sz="2800" cap="all" dirty="0">
              <a:solidFill>
                <a:srgbClr val="88B9CC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/>
            <a:r>
              <a:rPr lang="en-US" altLang="zh-CN" sz="2800" cap="all" dirty="0">
                <a:solidFill>
                  <a:schemeClr val="bg1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services</a:t>
            </a:r>
            <a:endParaRPr lang="zh-CN" altLang="en-US" sz="2800" cap="all" dirty="0">
              <a:solidFill>
                <a:schemeClr val="bg1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38995" y="3394177"/>
            <a:ext cx="2419180" cy="2003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您的内容打在这里，或者通过复制您的文本后，在此框中选择粘贴，并选择只保留文字；您的内容您的内容打在这里，或者通过复制您的文本后</a:t>
            </a:r>
            <a:endParaRPr lang="en-US" altLang="zh-CN" sz="1600" dirty="0">
              <a:solidFill>
                <a:schemeClr val="bg1"/>
              </a:solidFill>
              <a:latin typeface="Lao UI" panose="020B0502040204020203" pitchFamily="34" charset="0"/>
              <a:ea typeface="Open Sans Light" panose="020B0306030504020204" pitchFamily="34" charset="0"/>
              <a:cs typeface="Lao UI" panose="020B0502040204020203" pitchFamily="34" charset="0"/>
            </a:endParaRPr>
          </a:p>
          <a:p>
            <a:pPr algn="r" eaLnBrk="0" latinLnBrk="1"/>
            <a:endParaRPr lang="zh-CN" altLang="en-US" sz="900" dirty="0">
              <a:solidFill>
                <a:schemeClr val="bg1"/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582604" y="1851918"/>
            <a:ext cx="2362888" cy="1665645"/>
            <a:chOff x="4582604" y="1851918"/>
            <a:chExt cx="2362888" cy="1665645"/>
          </a:xfrm>
        </p:grpSpPr>
        <p:sp>
          <p:nvSpPr>
            <p:cNvPr id="13" name="稻壳儿小白白(http://dwz.cn/Wu2UP)"/>
            <p:cNvSpPr/>
            <p:nvPr/>
          </p:nvSpPr>
          <p:spPr bwMode="auto">
            <a:xfrm>
              <a:off x="4733906" y="1851918"/>
              <a:ext cx="509588" cy="484188"/>
            </a:xfrm>
            <a:custGeom>
              <a:avLst/>
              <a:gdLst>
                <a:gd name="T0" fmla="*/ 2147483646 w 634"/>
                <a:gd name="T1" fmla="*/ 2147483646 h 604"/>
                <a:gd name="T2" fmla="*/ 2147483646 w 634"/>
                <a:gd name="T3" fmla="*/ 2147483646 h 604"/>
                <a:gd name="T4" fmla="*/ 2147483646 w 634"/>
                <a:gd name="T5" fmla="*/ 2147483646 h 604"/>
                <a:gd name="T6" fmla="*/ 2147483646 w 634"/>
                <a:gd name="T7" fmla="*/ 2147483646 h 604"/>
                <a:gd name="T8" fmla="*/ 2147483646 w 634"/>
                <a:gd name="T9" fmla="*/ 2147483646 h 604"/>
                <a:gd name="T10" fmla="*/ 2147483646 w 634"/>
                <a:gd name="T11" fmla="*/ 2147483646 h 604"/>
                <a:gd name="T12" fmla="*/ 2147483646 w 634"/>
                <a:gd name="T13" fmla="*/ 2147483646 h 604"/>
                <a:gd name="T14" fmla="*/ 2147483646 w 634"/>
                <a:gd name="T15" fmla="*/ 2147483646 h 604"/>
                <a:gd name="T16" fmla="*/ 2147483646 w 634"/>
                <a:gd name="T17" fmla="*/ 2147483646 h 604"/>
                <a:gd name="T18" fmla="*/ 2147483646 w 634"/>
                <a:gd name="T19" fmla="*/ 2147483646 h 604"/>
                <a:gd name="T20" fmla="*/ 2147483646 w 634"/>
                <a:gd name="T21" fmla="*/ 2147483646 h 604"/>
                <a:gd name="T22" fmla="*/ 2147483646 w 634"/>
                <a:gd name="T23" fmla="*/ 2147483646 h 604"/>
                <a:gd name="T24" fmla="*/ 2147483646 w 634"/>
                <a:gd name="T25" fmla="*/ 2147483646 h 604"/>
                <a:gd name="T26" fmla="*/ 2147483646 w 634"/>
                <a:gd name="T27" fmla="*/ 2147483646 h 604"/>
                <a:gd name="T28" fmla="*/ 2147483646 w 634"/>
                <a:gd name="T29" fmla="*/ 2147483646 h 604"/>
                <a:gd name="T30" fmla="*/ 2147483646 w 634"/>
                <a:gd name="T31" fmla="*/ 2147483646 h 604"/>
                <a:gd name="T32" fmla="*/ 2147483646 w 634"/>
                <a:gd name="T33" fmla="*/ 2147483646 h 604"/>
                <a:gd name="T34" fmla="*/ 2147483646 w 634"/>
                <a:gd name="T35" fmla="*/ 2147483646 h 604"/>
                <a:gd name="T36" fmla="*/ 2147483646 w 634"/>
                <a:gd name="T37" fmla="*/ 2147483646 h 604"/>
                <a:gd name="T38" fmla="*/ 2147483646 w 634"/>
                <a:gd name="T39" fmla="*/ 2147483646 h 604"/>
                <a:gd name="T40" fmla="*/ 2147483646 w 634"/>
                <a:gd name="T41" fmla="*/ 2147483646 h 604"/>
                <a:gd name="T42" fmla="*/ 0 w 634"/>
                <a:gd name="T43" fmla="*/ 2147483646 h 604"/>
                <a:gd name="T44" fmla="*/ 2147483646 w 634"/>
                <a:gd name="T45" fmla="*/ 2147483646 h 604"/>
                <a:gd name="T46" fmla="*/ 2147483646 w 634"/>
                <a:gd name="T47" fmla="*/ 2147483646 h 604"/>
                <a:gd name="T48" fmla="*/ 2147483646 w 634"/>
                <a:gd name="T49" fmla="*/ 2147483646 h 604"/>
                <a:gd name="T50" fmla="*/ 2147483646 w 634"/>
                <a:gd name="T51" fmla="*/ 2147483646 h 604"/>
                <a:gd name="T52" fmla="*/ 2147483646 w 634"/>
                <a:gd name="T53" fmla="*/ 2147483646 h 604"/>
                <a:gd name="T54" fmla="*/ 2147483646 w 634"/>
                <a:gd name="T55" fmla="*/ 2147483646 h 604"/>
                <a:gd name="T56" fmla="*/ 2147483646 w 634"/>
                <a:gd name="T57" fmla="*/ 2147483646 h 604"/>
                <a:gd name="T58" fmla="*/ 2147483646 w 634"/>
                <a:gd name="T59" fmla="*/ 2147483646 h 604"/>
                <a:gd name="T60" fmla="*/ 2147483646 w 634"/>
                <a:gd name="T61" fmla="*/ 2147483646 h 604"/>
                <a:gd name="T62" fmla="*/ 2147483646 w 634"/>
                <a:gd name="T63" fmla="*/ 2147483646 h 604"/>
                <a:gd name="T64" fmla="*/ 2147483646 w 634"/>
                <a:gd name="T65" fmla="*/ 2147483646 h 604"/>
                <a:gd name="T66" fmla="*/ 2147483646 w 634"/>
                <a:gd name="T67" fmla="*/ 2147483646 h 604"/>
                <a:gd name="T68" fmla="*/ 2147483646 w 634"/>
                <a:gd name="T69" fmla="*/ 2147483646 h 604"/>
                <a:gd name="T70" fmla="*/ 2147483646 w 634"/>
                <a:gd name="T71" fmla="*/ 2147483646 h 604"/>
                <a:gd name="T72" fmla="*/ 2147483646 w 634"/>
                <a:gd name="T73" fmla="*/ 2147483646 h 604"/>
                <a:gd name="T74" fmla="*/ 2147483646 w 634"/>
                <a:gd name="T75" fmla="*/ 2147483646 h 604"/>
                <a:gd name="T76" fmla="*/ 0 w 634"/>
                <a:gd name="T77" fmla="*/ 2147483646 h 604"/>
                <a:gd name="T78" fmla="*/ 2147483646 w 634"/>
                <a:gd name="T79" fmla="*/ 2147483646 h 60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634" h="604">
                  <a:moveTo>
                    <a:pt x="309" y="44"/>
                  </a:moveTo>
                  <a:lnTo>
                    <a:pt x="309" y="44"/>
                  </a:lnTo>
                  <a:close/>
                  <a:moveTo>
                    <a:pt x="14" y="220"/>
                  </a:moveTo>
                  <a:lnTo>
                    <a:pt x="14" y="220"/>
                  </a:lnTo>
                  <a:cubicBezTo>
                    <a:pt x="279" y="338"/>
                    <a:pt x="279" y="338"/>
                    <a:pt x="279" y="338"/>
                  </a:cubicBezTo>
                  <a:cubicBezTo>
                    <a:pt x="309" y="353"/>
                    <a:pt x="324" y="353"/>
                    <a:pt x="338" y="338"/>
                  </a:cubicBezTo>
                  <a:cubicBezTo>
                    <a:pt x="603" y="220"/>
                    <a:pt x="603" y="220"/>
                    <a:pt x="603" y="220"/>
                  </a:cubicBezTo>
                  <a:cubicBezTo>
                    <a:pt x="633" y="206"/>
                    <a:pt x="633" y="176"/>
                    <a:pt x="603" y="161"/>
                  </a:cubicBezTo>
                  <a:cubicBezTo>
                    <a:pt x="338" y="14"/>
                    <a:pt x="338" y="14"/>
                    <a:pt x="338" y="14"/>
                  </a:cubicBezTo>
                  <a:cubicBezTo>
                    <a:pt x="324" y="0"/>
                    <a:pt x="309" y="14"/>
                    <a:pt x="279" y="14"/>
                  </a:cubicBezTo>
                  <a:cubicBezTo>
                    <a:pt x="14" y="161"/>
                    <a:pt x="14" y="161"/>
                    <a:pt x="14" y="161"/>
                  </a:cubicBezTo>
                  <a:cubicBezTo>
                    <a:pt x="0" y="176"/>
                    <a:pt x="0" y="206"/>
                    <a:pt x="14" y="220"/>
                  </a:cubicBezTo>
                  <a:close/>
                  <a:moveTo>
                    <a:pt x="309" y="44"/>
                  </a:moveTo>
                  <a:lnTo>
                    <a:pt x="309" y="44"/>
                  </a:lnTo>
                  <a:cubicBezTo>
                    <a:pt x="588" y="191"/>
                    <a:pt x="588" y="191"/>
                    <a:pt x="588" y="191"/>
                  </a:cubicBezTo>
                  <a:cubicBezTo>
                    <a:pt x="309" y="309"/>
                    <a:pt x="309" y="309"/>
                    <a:pt x="309" y="309"/>
                  </a:cubicBezTo>
                  <a:cubicBezTo>
                    <a:pt x="44" y="191"/>
                    <a:pt x="44" y="191"/>
                    <a:pt x="44" y="191"/>
                  </a:cubicBezTo>
                  <a:lnTo>
                    <a:pt x="309" y="44"/>
                  </a:lnTo>
                  <a:close/>
                  <a:moveTo>
                    <a:pt x="309" y="559"/>
                  </a:moveTo>
                  <a:lnTo>
                    <a:pt x="309" y="559"/>
                  </a:lnTo>
                  <a:cubicBezTo>
                    <a:pt x="44" y="441"/>
                    <a:pt x="44" y="441"/>
                    <a:pt x="44" y="441"/>
                  </a:cubicBezTo>
                  <a:cubicBezTo>
                    <a:pt x="44" y="441"/>
                    <a:pt x="14" y="427"/>
                    <a:pt x="0" y="427"/>
                  </a:cubicBezTo>
                  <a:cubicBezTo>
                    <a:pt x="0" y="441"/>
                    <a:pt x="0" y="456"/>
                    <a:pt x="14" y="471"/>
                  </a:cubicBezTo>
                  <a:cubicBezTo>
                    <a:pt x="279" y="589"/>
                    <a:pt x="279" y="589"/>
                    <a:pt x="279" y="589"/>
                  </a:cubicBezTo>
                  <a:cubicBezTo>
                    <a:pt x="309" y="603"/>
                    <a:pt x="324" y="603"/>
                    <a:pt x="338" y="589"/>
                  </a:cubicBezTo>
                  <a:cubicBezTo>
                    <a:pt x="603" y="471"/>
                    <a:pt x="603" y="471"/>
                    <a:pt x="603" y="471"/>
                  </a:cubicBezTo>
                  <a:cubicBezTo>
                    <a:pt x="618" y="471"/>
                    <a:pt x="633" y="441"/>
                    <a:pt x="633" y="427"/>
                  </a:cubicBezTo>
                  <a:cubicBezTo>
                    <a:pt x="618" y="427"/>
                    <a:pt x="588" y="441"/>
                    <a:pt x="588" y="441"/>
                  </a:cubicBezTo>
                  <a:lnTo>
                    <a:pt x="309" y="559"/>
                  </a:lnTo>
                  <a:close/>
                  <a:moveTo>
                    <a:pt x="14" y="338"/>
                  </a:moveTo>
                  <a:lnTo>
                    <a:pt x="14" y="338"/>
                  </a:lnTo>
                  <a:cubicBezTo>
                    <a:pt x="279" y="471"/>
                    <a:pt x="279" y="471"/>
                    <a:pt x="279" y="471"/>
                  </a:cubicBezTo>
                  <a:cubicBezTo>
                    <a:pt x="309" y="471"/>
                    <a:pt x="324" y="471"/>
                    <a:pt x="338" y="471"/>
                  </a:cubicBezTo>
                  <a:cubicBezTo>
                    <a:pt x="603" y="338"/>
                    <a:pt x="603" y="338"/>
                    <a:pt x="603" y="338"/>
                  </a:cubicBezTo>
                  <a:cubicBezTo>
                    <a:pt x="618" y="338"/>
                    <a:pt x="633" y="309"/>
                    <a:pt x="633" y="294"/>
                  </a:cubicBezTo>
                  <a:cubicBezTo>
                    <a:pt x="618" y="309"/>
                    <a:pt x="588" y="309"/>
                    <a:pt x="588" y="309"/>
                  </a:cubicBezTo>
                  <a:cubicBezTo>
                    <a:pt x="309" y="441"/>
                    <a:pt x="309" y="441"/>
                    <a:pt x="309" y="441"/>
                  </a:cubicBezTo>
                  <a:cubicBezTo>
                    <a:pt x="44" y="309"/>
                    <a:pt x="44" y="309"/>
                    <a:pt x="44" y="309"/>
                  </a:cubicBezTo>
                  <a:cubicBezTo>
                    <a:pt x="44" y="309"/>
                    <a:pt x="14" y="309"/>
                    <a:pt x="0" y="294"/>
                  </a:cubicBezTo>
                  <a:cubicBezTo>
                    <a:pt x="0" y="309"/>
                    <a:pt x="0" y="338"/>
                    <a:pt x="14" y="338"/>
                  </a:cubicBezTo>
                  <a:close/>
                </a:path>
              </a:pathLst>
            </a:custGeom>
            <a:solidFill>
              <a:srgbClr val="436575"/>
            </a:solidFill>
            <a:ln>
              <a:noFill/>
            </a:ln>
          </p:spPr>
          <p:txBody>
            <a:bodyPr wrap="none" lIns="121908" tIns="60955" rIns="121908" bIns="60955" anchor="ctr"/>
            <a:lstStyle/>
            <a:p>
              <a:endParaRPr lang="zh-CN" altLang="en-US" dirty="0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582604" y="2429848"/>
              <a:ext cx="143797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cap="all" dirty="0">
                  <a:latin typeface="Verdana" panose="020B0604030504040204" pitchFamily="34" charset="0"/>
                  <a:cs typeface="Verdana" panose="020B0604030504040204" pitchFamily="34" charset="0"/>
                </a:rPr>
                <a:t>Your title</a:t>
              </a:r>
              <a:endParaRPr lang="zh-CN" altLang="en-US" sz="1600" cap="all" dirty="0">
                <a:latin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582604" y="2908165"/>
              <a:ext cx="2362888" cy="609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40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微软雅黑" panose="020B0503020204020204" pitchFamily="34" charset="-122"/>
                </a:rPr>
                <a:t>您的内容打在这里，或者通过复制您的文本后</a:t>
              </a:r>
              <a:endPara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Lao UI" panose="020B0502040204020203" pitchFamily="34" charset="0"/>
                <a:ea typeface="Open Sans Light" panose="020B0306030504020204" pitchFamily="34" charset="0"/>
                <a:cs typeface="Lao UI" panose="020B0502040204020203" pitchFamily="34" charset="0"/>
              </a:endParaRPr>
            </a:p>
          </p:txBody>
        </p:sp>
      </p:grpSp>
      <p:sp>
        <p:nvSpPr>
          <p:cNvPr id="26" name="文本框 48"/>
          <p:cNvSpPr txBox="1">
            <a:spLocks noChangeArrowheads="1"/>
          </p:cNvSpPr>
          <p:nvPr/>
        </p:nvSpPr>
        <p:spPr bwMode="auto">
          <a:xfrm>
            <a:off x="638995" y="369383"/>
            <a:ext cx="23182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r"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</a:rPr>
              <a:t>公司大事记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957208" y="480183"/>
            <a:ext cx="1947333" cy="33419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1400" dirty="0">
                <a:solidFill>
                  <a:schemeClr val="bg1"/>
                </a:solidFill>
              </a:rPr>
              <a:t>Click here to add title</a:t>
            </a:r>
            <a:endParaRPr lang="zh-CN" altLang="en-US" sz="1400" baseline="-3000" dirty="0">
              <a:solidFill>
                <a:schemeClr val="bg1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717982" y="1840806"/>
            <a:ext cx="2362888" cy="1690306"/>
            <a:chOff x="7717982" y="1840806"/>
            <a:chExt cx="2362888" cy="1690306"/>
          </a:xfrm>
        </p:grpSpPr>
        <p:sp>
          <p:nvSpPr>
            <p:cNvPr id="16" name="稻壳儿小白白(http://dwz.cn/Wu2UP)"/>
            <p:cNvSpPr/>
            <p:nvPr/>
          </p:nvSpPr>
          <p:spPr bwMode="auto">
            <a:xfrm>
              <a:off x="7848612" y="1840806"/>
              <a:ext cx="439737" cy="495300"/>
            </a:xfrm>
            <a:custGeom>
              <a:avLst/>
              <a:gdLst>
                <a:gd name="T0" fmla="*/ 2147483646 w 545"/>
                <a:gd name="T1" fmla="*/ 2147483646 h 619"/>
                <a:gd name="T2" fmla="*/ 2147483646 w 545"/>
                <a:gd name="T3" fmla="*/ 2147483646 h 619"/>
                <a:gd name="T4" fmla="*/ 2147483646 w 545"/>
                <a:gd name="T5" fmla="*/ 2147483646 h 619"/>
                <a:gd name="T6" fmla="*/ 2147483646 w 545"/>
                <a:gd name="T7" fmla="*/ 2147483646 h 619"/>
                <a:gd name="T8" fmla="*/ 2147483646 w 545"/>
                <a:gd name="T9" fmla="*/ 2147483646 h 619"/>
                <a:gd name="T10" fmla="*/ 2147483646 w 545"/>
                <a:gd name="T11" fmla="*/ 2147483646 h 619"/>
                <a:gd name="T12" fmla="*/ 2147483646 w 545"/>
                <a:gd name="T13" fmla="*/ 2147483646 h 619"/>
                <a:gd name="T14" fmla="*/ 2147483646 w 545"/>
                <a:gd name="T15" fmla="*/ 2147483646 h 619"/>
                <a:gd name="T16" fmla="*/ 2147483646 w 545"/>
                <a:gd name="T17" fmla="*/ 2147483646 h 619"/>
                <a:gd name="T18" fmla="*/ 2147483646 w 545"/>
                <a:gd name="T19" fmla="*/ 2147483646 h 619"/>
                <a:gd name="T20" fmla="*/ 2147483646 w 545"/>
                <a:gd name="T21" fmla="*/ 0 h 619"/>
                <a:gd name="T22" fmla="*/ 2147483646 w 545"/>
                <a:gd name="T23" fmla="*/ 2147483646 h 619"/>
                <a:gd name="T24" fmla="*/ 2147483646 w 545"/>
                <a:gd name="T25" fmla="*/ 2147483646 h 619"/>
                <a:gd name="T26" fmla="*/ 0 w 545"/>
                <a:gd name="T27" fmla="*/ 2147483646 h 619"/>
                <a:gd name="T28" fmla="*/ 2147483646 w 545"/>
                <a:gd name="T29" fmla="*/ 2147483646 h 619"/>
                <a:gd name="T30" fmla="*/ 2147483646 w 545"/>
                <a:gd name="T31" fmla="*/ 2147483646 h 619"/>
                <a:gd name="T32" fmla="*/ 2147483646 w 545"/>
                <a:gd name="T33" fmla="*/ 2147483646 h 619"/>
                <a:gd name="T34" fmla="*/ 2147483646 w 545"/>
                <a:gd name="T35" fmla="*/ 2147483646 h 619"/>
                <a:gd name="T36" fmla="*/ 2147483646 w 545"/>
                <a:gd name="T37" fmla="*/ 2147483646 h 619"/>
                <a:gd name="T38" fmla="*/ 2147483646 w 545"/>
                <a:gd name="T39" fmla="*/ 2147483646 h 619"/>
                <a:gd name="T40" fmla="*/ 2147483646 w 545"/>
                <a:gd name="T41" fmla="*/ 2147483646 h 619"/>
                <a:gd name="T42" fmla="*/ 2147483646 w 545"/>
                <a:gd name="T43" fmla="*/ 2147483646 h 619"/>
                <a:gd name="T44" fmla="*/ 2147483646 w 545"/>
                <a:gd name="T45" fmla="*/ 2147483646 h 619"/>
                <a:gd name="T46" fmla="*/ 2147483646 w 545"/>
                <a:gd name="T47" fmla="*/ 2147483646 h 619"/>
                <a:gd name="T48" fmla="*/ 2147483646 w 545"/>
                <a:gd name="T49" fmla="*/ 2147483646 h 619"/>
                <a:gd name="T50" fmla="*/ 2147483646 w 545"/>
                <a:gd name="T51" fmla="*/ 2147483646 h 619"/>
                <a:gd name="T52" fmla="*/ 2147483646 w 545"/>
                <a:gd name="T53" fmla="*/ 2147483646 h 619"/>
                <a:gd name="T54" fmla="*/ 2147483646 w 545"/>
                <a:gd name="T55" fmla="*/ 2147483646 h 619"/>
                <a:gd name="T56" fmla="*/ 2147483646 w 545"/>
                <a:gd name="T57" fmla="*/ 2147483646 h 619"/>
                <a:gd name="T58" fmla="*/ 2147483646 w 545"/>
                <a:gd name="T59" fmla="*/ 2147483646 h 619"/>
                <a:gd name="T60" fmla="*/ 2147483646 w 545"/>
                <a:gd name="T61" fmla="*/ 2147483646 h 619"/>
                <a:gd name="T62" fmla="*/ 2147483646 w 545"/>
                <a:gd name="T63" fmla="*/ 2147483646 h 61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545" h="619">
                  <a:moveTo>
                    <a:pt x="412" y="368"/>
                  </a:moveTo>
                  <a:lnTo>
                    <a:pt x="412" y="368"/>
                  </a:lnTo>
                  <a:cubicBezTo>
                    <a:pt x="132" y="368"/>
                    <a:pt x="132" y="368"/>
                    <a:pt x="132" y="368"/>
                  </a:cubicBezTo>
                  <a:cubicBezTo>
                    <a:pt x="118" y="368"/>
                    <a:pt x="118" y="383"/>
                    <a:pt x="118" y="383"/>
                  </a:cubicBezTo>
                  <a:cubicBezTo>
                    <a:pt x="118" y="398"/>
                    <a:pt x="118" y="412"/>
                    <a:pt x="132" y="412"/>
                  </a:cubicBezTo>
                  <a:cubicBezTo>
                    <a:pt x="412" y="412"/>
                    <a:pt x="412" y="412"/>
                    <a:pt x="412" y="412"/>
                  </a:cubicBezTo>
                  <a:cubicBezTo>
                    <a:pt x="412" y="412"/>
                    <a:pt x="427" y="398"/>
                    <a:pt x="427" y="383"/>
                  </a:cubicBezTo>
                  <a:lnTo>
                    <a:pt x="412" y="368"/>
                  </a:lnTo>
                  <a:close/>
                  <a:moveTo>
                    <a:pt x="412" y="471"/>
                  </a:moveTo>
                  <a:lnTo>
                    <a:pt x="412" y="471"/>
                  </a:lnTo>
                  <a:cubicBezTo>
                    <a:pt x="132" y="471"/>
                    <a:pt x="132" y="471"/>
                    <a:pt x="132" y="471"/>
                  </a:cubicBezTo>
                  <a:cubicBezTo>
                    <a:pt x="118" y="471"/>
                    <a:pt x="118" y="471"/>
                    <a:pt x="118" y="486"/>
                  </a:cubicBezTo>
                  <a:cubicBezTo>
                    <a:pt x="118" y="501"/>
                    <a:pt x="118" y="501"/>
                    <a:pt x="132" y="501"/>
                  </a:cubicBezTo>
                  <a:cubicBezTo>
                    <a:pt x="412" y="501"/>
                    <a:pt x="412" y="501"/>
                    <a:pt x="412" y="501"/>
                  </a:cubicBezTo>
                  <a:cubicBezTo>
                    <a:pt x="412" y="501"/>
                    <a:pt x="427" y="501"/>
                    <a:pt x="427" y="486"/>
                  </a:cubicBezTo>
                  <a:cubicBezTo>
                    <a:pt x="427" y="471"/>
                    <a:pt x="412" y="471"/>
                    <a:pt x="412" y="471"/>
                  </a:cubicBezTo>
                  <a:close/>
                  <a:moveTo>
                    <a:pt x="471" y="74"/>
                  </a:moveTo>
                  <a:lnTo>
                    <a:pt x="471" y="74"/>
                  </a:lnTo>
                  <a:cubicBezTo>
                    <a:pt x="412" y="74"/>
                    <a:pt x="412" y="74"/>
                    <a:pt x="412" y="74"/>
                  </a:cubicBezTo>
                  <a:cubicBezTo>
                    <a:pt x="412" y="29"/>
                    <a:pt x="412" y="29"/>
                    <a:pt x="412" y="29"/>
                  </a:cubicBezTo>
                  <a:cubicBezTo>
                    <a:pt x="353" y="29"/>
                    <a:pt x="353" y="29"/>
                    <a:pt x="353" y="29"/>
                  </a:cubicBezTo>
                  <a:cubicBezTo>
                    <a:pt x="339" y="15"/>
                    <a:pt x="309" y="0"/>
                    <a:pt x="265" y="0"/>
                  </a:cubicBezTo>
                  <a:cubicBezTo>
                    <a:pt x="235" y="0"/>
                    <a:pt x="206" y="15"/>
                    <a:pt x="191" y="29"/>
                  </a:cubicBezTo>
                  <a:cubicBezTo>
                    <a:pt x="132" y="29"/>
                    <a:pt x="132" y="29"/>
                    <a:pt x="132" y="29"/>
                  </a:cubicBezTo>
                  <a:cubicBezTo>
                    <a:pt x="132" y="74"/>
                    <a:pt x="132" y="74"/>
                    <a:pt x="132" y="74"/>
                  </a:cubicBezTo>
                  <a:cubicBezTo>
                    <a:pt x="73" y="74"/>
                    <a:pt x="73" y="74"/>
                    <a:pt x="73" y="74"/>
                  </a:cubicBezTo>
                  <a:cubicBezTo>
                    <a:pt x="29" y="74"/>
                    <a:pt x="0" y="103"/>
                    <a:pt x="0" y="147"/>
                  </a:cubicBezTo>
                  <a:cubicBezTo>
                    <a:pt x="0" y="545"/>
                    <a:pt x="0" y="545"/>
                    <a:pt x="0" y="545"/>
                  </a:cubicBezTo>
                  <a:cubicBezTo>
                    <a:pt x="0" y="589"/>
                    <a:pt x="29" y="618"/>
                    <a:pt x="73" y="618"/>
                  </a:cubicBezTo>
                  <a:cubicBezTo>
                    <a:pt x="471" y="618"/>
                    <a:pt x="471" y="618"/>
                    <a:pt x="471" y="618"/>
                  </a:cubicBezTo>
                  <a:cubicBezTo>
                    <a:pt x="515" y="618"/>
                    <a:pt x="544" y="589"/>
                    <a:pt x="544" y="545"/>
                  </a:cubicBezTo>
                  <a:cubicBezTo>
                    <a:pt x="544" y="147"/>
                    <a:pt x="544" y="147"/>
                    <a:pt x="544" y="147"/>
                  </a:cubicBezTo>
                  <a:cubicBezTo>
                    <a:pt x="544" y="103"/>
                    <a:pt x="515" y="74"/>
                    <a:pt x="471" y="74"/>
                  </a:cubicBezTo>
                  <a:close/>
                  <a:moveTo>
                    <a:pt x="177" y="74"/>
                  </a:moveTo>
                  <a:lnTo>
                    <a:pt x="177" y="74"/>
                  </a:lnTo>
                  <a:cubicBezTo>
                    <a:pt x="221" y="74"/>
                    <a:pt x="221" y="74"/>
                    <a:pt x="221" y="74"/>
                  </a:cubicBezTo>
                  <a:cubicBezTo>
                    <a:pt x="221" y="59"/>
                    <a:pt x="235" y="29"/>
                    <a:pt x="265" y="29"/>
                  </a:cubicBezTo>
                  <a:cubicBezTo>
                    <a:pt x="294" y="29"/>
                    <a:pt x="324" y="59"/>
                    <a:pt x="324" y="74"/>
                  </a:cubicBezTo>
                  <a:cubicBezTo>
                    <a:pt x="368" y="74"/>
                    <a:pt x="368" y="74"/>
                    <a:pt x="368" y="74"/>
                  </a:cubicBezTo>
                  <a:cubicBezTo>
                    <a:pt x="368" y="147"/>
                    <a:pt x="368" y="147"/>
                    <a:pt x="368" y="147"/>
                  </a:cubicBezTo>
                  <a:cubicBezTo>
                    <a:pt x="177" y="147"/>
                    <a:pt x="177" y="147"/>
                    <a:pt x="177" y="147"/>
                  </a:cubicBezTo>
                  <a:lnTo>
                    <a:pt x="177" y="74"/>
                  </a:lnTo>
                  <a:close/>
                  <a:moveTo>
                    <a:pt x="500" y="545"/>
                  </a:moveTo>
                  <a:lnTo>
                    <a:pt x="500" y="545"/>
                  </a:lnTo>
                  <a:cubicBezTo>
                    <a:pt x="500" y="559"/>
                    <a:pt x="486" y="589"/>
                    <a:pt x="471" y="589"/>
                  </a:cubicBezTo>
                  <a:cubicBezTo>
                    <a:pt x="73" y="589"/>
                    <a:pt x="73" y="589"/>
                    <a:pt x="73" y="589"/>
                  </a:cubicBezTo>
                  <a:cubicBezTo>
                    <a:pt x="59" y="589"/>
                    <a:pt x="29" y="559"/>
                    <a:pt x="29" y="545"/>
                  </a:cubicBezTo>
                  <a:cubicBezTo>
                    <a:pt x="29" y="147"/>
                    <a:pt x="29" y="147"/>
                    <a:pt x="29" y="147"/>
                  </a:cubicBezTo>
                  <a:cubicBezTo>
                    <a:pt x="29" y="133"/>
                    <a:pt x="59" y="118"/>
                    <a:pt x="73" y="118"/>
                  </a:cubicBezTo>
                  <a:cubicBezTo>
                    <a:pt x="132" y="118"/>
                    <a:pt x="132" y="118"/>
                    <a:pt x="132" y="118"/>
                  </a:cubicBezTo>
                  <a:cubicBezTo>
                    <a:pt x="132" y="192"/>
                    <a:pt x="132" y="192"/>
                    <a:pt x="132" y="192"/>
                  </a:cubicBezTo>
                  <a:cubicBezTo>
                    <a:pt x="412" y="192"/>
                    <a:pt x="412" y="192"/>
                    <a:pt x="412" y="192"/>
                  </a:cubicBezTo>
                  <a:cubicBezTo>
                    <a:pt x="412" y="118"/>
                    <a:pt x="412" y="118"/>
                    <a:pt x="412" y="118"/>
                  </a:cubicBezTo>
                  <a:cubicBezTo>
                    <a:pt x="471" y="118"/>
                    <a:pt x="471" y="118"/>
                    <a:pt x="471" y="118"/>
                  </a:cubicBezTo>
                  <a:cubicBezTo>
                    <a:pt x="486" y="118"/>
                    <a:pt x="500" y="133"/>
                    <a:pt x="500" y="147"/>
                  </a:cubicBezTo>
                  <a:lnTo>
                    <a:pt x="500" y="545"/>
                  </a:lnTo>
                  <a:close/>
                  <a:moveTo>
                    <a:pt x="412" y="265"/>
                  </a:moveTo>
                  <a:lnTo>
                    <a:pt x="412" y="265"/>
                  </a:lnTo>
                  <a:cubicBezTo>
                    <a:pt x="132" y="265"/>
                    <a:pt x="132" y="265"/>
                    <a:pt x="132" y="265"/>
                  </a:cubicBezTo>
                  <a:cubicBezTo>
                    <a:pt x="118" y="265"/>
                    <a:pt x="118" y="280"/>
                    <a:pt x="118" y="295"/>
                  </a:cubicBezTo>
                  <a:cubicBezTo>
                    <a:pt x="118" y="295"/>
                    <a:pt x="118" y="309"/>
                    <a:pt x="132" y="309"/>
                  </a:cubicBezTo>
                  <a:cubicBezTo>
                    <a:pt x="412" y="309"/>
                    <a:pt x="412" y="309"/>
                    <a:pt x="412" y="309"/>
                  </a:cubicBezTo>
                  <a:lnTo>
                    <a:pt x="427" y="295"/>
                  </a:lnTo>
                  <a:cubicBezTo>
                    <a:pt x="427" y="280"/>
                    <a:pt x="412" y="265"/>
                    <a:pt x="412" y="265"/>
                  </a:cubicBezTo>
                  <a:close/>
                </a:path>
              </a:pathLst>
            </a:custGeom>
            <a:solidFill>
              <a:srgbClr val="436575"/>
            </a:solidFill>
            <a:ln>
              <a:noFill/>
            </a:ln>
          </p:spPr>
          <p:txBody>
            <a:bodyPr wrap="none" lIns="121908" tIns="60955" rIns="121908" bIns="60955" anchor="ctr"/>
            <a:lstStyle/>
            <a:p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717982" y="2429848"/>
              <a:ext cx="143797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cap="all">
                  <a:latin typeface="Verdana" panose="020B0604030504040204" pitchFamily="34" charset="0"/>
                  <a:cs typeface="Verdana" panose="020B0604030504040204" pitchFamily="34" charset="0"/>
                </a:rPr>
                <a:t>Your title</a:t>
              </a:r>
              <a:endParaRPr lang="zh-CN" altLang="en-US" sz="1600" cap="all">
                <a:latin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7717982" y="2921714"/>
              <a:ext cx="2362888" cy="609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40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微软雅黑" panose="020B0503020204020204" pitchFamily="34" charset="-122"/>
                </a:rPr>
                <a:t>您的内容打在这里，或者通过复制您的文本后</a:t>
              </a:r>
              <a:endPara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Lao UI" panose="020B0502040204020203" pitchFamily="34" charset="0"/>
                <a:ea typeface="Open Sans Light" panose="020B0306030504020204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613013" y="4063591"/>
            <a:ext cx="2362888" cy="1601878"/>
            <a:chOff x="4613013" y="4063591"/>
            <a:chExt cx="2362888" cy="1601878"/>
          </a:xfrm>
        </p:grpSpPr>
        <p:sp>
          <p:nvSpPr>
            <p:cNvPr id="14" name="稻壳儿小白白(http://dwz.cn/Wu2UP)"/>
            <p:cNvSpPr/>
            <p:nvPr/>
          </p:nvSpPr>
          <p:spPr bwMode="auto">
            <a:xfrm>
              <a:off x="4733906" y="4063591"/>
              <a:ext cx="509588" cy="511175"/>
            </a:xfrm>
            <a:custGeom>
              <a:avLst/>
              <a:gdLst>
                <a:gd name="T0" fmla="*/ 2147483646 w 634"/>
                <a:gd name="T1" fmla="*/ 2147483646 h 634"/>
                <a:gd name="T2" fmla="*/ 2147483646 w 634"/>
                <a:gd name="T3" fmla="*/ 2147483646 h 634"/>
                <a:gd name="T4" fmla="*/ 2147483646 w 634"/>
                <a:gd name="T5" fmla="*/ 2147483646 h 634"/>
                <a:gd name="T6" fmla="*/ 2147483646 w 634"/>
                <a:gd name="T7" fmla="*/ 2147483646 h 634"/>
                <a:gd name="T8" fmla="*/ 2147483646 w 634"/>
                <a:gd name="T9" fmla="*/ 2147483646 h 634"/>
                <a:gd name="T10" fmla="*/ 2147483646 w 634"/>
                <a:gd name="T11" fmla="*/ 2147483646 h 634"/>
                <a:gd name="T12" fmla="*/ 2147483646 w 634"/>
                <a:gd name="T13" fmla="*/ 2147483646 h 634"/>
                <a:gd name="T14" fmla="*/ 2147483646 w 634"/>
                <a:gd name="T15" fmla="*/ 2147483646 h 634"/>
                <a:gd name="T16" fmla="*/ 2147483646 w 634"/>
                <a:gd name="T17" fmla="*/ 2147483646 h 634"/>
                <a:gd name="T18" fmla="*/ 2147483646 w 634"/>
                <a:gd name="T19" fmla="*/ 2147483646 h 634"/>
                <a:gd name="T20" fmla="*/ 2147483646 w 634"/>
                <a:gd name="T21" fmla="*/ 2147483646 h 634"/>
                <a:gd name="T22" fmla="*/ 2147483646 w 634"/>
                <a:gd name="T23" fmla="*/ 2147483646 h 634"/>
                <a:gd name="T24" fmla="*/ 2147483646 w 634"/>
                <a:gd name="T25" fmla="*/ 2147483646 h 634"/>
                <a:gd name="T26" fmla="*/ 2147483646 w 634"/>
                <a:gd name="T27" fmla="*/ 2147483646 h 634"/>
                <a:gd name="T28" fmla="*/ 2147483646 w 634"/>
                <a:gd name="T29" fmla="*/ 2147483646 h 634"/>
                <a:gd name="T30" fmla="*/ 2147483646 w 634"/>
                <a:gd name="T31" fmla="*/ 2147483646 h 634"/>
                <a:gd name="T32" fmla="*/ 2147483646 w 634"/>
                <a:gd name="T33" fmla="*/ 2147483646 h 634"/>
                <a:gd name="T34" fmla="*/ 2147483646 w 634"/>
                <a:gd name="T35" fmla="*/ 2147483646 h 634"/>
                <a:gd name="T36" fmla="*/ 2147483646 w 634"/>
                <a:gd name="T37" fmla="*/ 2147483646 h 634"/>
                <a:gd name="T38" fmla="*/ 2147483646 w 634"/>
                <a:gd name="T39" fmla="*/ 2147483646 h 634"/>
                <a:gd name="T40" fmla="*/ 2147483646 w 634"/>
                <a:gd name="T41" fmla="*/ 2147483646 h 634"/>
                <a:gd name="T42" fmla="*/ 2147483646 w 634"/>
                <a:gd name="T43" fmla="*/ 2147483646 h 634"/>
                <a:gd name="T44" fmla="*/ 2147483646 w 634"/>
                <a:gd name="T45" fmla="*/ 2147483646 h 634"/>
                <a:gd name="T46" fmla="*/ 2147483646 w 634"/>
                <a:gd name="T47" fmla="*/ 2147483646 h 634"/>
                <a:gd name="T48" fmla="*/ 0 w 634"/>
                <a:gd name="T49" fmla="*/ 0 h 634"/>
                <a:gd name="T50" fmla="*/ 0 w 634"/>
                <a:gd name="T51" fmla="*/ 0 h 634"/>
                <a:gd name="T52" fmla="*/ 0 w 634"/>
                <a:gd name="T53" fmla="*/ 2147483646 h 634"/>
                <a:gd name="T54" fmla="*/ 2147483646 w 634"/>
                <a:gd name="T55" fmla="*/ 2147483646 h 634"/>
                <a:gd name="T56" fmla="*/ 2147483646 w 634"/>
                <a:gd name="T57" fmla="*/ 2147483646 h 634"/>
                <a:gd name="T58" fmla="*/ 2147483646 w 634"/>
                <a:gd name="T59" fmla="*/ 2147483646 h 634"/>
                <a:gd name="T60" fmla="*/ 2147483646 w 634"/>
                <a:gd name="T61" fmla="*/ 2147483646 h 634"/>
                <a:gd name="T62" fmla="*/ 2147483646 w 634"/>
                <a:gd name="T63" fmla="*/ 2147483646 h 634"/>
                <a:gd name="T64" fmla="*/ 2147483646 w 634"/>
                <a:gd name="T65" fmla="*/ 2147483646 h 634"/>
                <a:gd name="T66" fmla="*/ 2147483646 w 634"/>
                <a:gd name="T67" fmla="*/ 2147483646 h 634"/>
                <a:gd name="T68" fmla="*/ 2147483646 w 634"/>
                <a:gd name="T69" fmla="*/ 2147483646 h 634"/>
                <a:gd name="T70" fmla="*/ 2147483646 w 634"/>
                <a:gd name="T71" fmla="*/ 2147483646 h 634"/>
                <a:gd name="T72" fmla="*/ 2147483646 w 634"/>
                <a:gd name="T73" fmla="*/ 2147483646 h 634"/>
                <a:gd name="T74" fmla="*/ 2147483646 w 634"/>
                <a:gd name="T75" fmla="*/ 2147483646 h 634"/>
                <a:gd name="T76" fmla="*/ 2147483646 w 634"/>
                <a:gd name="T77" fmla="*/ 2147483646 h 634"/>
                <a:gd name="T78" fmla="*/ 2147483646 w 634"/>
                <a:gd name="T79" fmla="*/ 2147483646 h 634"/>
                <a:gd name="T80" fmla="*/ 2147483646 w 634"/>
                <a:gd name="T81" fmla="*/ 2147483646 h 634"/>
                <a:gd name="T82" fmla="*/ 2147483646 w 634"/>
                <a:gd name="T83" fmla="*/ 2147483646 h 634"/>
                <a:gd name="T84" fmla="*/ 2147483646 w 634"/>
                <a:gd name="T85" fmla="*/ 0 h 634"/>
                <a:gd name="T86" fmla="*/ 0 w 634"/>
                <a:gd name="T87" fmla="*/ 0 h 634"/>
                <a:gd name="T88" fmla="*/ 2147483646 w 634"/>
                <a:gd name="T89" fmla="*/ 2147483646 h 634"/>
                <a:gd name="T90" fmla="*/ 2147483646 w 634"/>
                <a:gd name="T91" fmla="*/ 2147483646 h 634"/>
                <a:gd name="T92" fmla="*/ 2147483646 w 634"/>
                <a:gd name="T93" fmla="*/ 2147483646 h 634"/>
                <a:gd name="T94" fmla="*/ 2147483646 w 634"/>
                <a:gd name="T95" fmla="*/ 2147483646 h 634"/>
                <a:gd name="T96" fmla="*/ 2147483646 w 634"/>
                <a:gd name="T97" fmla="*/ 2147483646 h 634"/>
                <a:gd name="T98" fmla="*/ 2147483646 w 634"/>
                <a:gd name="T99" fmla="*/ 2147483646 h 634"/>
                <a:gd name="T100" fmla="*/ 2147483646 w 634"/>
                <a:gd name="T101" fmla="*/ 2147483646 h 634"/>
                <a:gd name="T102" fmla="*/ 2147483646 w 634"/>
                <a:gd name="T103" fmla="*/ 2147483646 h 63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634" h="634">
                  <a:moveTo>
                    <a:pt x="309" y="398"/>
                  </a:moveTo>
                  <a:lnTo>
                    <a:pt x="309" y="398"/>
                  </a:lnTo>
                  <a:cubicBezTo>
                    <a:pt x="324" y="398"/>
                    <a:pt x="338" y="383"/>
                    <a:pt x="338" y="368"/>
                  </a:cubicBezTo>
                  <a:cubicBezTo>
                    <a:pt x="338" y="132"/>
                    <a:pt x="338" y="132"/>
                    <a:pt x="338" y="132"/>
                  </a:cubicBezTo>
                  <a:cubicBezTo>
                    <a:pt x="338" y="132"/>
                    <a:pt x="324" y="118"/>
                    <a:pt x="309" y="118"/>
                  </a:cubicBezTo>
                  <a:lnTo>
                    <a:pt x="294" y="132"/>
                  </a:lnTo>
                  <a:cubicBezTo>
                    <a:pt x="294" y="368"/>
                    <a:pt x="294" y="368"/>
                    <a:pt x="294" y="368"/>
                  </a:cubicBezTo>
                  <a:cubicBezTo>
                    <a:pt x="294" y="383"/>
                    <a:pt x="309" y="398"/>
                    <a:pt x="309" y="398"/>
                  </a:cubicBezTo>
                  <a:close/>
                  <a:moveTo>
                    <a:pt x="426" y="398"/>
                  </a:moveTo>
                  <a:lnTo>
                    <a:pt x="426" y="398"/>
                  </a:lnTo>
                  <a:cubicBezTo>
                    <a:pt x="442" y="398"/>
                    <a:pt x="456" y="383"/>
                    <a:pt x="456" y="368"/>
                  </a:cubicBezTo>
                  <a:cubicBezTo>
                    <a:pt x="456" y="191"/>
                    <a:pt x="456" y="191"/>
                    <a:pt x="456" y="191"/>
                  </a:cubicBezTo>
                  <a:cubicBezTo>
                    <a:pt x="456" y="191"/>
                    <a:pt x="442" y="177"/>
                    <a:pt x="426" y="177"/>
                  </a:cubicBezTo>
                  <a:lnTo>
                    <a:pt x="412" y="191"/>
                  </a:lnTo>
                  <a:cubicBezTo>
                    <a:pt x="412" y="368"/>
                    <a:pt x="412" y="368"/>
                    <a:pt x="412" y="368"/>
                  </a:cubicBezTo>
                  <a:cubicBezTo>
                    <a:pt x="412" y="383"/>
                    <a:pt x="426" y="398"/>
                    <a:pt x="426" y="398"/>
                  </a:cubicBezTo>
                  <a:close/>
                  <a:moveTo>
                    <a:pt x="191" y="398"/>
                  </a:moveTo>
                  <a:lnTo>
                    <a:pt x="191" y="398"/>
                  </a:lnTo>
                  <a:cubicBezTo>
                    <a:pt x="206" y="398"/>
                    <a:pt x="221" y="383"/>
                    <a:pt x="221" y="368"/>
                  </a:cubicBezTo>
                  <a:cubicBezTo>
                    <a:pt x="221" y="294"/>
                    <a:pt x="221" y="294"/>
                    <a:pt x="221" y="294"/>
                  </a:cubicBezTo>
                  <a:cubicBezTo>
                    <a:pt x="221" y="280"/>
                    <a:pt x="206" y="280"/>
                    <a:pt x="191" y="280"/>
                  </a:cubicBezTo>
                  <a:cubicBezTo>
                    <a:pt x="191" y="280"/>
                    <a:pt x="176" y="280"/>
                    <a:pt x="176" y="294"/>
                  </a:cubicBezTo>
                  <a:cubicBezTo>
                    <a:pt x="176" y="368"/>
                    <a:pt x="176" y="368"/>
                    <a:pt x="176" y="368"/>
                  </a:cubicBezTo>
                  <a:cubicBezTo>
                    <a:pt x="176" y="383"/>
                    <a:pt x="191" y="398"/>
                    <a:pt x="191" y="398"/>
                  </a:cubicBezTo>
                  <a:close/>
                  <a:moveTo>
                    <a:pt x="0" y="0"/>
                  </a:moveTo>
                  <a:lnTo>
                    <a:pt x="0" y="0"/>
                  </a:lnTo>
                  <a:cubicBezTo>
                    <a:pt x="0" y="44"/>
                    <a:pt x="0" y="44"/>
                    <a:pt x="0" y="44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4" y="73"/>
                    <a:pt x="44" y="412"/>
                    <a:pt x="44" y="412"/>
                  </a:cubicBezTo>
                  <a:cubicBezTo>
                    <a:pt x="44" y="456"/>
                    <a:pt x="73" y="486"/>
                    <a:pt x="117" y="486"/>
                  </a:cubicBezTo>
                  <a:cubicBezTo>
                    <a:pt x="235" y="486"/>
                    <a:pt x="235" y="486"/>
                    <a:pt x="235" y="486"/>
                  </a:cubicBezTo>
                  <a:cubicBezTo>
                    <a:pt x="162" y="633"/>
                    <a:pt x="162" y="633"/>
                    <a:pt x="162" y="633"/>
                  </a:cubicBezTo>
                  <a:cubicBezTo>
                    <a:pt x="221" y="633"/>
                    <a:pt x="221" y="633"/>
                    <a:pt x="221" y="633"/>
                  </a:cubicBezTo>
                  <a:cubicBezTo>
                    <a:pt x="294" y="486"/>
                    <a:pt x="294" y="486"/>
                    <a:pt x="294" y="486"/>
                  </a:cubicBezTo>
                  <a:cubicBezTo>
                    <a:pt x="338" y="486"/>
                    <a:pt x="338" y="486"/>
                    <a:pt x="338" y="486"/>
                  </a:cubicBezTo>
                  <a:cubicBezTo>
                    <a:pt x="412" y="633"/>
                    <a:pt x="412" y="633"/>
                    <a:pt x="412" y="633"/>
                  </a:cubicBezTo>
                  <a:cubicBezTo>
                    <a:pt x="471" y="633"/>
                    <a:pt x="471" y="633"/>
                    <a:pt x="471" y="633"/>
                  </a:cubicBezTo>
                  <a:cubicBezTo>
                    <a:pt x="397" y="486"/>
                    <a:pt x="397" y="486"/>
                    <a:pt x="397" y="486"/>
                  </a:cubicBezTo>
                  <a:cubicBezTo>
                    <a:pt x="515" y="486"/>
                    <a:pt x="515" y="486"/>
                    <a:pt x="515" y="486"/>
                  </a:cubicBezTo>
                  <a:cubicBezTo>
                    <a:pt x="559" y="486"/>
                    <a:pt x="588" y="456"/>
                    <a:pt x="588" y="412"/>
                  </a:cubicBezTo>
                  <a:cubicBezTo>
                    <a:pt x="588" y="412"/>
                    <a:pt x="588" y="73"/>
                    <a:pt x="588" y="44"/>
                  </a:cubicBezTo>
                  <a:cubicBezTo>
                    <a:pt x="633" y="44"/>
                    <a:pt x="633" y="44"/>
                    <a:pt x="633" y="44"/>
                  </a:cubicBezTo>
                  <a:cubicBezTo>
                    <a:pt x="633" y="0"/>
                    <a:pt x="633" y="0"/>
                    <a:pt x="633" y="0"/>
                  </a:cubicBezTo>
                  <a:lnTo>
                    <a:pt x="0" y="0"/>
                  </a:lnTo>
                  <a:close/>
                  <a:moveTo>
                    <a:pt x="544" y="412"/>
                  </a:moveTo>
                  <a:lnTo>
                    <a:pt x="544" y="412"/>
                  </a:lnTo>
                  <a:cubicBezTo>
                    <a:pt x="544" y="442"/>
                    <a:pt x="530" y="456"/>
                    <a:pt x="515" y="456"/>
                  </a:cubicBezTo>
                  <a:cubicBezTo>
                    <a:pt x="117" y="456"/>
                    <a:pt x="117" y="456"/>
                    <a:pt x="117" y="456"/>
                  </a:cubicBezTo>
                  <a:cubicBezTo>
                    <a:pt x="88" y="456"/>
                    <a:pt x="73" y="442"/>
                    <a:pt x="73" y="412"/>
                  </a:cubicBezTo>
                  <a:cubicBezTo>
                    <a:pt x="73" y="412"/>
                    <a:pt x="73" y="59"/>
                    <a:pt x="73" y="44"/>
                  </a:cubicBezTo>
                  <a:cubicBezTo>
                    <a:pt x="544" y="44"/>
                    <a:pt x="544" y="44"/>
                    <a:pt x="544" y="44"/>
                  </a:cubicBezTo>
                  <a:cubicBezTo>
                    <a:pt x="544" y="73"/>
                    <a:pt x="544" y="412"/>
                    <a:pt x="544" y="412"/>
                  </a:cubicBezTo>
                  <a:close/>
                </a:path>
              </a:pathLst>
            </a:custGeom>
            <a:solidFill>
              <a:srgbClr val="436575"/>
            </a:solidFill>
            <a:ln>
              <a:noFill/>
            </a:ln>
          </p:spPr>
          <p:txBody>
            <a:bodyPr wrap="none" lIns="121908" tIns="60955" rIns="121908" bIns="60955" anchor="ctr"/>
            <a:lstStyle/>
            <a:p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4624644" y="4681223"/>
              <a:ext cx="143797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cap="all">
                  <a:latin typeface="Verdana" panose="020B0604030504040204" pitchFamily="34" charset="0"/>
                  <a:cs typeface="Verdana" panose="020B0604030504040204" pitchFamily="34" charset="0"/>
                </a:rPr>
                <a:t>Your title</a:t>
              </a:r>
              <a:endParaRPr lang="zh-CN" altLang="en-US" sz="1600" cap="all">
                <a:latin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4613013" y="5056071"/>
              <a:ext cx="2362888" cy="609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40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微软雅黑" panose="020B0503020204020204" pitchFamily="34" charset="-122"/>
                </a:rPr>
                <a:t>您的内容打在这里，或者通过复制您的文本后</a:t>
              </a:r>
              <a:endPara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Lao UI" panose="020B0502040204020203" pitchFamily="34" charset="0"/>
                <a:ea typeface="Open Sans Light" panose="020B0306030504020204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717982" y="4063591"/>
            <a:ext cx="2362888" cy="1561846"/>
            <a:chOff x="7717982" y="4063591"/>
            <a:chExt cx="2362888" cy="1561846"/>
          </a:xfrm>
        </p:grpSpPr>
        <p:sp>
          <p:nvSpPr>
            <p:cNvPr id="15" name="稻壳儿小白白(http://dwz.cn/Wu2UP)"/>
            <p:cNvSpPr/>
            <p:nvPr/>
          </p:nvSpPr>
          <p:spPr bwMode="auto">
            <a:xfrm>
              <a:off x="7848612" y="4063591"/>
              <a:ext cx="509588" cy="496888"/>
            </a:xfrm>
            <a:custGeom>
              <a:avLst/>
              <a:gdLst>
                <a:gd name="T0" fmla="*/ 2147483646 w 634"/>
                <a:gd name="T1" fmla="*/ 0 h 619"/>
                <a:gd name="T2" fmla="*/ 2147483646 w 634"/>
                <a:gd name="T3" fmla="*/ 0 h 619"/>
                <a:gd name="T4" fmla="*/ 0 w 634"/>
                <a:gd name="T5" fmla="*/ 2147483646 h 619"/>
                <a:gd name="T6" fmla="*/ 0 w 634"/>
                <a:gd name="T7" fmla="*/ 2147483646 h 619"/>
                <a:gd name="T8" fmla="*/ 2147483646 w 634"/>
                <a:gd name="T9" fmla="*/ 2147483646 h 619"/>
                <a:gd name="T10" fmla="*/ 2147483646 w 634"/>
                <a:gd name="T11" fmla="*/ 2147483646 h 619"/>
                <a:gd name="T12" fmla="*/ 2147483646 w 634"/>
                <a:gd name="T13" fmla="*/ 2147483646 h 619"/>
                <a:gd name="T14" fmla="*/ 2147483646 w 634"/>
                <a:gd name="T15" fmla="*/ 2147483646 h 619"/>
                <a:gd name="T16" fmla="*/ 2147483646 w 634"/>
                <a:gd name="T17" fmla="*/ 0 h 619"/>
                <a:gd name="T18" fmla="*/ 2147483646 w 634"/>
                <a:gd name="T19" fmla="*/ 2147483646 h 619"/>
                <a:gd name="T20" fmla="*/ 2147483646 w 634"/>
                <a:gd name="T21" fmla="*/ 2147483646 h 619"/>
                <a:gd name="T22" fmla="*/ 2147483646 w 634"/>
                <a:gd name="T23" fmla="*/ 2147483646 h 619"/>
                <a:gd name="T24" fmla="*/ 2147483646 w 634"/>
                <a:gd name="T25" fmla="*/ 2147483646 h 619"/>
                <a:gd name="T26" fmla="*/ 2147483646 w 634"/>
                <a:gd name="T27" fmla="*/ 2147483646 h 619"/>
                <a:gd name="T28" fmla="*/ 2147483646 w 634"/>
                <a:gd name="T29" fmla="*/ 2147483646 h 619"/>
                <a:gd name="T30" fmla="*/ 2147483646 w 634"/>
                <a:gd name="T31" fmla="*/ 2147483646 h 619"/>
                <a:gd name="T32" fmla="*/ 2147483646 w 634"/>
                <a:gd name="T33" fmla="*/ 2147483646 h 619"/>
                <a:gd name="T34" fmla="*/ 2147483646 w 634"/>
                <a:gd name="T35" fmla="*/ 2147483646 h 619"/>
                <a:gd name="T36" fmla="*/ 2147483646 w 634"/>
                <a:gd name="T37" fmla="*/ 2147483646 h 619"/>
                <a:gd name="T38" fmla="*/ 2147483646 w 634"/>
                <a:gd name="T39" fmla="*/ 2147483646 h 619"/>
                <a:gd name="T40" fmla="*/ 2147483646 w 634"/>
                <a:gd name="T41" fmla="*/ 2147483646 h 619"/>
                <a:gd name="T42" fmla="*/ 2147483646 w 634"/>
                <a:gd name="T43" fmla="*/ 2147483646 h 619"/>
                <a:gd name="T44" fmla="*/ 2147483646 w 634"/>
                <a:gd name="T45" fmla="*/ 2147483646 h 619"/>
                <a:gd name="T46" fmla="*/ 2147483646 w 634"/>
                <a:gd name="T47" fmla="*/ 2147483646 h 619"/>
                <a:gd name="T48" fmla="*/ 2147483646 w 634"/>
                <a:gd name="T49" fmla="*/ 2147483646 h 619"/>
                <a:gd name="T50" fmla="*/ 2147483646 w 634"/>
                <a:gd name="T51" fmla="*/ 2147483646 h 619"/>
                <a:gd name="T52" fmla="*/ 2147483646 w 634"/>
                <a:gd name="T53" fmla="*/ 2147483646 h 619"/>
                <a:gd name="T54" fmla="*/ 2147483646 w 634"/>
                <a:gd name="T55" fmla="*/ 2147483646 h 619"/>
                <a:gd name="T56" fmla="*/ 2147483646 w 634"/>
                <a:gd name="T57" fmla="*/ 2147483646 h 619"/>
                <a:gd name="T58" fmla="*/ 2147483646 w 634"/>
                <a:gd name="T59" fmla="*/ 2147483646 h 619"/>
                <a:gd name="T60" fmla="*/ 2147483646 w 634"/>
                <a:gd name="T61" fmla="*/ 2147483646 h 619"/>
                <a:gd name="T62" fmla="*/ 2147483646 w 634"/>
                <a:gd name="T63" fmla="*/ 2147483646 h 619"/>
                <a:gd name="T64" fmla="*/ 2147483646 w 634"/>
                <a:gd name="T65" fmla="*/ 2147483646 h 619"/>
                <a:gd name="T66" fmla="*/ 2147483646 w 634"/>
                <a:gd name="T67" fmla="*/ 2147483646 h 61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634" h="619">
                  <a:moveTo>
                    <a:pt x="324" y="0"/>
                  </a:moveTo>
                  <a:lnTo>
                    <a:pt x="324" y="0"/>
                  </a:lnTo>
                  <a:cubicBezTo>
                    <a:pt x="0" y="177"/>
                    <a:pt x="0" y="177"/>
                    <a:pt x="0" y="177"/>
                  </a:cubicBezTo>
                  <a:cubicBezTo>
                    <a:pt x="0" y="221"/>
                    <a:pt x="0" y="545"/>
                    <a:pt x="0" y="545"/>
                  </a:cubicBezTo>
                  <a:cubicBezTo>
                    <a:pt x="0" y="589"/>
                    <a:pt x="45" y="618"/>
                    <a:pt x="89" y="618"/>
                  </a:cubicBezTo>
                  <a:cubicBezTo>
                    <a:pt x="560" y="618"/>
                    <a:pt x="560" y="618"/>
                    <a:pt x="560" y="618"/>
                  </a:cubicBezTo>
                  <a:cubicBezTo>
                    <a:pt x="604" y="618"/>
                    <a:pt x="633" y="589"/>
                    <a:pt x="633" y="545"/>
                  </a:cubicBezTo>
                  <a:cubicBezTo>
                    <a:pt x="633" y="545"/>
                    <a:pt x="633" y="221"/>
                    <a:pt x="633" y="177"/>
                  </a:cubicBezTo>
                  <a:lnTo>
                    <a:pt x="324" y="0"/>
                  </a:lnTo>
                  <a:close/>
                  <a:moveTo>
                    <a:pt x="45" y="545"/>
                  </a:moveTo>
                  <a:lnTo>
                    <a:pt x="45" y="545"/>
                  </a:lnTo>
                  <a:cubicBezTo>
                    <a:pt x="45" y="236"/>
                    <a:pt x="45" y="236"/>
                    <a:pt x="45" y="236"/>
                  </a:cubicBezTo>
                  <a:cubicBezTo>
                    <a:pt x="221" y="383"/>
                    <a:pt x="221" y="383"/>
                    <a:pt x="221" y="383"/>
                  </a:cubicBezTo>
                  <a:cubicBezTo>
                    <a:pt x="45" y="560"/>
                    <a:pt x="45" y="560"/>
                    <a:pt x="45" y="560"/>
                  </a:cubicBezTo>
                  <a:lnTo>
                    <a:pt x="45" y="545"/>
                  </a:lnTo>
                  <a:close/>
                  <a:moveTo>
                    <a:pt x="74" y="589"/>
                  </a:moveTo>
                  <a:lnTo>
                    <a:pt x="74" y="589"/>
                  </a:lnTo>
                  <a:cubicBezTo>
                    <a:pt x="251" y="398"/>
                    <a:pt x="251" y="398"/>
                    <a:pt x="251" y="398"/>
                  </a:cubicBezTo>
                  <a:cubicBezTo>
                    <a:pt x="324" y="442"/>
                    <a:pt x="324" y="442"/>
                    <a:pt x="324" y="442"/>
                  </a:cubicBezTo>
                  <a:cubicBezTo>
                    <a:pt x="383" y="398"/>
                    <a:pt x="383" y="398"/>
                    <a:pt x="383" y="398"/>
                  </a:cubicBezTo>
                  <a:cubicBezTo>
                    <a:pt x="560" y="589"/>
                    <a:pt x="560" y="589"/>
                    <a:pt x="560" y="589"/>
                  </a:cubicBezTo>
                  <a:lnTo>
                    <a:pt x="74" y="589"/>
                  </a:lnTo>
                  <a:close/>
                  <a:moveTo>
                    <a:pt x="589" y="545"/>
                  </a:moveTo>
                  <a:lnTo>
                    <a:pt x="589" y="545"/>
                  </a:lnTo>
                  <a:lnTo>
                    <a:pt x="589" y="560"/>
                  </a:lnTo>
                  <a:cubicBezTo>
                    <a:pt x="412" y="383"/>
                    <a:pt x="412" y="383"/>
                    <a:pt x="412" y="383"/>
                  </a:cubicBezTo>
                  <a:cubicBezTo>
                    <a:pt x="589" y="236"/>
                    <a:pt x="589" y="236"/>
                    <a:pt x="589" y="236"/>
                  </a:cubicBezTo>
                  <a:lnTo>
                    <a:pt x="589" y="545"/>
                  </a:lnTo>
                  <a:close/>
                  <a:moveTo>
                    <a:pt x="324" y="398"/>
                  </a:moveTo>
                  <a:lnTo>
                    <a:pt x="324" y="398"/>
                  </a:lnTo>
                  <a:cubicBezTo>
                    <a:pt x="45" y="192"/>
                    <a:pt x="45" y="192"/>
                    <a:pt x="45" y="192"/>
                  </a:cubicBezTo>
                  <a:cubicBezTo>
                    <a:pt x="324" y="45"/>
                    <a:pt x="324" y="45"/>
                    <a:pt x="324" y="45"/>
                  </a:cubicBezTo>
                  <a:cubicBezTo>
                    <a:pt x="589" y="192"/>
                    <a:pt x="589" y="192"/>
                    <a:pt x="589" y="192"/>
                  </a:cubicBezTo>
                  <a:lnTo>
                    <a:pt x="324" y="398"/>
                  </a:lnTo>
                  <a:close/>
                </a:path>
              </a:pathLst>
            </a:custGeom>
            <a:solidFill>
              <a:srgbClr val="436575"/>
            </a:solidFill>
            <a:ln>
              <a:noFill/>
            </a:ln>
          </p:spPr>
          <p:txBody>
            <a:bodyPr wrap="none" lIns="121908" tIns="60955" rIns="121908" bIns="60955" anchor="ctr"/>
            <a:lstStyle/>
            <a:p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717982" y="4681223"/>
              <a:ext cx="143797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cap="all">
                  <a:latin typeface="Verdana" panose="020B0604030504040204" pitchFamily="34" charset="0"/>
                  <a:cs typeface="Verdana" panose="020B0604030504040204" pitchFamily="34" charset="0"/>
                </a:rPr>
                <a:t>Your title</a:t>
              </a:r>
              <a:endParaRPr lang="zh-CN" altLang="en-US" sz="1600" cap="all">
                <a:latin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7717982" y="5016039"/>
              <a:ext cx="2362888" cy="609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40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微软雅黑" panose="020B0503020204020204" pitchFamily="34" charset="-122"/>
                </a:rPr>
                <a:t>您的内容打在这里，或者通过复制您的文本后</a:t>
              </a:r>
              <a:endPara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Lao UI" panose="020B0502040204020203" pitchFamily="34" charset="0"/>
                <a:ea typeface="Open Sans Light" panose="020B0306030504020204" pitchFamily="34" charset="0"/>
                <a:cs typeface="Lao UI" panose="020B0502040204020203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0">
        <p14:warp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osceles Triangle 45"/>
          <p:cNvSpPr/>
          <p:nvPr/>
        </p:nvSpPr>
        <p:spPr>
          <a:xfrm rot="5400000">
            <a:off x="6235217" y="1774992"/>
            <a:ext cx="69259" cy="116211"/>
          </a:xfrm>
          <a:prstGeom prst="triangle">
            <a:avLst/>
          </a:prstGeom>
          <a:solidFill>
            <a:srgbClr val="4365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5"/>
          </a:p>
        </p:txBody>
      </p:sp>
      <p:sp>
        <p:nvSpPr>
          <p:cNvPr id="25" name="Isosceles Triangle 48"/>
          <p:cNvSpPr/>
          <p:nvPr/>
        </p:nvSpPr>
        <p:spPr>
          <a:xfrm rot="16200000" flipH="1">
            <a:off x="5903269" y="3480485"/>
            <a:ext cx="69259" cy="116211"/>
          </a:xfrm>
          <a:prstGeom prst="triangle">
            <a:avLst/>
          </a:prstGeom>
          <a:solidFill>
            <a:srgbClr val="4365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5"/>
          </a:p>
        </p:txBody>
      </p:sp>
      <p:sp>
        <p:nvSpPr>
          <p:cNvPr id="45" name="文本框 44"/>
          <p:cNvSpPr txBox="1"/>
          <p:nvPr/>
        </p:nvSpPr>
        <p:spPr>
          <a:xfrm>
            <a:off x="6436050" y="1651282"/>
            <a:ext cx="1667069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65" dirty="0"/>
              <a:t>27 Jan,2014</a:t>
            </a:r>
            <a:endParaRPr lang="zh-CN" altLang="en-US" sz="1465" dirty="0"/>
          </a:p>
        </p:txBody>
      </p:sp>
      <p:grpSp>
        <p:nvGrpSpPr>
          <p:cNvPr id="2" name="组合 1"/>
          <p:cNvGrpSpPr/>
          <p:nvPr/>
        </p:nvGrpSpPr>
        <p:grpSpPr>
          <a:xfrm>
            <a:off x="2537927" y="1750010"/>
            <a:ext cx="3077028" cy="1393372"/>
            <a:chOff x="1903445" y="1480457"/>
            <a:chExt cx="2307771" cy="1045029"/>
          </a:xfrm>
        </p:grpSpPr>
        <p:sp>
          <p:nvSpPr>
            <p:cNvPr id="46" name="文本框 45"/>
            <p:cNvSpPr txBox="1"/>
            <p:nvPr/>
          </p:nvSpPr>
          <p:spPr>
            <a:xfrm>
              <a:off x="1903445" y="1482540"/>
              <a:ext cx="2307771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65" dirty="0"/>
                <a:t>重大事件名称</a:t>
              </a:r>
              <a:endParaRPr lang="zh-CN" altLang="en-US" sz="1465" dirty="0"/>
            </a:p>
          </p:txBody>
        </p:sp>
        <p:sp>
          <p:nvSpPr>
            <p:cNvPr id="47" name="矩形 46"/>
            <p:cNvSpPr/>
            <p:nvPr/>
          </p:nvSpPr>
          <p:spPr>
            <a:xfrm>
              <a:off x="1903445" y="1480457"/>
              <a:ext cx="2307771" cy="1045029"/>
            </a:xfrm>
            <a:prstGeom prst="rect">
              <a:avLst/>
            </a:prstGeom>
            <a:noFill/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8" name="Rectangle 23"/>
            <p:cNvSpPr/>
            <p:nvPr/>
          </p:nvSpPr>
          <p:spPr>
            <a:xfrm>
              <a:off x="1903445" y="1722845"/>
              <a:ext cx="2307771" cy="7340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latin typeface="+mn-ea"/>
                </a:rPr>
                <a:t>单击添加文本，这一年公司发生的大记事在某某创始人的领到下大家齐心协力，风雨兼程的走过十载春秋，现今公司已经壮大成行业的领军者！</a:t>
              </a:r>
              <a:endParaRPr lang="zh-CN" altLang="en-US" sz="1200" dirty="0">
                <a:latin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541881" y="3470496"/>
            <a:ext cx="3077028" cy="1393372"/>
            <a:chOff x="1903445" y="1480457"/>
            <a:chExt cx="2307771" cy="1045029"/>
          </a:xfrm>
        </p:grpSpPr>
        <p:sp>
          <p:nvSpPr>
            <p:cNvPr id="51" name="文本框 50"/>
            <p:cNvSpPr txBox="1"/>
            <p:nvPr/>
          </p:nvSpPr>
          <p:spPr>
            <a:xfrm>
              <a:off x="1903445" y="1482540"/>
              <a:ext cx="2307771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65" dirty="0"/>
                <a:t>重大事件名称</a:t>
              </a:r>
              <a:endParaRPr lang="zh-CN" altLang="en-US" sz="1465" dirty="0"/>
            </a:p>
          </p:txBody>
        </p:sp>
        <p:sp>
          <p:nvSpPr>
            <p:cNvPr id="52" name="矩形 51"/>
            <p:cNvSpPr/>
            <p:nvPr/>
          </p:nvSpPr>
          <p:spPr>
            <a:xfrm>
              <a:off x="1903445" y="1480457"/>
              <a:ext cx="2307771" cy="1045029"/>
            </a:xfrm>
            <a:prstGeom prst="rect">
              <a:avLst/>
            </a:prstGeom>
            <a:noFill/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2400"/>
            </a:p>
          </p:txBody>
        </p:sp>
        <p:sp>
          <p:nvSpPr>
            <p:cNvPr id="53" name="Rectangle 23"/>
            <p:cNvSpPr/>
            <p:nvPr/>
          </p:nvSpPr>
          <p:spPr>
            <a:xfrm>
              <a:off x="1903445" y="1729772"/>
              <a:ext cx="2307771" cy="7340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latin typeface="+mn-ea"/>
                </a:rPr>
                <a:t>单击添加文本，这一年公司发生的大记事在某某创始人的领到下大家齐心协力，风雨兼程的走过十载春秋，现今公司已经壮大成行业的领军者！</a:t>
              </a:r>
              <a:endParaRPr lang="zh-CN" altLang="en-US" sz="1200" dirty="0">
                <a:latin typeface="+mn-ea"/>
              </a:endParaRPr>
            </a:p>
          </p:txBody>
        </p:sp>
      </p:grpSp>
      <p:sp>
        <p:nvSpPr>
          <p:cNvPr id="55" name="文本框 54"/>
          <p:cNvSpPr txBox="1"/>
          <p:nvPr/>
        </p:nvSpPr>
        <p:spPr>
          <a:xfrm>
            <a:off x="4460221" y="3388102"/>
            <a:ext cx="1331948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65" dirty="0"/>
              <a:t>14 Feb,2014</a:t>
            </a:r>
            <a:endParaRPr lang="zh-CN" altLang="en-US" sz="1465" dirty="0"/>
          </a:p>
        </p:txBody>
      </p:sp>
      <p:sp>
        <p:nvSpPr>
          <p:cNvPr id="56" name="Isosceles Triangle 45"/>
          <p:cNvSpPr/>
          <p:nvPr/>
        </p:nvSpPr>
        <p:spPr>
          <a:xfrm rot="5400000">
            <a:off x="6233281" y="5170253"/>
            <a:ext cx="69259" cy="116211"/>
          </a:xfrm>
          <a:prstGeom prst="triangle">
            <a:avLst/>
          </a:prstGeom>
          <a:solidFill>
            <a:srgbClr val="4365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5"/>
          </a:p>
        </p:txBody>
      </p:sp>
      <p:sp>
        <p:nvSpPr>
          <p:cNvPr id="57" name="文本框 56"/>
          <p:cNvSpPr txBox="1"/>
          <p:nvPr/>
        </p:nvSpPr>
        <p:spPr>
          <a:xfrm>
            <a:off x="6408954" y="5078267"/>
            <a:ext cx="1667069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65" dirty="0"/>
              <a:t>09 Mar,2015</a:t>
            </a:r>
            <a:endParaRPr lang="zh-CN" altLang="en-US" sz="1465" dirty="0"/>
          </a:p>
        </p:txBody>
      </p:sp>
      <p:grpSp>
        <p:nvGrpSpPr>
          <p:cNvPr id="58" name="组合 57"/>
          <p:cNvGrpSpPr/>
          <p:nvPr/>
        </p:nvGrpSpPr>
        <p:grpSpPr>
          <a:xfrm>
            <a:off x="2510831" y="5176995"/>
            <a:ext cx="3077028" cy="1393372"/>
            <a:chOff x="1903445" y="1480457"/>
            <a:chExt cx="2307771" cy="1045029"/>
          </a:xfrm>
        </p:grpSpPr>
        <p:sp>
          <p:nvSpPr>
            <p:cNvPr id="59" name="文本框 58"/>
            <p:cNvSpPr txBox="1"/>
            <p:nvPr/>
          </p:nvSpPr>
          <p:spPr>
            <a:xfrm>
              <a:off x="1903445" y="1482540"/>
              <a:ext cx="2307771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65" dirty="0"/>
                <a:t>重大事件名称</a:t>
              </a:r>
              <a:endParaRPr lang="zh-CN" altLang="en-US" sz="1465" dirty="0"/>
            </a:p>
          </p:txBody>
        </p:sp>
        <p:sp>
          <p:nvSpPr>
            <p:cNvPr id="60" name="矩形 59"/>
            <p:cNvSpPr/>
            <p:nvPr/>
          </p:nvSpPr>
          <p:spPr>
            <a:xfrm>
              <a:off x="1903445" y="1480457"/>
              <a:ext cx="2307771" cy="1045029"/>
            </a:xfrm>
            <a:prstGeom prst="rect">
              <a:avLst/>
            </a:prstGeom>
            <a:noFill/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61" name="Rectangle 23"/>
            <p:cNvSpPr/>
            <p:nvPr/>
          </p:nvSpPr>
          <p:spPr>
            <a:xfrm>
              <a:off x="1903445" y="1729772"/>
              <a:ext cx="2307771" cy="7340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latin typeface="+mn-ea"/>
                </a:rPr>
                <a:t>单击添加文本，这一年公司发生的大记事在某某创始人的领到下大家齐心协力，风雨兼程的走过十载春秋，现今公司已经壮大成行业的领军者！</a:t>
              </a:r>
              <a:endParaRPr lang="zh-CN" altLang="en-US" sz="1200" dirty="0">
                <a:latin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027907" y="1757595"/>
            <a:ext cx="136188" cy="5100407"/>
            <a:chOff x="4520930" y="1318196"/>
            <a:chExt cx="102141" cy="3825305"/>
          </a:xfrm>
        </p:grpSpPr>
        <p:grpSp>
          <p:nvGrpSpPr>
            <p:cNvPr id="11" name="Group 1"/>
            <p:cNvGrpSpPr/>
            <p:nvPr/>
          </p:nvGrpSpPr>
          <p:grpSpPr>
            <a:xfrm>
              <a:off x="4558420" y="1357431"/>
              <a:ext cx="27161" cy="1512000"/>
              <a:chOff x="6077893" y="2108487"/>
              <a:chExt cx="36214" cy="1552769"/>
            </a:xfrm>
          </p:grpSpPr>
          <p:cxnSp>
            <p:nvCxnSpPr>
              <p:cNvPr id="12" name="Straight Connector 14"/>
              <p:cNvCxnSpPr/>
              <p:nvPr/>
            </p:nvCxnSpPr>
            <p:spPr>
              <a:xfrm>
                <a:off x="6114107" y="2108487"/>
                <a:ext cx="0" cy="1552769"/>
              </a:xfrm>
              <a:prstGeom prst="line">
                <a:avLst/>
              </a:prstGeom>
              <a:ln w="9525" cmpd="sng">
                <a:solidFill>
                  <a:srgbClr val="436575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24"/>
              <p:cNvCxnSpPr/>
              <p:nvPr/>
            </p:nvCxnSpPr>
            <p:spPr>
              <a:xfrm>
                <a:off x="6077893" y="2108487"/>
                <a:ext cx="0" cy="1552769"/>
              </a:xfrm>
              <a:prstGeom prst="line">
                <a:avLst/>
              </a:prstGeom>
              <a:ln w="9525" cmpd="sng">
                <a:solidFill>
                  <a:srgbClr val="436575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2"/>
            <p:cNvGrpSpPr/>
            <p:nvPr/>
          </p:nvGrpSpPr>
          <p:grpSpPr>
            <a:xfrm>
              <a:off x="4558420" y="2848083"/>
              <a:ext cx="27161" cy="1116000"/>
              <a:chOff x="6077893" y="3797444"/>
              <a:chExt cx="36214" cy="1371599"/>
            </a:xfrm>
          </p:grpSpPr>
          <p:cxnSp>
            <p:nvCxnSpPr>
              <p:cNvPr id="15" name="Straight Connector 19"/>
              <p:cNvCxnSpPr/>
              <p:nvPr/>
            </p:nvCxnSpPr>
            <p:spPr>
              <a:xfrm>
                <a:off x="6114107" y="3797444"/>
                <a:ext cx="0" cy="1371599"/>
              </a:xfrm>
              <a:prstGeom prst="line">
                <a:avLst/>
              </a:prstGeom>
              <a:ln w="9525" cmpd="sng">
                <a:solidFill>
                  <a:srgbClr val="436575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25"/>
              <p:cNvCxnSpPr/>
              <p:nvPr/>
            </p:nvCxnSpPr>
            <p:spPr>
              <a:xfrm>
                <a:off x="6077893" y="3797444"/>
                <a:ext cx="0" cy="1371599"/>
              </a:xfrm>
              <a:prstGeom prst="line">
                <a:avLst/>
              </a:prstGeom>
              <a:ln w="9525" cmpd="sng">
                <a:solidFill>
                  <a:srgbClr val="436575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3"/>
            <p:cNvGrpSpPr/>
            <p:nvPr/>
          </p:nvGrpSpPr>
          <p:grpSpPr>
            <a:xfrm>
              <a:off x="4558420" y="3978924"/>
              <a:ext cx="27161" cy="1164577"/>
              <a:chOff x="6077893" y="5305231"/>
              <a:chExt cx="36214" cy="1552769"/>
            </a:xfrm>
          </p:grpSpPr>
          <p:cxnSp>
            <p:nvCxnSpPr>
              <p:cNvPr id="18" name="Straight Connector 21"/>
              <p:cNvCxnSpPr/>
              <p:nvPr/>
            </p:nvCxnSpPr>
            <p:spPr>
              <a:xfrm>
                <a:off x="6114107" y="5305231"/>
                <a:ext cx="0" cy="1552769"/>
              </a:xfrm>
              <a:prstGeom prst="line">
                <a:avLst/>
              </a:prstGeom>
              <a:ln w="9525" cmpd="sng">
                <a:solidFill>
                  <a:srgbClr val="436575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26"/>
              <p:cNvCxnSpPr/>
              <p:nvPr/>
            </p:nvCxnSpPr>
            <p:spPr>
              <a:xfrm>
                <a:off x="6077893" y="5305231"/>
                <a:ext cx="0" cy="1552769"/>
              </a:xfrm>
              <a:prstGeom prst="line">
                <a:avLst/>
              </a:prstGeom>
              <a:ln w="9525" cmpd="sng">
                <a:solidFill>
                  <a:srgbClr val="436575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Oval 40"/>
            <p:cNvSpPr/>
            <p:nvPr/>
          </p:nvSpPr>
          <p:spPr>
            <a:xfrm>
              <a:off x="4520930" y="1318196"/>
              <a:ext cx="102141" cy="102141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43657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5"/>
            </a:p>
          </p:txBody>
        </p:sp>
        <p:sp>
          <p:nvSpPr>
            <p:cNvPr id="21" name="Oval 41"/>
            <p:cNvSpPr/>
            <p:nvPr/>
          </p:nvSpPr>
          <p:spPr>
            <a:xfrm>
              <a:off x="4520930" y="3870199"/>
              <a:ext cx="102141" cy="102141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43657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5"/>
            </a:p>
          </p:txBody>
        </p:sp>
        <p:sp>
          <p:nvSpPr>
            <p:cNvPr id="10" name="Oval 16"/>
            <p:cNvSpPr/>
            <p:nvPr/>
          </p:nvSpPr>
          <p:spPr>
            <a:xfrm>
              <a:off x="4520930" y="2612299"/>
              <a:ext cx="102141" cy="102141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43657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5"/>
            </a:p>
          </p:txBody>
        </p:sp>
      </p:grpSp>
      <p:sp>
        <p:nvSpPr>
          <p:cNvPr id="36" name="文本框 48"/>
          <p:cNvSpPr txBox="1">
            <a:spLocks noChangeArrowheads="1"/>
          </p:cNvSpPr>
          <p:nvPr/>
        </p:nvSpPr>
        <p:spPr bwMode="auto">
          <a:xfrm>
            <a:off x="662174" y="337350"/>
            <a:ext cx="231821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r"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/>
              <a:t>公司大事记</a:t>
            </a:r>
            <a:endParaRPr lang="zh-CN" altLang="en-US" dirty="0"/>
          </a:p>
        </p:txBody>
      </p:sp>
      <p:sp>
        <p:nvSpPr>
          <p:cNvPr id="42" name="文本框 41"/>
          <p:cNvSpPr txBox="1"/>
          <p:nvPr/>
        </p:nvSpPr>
        <p:spPr>
          <a:xfrm>
            <a:off x="2980387" y="448150"/>
            <a:ext cx="1947333" cy="3508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Click here to add title</a:t>
            </a:r>
            <a:endParaRPr lang="zh-CN" altLang="en-US" sz="1400" baseline="-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 animBg="1"/>
      <p:bldP spid="45" grpId="0"/>
      <p:bldP spid="55" grpId="0"/>
      <p:bldP spid="56" grpId="0" animBg="1"/>
      <p:bldP spid="5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Isosceles Triangle 48"/>
          <p:cNvSpPr/>
          <p:nvPr/>
        </p:nvSpPr>
        <p:spPr>
          <a:xfrm rot="16200000" flipH="1">
            <a:off x="5903145" y="295770"/>
            <a:ext cx="69259" cy="115961"/>
          </a:xfrm>
          <a:prstGeom prst="triangle">
            <a:avLst/>
          </a:prstGeom>
          <a:solidFill>
            <a:srgbClr val="4365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5"/>
          </a:p>
        </p:txBody>
      </p:sp>
      <p:sp>
        <p:nvSpPr>
          <p:cNvPr id="55" name="文本框 54"/>
          <p:cNvSpPr txBox="1"/>
          <p:nvPr/>
        </p:nvSpPr>
        <p:spPr>
          <a:xfrm>
            <a:off x="4460221" y="203262"/>
            <a:ext cx="1369588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65" dirty="0"/>
              <a:t>19 July,2016</a:t>
            </a:r>
            <a:endParaRPr lang="zh-CN" altLang="en-US" sz="1465" dirty="0"/>
          </a:p>
        </p:txBody>
      </p:sp>
      <p:sp>
        <p:nvSpPr>
          <p:cNvPr id="56" name="Isosceles Triangle 45"/>
          <p:cNvSpPr/>
          <p:nvPr/>
        </p:nvSpPr>
        <p:spPr>
          <a:xfrm rot="5400000">
            <a:off x="6233157" y="2760068"/>
            <a:ext cx="69259" cy="115961"/>
          </a:xfrm>
          <a:prstGeom prst="triangle">
            <a:avLst/>
          </a:prstGeom>
          <a:solidFill>
            <a:srgbClr val="4365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5"/>
          </a:p>
        </p:txBody>
      </p:sp>
      <p:sp>
        <p:nvSpPr>
          <p:cNvPr id="57" name="文本框 56"/>
          <p:cNvSpPr txBox="1"/>
          <p:nvPr/>
        </p:nvSpPr>
        <p:spPr>
          <a:xfrm>
            <a:off x="6408954" y="2667956"/>
            <a:ext cx="1667069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65" dirty="0"/>
              <a:t>25 Jan,2017</a:t>
            </a:r>
            <a:endParaRPr lang="zh-CN" altLang="en-US" sz="1465" dirty="0"/>
          </a:p>
        </p:txBody>
      </p:sp>
      <p:grpSp>
        <p:nvGrpSpPr>
          <p:cNvPr id="58" name="组合 57"/>
          <p:cNvGrpSpPr/>
          <p:nvPr/>
        </p:nvGrpSpPr>
        <p:grpSpPr>
          <a:xfrm>
            <a:off x="6411358" y="4975996"/>
            <a:ext cx="3077028" cy="1390594"/>
            <a:chOff x="1903445" y="1482540"/>
            <a:chExt cx="2307771" cy="1042946"/>
          </a:xfrm>
        </p:grpSpPr>
        <p:sp>
          <p:nvSpPr>
            <p:cNvPr id="59" name="文本框 58"/>
            <p:cNvSpPr txBox="1"/>
            <p:nvPr/>
          </p:nvSpPr>
          <p:spPr>
            <a:xfrm>
              <a:off x="1903445" y="1482540"/>
              <a:ext cx="2307771" cy="238575"/>
            </a:xfrm>
            <a:prstGeom prst="rect">
              <a:avLst/>
            </a:prstGeom>
            <a:solidFill>
              <a:srgbClr val="436575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1465" dirty="0">
                  <a:solidFill>
                    <a:schemeClr val="bg1"/>
                  </a:solidFill>
                </a:rPr>
                <a:t>重大事件名称</a:t>
              </a:r>
              <a:endParaRPr lang="zh-CN" altLang="en-US" sz="1465" dirty="0">
                <a:solidFill>
                  <a:schemeClr val="bg1"/>
                </a:solidFill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1903445" y="1744150"/>
              <a:ext cx="2307771" cy="781336"/>
            </a:xfrm>
            <a:prstGeom prst="rect">
              <a:avLst/>
            </a:prstGeom>
            <a:noFill/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2400"/>
            </a:p>
          </p:txBody>
        </p:sp>
        <p:sp>
          <p:nvSpPr>
            <p:cNvPr id="61" name="Rectangle 23"/>
            <p:cNvSpPr/>
            <p:nvPr/>
          </p:nvSpPr>
          <p:spPr>
            <a:xfrm>
              <a:off x="1903445" y="1729772"/>
              <a:ext cx="2307771" cy="7340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latin typeface="+mn-ea"/>
                </a:rPr>
                <a:t>单击添加文本，这一年公司发生的大记事在某某创始人的领到下大家齐心协力，风雨兼程的走过十载春秋，现今公司已经壮大成行业的领军者！</a:t>
              </a:r>
              <a:endParaRPr lang="zh-CN" altLang="en-US" sz="1200" dirty="0">
                <a:latin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541880" y="288433"/>
            <a:ext cx="3103077" cy="2041000"/>
            <a:chOff x="4906410" y="216325"/>
            <a:chExt cx="2327308" cy="1530750"/>
          </a:xfrm>
        </p:grpSpPr>
        <p:sp>
          <p:nvSpPr>
            <p:cNvPr id="51" name="文本框 50"/>
            <p:cNvSpPr txBox="1"/>
            <p:nvPr/>
          </p:nvSpPr>
          <p:spPr>
            <a:xfrm>
              <a:off x="4906410" y="216325"/>
              <a:ext cx="2307771" cy="238575"/>
            </a:xfrm>
            <a:prstGeom prst="rect">
              <a:avLst/>
            </a:prstGeom>
            <a:solidFill>
              <a:srgbClr val="436575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1465" dirty="0">
                  <a:solidFill>
                    <a:schemeClr val="bg1"/>
                  </a:solidFill>
                </a:rPr>
                <a:t>重大事件名称</a:t>
              </a:r>
              <a:endParaRPr lang="zh-CN" altLang="en-US" sz="1465" dirty="0">
                <a:solidFill>
                  <a:schemeClr val="bg1"/>
                </a:solidFill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4906410" y="477935"/>
              <a:ext cx="2307771" cy="1269140"/>
            </a:xfrm>
            <a:prstGeom prst="rect">
              <a:avLst/>
            </a:prstGeom>
            <a:noFill/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2400"/>
            </a:p>
          </p:txBody>
        </p:sp>
        <p:sp>
          <p:nvSpPr>
            <p:cNvPr id="53" name="Rectangle 23"/>
            <p:cNvSpPr/>
            <p:nvPr/>
          </p:nvSpPr>
          <p:spPr>
            <a:xfrm>
              <a:off x="4925947" y="1327169"/>
              <a:ext cx="2307771" cy="4016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latin typeface="+mn-ea"/>
                </a:rPr>
                <a:t>单击添加文本，这一年公司发生的大记事在某某创始人的领到下大家齐心协力</a:t>
              </a:r>
              <a:endParaRPr lang="zh-CN" altLang="en-US" sz="1200" dirty="0">
                <a:latin typeface="+mn-ea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4906410" y="477935"/>
              <a:ext cx="2307771" cy="853232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38" name="Isosceles Triangle 48"/>
          <p:cNvSpPr/>
          <p:nvPr/>
        </p:nvSpPr>
        <p:spPr>
          <a:xfrm rot="16200000" flipH="1">
            <a:off x="5903269" y="4970639"/>
            <a:ext cx="69259" cy="116211"/>
          </a:xfrm>
          <a:prstGeom prst="triangle">
            <a:avLst/>
          </a:prstGeom>
          <a:solidFill>
            <a:srgbClr val="4365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5"/>
          </a:p>
        </p:txBody>
      </p:sp>
      <p:sp>
        <p:nvSpPr>
          <p:cNvPr id="42" name="文本框 41"/>
          <p:cNvSpPr txBox="1"/>
          <p:nvPr/>
        </p:nvSpPr>
        <p:spPr>
          <a:xfrm>
            <a:off x="4460221" y="4878255"/>
            <a:ext cx="1320424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65" dirty="0"/>
              <a:t>16 Feb,2017</a:t>
            </a:r>
            <a:endParaRPr lang="zh-CN" altLang="en-US" sz="1465" dirty="0"/>
          </a:p>
        </p:txBody>
      </p:sp>
      <p:grpSp>
        <p:nvGrpSpPr>
          <p:cNvPr id="2" name="组合 1"/>
          <p:cNvGrpSpPr/>
          <p:nvPr/>
        </p:nvGrpSpPr>
        <p:grpSpPr>
          <a:xfrm>
            <a:off x="6027907" y="-6441"/>
            <a:ext cx="136188" cy="6894629"/>
            <a:chOff x="4520930" y="-4831"/>
            <a:chExt cx="102141" cy="5170972"/>
          </a:xfrm>
        </p:grpSpPr>
        <p:grpSp>
          <p:nvGrpSpPr>
            <p:cNvPr id="11" name="Group 1"/>
            <p:cNvGrpSpPr/>
            <p:nvPr/>
          </p:nvGrpSpPr>
          <p:grpSpPr>
            <a:xfrm>
              <a:off x="4558420" y="-4831"/>
              <a:ext cx="27161" cy="2664000"/>
              <a:chOff x="6077893" y="2108487"/>
              <a:chExt cx="36214" cy="1552769"/>
            </a:xfrm>
          </p:grpSpPr>
          <p:cxnSp>
            <p:nvCxnSpPr>
              <p:cNvPr id="12" name="Straight Connector 14"/>
              <p:cNvCxnSpPr/>
              <p:nvPr/>
            </p:nvCxnSpPr>
            <p:spPr>
              <a:xfrm>
                <a:off x="6114107" y="2108487"/>
                <a:ext cx="0" cy="1552769"/>
              </a:xfrm>
              <a:prstGeom prst="line">
                <a:avLst/>
              </a:prstGeom>
              <a:ln w="9525" cmpd="sng">
                <a:solidFill>
                  <a:srgbClr val="436575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24"/>
              <p:cNvCxnSpPr/>
              <p:nvPr/>
            </p:nvCxnSpPr>
            <p:spPr>
              <a:xfrm>
                <a:off x="6077893" y="2108487"/>
                <a:ext cx="0" cy="1552769"/>
              </a:xfrm>
              <a:prstGeom prst="line">
                <a:avLst/>
              </a:prstGeom>
              <a:ln w="9525" cmpd="sng">
                <a:solidFill>
                  <a:srgbClr val="436575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2"/>
            <p:cNvGrpSpPr/>
            <p:nvPr/>
          </p:nvGrpSpPr>
          <p:grpSpPr>
            <a:xfrm>
              <a:off x="4558420" y="1747075"/>
              <a:ext cx="27161" cy="2160000"/>
              <a:chOff x="6077893" y="3797444"/>
              <a:chExt cx="36214" cy="1371599"/>
            </a:xfrm>
          </p:grpSpPr>
          <p:cxnSp>
            <p:nvCxnSpPr>
              <p:cNvPr id="15" name="Straight Connector 19"/>
              <p:cNvCxnSpPr/>
              <p:nvPr/>
            </p:nvCxnSpPr>
            <p:spPr>
              <a:xfrm>
                <a:off x="6114107" y="3797444"/>
                <a:ext cx="0" cy="1371599"/>
              </a:xfrm>
              <a:prstGeom prst="line">
                <a:avLst/>
              </a:prstGeom>
              <a:ln w="9525" cmpd="sng">
                <a:solidFill>
                  <a:srgbClr val="436575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25"/>
              <p:cNvCxnSpPr/>
              <p:nvPr/>
            </p:nvCxnSpPr>
            <p:spPr>
              <a:xfrm>
                <a:off x="6077893" y="3797444"/>
                <a:ext cx="0" cy="1371599"/>
              </a:xfrm>
              <a:prstGeom prst="line">
                <a:avLst/>
              </a:prstGeom>
              <a:ln w="9525" cmpd="sng">
                <a:solidFill>
                  <a:srgbClr val="436575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3"/>
            <p:cNvGrpSpPr/>
            <p:nvPr/>
          </p:nvGrpSpPr>
          <p:grpSpPr>
            <a:xfrm>
              <a:off x="4558420" y="3618141"/>
              <a:ext cx="27161" cy="1548000"/>
              <a:chOff x="6077893" y="5305231"/>
              <a:chExt cx="36214" cy="1552769"/>
            </a:xfrm>
          </p:grpSpPr>
          <p:cxnSp>
            <p:nvCxnSpPr>
              <p:cNvPr id="18" name="Straight Connector 21"/>
              <p:cNvCxnSpPr/>
              <p:nvPr/>
            </p:nvCxnSpPr>
            <p:spPr>
              <a:xfrm>
                <a:off x="6114107" y="5305231"/>
                <a:ext cx="0" cy="1552769"/>
              </a:xfrm>
              <a:prstGeom prst="line">
                <a:avLst/>
              </a:prstGeom>
              <a:ln w="9525" cmpd="sng">
                <a:solidFill>
                  <a:srgbClr val="436575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26"/>
              <p:cNvCxnSpPr/>
              <p:nvPr/>
            </p:nvCxnSpPr>
            <p:spPr>
              <a:xfrm>
                <a:off x="6077893" y="5305231"/>
                <a:ext cx="0" cy="1552769"/>
              </a:xfrm>
              <a:prstGeom prst="line">
                <a:avLst/>
              </a:prstGeom>
              <a:ln w="9525" cmpd="sng">
                <a:solidFill>
                  <a:srgbClr val="436575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Oval 41"/>
            <p:cNvSpPr/>
            <p:nvPr/>
          </p:nvSpPr>
          <p:spPr>
            <a:xfrm>
              <a:off x="4520930" y="2062466"/>
              <a:ext cx="102141" cy="102141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43657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5"/>
            </a:p>
          </p:txBody>
        </p:sp>
        <p:sp>
          <p:nvSpPr>
            <p:cNvPr id="10" name="Oval 16"/>
            <p:cNvSpPr/>
            <p:nvPr/>
          </p:nvSpPr>
          <p:spPr>
            <a:xfrm>
              <a:off x="4520930" y="223669"/>
              <a:ext cx="102141" cy="102141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43657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5"/>
            </a:p>
          </p:txBody>
        </p:sp>
        <p:sp>
          <p:nvSpPr>
            <p:cNvPr id="43" name="Oval 16"/>
            <p:cNvSpPr/>
            <p:nvPr/>
          </p:nvSpPr>
          <p:spPr>
            <a:xfrm>
              <a:off x="4520930" y="3729914"/>
              <a:ext cx="102141" cy="102141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43657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5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839360" y="2749955"/>
            <a:ext cx="3077029" cy="1681511"/>
            <a:chOff x="2129520" y="2062466"/>
            <a:chExt cx="2307772" cy="1261133"/>
          </a:xfrm>
        </p:grpSpPr>
        <p:sp>
          <p:nvSpPr>
            <p:cNvPr id="39" name="文本框 38"/>
            <p:cNvSpPr txBox="1"/>
            <p:nvPr/>
          </p:nvSpPr>
          <p:spPr>
            <a:xfrm>
              <a:off x="2129521" y="2062466"/>
              <a:ext cx="2307771" cy="238575"/>
            </a:xfrm>
            <a:prstGeom prst="rect">
              <a:avLst/>
            </a:prstGeom>
            <a:solidFill>
              <a:srgbClr val="436575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65" dirty="0">
                  <a:solidFill>
                    <a:schemeClr val="bg1"/>
                  </a:solidFill>
                </a:rPr>
                <a:t>重大事件名称</a:t>
              </a:r>
              <a:endParaRPr lang="zh-CN" altLang="en-US" sz="1465" dirty="0">
                <a:solidFill>
                  <a:schemeClr val="bg1"/>
                </a:solidFill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2129522" y="2324076"/>
              <a:ext cx="2307770" cy="99952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" name="矩形 3"/>
            <p:cNvSpPr/>
            <p:nvPr/>
          </p:nvSpPr>
          <p:spPr>
            <a:xfrm>
              <a:off x="2129520" y="2324077"/>
              <a:ext cx="2307771" cy="999522"/>
            </a:xfrm>
            <a:prstGeom prst="rect">
              <a:avLst/>
            </a:prstGeom>
            <a:solidFill>
              <a:schemeClr val="tx1">
                <a:lumMod val="95000"/>
                <a:lumOff val="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64" name="Oval 53"/>
            <p:cNvSpPr>
              <a:spLocks noChangeAspect="1"/>
            </p:cNvSpPr>
            <p:nvPr/>
          </p:nvSpPr>
          <p:spPr>
            <a:xfrm rot="10800000" flipV="1">
              <a:off x="3108793" y="2649225"/>
              <a:ext cx="349223" cy="349223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sz="1865" dirty="0">
                  <a:solidFill>
                    <a:schemeClr val="bg1"/>
                  </a:solidFill>
                  <a:latin typeface="FontAwesome" pitchFamily="2" charset="0"/>
                </a:rPr>
                <a:t></a:t>
              </a:r>
              <a:endParaRPr lang="en-US" sz="1865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55" grpId="0"/>
      <p:bldP spid="56" grpId="0" animBg="1"/>
      <p:bldP spid="57" grpId="0"/>
      <p:bldP spid="38" grpId="0" animBg="1"/>
      <p:bldP spid="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113" y="0"/>
            <a:ext cx="7069774" cy="685800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 rot="2700000">
            <a:off x="-315563" y="-781342"/>
            <a:ext cx="4863510" cy="4863510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 rot="2700000">
            <a:off x="7671290" y="2775832"/>
            <a:ext cx="4863510" cy="4863510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3621187" y="1666136"/>
            <a:ext cx="494962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>
                <a:gradFill>
                  <a:gsLst>
                    <a:gs pos="0">
                      <a:srgbClr val="2B5A72"/>
                    </a:gs>
                    <a:gs pos="51600">
                      <a:srgbClr val="88B9CC"/>
                    </a:gs>
                    <a:gs pos="100000">
                      <a:srgbClr val="436575"/>
                    </a:gs>
                  </a:gsLst>
                  <a:lin ang="5400000" scaled="1"/>
                </a:gradFill>
                <a:latin typeface="方正黑体简体" panose="03000509000000000000" pitchFamily="65" charset="-122"/>
                <a:ea typeface="方正黑体简体" panose="03000509000000000000" pitchFamily="65" charset="-122"/>
                <a:cs typeface="Verdana" panose="020B0604030504040204" pitchFamily="34" charset="0"/>
              </a:rPr>
              <a:t>02</a:t>
            </a:r>
            <a:endParaRPr lang="en-US" altLang="zh-CN" sz="8000" b="1" dirty="0">
              <a:gradFill>
                <a:gsLst>
                  <a:gs pos="0">
                    <a:srgbClr val="2B5A72"/>
                  </a:gs>
                  <a:gs pos="51600">
                    <a:srgbClr val="88B9CC"/>
                  </a:gs>
                  <a:gs pos="100000">
                    <a:srgbClr val="436575"/>
                  </a:gs>
                </a:gsLst>
                <a:lin ang="5400000" scaled="1"/>
              </a:gradFill>
              <a:latin typeface="方正黑体简体" panose="03000509000000000000" pitchFamily="65" charset="-122"/>
              <a:ea typeface="方正黑体简体" panose="03000509000000000000" pitchFamily="65" charset="-122"/>
              <a:cs typeface="Verdana" panose="020B0604030504040204" pitchFamily="34" charset="0"/>
            </a:endParaRPr>
          </a:p>
          <a:p>
            <a:pPr algn="ctr"/>
            <a:r>
              <a:rPr lang="zh-CN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  <a:cs typeface="Verdana" panose="020B0604030504040204" pitchFamily="34" charset="0"/>
              </a:rPr>
              <a:t>项目介绍</a:t>
            </a:r>
            <a:endParaRPr lang="zh-CN" altLang="en-US" sz="6000" dirty="0">
              <a:solidFill>
                <a:schemeClr val="tx1">
                  <a:lumMod val="75000"/>
                  <a:lumOff val="25000"/>
                </a:schemeClr>
              </a:solidFill>
              <a:latin typeface="方正黑体简体" panose="03000509000000000000" pitchFamily="65" charset="-122"/>
              <a:ea typeface="方正黑体简体" panose="03000509000000000000" pitchFamily="65" charset="-122"/>
              <a:cs typeface="Verdana" panose="020B0604030504040204" pitchFamily="34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4256809" y="2913801"/>
            <a:ext cx="3678382" cy="926468"/>
            <a:chOff x="4184073" y="3169227"/>
            <a:chExt cx="3678382" cy="926468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4184073" y="3169227"/>
              <a:ext cx="3678382" cy="0"/>
            </a:xfrm>
            <a:prstGeom prst="line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4184073" y="4095695"/>
              <a:ext cx="3678382" cy="0"/>
            </a:xfrm>
            <a:prstGeom prst="line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矩形 20"/>
          <p:cNvSpPr/>
          <p:nvPr/>
        </p:nvSpPr>
        <p:spPr>
          <a:xfrm>
            <a:off x="4630954" y="3985541"/>
            <a:ext cx="26842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  <a:cs typeface="Verdana" panose="020B0604030504040204" pitchFamily="34" charset="0"/>
              </a:rPr>
              <a:t>Under the blue below the template input title</a:t>
            </a:r>
            <a:endParaRPr lang="en-US" altLang="zh-CN" dirty="0">
              <a:solidFill>
                <a:prstClr val="black">
                  <a:lumMod val="75000"/>
                  <a:lumOff val="25000"/>
                </a:prstClr>
              </a:solidFill>
              <a:latin typeface="方正黑体简体" panose="03000509000000000000" pitchFamily="65" charset="-122"/>
              <a:ea typeface="方正黑体简体" panose="03000509000000000000" pitchFamily="65" charset="-122"/>
              <a:cs typeface="Verdana" panose="020B060403050404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7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mph" presetSubtype="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2" nodeType="with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4" grpId="2" animBg="1"/>
      <p:bldP spid="16" grpId="0" animBg="1"/>
      <p:bldP spid="16" grpId="1" animBg="1"/>
      <p:bldP spid="16" grpId="2" animBg="1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9661640" y="2246381"/>
            <a:ext cx="2397681" cy="3410984"/>
          </a:xfrm>
          <a:prstGeom prst="rect">
            <a:avLst/>
          </a:prstGeom>
          <a:blipFill>
            <a:blip r:embed="rId1" cstate="print"/>
            <a:stretch>
              <a:fillRect l="-6494" r="-6748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5" name="矩形 24"/>
          <p:cNvSpPr/>
          <p:nvPr/>
        </p:nvSpPr>
        <p:spPr>
          <a:xfrm>
            <a:off x="5300103" y="4025628"/>
            <a:ext cx="4252687" cy="2832371"/>
          </a:xfrm>
          <a:prstGeom prst="rect">
            <a:avLst/>
          </a:prstGeom>
          <a:blipFill>
            <a:blip r:embed="rId2" cstate="print"/>
            <a:stretch>
              <a:fillRect t="-15101" b="-88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4" name="矩形 23"/>
          <p:cNvSpPr/>
          <p:nvPr/>
        </p:nvSpPr>
        <p:spPr>
          <a:xfrm>
            <a:off x="9661640" y="419522"/>
            <a:ext cx="2397681" cy="16567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6" name="文本框 15"/>
          <p:cNvSpPr txBox="1"/>
          <p:nvPr/>
        </p:nvSpPr>
        <p:spPr>
          <a:xfrm>
            <a:off x="859286" y="1563874"/>
            <a:ext cx="2480537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prstClr val="black">
                    <a:lumMod val="95000"/>
                    <a:lumOff val="5000"/>
                  </a:prstClr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您的内容打在这里，或者通过复制您的文本后，在此框中选择粘贴，并选择只保留文字；您的内容您的内容打在这里，或者通过复制您的文本后</a:t>
            </a:r>
            <a:endParaRPr lang="en-US" altLang="zh-CN" sz="1600" dirty="0">
              <a:solidFill>
                <a:prstClr val="black">
                  <a:lumMod val="85000"/>
                  <a:lumOff val="15000"/>
                </a:prstClr>
              </a:solidFill>
              <a:latin typeface="Lao UI" panose="020B0502040204020203" pitchFamily="34" charset="0"/>
              <a:ea typeface="Open Sans Light" panose="020B0306030504020204" pitchFamily="34" charset="0"/>
              <a:cs typeface="Lao UI" panose="020B0502040204020203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59286" y="3509319"/>
            <a:ext cx="336605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cap="all" dirty="0">
                <a:solidFill>
                  <a:srgbClr val="88B9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Four</a:t>
            </a:r>
            <a:endParaRPr lang="en-US" altLang="zh-CN" sz="4800" cap="all" dirty="0">
              <a:solidFill>
                <a:srgbClr val="88B9CC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altLang="zh-CN" sz="4800" cap="all" dirty="0">
                <a:solidFill>
                  <a:srgbClr val="26262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Picture</a:t>
            </a:r>
            <a:endParaRPr lang="en-US" altLang="zh-CN" sz="4800" cap="all" dirty="0">
              <a:solidFill>
                <a:srgbClr val="26262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altLang="zh-CN" sz="4800" cap="all" dirty="0">
                <a:solidFill>
                  <a:srgbClr val="26262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slide</a:t>
            </a:r>
            <a:endParaRPr lang="en-US" altLang="zh-CN" sz="4800" cap="all" dirty="0">
              <a:solidFill>
                <a:srgbClr val="26262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2" name="文本框 48"/>
          <p:cNvSpPr txBox="1">
            <a:spLocks noChangeArrowheads="1"/>
          </p:cNvSpPr>
          <p:nvPr/>
        </p:nvSpPr>
        <p:spPr bwMode="auto">
          <a:xfrm>
            <a:off x="699245" y="346217"/>
            <a:ext cx="18882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r"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/>
              <a:t>产业背景</a:t>
            </a:r>
            <a:endParaRPr lang="zh-CN" altLang="en-US" dirty="0"/>
          </a:p>
        </p:txBody>
      </p:sp>
      <p:sp>
        <p:nvSpPr>
          <p:cNvPr id="23" name="文本框 22"/>
          <p:cNvSpPr txBox="1"/>
          <p:nvPr/>
        </p:nvSpPr>
        <p:spPr>
          <a:xfrm>
            <a:off x="2587518" y="419523"/>
            <a:ext cx="1947333" cy="350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Click here to add title</a:t>
            </a:r>
            <a:endParaRPr lang="zh-CN" altLang="en-US" sz="1400" baseline="-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791" y="419522"/>
            <a:ext cx="5076999" cy="34357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0">
        <p14:warp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5" grpId="0" animBg="1"/>
      <p:bldP spid="24" grpId="0" animBg="1"/>
      <p:bldP spid="16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14" y="751114"/>
            <a:ext cx="10647971" cy="53557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362785" y="1726300"/>
            <a:ext cx="28059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cap="all" dirty="0">
                <a:solidFill>
                  <a:srgbClr val="F3A72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center</a:t>
            </a:r>
            <a:endParaRPr lang="en-US" altLang="zh-CN" sz="3200" cap="all" dirty="0">
              <a:solidFill>
                <a:srgbClr val="26262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altLang="zh-CN" sz="3200" cap="all" dirty="0">
                <a:solidFill>
                  <a:schemeClr val="bg1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picture</a:t>
            </a:r>
            <a:endParaRPr lang="zh-CN" altLang="en-US" sz="3200" cap="all" dirty="0">
              <a:solidFill>
                <a:schemeClr val="bg1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362785" y="3042457"/>
            <a:ext cx="2374884" cy="2139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您的内容打在这里，或者通过复制您的文本后，在此框中选择粘贴，并选择只保留文字；您的内容您的内容打在这里，或者通过复制您的文本后</a:t>
            </a:r>
            <a:endParaRPr lang="en-US" altLang="zh-CN" sz="1600" dirty="0">
              <a:solidFill>
                <a:schemeClr val="bg1"/>
              </a:solidFill>
              <a:latin typeface="Lao UI" panose="020B0502040204020203" pitchFamily="34" charset="0"/>
              <a:ea typeface="Open Sans Light" panose="020B0306030504020204" pitchFamily="34" charset="0"/>
              <a:cs typeface="Lao UI" panose="020B0502040204020203" pitchFamily="34" charset="0"/>
            </a:endParaRPr>
          </a:p>
        </p:txBody>
      </p:sp>
      <p:sp>
        <p:nvSpPr>
          <p:cNvPr id="13" name="文本框 48"/>
          <p:cNvSpPr txBox="1">
            <a:spLocks noChangeArrowheads="1"/>
          </p:cNvSpPr>
          <p:nvPr/>
        </p:nvSpPr>
        <p:spPr bwMode="auto">
          <a:xfrm>
            <a:off x="699245" y="346217"/>
            <a:ext cx="18882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r"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/>
              <a:t>产业背景</a:t>
            </a:r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2587518" y="419523"/>
            <a:ext cx="1947333" cy="350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Click here to add title</a:t>
            </a:r>
            <a:endParaRPr lang="zh-CN" altLang="en-US" sz="1400" baseline="-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0">
        <p14:warp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/>
          <a:srcRect t="14515"/>
          <a:stretch>
            <a:fillRect/>
          </a:stretch>
        </p:blipFill>
        <p:spPr>
          <a:xfrm>
            <a:off x="3600791" y="-38100"/>
            <a:ext cx="5267401" cy="3210362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275457" y="710343"/>
            <a:ext cx="336605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cap="all" dirty="0">
                <a:solidFill>
                  <a:srgbClr val="88B9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left</a:t>
            </a:r>
            <a:endParaRPr lang="en-US" altLang="zh-CN" sz="4000" cap="all" dirty="0">
              <a:solidFill>
                <a:srgbClr val="88B9CC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altLang="zh-CN" sz="4000" cap="all" dirty="0">
                <a:solidFill>
                  <a:srgbClr val="26262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Picture</a:t>
            </a:r>
            <a:endParaRPr lang="en-US" altLang="zh-CN" sz="4000" cap="all" dirty="0">
              <a:solidFill>
                <a:srgbClr val="26262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altLang="zh-CN" sz="4000" cap="all" dirty="0">
                <a:solidFill>
                  <a:srgbClr val="26262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slide</a:t>
            </a:r>
            <a:endParaRPr lang="en-US" altLang="zh-CN" sz="4000" cap="all" dirty="0">
              <a:solidFill>
                <a:srgbClr val="26262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38497" y="0"/>
            <a:ext cx="7224903" cy="6858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384004" y="3485106"/>
            <a:ext cx="3939440" cy="1253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prstClr val="black">
                    <a:lumMod val="95000"/>
                    <a:lumOff val="5000"/>
                  </a:prstClr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您的内容打在这里，或者通过复制您的文本后，在此框中选择粘贴，并选择只保留文字；您的内容您的内容打在这里，或者通过复制您的文本后</a:t>
            </a:r>
            <a:endParaRPr lang="en-US" altLang="zh-CN" sz="1600" dirty="0">
              <a:solidFill>
                <a:prstClr val="black">
                  <a:lumMod val="85000"/>
                  <a:lumOff val="15000"/>
                </a:prstClr>
              </a:solidFill>
              <a:latin typeface="Lao UI" panose="020B0502040204020203" pitchFamily="34" charset="0"/>
              <a:ea typeface="Open Sans Light" panose="020B0306030504020204" pitchFamily="34" charset="0"/>
              <a:cs typeface="Lao UI" panose="020B0502040204020203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486884" y="5040006"/>
            <a:ext cx="3034495" cy="276999"/>
            <a:chOff x="6486884" y="5040006"/>
            <a:chExt cx="3034495" cy="276999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6486884" y="5300001"/>
              <a:ext cx="2988000" cy="0"/>
            </a:xfrm>
            <a:prstGeom prst="line">
              <a:avLst/>
            </a:prstGeom>
            <a:ln w="635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6486884" y="5300001"/>
              <a:ext cx="2434316" cy="0"/>
            </a:xfrm>
            <a:prstGeom prst="line">
              <a:avLst/>
            </a:prstGeom>
            <a:ln w="63500">
              <a:solidFill>
                <a:srgbClr val="88B9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组合 21"/>
            <p:cNvGrpSpPr/>
            <p:nvPr/>
          </p:nvGrpSpPr>
          <p:grpSpPr>
            <a:xfrm>
              <a:off x="6486884" y="5040006"/>
              <a:ext cx="3034495" cy="276999"/>
              <a:chOff x="6486884" y="5040006"/>
              <a:chExt cx="3034495" cy="276999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6486884" y="5040006"/>
                <a:ext cx="69281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200" dirty="0">
                    <a:solidFill>
                      <a:prstClr val="black"/>
                    </a:solidFill>
                    <a:latin typeface="Microsoft YaHei UI Light" panose="020B0502040204020203" pitchFamily="34" charset="-122"/>
                    <a:ea typeface="Microsoft YaHei UI Light" panose="020B0502040204020203" pitchFamily="34" charset="-122"/>
                    <a:cs typeface="Arial Unicode MS" panose="020B0604020202020204" pitchFamily="34" charset="-122"/>
                  </a:rPr>
                  <a:t>set one</a:t>
                </a:r>
                <a:endParaRPr lang="zh-CN" altLang="en-US" sz="3200" dirty="0"/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9036951" y="5040006"/>
                <a:ext cx="48442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200">
                    <a:solidFill>
                      <a:prstClr val="black"/>
                    </a:solidFill>
                    <a:latin typeface="Microsoft YaHei UI Light" panose="020B0502040204020203" pitchFamily="34" charset="-122"/>
                    <a:ea typeface="Microsoft YaHei UI Light" panose="020B0502040204020203" pitchFamily="34" charset="-122"/>
                    <a:cs typeface="Arial Unicode MS" panose="020B0604020202020204" pitchFamily="34" charset="-122"/>
                  </a:rPr>
                  <a:t>80%</a:t>
                </a:r>
                <a:endParaRPr lang="zh-CN" altLang="en-US" sz="3200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6486884" y="5392708"/>
            <a:ext cx="3046143" cy="276999"/>
            <a:chOff x="6486884" y="5392708"/>
            <a:chExt cx="3046143" cy="276999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6486884" y="5639452"/>
              <a:ext cx="2988000" cy="0"/>
            </a:xfrm>
            <a:prstGeom prst="line">
              <a:avLst/>
            </a:prstGeom>
            <a:ln w="635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6486884" y="5639452"/>
              <a:ext cx="2016000" cy="0"/>
            </a:xfrm>
            <a:prstGeom prst="line">
              <a:avLst/>
            </a:prstGeom>
            <a:ln w="63500">
              <a:solidFill>
                <a:srgbClr val="35343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组合 22"/>
            <p:cNvGrpSpPr/>
            <p:nvPr/>
          </p:nvGrpSpPr>
          <p:grpSpPr>
            <a:xfrm>
              <a:off x="6500136" y="5392708"/>
              <a:ext cx="3032891" cy="276999"/>
              <a:chOff x="6486884" y="5379456"/>
              <a:chExt cx="3032891" cy="276999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6486884" y="5379456"/>
                <a:ext cx="68159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200">
                    <a:solidFill>
                      <a:prstClr val="black"/>
                    </a:solidFill>
                    <a:latin typeface="Microsoft YaHei UI Light" panose="020B0502040204020203" pitchFamily="34" charset="-122"/>
                    <a:ea typeface="Microsoft YaHei UI Light" panose="020B0502040204020203" pitchFamily="34" charset="-122"/>
                    <a:cs typeface="Arial Unicode MS" panose="020B0604020202020204" pitchFamily="34" charset="-122"/>
                  </a:rPr>
                  <a:t>set two</a:t>
                </a:r>
                <a:endParaRPr lang="zh-CN" altLang="en-US" sz="3200"/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9036951" y="5379456"/>
                <a:ext cx="482824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200">
                    <a:solidFill>
                      <a:prstClr val="black"/>
                    </a:solidFill>
                    <a:latin typeface="Microsoft YaHei UI Light" panose="020B0502040204020203" pitchFamily="34" charset="-122"/>
                    <a:ea typeface="Microsoft YaHei UI Light" panose="020B0502040204020203" pitchFamily="34" charset="-122"/>
                    <a:cs typeface="Arial Unicode MS" panose="020B0604020202020204" pitchFamily="34" charset="-122"/>
                  </a:rPr>
                  <a:t>70%</a:t>
                </a:r>
                <a:endParaRPr lang="zh-CN" altLang="en-US" sz="3200"/>
              </a:p>
            </p:txBody>
          </p:sp>
        </p:grpSp>
      </p:grpSp>
      <p:sp>
        <p:nvSpPr>
          <p:cNvPr id="24" name="文本框 48"/>
          <p:cNvSpPr txBox="1">
            <a:spLocks noChangeArrowheads="1"/>
          </p:cNvSpPr>
          <p:nvPr/>
        </p:nvSpPr>
        <p:spPr bwMode="auto">
          <a:xfrm>
            <a:off x="192618" y="339417"/>
            <a:ext cx="18882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r"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/>
              <a:t>产品概况</a:t>
            </a:r>
            <a:endParaRPr lang="zh-CN" altLang="en-US" dirty="0"/>
          </a:p>
        </p:txBody>
      </p:sp>
      <p:sp>
        <p:nvSpPr>
          <p:cNvPr id="26" name="文本框 25"/>
          <p:cNvSpPr txBox="1"/>
          <p:nvPr/>
        </p:nvSpPr>
        <p:spPr>
          <a:xfrm>
            <a:off x="2008909" y="450217"/>
            <a:ext cx="1947333" cy="3508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Click here to add title</a:t>
            </a:r>
            <a:endParaRPr lang="zh-CN" altLang="en-US" sz="1400" baseline="-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0">
        <p14:warp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610925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2343194" y="1090219"/>
            <a:ext cx="3122023" cy="3788229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895788" y="1090219"/>
            <a:ext cx="3113315" cy="3788229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343194" y="4925034"/>
            <a:ext cx="194636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cap="all" dirty="0">
                <a:solidFill>
                  <a:srgbClr val="88B9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two</a:t>
            </a:r>
            <a:endParaRPr lang="en-US" altLang="zh-CN" sz="2800" cap="all" dirty="0">
              <a:solidFill>
                <a:srgbClr val="88B9CC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altLang="zh-CN" sz="2800" cap="all" dirty="0">
                <a:solidFill>
                  <a:srgbClr val="26262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Picture</a:t>
            </a:r>
            <a:endParaRPr lang="en-US" altLang="zh-CN" sz="2800" cap="all" dirty="0">
              <a:solidFill>
                <a:srgbClr val="26262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altLang="zh-CN" sz="2800" cap="all" dirty="0">
                <a:solidFill>
                  <a:srgbClr val="26262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slide</a:t>
            </a:r>
            <a:endParaRPr lang="en-US" altLang="zh-CN" sz="2800" cap="all" dirty="0">
              <a:solidFill>
                <a:srgbClr val="26262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799301" y="4925034"/>
            <a:ext cx="154906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latinLnBrk="1"/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endParaRPr lang="zh-CN" altLang="en-US" sz="800" dirty="0">
              <a:solidFill>
                <a:schemeClr val="bg1"/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0" name="文本框 48"/>
          <p:cNvSpPr txBox="1">
            <a:spLocks noChangeArrowheads="1"/>
          </p:cNvSpPr>
          <p:nvPr/>
        </p:nvSpPr>
        <p:spPr bwMode="auto">
          <a:xfrm>
            <a:off x="192618" y="339417"/>
            <a:ext cx="18882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r"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/>
              <a:t>产品定位</a:t>
            </a: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2053153" y="450301"/>
            <a:ext cx="1947333" cy="3508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Click here to add title</a:t>
            </a:r>
            <a:endParaRPr lang="zh-CN" altLang="en-US" sz="1400" baseline="-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694004" y="4925034"/>
            <a:ext cx="154906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latinLnBrk="1"/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endParaRPr lang="zh-CN" altLang="en-US" sz="800" dirty="0">
              <a:solidFill>
                <a:schemeClr val="bg1"/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0">
        <p14:warp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84626" y="0"/>
            <a:ext cx="7892904" cy="6858000"/>
          </a:xfrm>
          <a:custGeom>
            <a:avLst/>
            <a:gdLst>
              <a:gd name="connsiteX0" fmla="*/ 0 w 7892904"/>
              <a:gd name="connsiteY0" fmla="*/ 0 h 6858000"/>
              <a:gd name="connsiteX1" fmla="*/ 7892904 w 7892904"/>
              <a:gd name="connsiteY1" fmla="*/ 0 h 6858000"/>
              <a:gd name="connsiteX2" fmla="*/ 7892904 w 7892904"/>
              <a:gd name="connsiteY2" fmla="*/ 6858000 h 6858000"/>
              <a:gd name="connsiteX3" fmla="*/ 0 w 789290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92904" h="6858000">
                <a:moveTo>
                  <a:pt x="0" y="0"/>
                </a:moveTo>
                <a:lnTo>
                  <a:pt x="7892904" y="0"/>
                </a:lnTo>
                <a:lnTo>
                  <a:pt x="789290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矩形 3"/>
          <p:cNvSpPr/>
          <p:nvPr/>
        </p:nvSpPr>
        <p:spPr>
          <a:xfrm rot="5400000">
            <a:off x="2137683" y="1132117"/>
            <a:ext cx="3136681" cy="3136681"/>
          </a:xfrm>
          <a:prstGeom prst="rect">
            <a:avLst/>
          </a:prstGeom>
          <a:noFill/>
          <a:ln w="190500">
            <a:solidFill>
              <a:srgbClr val="88B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538260" y="2536303"/>
            <a:ext cx="194636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cap="all" dirty="0">
                <a:solidFill>
                  <a:srgbClr val="88B9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right</a:t>
            </a:r>
            <a:endParaRPr lang="en-US" altLang="zh-CN" sz="2800" cap="all" dirty="0">
              <a:solidFill>
                <a:srgbClr val="88B9CC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altLang="zh-CN" sz="2800" cap="all" dirty="0">
                <a:solidFill>
                  <a:srgbClr val="26262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Picture</a:t>
            </a:r>
            <a:endParaRPr lang="en-US" altLang="zh-CN" sz="2800" cap="all" dirty="0">
              <a:solidFill>
                <a:srgbClr val="26262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altLang="zh-CN" sz="2800" cap="all" dirty="0">
                <a:solidFill>
                  <a:srgbClr val="26262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slide</a:t>
            </a:r>
            <a:endParaRPr lang="en-US" altLang="zh-CN" sz="2800" cap="all" dirty="0">
              <a:solidFill>
                <a:srgbClr val="26262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98605" y="4757315"/>
            <a:ext cx="3015588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lnSpc>
                <a:spcPct val="120000"/>
              </a:lnSpc>
            </a:pPr>
            <a:r>
              <a:rPr lang="zh-CN" altLang="en-US" sz="1600" dirty="0">
                <a:solidFill>
                  <a:prstClr val="black">
                    <a:lumMod val="95000"/>
                    <a:lumOff val="5000"/>
                  </a:prstClr>
                </a:solidFill>
                <a:latin typeface="微软雅黑" panose="020B0503020204020204" pitchFamily="34" charset="-122"/>
              </a:rPr>
              <a:t>您的内容打在这里，或者通过复制您的文本后，在此框中选择粘贴，</a:t>
            </a:r>
            <a:endParaRPr lang="en-US" altLang="zh-CN" sz="1600" dirty="0">
              <a:solidFill>
                <a:prstClr val="black">
                  <a:lumMod val="85000"/>
                  <a:lumOff val="15000"/>
                </a:prstClr>
              </a:solidFill>
              <a:latin typeface="Lao UI" panose="020B0502040204020203" pitchFamily="34" charset="0"/>
              <a:ea typeface="Open Sans Light" panose="020B0306030504020204" pitchFamily="34" charset="0"/>
              <a:cs typeface="Lao UI" panose="020B0502040204020203" pitchFamily="34" charset="0"/>
            </a:endParaRPr>
          </a:p>
        </p:txBody>
      </p:sp>
      <p:sp>
        <p:nvSpPr>
          <p:cNvPr id="15" name="文本框 48"/>
          <p:cNvSpPr txBox="1">
            <a:spLocks noChangeArrowheads="1"/>
          </p:cNvSpPr>
          <p:nvPr/>
        </p:nvSpPr>
        <p:spPr bwMode="auto">
          <a:xfrm>
            <a:off x="676758" y="351212"/>
            <a:ext cx="18882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r"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/>
              <a:t>产品定位</a:t>
            </a:r>
            <a:endParaRPr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2537293" y="462096"/>
            <a:ext cx="1947333" cy="3508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Click here to add title</a:t>
            </a:r>
            <a:endParaRPr lang="zh-CN" altLang="en-US" sz="1400" baseline="-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0">
        <p14:warp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113" y="0"/>
            <a:ext cx="7069774" cy="685800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 rot="2700000">
            <a:off x="-315563" y="-781342"/>
            <a:ext cx="4863510" cy="4863510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 rot="2700000">
            <a:off x="7671290" y="2775832"/>
            <a:ext cx="4863510" cy="4863510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3621187" y="1666136"/>
            <a:ext cx="494962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>
                <a:gradFill>
                  <a:gsLst>
                    <a:gs pos="0">
                      <a:srgbClr val="2B5A72"/>
                    </a:gs>
                    <a:gs pos="51600">
                      <a:srgbClr val="88B9CC"/>
                    </a:gs>
                    <a:gs pos="100000">
                      <a:srgbClr val="436575"/>
                    </a:gs>
                  </a:gsLst>
                  <a:lin ang="5400000" scaled="1"/>
                </a:gradFill>
                <a:latin typeface="方正黑体简体" panose="03000509000000000000" pitchFamily="65" charset="-122"/>
                <a:ea typeface="方正黑体简体" panose="03000509000000000000" pitchFamily="65" charset="-122"/>
                <a:cs typeface="Verdana" panose="020B0604030504040204" pitchFamily="34" charset="0"/>
              </a:rPr>
              <a:t>03</a:t>
            </a:r>
            <a:endParaRPr lang="en-US" altLang="zh-CN" sz="8000" b="1" dirty="0">
              <a:gradFill>
                <a:gsLst>
                  <a:gs pos="0">
                    <a:srgbClr val="2B5A72"/>
                  </a:gs>
                  <a:gs pos="51600">
                    <a:srgbClr val="88B9CC"/>
                  </a:gs>
                  <a:gs pos="100000">
                    <a:srgbClr val="436575"/>
                  </a:gs>
                </a:gsLst>
                <a:lin ang="5400000" scaled="1"/>
              </a:gradFill>
              <a:latin typeface="方正黑体简体" panose="03000509000000000000" pitchFamily="65" charset="-122"/>
              <a:ea typeface="方正黑体简体" panose="03000509000000000000" pitchFamily="65" charset="-122"/>
              <a:cs typeface="Verdana" panose="020B0604030504040204" pitchFamily="34" charset="0"/>
            </a:endParaRPr>
          </a:p>
          <a:p>
            <a:pPr algn="ctr"/>
            <a:r>
              <a:rPr lang="zh-CN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  <a:cs typeface="Verdana" panose="020B0604030504040204" pitchFamily="34" charset="0"/>
              </a:rPr>
              <a:t>产品运营</a:t>
            </a:r>
            <a:endParaRPr lang="zh-CN" altLang="en-US" sz="6000" dirty="0">
              <a:solidFill>
                <a:schemeClr val="tx1">
                  <a:lumMod val="75000"/>
                  <a:lumOff val="25000"/>
                </a:schemeClr>
              </a:solidFill>
              <a:latin typeface="方正黑体简体" panose="03000509000000000000" pitchFamily="65" charset="-122"/>
              <a:ea typeface="方正黑体简体" panose="03000509000000000000" pitchFamily="65" charset="-122"/>
              <a:cs typeface="Verdana" panose="020B0604030504040204" pitchFamily="34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4256809" y="2913801"/>
            <a:ext cx="3678382" cy="926468"/>
            <a:chOff x="4184073" y="3169227"/>
            <a:chExt cx="3678382" cy="926468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4184073" y="3169227"/>
              <a:ext cx="3678382" cy="0"/>
            </a:xfrm>
            <a:prstGeom prst="line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4184073" y="4095695"/>
              <a:ext cx="3678382" cy="0"/>
            </a:xfrm>
            <a:prstGeom prst="line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矩形 20"/>
          <p:cNvSpPr/>
          <p:nvPr/>
        </p:nvSpPr>
        <p:spPr>
          <a:xfrm>
            <a:off x="4630954" y="3985541"/>
            <a:ext cx="26842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  <a:cs typeface="Verdana" panose="020B0604030504040204" pitchFamily="34" charset="0"/>
              </a:rPr>
              <a:t>Under the blue below the template input title</a:t>
            </a:r>
            <a:endParaRPr lang="en-US" altLang="zh-CN" dirty="0">
              <a:solidFill>
                <a:prstClr val="black">
                  <a:lumMod val="75000"/>
                  <a:lumOff val="25000"/>
                </a:prstClr>
              </a:solidFill>
              <a:latin typeface="方正黑体简体" panose="03000509000000000000" pitchFamily="65" charset="-122"/>
              <a:ea typeface="方正黑体简体" panose="03000509000000000000" pitchFamily="65" charset="-122"/>
              <a:cs typeface="Verdana" panose="020B060403050404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7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7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mph" presetSubtype="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2" nodeType="with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4" grpId="2" animBg="1"/>
      <p:bldP spid="16" grpId="0" animBg="1"/>
      <p:bldP spid="16" grpId="1" animBg="1"/>
      <p:bldP spid="16" grpId="2" animBg="1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0"/>
          <p:cNvSpPr/>
          <p:nvPr/>
        </p:nvSpPr>
        <p:spPr>
          <a:xfrm>
            <a:off x="1136754" y="1411300"/>
            <a:ext cx="5787656" cy="42672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5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084979" y="2331017"/>
            <a:ext cx="5805377" cy="1499190"/>
            <a:chOff x="3875568" y="2208594"/>
            <a:chExt cx="4354033" cy="1124393"/>
          </a:xfrm>
        </p:grpSpPr>
        <p:sp>
          <p:nvSpPr>
            <p:cNvPr id="10" name="Rectangle 22"/>
            <p:cNvSpPr/>
            <p:nvPr/>
          </p:nvSpPr>
          <p:spPr>
            <a:xfrm>
              <a:off x="3875568" y="2208594"/>
              <a:ext cx="4354033" cy="1124393"/>
            </a:xfrm>
            <a:prstGeom prst="rect">
              <a:avLst/>
            </a:prstGeom>
            <a:solidFill>
              <a:srgbClr val="436575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5" dirty="0">
                <a:latin typeface="+mn-ea"/>
              </a:endParaRPr>
            </a:p>
          </p:txBody>
        </p:sp>
        <p:grpSp>
          <p:nvGrpSpPr>
            <p:cNvPr id="11" name="Group 25"/>
            <p:cNvGrpSpPr/>
            <p:nvPr/>
          </p:nvGrpSpPr>
          <p:grpSpPr>
            <a:xfrm>
              <a:off x="4201879" y="2470704"/>
              <a:ext cx="3701408" cy="738856"/>
              <a:chOff x="5559125" y="2766137"/>
              <a:chExt cx="4935210" cy="985143"/>
            </a:xfrm>
          </p:grpSpPr>
          <p:sp>
            <p:nvSpPr>
              <p:cNvPr id="12" name="TextBox 23"/>
              <p:cNvSpPr txBox="1"/>
              <p:nvPr/>
            </p:nvSpPr>
            <p:spPr>
              <a:xfrm>
                <a:off x="5559125" y="2766137"/>
                <a:ext cx="2103461" cy="4205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135" b="1" dirty="0">
                    <a:solidFill>
                      <a:schemeClr val="bg1"/>
                    </a:solidFill>
                  </a:rPr>
                  <a:t>添加标题文字：</a:t>
                </a:r>
                <a:endParaRPr lang="en-US" sz="2000" b="1" dirty="0">
                  <a:solidFill>
                    <a:schemeClr val="bg1">
                      <a:lumMod val="9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  <p:sp>
            <p:nvSpPr>
              <p:cNvPr id="13" name="TextBox 24"/>
              <p:cNvSpPr txBox="1"/>
              <p:nvPr/>
            </p:nvSpPr>
            <p:spPr>
              <a:xfrm>
                <a:off x="5559125" y="3166247"/>
                <a:ext cx="4935210" cy="5850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  <a:defRPr/>
                </a:pPr>
                <a:r>
                  <a:rPr lang="zh-CN" altLang="en-US" sz="1065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单击此处添加文字，添加具体文字内容，您的说明文字在此处添加，此处输入详细的说明文字，单击此处添加文字，添加具体文字内容</a:t>
                </a:r>
                <a:endParaRPr lang="en-US" altLang="zh-CN" sz="10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4" name="TextBox 26"/>
          <p:cNvSpPr txBox="1"/>
          <p:nvPr/>
        </p:nvSpPr>
        <p:spPr>
          <a:xfrm>
            <a:off x="7085668" y="4021012"/>
            <a:ext cx="45134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单击此处添加文字，添加具体文字内容，您的说明文字在此处添加，此处输入详细的说明文字。单击此处添加文字，添加具体文字内容，您的说明文字在此处添加，此处输入详细的说明文字。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Rectangle 27"/>
          <p:cNvSpPr/>
          <p:nvPr/>
        </p:nvSpPr>
        <p:spPr>
          <a:xfrm>
            <a:off x="7203049" y="5269814"/>
            <a:ext cx="1002197" cy="25654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zh-CN" altLang="en-US" sz="106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添加文字信息</a:t>
            </a:r>
            <a:endParaRPr lang="en-US" altLang="zh-CN" sz="1065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文本框 48"/>
          <p:cNvSpPr txBox="1">
            <a:spLocks noChangeArrowheads="1"/>
          </p:cNvSpPr>
          <p:nvPr/>
        </p:nvSpPr>
        <p:spPr bwMode="auto">
          <a:xfrm>
            <a:off x="691381" y="349808"/>
            <a:ext cx="18882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r"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/>
              <a:t>营销服务</a:t>
            </a:r>
            <a:endParaRPr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2594345" y="439542"/>
            <a:ext cx="1947333" cy="3508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Click here to add title</a:t>
            </a:r>
            <a:endParaRPr lang="zh-CN" altLang="en-US" sz="1400" baseline="-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882125" y="1737588"/>
            <a:ext cx="4286164" cy="3574003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012224" y="1852778"/>
            <a:ext cx="4032000" cy="22896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华文细黑" panose="02010600040101010101" pitchFamily="2" charset="-12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/>
          <a:srcRect l="19221" t="29398" r="17922" b="13718"/>
          <a:stretch>
            <a:fillRect/>
          </a:stretch>
        </p:blipFill>
        <p:spPr>
          <a:xfrm>
            <a:off x="694327" y="3526751"/>
            <a:ext cx="3639856" cy="2195947"/>
          </a:xfrm>
          <a:prstGeom prst="rect">
            <a:avLst/>
          </a:prstGeom>
        </p:spPr>
      </p:pic>
      <p:sp>
        <p:nvSpPr>
          <p:cNvPr id="5" name="Rectangle 19"/>
          <p:cNvSpPr/>
          <p:nvPr/>
        </p:nvSpPr>
        <p:spPr>
          <a:xfrm>
            <a:off x="1215707" y="3787103"/>
            <a:ext cx="2544000" cy="1632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027471" y="3702209"/>
            <a:ext cx="1446179" cy="1882383"/>
            <a:chOff x="915591" y="1453733"/>
            <a:chExt cx="2490788" cy="3242072"/>
          </a:xfrm>
        </p:grpSpPr>
        <p:pic>
          <p:nvPicPr>
            <p:cNvPr id="7" name="Picture 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 bwMode="auto">
            <a:xfrm>
              <a:off x="915591" y="1453733"/>
              <a:ext cx="2490788" cy="3242072"/>
            </a:xfrm>
            <a:prstGeom prst="rect">
              <a:avLst/>
            </a:prstGeom>
            <a:effectLst/>
          </p:spPr>
        </p:pic>
        <p:sp>
          <p:nvSpPr>
            <p:cNvPr id="8" name="Right Triangle 49"/>
            <p:cNvSpPr/>
            <p:nvPr/>
          </p:nvSpPr>
          <p:spPr bwMode="auto">
            <a:xfrm rot="10800000">
              <a:off x="2125266" y="1763295"/>
              <a:ext cx="1019175" cy="2109787"/>
            </a:xfrm>
            <a:prstGeom prst="rtTriangle">
              <a:avLst/>
            </a:prstGeom>
            <a:solidFill>
              <a:schemeClr val="bg1">
                <a:lumMod val="95000"/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65" dirty="0">
                <a:solidFill>
                  <a:prstClr val="white"/>
                </a:solidFill>
                <a:latin typeface="华文细黑" panose="0201060004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9" name="圆角矩形 8"/>
          <p:cNvSpPr/>
          <p:nvPr/>
        </p:nvSpPr>
        <p:spPr bwMode="auto">
          <a:xfrm>
            <a:off x="5180687" y="3885375"/>
            <a:ext cx="1141320" cy="1529133"/>
          </a:xfrm>
          <a:prstGeom prst="roundRect">
            <a:avLst>
              <a:gd name="adj" fmla="val 758"/>
            </a:avLst>
          </a:prstGeom>
          <a:blipFill>
            <a:blip r:embed="rId6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dirty="0">
              <a:solidFill>
                <a:prstClr val="white"/>
              </a:solidFill>
              <a:latin typeface="华文细黑" panose="02010600040101010101" pitchFamily="2" charset="-122"/>
              <a:cs typeface="+mn-ea"/>
              <a:sym typeface="+mn-lt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7166938" y="2254600"/>
            <a:ext cx="3973204" cy="708768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449705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您的内容打在这里，或者通过复制您的文本后，在此框中选择粘贴，并选择只保留文字。您的内容打在这里，您的内容打在这里，或者通过复制您的文本后</a:t>
            </a:r>
            <a:endParaRPr lang="en-US" altLang="zh-CN" sz="1065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12" name="Content Placeholder 2"/>
          <p:cNvSpPr txBox="1"/>
          <p:nvPr/>
        </p:nvSpPr>
        <p:spPr>
          <a:xfrm>
            <a:off x="7166938" y="3092111"/>
            <a:ext cx="3973204" cy="708768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449705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您的内容打在这里，或者通过复制您的文本后，在此框中选择粘贴，并选择只保留文字。您的内容打在这里，您的内容打在这里，或者通过复制您的文本后</a:t>
            </a:r>
            <a:endParaRPr lang="en-US" altLang="zh-CN" sz="1065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7166938" y="3911288"/>
            <a:ext cx="3973204" cy="708768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449705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您的内容打在这里，或者通过复制您的文本后，在此框中选择粘贴，并选择只保留文字。您的内容打在这里，您的内容打在这里，或者通过复制您的文本后</a:t>
            </a:r>
            <a:endParaRPr lang="en-US" altLang="zh-CN" sz="1065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7347050" y="4961703"/>
            <a:ext cx="1936585" cy="544947"/>
            <a:chOff x="5010707" y="3713018"/>
            <a:chExt cx="1452439" cy="408710"/>
          </a:xfrm>
        </p:grpSpPr>
        <p:sp>
          <p:nvSpPr>
            <p:cNvPr id="15" name="圆角矩形 14"/>
            <p:cNvSpPr/>
            <p:nvPr/>
          </p:nvSpPr>
          <p:spPr>
            <a:xfrm>
              <a:off x="5010707" y="3713018"/>
              <a:ext cx="1452439" cy="408710"/>
            </a:xfrm>
            <a:prstGeom prst="roundRect">
              <a:avLst>
                <a:gd name="adj" fmla="val 26503"/>
              </a:avLst>
            </a:prstGeom>
            <a:solidFill>
              <a:srgbClr val="4365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010707" y="3754582"/>
              <a:ext cx="484911" cy="315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135" dirty="0">
                  <a:solidFill>
                    <a:schemeClr val="bg1"/>
                  </a:solidFill>
                  <a:latin typeface="FontAwesome" pitchFamily="2" charset="0"/>
                </a:rPr>
                <a:t></a:t>
              </a:r>
              <a:endParaRPr lang="zh-CN" altLang="en-US" sz="2135" dirty="0">
                <a:solidFill>
                  <a:schemeClr val="bg1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381904" y="3794262"/>
              <a:ext cx="963479" cy="2230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35" dirty="0">
                  <a:solidFill>
                    <a:schemeClr val="bg1"/>
                  </a:solidFill>
                </a:rPr>
                <a:t>添加文字</a:t>
              </a:r>
              <a:endParaRPr lang="zh-CN" altLang="en-US" sz="1335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7154212" y="1890271"/>
            <a:ext cx="3203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点击添加标题</a:t>
            </a:r>
            <a:endParaRPr lang="zh-CN" altLang="en-US" sz="1600" dirty="0"/>
          </a:p>
        </p:txBody>
      </p:sp>
      <p:sp>
        <p:nvSpPr>
          <p:cNvPr id="18" name="文本框 48"/>
          <p:cNvSpPr txBox="1">
            <a:spLocks noChangeArrowheads="1"/>
          </p:cNvSpPr>
          <p:nvPr/>
        </p:nvSpPr>
        <p:spPr bwMode="auto">
          <a:xfrm>
            <a:off x="694327" y="350402"/>
            <a:ext cx="18882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r"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/>
              <a:t>营销广告</a:t>
            </a:r>
            <a:endParaRPr lang="zh-CN" altLang="en-US" dirty="0"/>
          </a:p>
        </p:txBody>
      </p:sp>
      <p:sp>
        <p:nvSpPr>
          <p:cNvPr id="22" name="文本框 21"/>
          <p:cNvSpPr txBox="1"/>
          <p:nvPr/>
        </p:nvSpPr>
        <p:spPr>
          <a:xfrm>
            <a:off x="2582600" y="422270"/>
            <a:ext cx="1947333" cy="3508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Click here to add title</a:t>
            </a:r>
            <a:endParaRPr lang="zh-CN" altLang="en-US" sz="1400" baseline="-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9" grpId="0" animBg="1"/>
      <p:bldP spid="11" grpId="0"/>
      <p:bldP spid="12" grpId="0"/>
      <p:bldP spid="13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213113" y="955864"/>
            <a:ext cx="272994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400" cap="all" dirty="0">
                <a:solidFill>
                  <a:srgbClr val="88B9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right</a:t>
            </a:r>
            <a:endParaRPr lang="en-US" altLang="zh-CN" sz="4400" cap="all" dirty="0">
              <a:solidFill>
                <a:srgbClr val="88B9CC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/>
            <a:r>
              <a:rPr lang="en-US" altLang="zh-CN" sz="4400" cap="all" dirty="0">
                <a:solidFill>
                  <a:srgbClr val="26262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picture</a:t>
            </a:r>
            <a:endParaRPr lang="en-US" altLang="zh-CN" sz="4400" cap="all" dirty="0">
              <a:solidFill>
                <a:srgbClr val="26262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/>
            <a:r>
              <a:rPr lang="en-US" altLang="zh-CN" sz="4400" cap="all" dirty="0">
                <a:solidFill>
                  <a:srgbClr val="26262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slide</a:t>
            </a:r>
            <a:endParaRPr lang="zh-CN" altLang="en-US" sz="4400" cap="all" dirty="0">
              <a:solidFill>
                <a:srgbClr val="262626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67407" y="4105214"/>
            <a:ext cx="2610679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algn="r">
              <a:lnSpc>
                <a:spcPct val="120000"/>
              </a:lnSpc>
              <a:defRPr sz="1600">
                <a:solidFill>
                  <a:prstClr val="black">
                    <a:lumMod val="95000"/>
                    <a:lumOff val="5000"/>
                  </a:prstClr>
                </a:solidFill>
                <a:latin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单击此处添加文字，添加具体文字内容，您的说明文字在此处添加，此处输入详细的说明文字</a:t>
            </a:r>
            <a:endParaRPr lang="en-US" altLang="zh-CN" dirty="0"/>
          </a:p>
        </p:txBody>
      </p:sp>
      <p:sp>
        <p:nvSpPr>
          <p:cNvPr id="7" name="矩形 6"/>
          <p:cNvSpPr/>
          <p:nvPr/>
        </p:nvSpPr>
        <p:spPr>
          <a:xfrm>
            <a:off x="2539020" y="5486941"/>
            <a:ext cx="103906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900" b="1">
                <a:solidFill>
                  <a:prstClr val="black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Arial Unicode MS" panose="020B0604020202020204" pitchFamily="34" charset="-122"/>
              </a:rPr>
              <a:t>lorem dolor sita </a:t>
            </a:r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>
            <a:off x="4041914" y="730193"/>
            <a:ext cx="7275442" cy="5418816"/>
          </a:xfrm>
          <a:custGeom>
            <a:avLst/>
            <a:gdLst>
              <a:gd name="connsiteX0" fmla="*/ 3892912 w 7275442"/>
              <a:gd name="connsiteY0" fmla="*/ 3420399 h 5418816"/>
              <a:gd name="connsiteX1" fmla="*/ 6480312 w 7275442"/>
              <a:gd name="connsiteY1" fmla="*/ 3420399 h 5418816"/>
              <a:gd name="connsiteX2" fmla="*/ 6480312 w 7275442"/>
              <a:gd name="connsiteY2" fmla="*/ 4756748 h 5418816"/>
              <a:gd name="connsiteX3" fmla="*/ 3892912 w 7275442"/>
              <a:gd name="connsiteY3" fmla="*/ 4756748 h 5418816"/>
              <a:gd name="connsiteX4" fmla="*/ 0 w 7275442"/>
              <a:gd name="connsiteY4" fmla="*/ 2770446 h 5418816"/>
              <a:gd name="connsiteX5" fmla="*/ 3803374 w 7275442"/>
              <a:gd name="connsiteY5" fmla="*/ 2770446 h 5418816"/>
              <a:gd name="connsiteX6" fmla="*/ 3803374 w 7275442"/>
              <a:gd name="connsiteY6" fmla="*/ 5418816 h 5418816"/>
              <a:gd name="connsiteX7" fmla="*/ 0 w 7275442"/>
              <a:gd name="connsiteY7" fmla="*/ 5418816 h 5418816"/>
              <a:gd name="connsiteX8" fmla="*/ 3892911 w 7275442"/>
              <a:gd name="connsiteY8" fmla="*/ 1524382 h 5418816"/>
              <a:gd name="connsiteX9" fmla="*/ 7275442 w 7275442"/>
              <a:gd name="connsiteY9" fmla="*/ 1524382 h 5418816"/>
              <a:gd name="connsiteX10" fmla="*/ 7275442 w 7275442"/>
              <a:gd name="connsiteY10" fmla="*/ 3312676 h 5418816"/>
              <a:gd name="connsiteX11" fmla="*/ 3892911 w 7275442"/>
              <a:gd name="connsiteY11" fmla="*/ 3312676 h 5418816"/>
              <a:gd name="connsiteX12" fmla="*/ 1356264 w 7275442"/>
              <a:gd name="connsiteY12" fmla="*/ 667155 h 5418816"/>
              <a:gd name="connsiteX13" fmla="*/ 3803373 w 7275442"/>
              <a:gd name="connsiteY13" fmla="*/ 667155 h 5418816"/>
              <a:gd name="connsiteX14" fmla="*/ 3803373 w 7275442"/>
              <a:gd name="connsiteY14" fmla="*/ 2675617 h 5418816"/>
              <a:gd name="connsiteX15" fmla="*/ 1356264 w 7275442"/>
              <a:gd name="connsiteY15" fmla="*/ 2675617 h 5418816"/>
              <a:gd name="connsiteX16" fmla="*/ 3892912 w 7275442"/>
              <a:gd name="connsiteY16" fmla="*/ 0 h 5418816"/>
              <a:gd name="connsiteX17" fmla="*/ 5976730 w 7275442"/>
              <a:gd name="connsiteY17" fmla="*/ 0 h 5418816"/>
              <a:gd name="connsiteX18" fmla="*/ 5976730 w 7275442"/>
              <a:gd name="connsiteY18" fmla="*/ 1416659 h 5418816"/>
              <a:gd name="connsiteX19" fmla="*/ 3892912 w 7275442"/>
              <a:gd name="connsiteY19" fmla="*/ 1416659 h 5418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275442" h="5418816">
                <a:moveTo>
                  <a:pt x="3892912" y="3420399"/>
                </a:moveTo>
                <a:lnTo>
                  <a:pt x="6480312" y="3420399"/>
                </a:lnTo>
                <a:lnTo>
                  <a:pt x="6480312" y="4756748"/>
                </a:lnTo>
                <a:lnTo>
                  <a:pt x="3892912" y="4756748"/>
                </a:lnTo>
                <a:close/>
                <a:moveTo>
                  <a:pt x="0" y="2770446"/>
                </a:moveTo>
                <a:lnTo>
                  <a:pt x="3803374" y="2770446"/>
                </a:lnTo>
                <a:lnTo>
                  <a:pt x="3803374" y="5418816"/>
                </a:lnTo>
                <a:lnTo>
                  <a:pt x="0" y="5418816"/>
                </a:lnTo>
                <a:close/>
                <a:moveTo>
                  <a:pt x="3892911" y="1524382"/>
                </a:moveTo>
                <a:lnTo>
                  <a:pt x="7275442" y="1524382"/>
                </a:lnTo>
                <a:lnTo>
                  <a:pt x="7275442" y="3312676"/>
                </a:lnTo>
                <a:lnTo>
                  <a:pt x="3892911" y="3312676"/>
                </a:lnTo>
                <a:close/>
                <a:moveTo>
                  <a:pt x="1356264" y="667155"/>
                </a:moveTo>
                <a:lnTo>
                  <a:pt x="3803373" y="667155"/>
                </a:lnTo>
                <a:lnTo>
                  <a:pt x="3803373" y="2675617"/>
                </a:lnTo>
                <a:lnTo>
                  <a:pt x="1356264" y="2675617"/>
                </a:lnTo>
                <a:close/>
                <a:moveTo>
                  <a:pt x="3892912" y="0"/>
                </a:moveTo>
                <a:lnTo>
                  <a:pt x="5976730" y="0"/>
                </a:lnTo>
                <a:lnTo>
                  <a:pt x="5976730" y="1416659"/>
                </a:lnTo>
                <a:lnTo>
                  <a:pt x="3892912" y="1416659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48"/>
          <p:cNvSpPr txBox="1">
            <a:spLocks noChangeArrowheads="1"/>
          </p:cNvSpPr>
          <p:nvPr/>
        </p:nvSpPr>
        <p:spPr bwMode="auto">
          <a:xfrm>
            <a:off x="756637" y="371089"/>
            <a:ext cx="18882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r"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/>
              <a:t>营运地点</a:t>
            </a:r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2604420" y="476226"/>
            <a:ext cx="1947333" cy="3508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Click here to add title</a:t>
            </a:r>
            <a:endParaRPr lang="zh-CN" altLang="en-US" sz="1400" baseline="-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925533" y="1344840"/>
            <a:ext cx="5107709" cy="2105891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" name="矩形 8"/>
          <p:cNvSpPr/>
          <p:nvPr/>
        </p:nvSpPr>
        <p:spPr>
          <a:xfrm>
            <a:off x="6171787" y="1335605"/>
            <a:ext cx="2493819" cy="20966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5" name="矩形 44"/>
          <p:cNvSpPr/>
          <p:nvPr/>
        </p:nvSpPr>
        <p:spPr>
          <a:xfrm>
            <a:off x="8804151" y="1354077"/>
            <a:ext cx="2641600" cy="20966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6" name="矩形 45"/>
          <p:cNvSpPr/>
          <p:nvPr/>
        </p:nvSpPr>
        <p:spPr>
          <a:xfrm>
            <a:off x="3479388" y="3551144"/>
            <a:ext cx="2553855" cy="20966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7" name="矩形 46"/>
          <p:cNvSpPr/>
          <p:nvPr/>
        </p:nvSpPr>
        <p:spPr>
          <a:xfrm>
            <a:off x="916298" y="3551144"/>
            <a:ext cx="2410691" cy="20966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8" name="矩形 47"/>
          <p:cNvSpPr/>
          <p:nvPr/>
        </p:nvSpPr>
        <p:spPr>
          <a:xfrm>
            <a:off x="6171787" y="3552334"/>
            <a:ext cx="5273964" cy="21058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4" name="矩形 13"/>
          <p:cNvSpPr/>
          <p:nvPr/>
        </p:nvSpPr>
        <p:spPr>
          <a:xfrm>
            <a:off x="925533" y="1335605"/>
            <a:ext cx="5107709" cy="2115127"/>
          </a:xfrm>
          <a:prstGeom prst="rect">
            <a:avLst/>
          </a:prstGeom>
          <a:solidFill>
            <a:srgbClr val="88B9CC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1" name="文本框 20"/>
          <p:cNvSpPr txBox="1"/>
          <p:nvPr/>
        </p:nvSpPr>
        <p:spPr>
          <a:xfrm>
            <a:off x="1165678" y="1474151"/>
            <a:ext cx="2900219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dirty="0">
                <a:solidFill>
                  <a:schemeClr val="bg1"/>
                </a:solidFill>
              </a:rPr>
              <a:t>产品展示</a:t>
            </a:r>
            <a:endParaRPr lang="zh-CN" altLang="en-US" sz="2665" dirty="0">
              <a:solidFill>
                <a:schemeClr val="bg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980625" y="2044581"/>
            <a:ext cx="692727" cy="913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335" dirty="0">
                <a:solidFill>
                  <a:schemeClr val="bg1"/>
                </a:solidFill>
                <a:latin typeface="+mn-ea"/>
              </a:rPr>
              <a:t>+</a:t>
            </a:r>
            <a:endParaRPr lang="zh-CN" altLang="en-US" sz="5335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5" name="文本框 48"/>
          <p:cNvSpPr txBox="1">
            <a:spLocks noChangeArrowheads="1"/>
          </p:cNvSpPr>
          <p:nvPr/>
        </p:nvSpPr>
        <p:spPr bwMode="auto">
          <a:xfrm>
            <a:off x="883394" y="380797"/>
            <a:ext cx="18882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r"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/>
              <a:t>产品概况</a:t>
            </a:r>
            <a:endParaRPr lang="zh-CN" altLang="en-US" dirty="0"/>
          </a:p>
        </p:txBody>
      </p:sp>
      <p:sp>
        <p:nvSpPr>
          <p:cNvPr id="23" name="文本框 22"/>
          <p:cNvSpPr txBox="1"/>
          <p:nvPr/>
        </p:nvSpPr>
        <p:spPr>
          <a:xfrm>
            <a:off x="2699685" y="491597"/>
            <a:ext cx="1947333" cy="3508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Click here to add title</a:t>
            </a:r>
            <a:endParaRPr lang="zh-CN" altLang="en-US" sz="1400" baseline="-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8" dur="25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0" dur="250" fill="hold"/>
                                        <p:tgtEl>
                                          <p:spTgt spid="22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45" grpId="0" animBg="1"/>
      <p:bldP spid="46" grpId="0" animBg="1"/>
      <p:bldP spid="47" grpId="0" animBg="1"/>
      <p:bldP spid="48" grpId="0" animBg="1"/>
      <p:bldP spid="14" grpId="0" animBg="1"/>
      <p:bldP spid="21" grpId="0"/>
      <p:bldP spid="22" grpId="0"/>
      <p:bldP spid="22" grpId="1"/>
      <p:bldP spid="22" grpId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48"/>
          <p:cNvCxnSpPr/>
          <p:nvPr/>
        </p:nvCxnSpPr>
        <p:spPr>
          <a:xfrm>
            <a:off x="5337526" y="3469760"/>
            <a:ext cx="1533005" cy="21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5"/>
          <p:cNvCxnSpPr/>
          <p:nvPr/>
        </p:nvCxnSpPr>
        <p:spPr>
          <a:xfrm>
            <a:off x="5337526" y="2041000"/>
            <a:ext cx="1533005" cy="21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50"/>
          <p:cNvCxnSpPr/>
          <p:nvPr/>
        </p:nvCxnSpPr>
        <p:spPr>
          <a:xfrm>
            <a:off x="5337526" y="4993771"/>
            <a:ext cx="1533005" cy="21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组合 52"/>
          <p:cNvGrpSpPr/>
          <p:nvPr/>
        </p:nvGrpSpPr>
        <p:grpSpPr>
          <a:xfrm>
            <a:off x="6051376" y="1235891"/>
            <a:ext cx="114301" cy="4763591"/>
            <a:chOff x="4529137" y="1142992"/>
            <a:chExt cx="85726" cy="3572693"/>
          </a:xfrm>
        </p:grpSpPr>
        <p:cxnSp>
          <p:nvCxnSpPr>
            <p:cNvPr id="2" name="Straight Connector 8"/>
            <p:cNvCxnSpPr/>
            <p:nvPr/>
          </p:nvCxnSpPr>
          <p:spPr>
            <a:xfrm rot="5400000">
              <a:off x="2785258" y="2928942"/>
              <a:ext cx="3572693" cy="79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Oval 51"/>
            <p:cNvSpPr/>
            <p:nvPr/>
          </p:nvSpPr>
          <p:spPr>
            <a:xfrm>
              <a:off x="4529137" y="2774961"/>
              <a:ext cx="85726" cy="8572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6" name="Oval 52"/>
            <p:cNvSpPr/>
            <p:nvPr/>
          </p:nvSpPr>
          <p:spPr>
            <a:xfrm>
              <a:off x="4529137" y="1708160"/>
              <a:ext cx="85726" cy="8572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8" name="Oval 53"/>
            <p:cNvSpPr/>
            <p:nvPr/>
          </p:nvSpPr>
          <p:spPr>
            <a:xfrm>
              <a:off x="4529137" y="3917960"/>
              <a:ext cx="85726" cy="8572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9" name="Group 88"/>
          <p:cNvGrpSpPr/>
          <p:nvPr/>
        </p:nvGrpSpPr>
        <p:grpSpPr>
          <a:xfrm>
            <a:off x="488737" y="2888559"/>
            <a:ext cx="3524275" cy="1212384"/>
            <a:chOff x="357158" y="2428874"/>
            <a:chExt cx="2643206" cy="909288"/>
          </a:xfrm>
        </p:grpSpPr>
        <p:sp>
          <p:nvSpPr>
            <p:cNvPr id="10" name="Rectangle 31"/>
            <p:cNvSpPr/>
            <p:nvPr/>
          </p:nvSpPr>
          <p:spPr>
            <a:xfrm>
              <a:off x="357158" y="2714626"/>
              <a:ext cx="2643206" cy="6235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06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您的内容打在这里，或者通过复制您的文本后，在此框中选择粘贴，并选择只保留文字；您的内容您的内容打在这里，或者通过复制您的文本后</a:t>
              </a:r>
              <a:endParaRPr lang="en-US" altLang="zh-CN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ea typeface="Open Sans Light" panose="020B0306030504020204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11" name="Rectangle 32"/>
            <p:cNvSpPr/>
            <p:nvPr/>
          </p:nvSpPr>
          <p:spPr>
            <a:xfrm>
              <a:off x="2204912" y="2428874"/>
              <a:ext cx="754052" cy="3462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添加标题</a:t>
              </a:r>
              <a:endParaRPr lang="en-US" altLang="zh-CN" sz="16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4489265" y="3045650"/>
            <a:ext cx="848261" cy="848219"/>
            <a:chOff x="3357554" y="2500312"/>
            <a:chExt cx="636196" cy="636164"/>
          </a:xfrm>
        </p:grpSpPr>
        <p:sp>
          <p:nvSpPr>
            <p:cNvPr id="12" name="Rectangle 22"/>
            <p:cNvSpPr/>
            <p:nvPr/>
          </p:nvSpPr>
          <p:spPr>
            <a:xfrm>
              <a:off x="3357554" y="2500312"/>
              <a:ext cx="636196" cy="636164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13" name="Freeform 23"/>
            <p:cNvSpPr>
              <a:spLocks noEditPoints="1"/>
            </p:cNvSpPr>
            <p:nvPr/>
          </p:nvSpPr>
          <p:spPr bwMode="auto">
            <a:xfrm>
              <a:off x="3477620" y="2660940"/>
              <a:ext cx="389082" cy="322810"/>
            </a:xfrm>
            <a:custGeom>
              <a:avLst/>
              <a:gdLst/>
              <a:ahLst/>
              <a:cxnLst>
                <a:cxn ang="0">
                  <a:pos x="312" y="110"/>
                </a:cxn>
                <a:cxn ang="0">
                  <a:pos x="323" y="138"/>
                </a:cxn>
                <a:cxn ang="0">
                  <a:pos x="350" y="127"/>
                </a:cxn>
                <a:cxn ang="0">
                  <a:pos x="339" y="100"/>
                </a:cxn>
                <a:cxn ang="0">
                  <a:pos x="25" y="100"/>
                </a:cxn>
                <a:cxn ang="0">
                  <a:pos x="15" y="127"/>
                </a:cxn>
                <a:cxn ang="0">
                  <a:pos x="42" y="138"/>
                </a:cxn>
                <a:cxn ang="0">
                  <a:pos x="53" y="110"/>
                </a:cxn>
                <a:cxn ang="0">
                  <a:pos x="270" y="60"/>
                </a:cxn>
                <a:cxn ang="0">
                  <a:pos x="248" y="69"/>
                </a:cxn>
                <a:cxn ang="0">
                  <a:pos x="239" y="91"/>
                </a:cxn>
                <a:cxn ang="0">
                  <a:pos x="252" y="116"/>
                </a:cxn>
                <a:cxn ang="0">
                  <a:pos x="276" y="121"/>
                </a:cxn>
                <a:cxn ang="0">
                  <a:pos x="297" y="103"/>
                </a:cxn>
                <a:cxn ang="0">
                  <a:pos x="297" y="80"/>
                </a:cxn>
                <a:cxn ang="0">
                  <a:pos x="276" y="62"/>
                </a:cxn>
                <a:cxn ang="0">
                  <a:pos x="330" y="183"/>
                </a:cxn>
                <a:cxn ang="0">
                  <a:pos x="321" y="152"/>
                </a:cxn>
                <a:cxn ang="0">
                  <a:pos x="350" y="158"/>
                </a:cxn>
                <a:cxn ang="0">
                  <a:pos x="364" y="185"/>
                </a:cxn>
                <a:cxn ang="0">
                  <a:pos x="83" y="63"/>
                </a:cxn>
                <a:cxn ang="0">
                  <a:pos x="65" y="85"/>
                </a:cxn>
                <a:cxn ang="0">
                  <a:pos x="71" y="109"/>
                </a:cxn>
                <a:cxn ang="0">
                  <a:pos x="96" y="121"/>
                </a:cxn>
                <a:cxn ang="0">
                  <a:pos x="118" y="112"/>
                </a:cxn>
                <a:cxn ang="0">
                  <a:pos x="127" y="91"/>
                </a:cxn>
                <a:cxn ang="0">
                  <a:pos x="112" y="65"/>
                </a:cxn>
                <a:cxn ang="0">
                  <a:pos x="35" y="150"/>
                </a:cxn>
                <a:cxn ang="0">
                  <a:pos x="36" y="176"/>
                </a:cxn>
                <a:cxn ang="0">
                  <a:pos x="0" y="185"/>
                </a:cxn>
                <a:cxn ang="0">
                  <a:pos x="15" y="158"/>
                </a:cxn>
                <a:cxn ang="0">
                  <a:pos x="183" y="0"/>
                </a:cxn>
                <a:cxn ang="0">
                  <a:pos x="151" y="13"/>
                </a:cxn>
                <a:cxn ang="0">
                  <a:pos x="138" y="45"/>
                </a:cxn>
                <a:cxn ang="0">
                  <a:pos x="158" y="81"/>
                </a:cxn>
                <a:cxn ang="0">
                  <a:pos x="192" y="89"/>
                </a:cxn>
                <a:cxn ang="0">
                  <a:pos x="225" y="62"/>
                </a:cxn>
                <a:cxn ang="0">
                  <a:pos x="225" y="27"/>
                </a:cxn>
                <a:cxn ang="0">
                  <a:pos x="192" y="0"/>
                </a:cxn>
                <a:cxn ang="0">
                  <a:pos x="265" y="174"/>
                </a:cxn>
                <a:cxn ang="0">
                  <a:pos x="256" y="136"/>
                </a:cxn>
                <a:cxn ang="0">
                  <a:pos x="279" y="136"/>
                </a:cxn>
                <a:cxn ang="0">
                  <a:pos x="316" y="165"/>
                </a:cxn>
                <a:cxn ang="0">
                  <a:pos x="100" y="272"/>
                </a:cxn>
                <a:cxn ang="0">
                  <a:pos x="51" y="165"/>
                </a:cxn>
                <a:cxn ang="0">
                  <a:pos x="85" y="136"/>
                </a:cxn>
                <a:cxn ang="0">
                  <a:pos x="109" y="136"/>
                </a:cxn>
                <a:cxn ang="0">
                  <a:pos x="100" y="174"/>
                </a:cxn>
                <a:cxn ang="0">
                  <a:pos x="252" y="159"/>
                </a:cxn>
                <a:cxn ang="0">
                  <a:pos x="210" y="109"/>
                </a:cxn>
                <a:cxn ang="0">
                  <a:pos x="154" y="109"/>
                </a:cxn>
                <a:cxn ang="0">
                  <a:pos x="112" y="159"/>
                </a:cxn>
              </a:cxnLst>
              <a:rect l="0" t="0" r="r" b="b"/>
              <a:pathLst>
                <a:path w="364" h="301">
                  <a:moveTo>
                    <a:pt x="332" y="98"/>
                  </a:moveTo>
                  <a:lnTo>
                    <a:pt x="332" y="98"/>
                  </a:lnTo>
                  <a:lnTo>
                    <a:pt x="323" y="100"/>
                  </a:lnTo>
                  <a:lnTo>
                    <a:pt x="317" y="105"/>
                  </a:lnTo>
                  <a:lnTo>
                    <a:pt x="312" y="110"/>
                  </a:lnTo>
                  <a:lnTo>
                    <a:pt x="310" y="120"/>
                  </a:lnTo>
                  <a:lnTo>
                    <a:pt x="310" y="120"/>
                  </a:lnTo>
                  <a:lnTo>
                    <a:pt x="312" y="127"/>
                  </a:lnTo>
                  <a:lnTo>
                    <a:pt x="317" y="134"/>
                  </a:lnTo>
                  <a:lnTo>
                    <a:pt x="323" y="138"/>
                  </a:lnTo>
                  <a:lnTo>
                    <a:pt x="332" y="139"/>
                  </a:lnTo>
                  <a:lnTo>
                    <a:pt x="332" y="139"/>
                  </a:lnTo>
                  <a:lnTo>
                    <a:pt x="339" y="138"/>
                  </a:lnTo>
                  <a:lnTo>
                    <a:pt x="346" y="134"/>
                  </a:lnTo>
                  <a:lnTo>
                    <a:pt x="350" y="127"/>
                  </a:lnTo>
                  <a:lnTo>
                    <a:pt x="352" y="120"/>
                  </a:lnTo>
                  <a:lnTo>
                    <a:pt x="352" y="120"/>
                  </a:lnTo>
                  <a:lnTo>
                    <a:pt x="350" y="110"/>
                  </a:lnTo>
                  <a:lnTo>
                    <a:pt x="346" y="105"/>
                  </a:lnTo>
                  <a:lnTo>
                    <a:pt x="339" y="100"/>
                  </a:lnTo>
                  <a:lnTo>
                    <a:pt x="332" y="98"/>
                  </a:lnTo>
                  <a:lnTo>
                    <a:pt x="332" y="98"/>
                  </a:lnTo>
                  <a:close/>
                  <a:moveTo>
                    <a:pt x="35" y="98"/>
                  </a:moveTo>
                  <a:lnTo>
                    <a:pt x="35" y="98"/>
                  </a:lnTo>
                  <a:lnTo>
                    <a:pt x="25" y="100"/>
                  </a:lnTo>
                  <a:lnTo>
                    <a:pt x="20" y="105"/>
                  </a:lnTo>
                  <a:lnTo>
                    <a:pt x="15" y="110"/>
                  </a:lnTo>
                  <a:lnTo>
                    <a:pt x="13" y="120"/>
                  </a:lnTo>
                  <a:lnTo>
                    <a:pt x="13" y="120"/>
                  </a:lnTo>
                  <a:lnTo>
                    <a:pt x="15" y="127"/>
                  </a:lnTo>
                  <a:lnTo>
                    <a:pt x="20" y="134"/>
                  </a:lnTo>
                  <a:lnTo>
                    <a:pt x="25" y="138"/>
                  </a:lnTo>
                  <a:lnTo>
                    <a:pt x="35" y="139"/>
                  </a:lnTo>
                  <a:lnTo>
                    <a:pt x="35" y="139"/>
                  </a:lnTo>
                  <a:lnTo>
                    <a:pt x="42" y="138"/>
                  </a:lnTo>
                  <a:lnTo>
                    <a:pt x="49" y="134"/>
                  </a:lnTo>
                  <a:lnTo>
                    <a:pt x="53" y="127"/>
                  </a:lnTo>
                  <a:lnTo>
                    <a:pt x="54" y="120"/>
                  </a:lnTo>
                  <a:lnTo>
                    <a:pt x="54" y="120"/>
                  </a:lnTo>
                  <a:lnTo>
                    <a:pt x="53" y="110"/>
                  </a:lnTo>
                  <a:lnTo>
                    <a:pt x="49" y="105"/>
                  </a:lnTo>
                  <a:lnTo>
                    <a:pt x="42" y="100"/>
                  </a:lnTo>
                  <a:lnTo>
                    <a:pt x="35" y="98"/>
                  </a:lnTo>
                  <a:lnTo>
                    <a:pt x="35" y="98"/>
                  </a:lnTo>
                  <a:close/>
                  <a:moveTo>
                    <a:pt x="270" y="60"/>
                  </a:moveTo>
                  <a:lnTo>
                    <a:pt x="270" y="60"/>
                  </a:lnTo>
                  <a:lnTo>
                    <a:pt x="263" y="62"/>
                  </a:lnTo>
                  <a:lnTo>
                    <a:pt x="258" y="63"/>
                  </a:lnTo>
                  <a:lnTo>
                    <a:pt x="252" y="65"/>
                  </a:lnTo>
                  <a:lnTo>
                    <a:pt x="248" y="69"/>
                  </a:lnTo>
                  <a:lnTo>
                    <a:pt x="245" y="74"/>
                  </a:lnTo>
                  <a:lnTo>
                    <a:pt x="241" y="80"/>
                  </a:lnTo>
                  <a:lnTo>
                    <a:pt x="239" y="85"/>
                  </a:lnTo>
                  <a:lnTo>
                    <a:pt x="239" y="91"/>
                  </a:lnTo>
                  <a:lnTo>
                    <a:pt x="239" y="91"/>
                  </a:lnTo>
                  <a:lnTo>
                    <a:pt x="239" y="98"/>
                  </a:lnTo>
                  <a:lnTo>
                    <a:pt x="241" y="103"/>
                  </a:lnTo>
                  <a:lnTo>
                    <a:pt x="245" y="109"/>
                  </a:lnTo>
                  <a:lnTo>
                    <a:pt x="248" y="112"/>
                  </a:lnTo>
                  <a:lnTo>
                    <a:pt x="252" y="116"/>
                  </a:lnTo>
                  <a:lnTo>
                    <a:pt x="258" y="120"/>
                  </a:lnTo>
                  <a:lnTo>
                    <a:pt x="263" y="121"/>
                  </a:lnTo>
                  <a:lnTo>
                    <a:pt x="270" y="121"/>
                  </a:lnTo>
                  <a:lnTo>
                    <a:pt x="270" y="121"/>
                  </a:lnTo>
                  <a:lnTo>
                    <a:pt x="276" y="121"/>
                  </a:lnTo>
                  <a:lnTo>
                    <a:pt x="281" y="120"/>
                  </a:lnTo>
                  <a:lnTo>
                    <a:pt x="287" y="116"/>
                  </a:lnTo>
                  <a:lnTo>
                    <a:pt x="292" y="112"/>
                  </a:lnTo>
                  <a:lnTo>
                    <a:pt x="296" y="109"/>
                  </a:lnTo>
                  <a:lnTo>
                    <a:pt x="297" y="103"/>
                  </a:lnTo>
                  <a:lnTo>
                    <a:pt x="299" y="98"/>
                  </a:lnTo>
                  <a:lnTo>
                    <a:pt x="301" y="91"/>
                  </a:lnTo>
                  <a:lnTo>
                    <a:pt x="301" y="91"/>
                  </a:lnTo>
                  <a:lnTo>
                    <a:pt x="299" y="85"/>
                  </a:lnTo>
                  <a:lnTo>
                    <a:pt x="297" y="80"/>
                  </a:lnTo>
                  <a:lnTo>
                    <a:pt x="296" y="74"/>
                  </a:lnTo>
                  <a:lnTo>
                    <a:pt x="292" y="69"/>
                  </a:lnTo>
                  <a:lnTo>
                    <a:pt x="287" y="65"/>
                  </a:lnTo>
                  <a:lnTo>
                    <a:pt x="281" y="63"/>
                  </a:lnTo>
                  <a:lnTo>
                    <a:pt x="276" y="62"/>
                  </a:lnTo>
                  <a:lnTo>
                    <a:pt x="270" y="60"/>
                  </a:lnTo>
                  <a:lnTo>
                    <a:pt x="270" y="60"/>
                  </a:lnTo>
                  <a:close/>
                  <a:moveTo>
                    <a:pt x="364" y="248"/>
                  </a:moveTo>
                  <a:lnTo>
                    <a:pt x="330" y="248"/>
                  </a:lnTo>
                  <a:lnTo>
                    <a:pt x="330" y="183"/>
                  </a:lnTo>
                  <a:lnTo>
                    <a:pt x="330" y="183"/>
                  </a:lnTo>
                  <a:lnTo>
                    <a:pt x="330" y="176"/>
                  </a:lnTo>
                  <a:lnTo>
                    <a:pt x="328" y="167"/>
                  </a:lnTo>
                  <a:lnTo>
                    <a:pt x="321" y="152"/>
                  </a:lnTo>
                  <a:lnTo>
                    <a:pt x="321" y="152"/>
                  </a:lnTo>
                  <a:lnTo>
                    <a:pt x="332" y="150"/>
                  </a:lnTo>
                  <a:lnTo>
                    <a:pt x="332" y="150"/>
                  </a:lnTo>
                  <a:lnTo>
                    <a:pt x="337" y="152"/>
                  </a:lnTo>
                  <a:lnTo>
                    <a:pt x="345" y="154"/>
                  </a:lnTo>
                  <a:lnTo>
                    <a:pt x="350" y="158"/>
                  </a:lnTo>
                  <a:lnTo>
                    <a:pt x="355" y="161"/>
                  </a:lnTo>
                  <a:lnTo>
                    <a:pt x="359" y="167"/>
                  </a:lnTo>
                  <a:lnTo>
                    <a:pt x="363" y="172"/>
                  </a:lnTo>
                  <a:lnTo>
                    <a:pt x="364" y="178"/>
                  </a:lnTo>
                  <a:lnTo>
                    <a:pt x="364" y="185"/>
                  </a:lnTo>
                  <a:lnTo>
                    <a:pt x="364" y="248"/>
                  </a:lnTo>
                  <a:close/>
                  <a:moveTo>
                    <a:pt x="96" y="60"/>
                  </a:moveTo>
                  <a:lnTo>
                    <a:pt x="96" y="60"/>
                  </a:lnTo>
                  <a:lnTo>
                    <a:pt x="89" y="62"/>
                  </a:lnTo>
                  <a:lnTo>
                    <a:pt x="83" y="63"/>
                  </a:lnTo>
                  <a:lnTo>
                    <a:pt x="78" y="65"/>
                  </a:lnTo>
                  <a:lnTo>
                    <a:pt x="74" y="69"/>
                  </a:lnTo>
                  <a:lnTo>
                    <a:pt x="71" y="74"/>
                  </a:lnTo>
                  <a:lnTo>
                    <a:pt x="67" y="80"/>
                  </a:lnTo>
                  <a:lnTo>
                    <a:pt x="65" y="85"/>
                  </a:lnTo>
                  <a:lnTo>
                    <a:pt x="65" y="91"/>
                  </a:lnTo>
                  <a:lnTo>
                    <a:pt x="65" y="91"/>
                  </a:lnTo>
                  <a:lnTo>
                    <a:pt x="65" y="98"/>
                  </a:lnTo>
                  <a:lnTo>
                    <a:pt x="67" y="103"/>
                  </a:lnTo>
                  <a:lnTo>
                    <a:pt x="71" y="109"/>
                  </a:lnTo>
                  <a:lnTo>
                    <a:pt x="74" y="112"/>
                  </a:lnTo>
                  <a:lnTo>
                    <a:pt x="78" y="116"/>
                  </a:lnTo>
                  <a:lnTo>
                    <a:pt x="83" y="120"/>
                  </a:lnTo>
                  <a:lnTo>
                    <a:pt x="89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102" y="121"/>
                  </a:lnTo>
                  <a:lnTo>
                    <a:pt x="107" y="120"/>
                  </a:lnTo>
                  <a:lnTo>
                    <a:pt x="112" y="116"/>
                  </a:lnTo>
                  <a:lnTo>
                    <a:pt x="118" y="112"/>
                  </a:lnTo>
                  <a:lnTo>
                    <a:pt x="122" y="109"/>
                  </a:lnTo>
                  <a:lnTo>
                    <a:pt x="123" y="103"/>
                  </a:lnTo>
                  <a:lnTo>
                    <a:pt x="125" y="98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5" y="85"/>
                  </a:lnTo>
                  <a:lnTo>
                    <a:pt x="123" y="80"/>
                  </a:lnTo>
                  <a:lnTo>
                    <a:pt x="122" y="74"/>
                  </a:lnTo>
                  <a:lnTo>
                    <a:pt x="118" y="69"/>
                  </a:lnTo>
                  <a:lnTo>
                    <a:pt x="112" y="65"/>
                  </a:lnTo>
                  <a:lnTo>
                    <a:pt x="107" y="63"/>
                  </a:lnTo>
                  <a:lnTo>
                    <a:pt x="102" y="62"/>
                  </a:lnTo>
                  <a:lnTo>
                    <a:pt x="96" y="60"/>
                  </a:lnTo>
                  <a:lnTo>
                    <a:pt x="96" y="60"/>
                  </a:lnTo>
                  <a:close/>
                  <a:moveTo>
                    <a:pt x="35" y="150"/>
                  </a:moveTo>
                  <a:lnTo>
                    <a:pt x="35" y="150"/>
                  </a:lnTo>
                  <a:lnTo>
                    <a:pt x="44" y="152"/>
                  </a:lnTo>
                  <a:lnTo>
                    <a:pt x="44" y="152"/>
                  </a:lnTo>
                  <a:lnTo>
                    <a:pt x="38" y="167"/>
                  </a:lnTo>
                  <a:lnTo>
                    <a:pt x="36" y="176"/>
                  </a:lnTo>
                  <a:lnTo>
                    <a:pt x="35" y="183"/>
                  </a:lnTo>
                  <a:lnTo>
                    <a:pt x="35" y="248"/>
                  </a:lnTo>
                  <a:lnTo>
                    <a:pt x="0" y="248"/>
                  </a:lnTo>
                  <a:lnTo>
                    <a:pt x="0" y="185"/>
                  </a:lnTo>
                  <a:lnTo>
                    <a:pt x="0" y="185"/>
                  </a:lnTo>
                  <a:lnTo>
                    <a:pt x="0" y="178"/>
                  </a:lnTo>
                  <a:lnTo>
                    <a:pt x="2" y="172"/>
                  </a:lnTo>
                  <a:lnTo>
                    <a:pt x="6" y="167"/>
                  </a:lnTo>
                  <a:lnTo>
                    <a:pt x="9" y="161"/>
                  </a:lnTo>
                  <a:lnTo>
                    <a:pt x="15" y="158"/>
                  </a:lnTo>
                  <a:lnTo>
                    <a:pt x="20" y="154"/>
                  </a:lnTo>
                  <a:lnTo>
                    <a:pt x="27" y="152"/>
                  </a:lnTo>
                  <a:lnTo>
                    <a:pt x="35" y="150"/>
                  </a:lnTo>
                  <a:lnTo>
                    <a:pt x="35" y="150"/>
                  </a:lnTo>
                  <a:close/>
                  <a:moveTo>
                    <a:pt x="183" y="0"/>
                  </a:moveTo>
                  <a:lnTo>
                    <a:pt x="183" y="0"/>
                  </a:lnTo>
                  <a:lnTo>
                    <a:pt x="174" y="0"/>
                  </a:lnTo>
                  <a:lnTo>
                    <a:pt x="165" y="4"/>
                  </a:lnTo>
                  <a:lnTo>
                    <a:pt x="158" y="7"/>
                  </a:lnTo>
                  <a:lnTo>
                    <a:pt x="151" y="13"/>
                  </a:lnTo>
                  <a:lnTo>
                    <a:pt x="145" y="20"/>
                  </a:lnTo>
                  <a:lnTo>
                    <a:pt x="141" y="27"/>
                  </a:lnTo>
                  <a:lnTo>
                    <a:pt x="138" y="36"/>
                  </a:lnTo>
                  <a:lnTo>
                    <a:pt x="138" y="45"/>
                  </a:lnTo>
                  <a:lnTo>
                    <a:pt x="138" y="45"/>
                  </a:lnTo>
                  <a:lnTo>
                    <a:pt x="138" y="54"/>
                  </a:lnTo>
                  <a:lnTo>
                    <a:pt x="141" y="62"/>
                  </a:lnTo>
                  <a:lnTo>
                    <a:pt x="145" y="71"/>
                  </a:lnTo>
                  <a:lnTo>
                    <a:pt x="151" y="76"/>
                  </a:lnTo>
                  <a:lnTo>
                    <a:pt x="158" y="81"/>
                  </a:lnTo>
                  <a:lnTo>
                    <a:pt x="165" y="87"/>
                  </a:lnTo>
                  <a:lnTo>
                    <a:pt x="174" y="89"/>
                  </a:lnTo>
                  <a:lnTo>
                    <a:pt x="183" y="91"/>
                  </a:lnTo>
                  <a:lnTo>
                    <a:pt x="183" y="91"/>
                  </a:lnTo>
                  <a:lnTo>
                    <a:pt x="192" y="89"/>
                  </a:lnTo>
                  <a:lnTo>
                    <a:pt x="200" y="87"/>
                  </a:lnTo>
                  <a:lnTo>
                    <a:pt x="209" y="81"/>
                  </a:lnTo>
                  <a:lnTo>
                    <a:pt x="214" y="76"/>
                  </a:lnTo>
                  <a:lnTo>
                    <a:pt x="219" y="71"/>
                  </a:lnTo>
                  <a:lnTo>
                    <a:pt x="225" y="62"/>
                  </a:lnTo>
                  <a:lnTo>
                    <a:pt x="227" y="54"/>
                  </a:lnTo>
                  <a:lnTo>
                    <a:pt x="229" y="45"/>
                  </a:lnTo>
                  <a:lnTo>
                    <a:pt x="229" y="45"/>
                  </a:lnTo>
                  <a:lnTo>
                    <a:pt x="227" y="36"/>
                  </a:lnTo>
                  <a:lnTo>
                    <a:pt x="225" y="27"/>
                  </a:lnTo>
                  <a:lnTo>
                    <a:pt x="219" y="20"/>
                  </a:lnTo>
                  <a:lnTo>
                    <a:pt x="214" y="13"/>
                  </a:lnTo>
                  <a:lnTo>
                    <a:pt x="209" y="7"/>
                  </a:lnTo>
                  <a:lnTo>
                    <a:pt x="200" y="4"/>
                  </a:lnTo>
                  <a:lnTo>
                    <a:pt x="192" y="0"/>
                  </a:lnTo>
                  <a:lnTo>
                    <a:pt x="183" y="0"/>
                  </a:lnTo>
                  <a:lnTo>
                    <a:pt x="183" y="0"/>
                  </a:lnTo>
                  <a:close/>
                  <a:moveTo>
                    <a:pt x="319" y="272"/>
                  </a:moveTo>
                  <a:lnTo>
                    <a:pt x="265" y="272"/>
                  </a:lnTo>
                  <a:lnTo>
                    <a:pt x="265" y="174"/>
                  </a:lnTo>
                  <a:lnTo>
                    <a:pt x="265" y="174"/>
                  </a:lnTo>
                  <a:lnTo>
                    <a:pt x="265" y="163"/>
                  </a:lnTo>
                  <a:lnTo>
                    <a:pt x="263" y="154"/>
                  </a:lnTo>
                  <a:lnTo>
                    <a:pt x="259" y="145"/>
                  </a:lnTo>
                  <a:lnTo>
                    <a:pt x="256" y="136"/>
                  </a:lnTo>
                  <a:lnTo>
                    <a:pt x="256" y="136"/>
                  </a:lnTo>
                  <a:lnTo>
                    <a:pt x="263" y="134"/>
                  </a:lnTo>
                  <a:lnTo>
                    <a:pt x="270" y="134"/>
                  </a:lnTo>
                  <a:lnTo>
                    <a:pt x="270" y="134"/>
                  </a:lnTo>
                  <a:lnTo>
                    <a:pt x="279" y="136"/>
                  </a:lnTo>
                  <a:lnTo>
                    <a:pt x="288" y="138"/>
                  </a:lnTo>
                  <a:lnTo>
                    <a:pt x="297" y="143"/>
                  </a:lnTo>
                  <a:lnTo>
                    <a:pt x="305" y="149"/>
                  </a:lnTo>
                  <a:lnTo>
                    <a:pt x="310" y="156"/>
                  </a:lnTo>
                  <a:lnTo>
                    <a:pt x="316" y="165"/>
                  </a:lnTo>
                  <a:lnTo>
                    <a:pt x="317" y="174"/>
                  </a:lnTo>
                  <a:lnTo>
                    <a:pt x="319" y="183"/>
                  </a:lnTo>
                  <a:lnTo>
                    <a:pt x="319" y="272"/>
                  </a:lnTo>
                  <a:close/>
                  <a:moveTo>
                    <a:pt x="100" y="174"/>
                  </a:moveTo>
                  <a:lnTo>
                    <a:pt x="100" y="272"/>
                  </a:lnTo>
                  <a:lnTo>
                    <a:pt x="45" y="272"/>
                  </a:lnTo>
                  <a:lnTo>
                    <a:pt x="45" y="183"/>
                  </a:lnTo>
                  <a:lnTo>
                    <a:pt x="45" y="183"/>
                  </a:lnTo>
                  <a:lnTo>
                    <a:pt x="47" y="174"/>
                  </a:lnTo>
                  <a:lnTo>
                    <a:pt x="51" y="165"/>
                  </a:lnTo>
                  <a:lnTo>
                    <a:pt x="54" y="156"/>
                  </a:lnTo>
                  <a:lnTo>
                    <a:pt x="60" y="149"/>
                  </a:lnTo>
                  <a:lnTo>
                    <a:pt x="67" y="143"/>
                  </a:lnTo>
                  <a:lnTo>
                    <a:pt x="76" y="138"/>
                  </a:lnTo>
                  <a:lnTo>
                    <a:pt x="85" y="136"/>
                  </a:lnTo>
                  <a:lnTo>
                    <a:pt x="96" y="134"/>
                  </a:lnTo>
                  <a:lnTo>
                    <a:pt x="96" y="134"/>
                  </a:lnTo>
                  <a:lnTo>
                    <a:pt x="103" y="134"/>
                  </a:lnTo>
                  <a:lnTo>
                    <a:pt x="109" y="136"/>
                  </a:lnTo>
                  <a:lnTo>
                    <a:pt x="109" y="136"/>
                  </a:lnTo>
                  <a:lnTo>
                    <a:pt x="105" y="145"/>
                  </a:lnTo>
                  <a:lnTo>
                    <a:pt x="102" y="154"/>
                  </a:lnTo>
                  <a:lnTo>
                    <a:pt x="100" y="163"/>
                  </a:lnTo>
                  <a:lnTo>
                    <a:pt x="100" y="174"/>
                  </a:lnTo>
                  <a:lnTo>
                    <a:pt x="100" y="174"/>
                  </a:lnTo>
                  <a:close/>
                  <a:moveTo>
                    <a:pt x="111" y="301"/>
                  </a:moveTo>
                  <a:lnTo>
                    <a:pt x="254" y="301"/>
                  </a:lnTo>
                  <a:lnTo>
                    <a:pt x="254" y="174"/>
                  </a:lnTo>
                  <a:lnTo>
                    <a:pt x="254" y="174"/>
                  </a:lnTo>
                  <a:lnTo>
                    <a:pt x="252" y="159"/>
                  </a:lnTo>
                  <a:lnTo>
                    <a:pt x="248" y="145"/>
                  </a:lnTo>
                  <a:lnTo>
                    <a:pt x="241" y="134"/>
                  </a:lnTo>
                  <a:lnTo>
                    <a:pt x="232" y="123"/>
                  </a:lnTo>
                  <a:lnTo>
                    <a:pt x="223" y="114"/>
                  </a:lnTo>
                  <a:lnTo>
                    <a:pt x="210" y="109"/>
                  </a:lnTo>
                  <a:lnTo>
                    <a:pt x="198" y="103"/>
                  </a:lnTo>
                  <a:lnTo>
                    <a:pt x="183" y="101"/>
                  </a:lnTo>
                  <a:lnTo>
                    <a:pt x="183" y="101"/>
                  </a:lnTo>
                  <a:lnTo>
                    <a:pt x="169" y="103"/>
                  </a:lnTo>
                  <a:lnTo>
                    <a:pt x="154" y="109"/>
                  </a:lnTo>
                  <a:lnTo>
                    <a:pt x="143" y="114"/>
                  </a:lnTo>
                  <a:lnTo>
                    <a:pt x="132" y="123"/>
                  </a:lnTo>
                  <a:lnTo>
                    <a:pt x="123" y="134"/>
                  </a:lnTo>
                  <a:lnTo>
                    <a:pt x="116" y="145"/>
                  </a:lnTo>
                  <a:lnTo>
                    <a:pt x="112" y="159"/>
                  </a:lnTo>
                  <a:lnTo>
                    <a:pt x="111" y="174"/>
                  </a:lnTo>
                  <a:lnTo>
                    <a:pt x="111" y="30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14" name="Group 89"/>
          <p:cNvGrpSpPr/>
          <p:nvPr/>
        </p:nvGrpSpPr>
        <p:grpSpPr>
          <a:xfrm>
            <a:off x="488737" y="1459798"/>
            <a:ext cx="3524275" cy="1212384"/>
            <a:chOff x="357158" y="1357304"/>
            <a:chExt cx="2643206" cy="909288"/>
          </a:xfrm>
        </p:grpSpPr>
        <p:sp>
          <p:nvSpPr>
            <p:cNvPr id="15" name="Rectangle 29"/>
            <p:cNvSpPr/>
            <p:nvPr/>
          </p:nvSpPr>
          <p:spPr>
            <a:xfrm>
              <a:off x="357158" y="1643056"/>
              <a:ext cx="2643206" cy="6235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06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您的内容打在这里，或者通过复制您的文本后，在此框中选择粘贴，并选择只保留文字；您的内容您的内容打在这里，或者通过复制您的文本后</a:t>
              </a:r>
              <a:endParaRPr lang="en-US" altLang="zh-CN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ea typeface="Open Sans Light" panose="020B0306030504020204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16" name="Rectangle 30"/>
            <p:cNvSpPr/>
            <p:nvPr/>
          </p:nvSpPr>
          <p:spPr>
            <a:xfrm>
              <a:off x="2208635" y="1357304"/>
              <a:ext cx="754052" cy="3462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添加标题</a:t>
              </a:r>
              <a:endParaRPr lang="en-US" altLang="zh-CN" sz="16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489265" y="1616890"/>
            <a:ext cx="848261" cy="848219"/>
            <a:chOff x="3357554" y="1428742"/>
            <a:chExt cx="636196" cy="636164"/>
          </a:xfrm>
        </p:grpSpPr>
        <p:sp>
          <p:nvSpPr>
            <p:cNvPr id="17" name="Rectangle 13"/>
            <p:cNvSpPr/>
            <p:nvPr/>
          </p:nvSpPr>
          <p:spPr>
            <a:xfrm>
              <a:off x="3357554" y="1428742"/>
              <a:ext cx="636196" cy="636164"/>
            </a:xfrm>
            <a:prstGeom prst="ellipse">
              <a:avLst/>
            </a:prstGeom>
            <a:solidFill>
              <a:srgbClr val="88B9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18" name="Freeform 100"/>
            <p:cNvSpPr/>
            <p:nvPr/>
          </p:nvSpPr>
          <p:spPr bwMode="auto">
            <a:xfrm>
              <a:off x="3500430" y="1571618"/>
              <a:ext cx="303570" cy="342050"/>
            </a:xfrm>
            <a:custGeom>
              <a:avLst/>
              <a:gdLst/>
              <a:ahLst/>
              <a:cxnLst>
                <a:cxn ang="0">
                  <a:pos x="230" y="212"/>
                </a:cxn>
                <a:cxn ang="0">
                  <a:pos x="212" y="216"/>
                </a:cxn>
                <a:cxn ang="0">
                  <a:pos x="197" y="223"/>
                </a:cxn>
                <a:cxn ang="0">
                  <a:pos x="105" y="169"/>
                </a:cxn>
                <a:cxn ang="0">
                  <a:pos x="105" y="160"/>
                </a:cxn>
                <a:cxn ang="0">
                  <a:pos x="197" y="96"/>
                </a:cxn>
                <a:cxn ang="0">
                  <a:pos x="204" y="100"/>
                </a:cxn>
                <a:cxn ang="0">
                  <a:pos x="221" y="105"/>
                </a:cxn>
                <a:cxn ang="0">
                  <a:pos x="230" y="107"/>
                </a:cxn>
                <a:cxn ang="0">
                  <a:pos x="250" y="102"/>
                </a:cxn>
                <a:cxn ang="0">
                  <a:pos x="266" y="91"/>
                </a:cxn>
                <a:cxn ang="0">
                  <a:pos x="277" y="75"/>
                </a:cxn>
                <a:cxn ang="0">
                  <a:pos x="282" y="53"/>
                </a:cxn>
                <a:cxn ang="0">
                  <a:pos x="281" y="44"/>
                </a:cxn>
                <a:cxn ang="0">
                  <a:pos x="273" y="24"/>
                </a:cxn>
                <a:cxn ang="0">
                  <a:pos x="259" y="9"/>
                </a:cxn>
                <a:cxn ang="0">
                  <a:pos x="239" y="2"/>
                </a:cxn>
                <a:cxn ang="0">
                  <a:pos x="230" y="0"/>
                </a:cxn>
                <a:cxn ang="0">
                  <a:pos x="208" y="4"/>
                </a:cxn>
                <a:cxn ang="0">
                  <a:pos x="192" y="17"/>
                </a:cxn>
                <a:cxn ang="0">
                  <a:pos x="181" y="33"/>
                </a:cxn>
                <a:cxn ang="0">
                  <a:pos x="175" y="53"/>
                </a:cxn>
                <a:cxn ang="0">
                  <a:pos x="177" y="62"/>
                </a:cxn>
                <a:cxn ang="0">
                  <a:pos x="85" y="118"/>
                </a:cxn>
                <a:cxn ang="0">
                  <a:pos x="68" y="109"/>
                </a:cxn>
                <a:cxn ang="0">
                  <a:pos x="52" y="107"/>
                </a:cxn>
                <a:cxn ang="0">
                  <a:pos x="41" y="107"/>
                </a:cxn>
                <a:cxn ang="0">
                  <a:pos x="23" y="116"/>
                </a:cxn>
                <a:cxn ang="0">
                  <a:pos x="9" y="131"/>
                </a:cxn>
                <a:cxn ang="0">
                  <a:pos x="0" y="149"/>
                </a:cxn>
                <a:cxn ang="0">
                  <a:pos x="0" y="160"/>
                </a:cxn>
                <a:cxn ang="0">
                  <a:pos x="3" y="180"/>
                </a:cxn>
                <a:cxn ang="0">
                  <a:pos x="14" y="198"/>
                </a:cxn>
                <a:cxn ang="0">
                  <a:pos x="30" y="209"/>
                </a:cxn>
                <a:cxn ang="0">
                  <a:pos x="52" y="212"/>
                </a:cxn>
                <a:cxn ang="0">
                  <a:pos x="61" y="212"/>
                </a:cxn>
                <a:cxn ang="0">
                  <a:pos x="78" y="207"/>
                </a:cxn>
                <a:cxn ang="0">
                  <a:pos x="177" y="258"/>
                </a:cxn>
                <a:cxn ang="0">
                  <a:pos x="175" y="267"/>
                </a:cxn>
                <a:cxn ang="0">
                  <a:pos x="177" y="278"/>
                </a:cxn>
                <a:cxn ang="0">
                  <a:pos x="184" y="296"/>
                </a:cxn>
                <a:cxn ang="0">
                  <a:pos x="199" y="310"/>
                </a:cxn>
                <a:cxn ang="0">
                  <a:pos x="219" y="318"/>
                </a:cxn>
                <a:cxn ang="0">
                  <a:pos x="230" y="319"/>
                </a:cxn>
                <a:cxn ang="0">
                  <a:pos x="250" y="316"/>
                </a:cxn>
                <a:cxn ang="0">
                  <a:pos x="266" y="303"/>
                </a:cxn>
                <a:cxn ang="0">
                  <a:pos x="277" y="287"/>
                </a:cxn>
                <a:cxn ang="0">
                  <a:pos x="282" y="267"/>
                </a:cxn>
                <a:cxn ang="0">
                  <a:pos x="281" y="256"/>
                </a:cxn>
                <a:cxn ang="0">
                  <a:pos x="273" y="236"/>
                </a:cxn>
                <a:cxn ang="0">
                  <a:pos x="259" y="221"/>
                </a:cxn>
                <a:cxn ang="0">
                  <a:pos x="239" y="214"/>
                </a:cxn>
                <a:cxn ang="0">
                  <a:pos x="230" y="212"/>
                </a:cxn>
              </a:cxnLst>
              <a:rect l="0" t="0" r="r" b="b"/>
              <a:pathLst>
                <a:path w="282" h="319">
                  <a:moveTo>
                    <a:pt x="230" y="212"/>
                  </a:moveTo>
                  <a:lnTo>
                    <a:pt x="230" y="212"/>
                  </a:lnTo>
                  <a:lnTo>
                    <a:pt x="221" y="214"/>
                  </a:lnTo>
                  <a:lnTo>
                    <a:pt x="212" y="216"/>
                  </a:lnTo>
                  <a:lnTo>
                    <a:pt x="204" y="220"/>
                  </a:lnTo>
                  <a:lnTo>
                    <a:pt x="197" y="223"/>
                  </a:lnTo>
                  <a:lnTo>
                    <a:pt x="105" y="169"/>
                  </a:lnTo>
                  <a:lnTo>
                    <a:pt x="105" y="169"/>
                  </a:lnTo>
                  <a:lnTo>
                    <a:pt x="105" y="160"/>
                  </a:lnTo>
                  <a:lnTo>
                    <a:pt x="105" y="160"/>
                  </a:lnTo>
                  <a:lnTo>
                    <a:pt x="105" y="151"/>
                  </a:lnTo>
                  <a:lnTo>
                    <a:pt x="197" y="96"/>
                  </a:lnTo>
                  <a:lnTo>
                    <a:pt x="197" y="96"/>
                  </a:lnTo>
                  <a:lnTo>
                    <a:pt x="204" y="100"/>
                  </a:lnTo>
                  <a:lnTo>
                    <a:pt x="212" y="104"/>
                  </a:lnTo>
                  <a:lnTo>
                    <a:pt x="221" y="105"/>
                  </a:lnTo>
                  <a:lnTo>
                    <a:pt x="230" y="107"/>
                  </a:lnTo>
                  <a:lnTo>
                    <a:pt x="230" y="107"/>
                  </a:lnTo>
                  <a:lnTo>
                    <a:pt x="239" y="105"/>
                  </a:lnTo>
                  <a:lnTo>
                    <a:pt x="250" y="102"/>
                  </a:lnTo>
                  <a:lnTo>
                    <a:pt x="259" y="98"/>
                  </a:lnTo>
                  <a:lnTo>
                    <a:pt x="266" y="91"/>
                  </a:lnTo>
                  <a:lnTo>
                    <a:pt x="273" y="84"/>
                  </a:lnTo>
                  <a:lnTo>
                    <a:pt x="277" y="75"/>
                  </a:lnTo>
                  <a:lnTo>
                    <a:pt x="281" y="64"/>
                  </a:lnTo>
                  <a:lnTo>
                    <a:pt x="282" y="53"/>
                  </a:lnTo>
                  <a:lnTo>
                    <a:pt x="282" y="53"/>
                  </a:lnTo>
                  <a:lnTo>
                    <a:pt x="281" y="44"/>
                  </a:lnTo>
                  <a:lnTo>
                    <a:pt x="277" y="33"/>
                  </a:lnTo>
                  <a:lnTo>
                    <a:pt x="273" y="24"/>
                  </a:lnTo>
                  <a:lnTo>
                    <a:pt x="266" y="17"/>
                  </a:lnTo>
                  <a:lnTo>
                    <a:pt x="259" y="9"/>
                  </a:lnTo>
                  <a:lnTo>
                    <a:pt x="250" y="4"/>
                  </a:lnTo>
                  <a:lnTo>
                    <a:pt x="239" y="2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19" y="2"/>
                  </a:lnTo>
                  <a:lnTo>
                    <a:pt x="208" y="4"/>
                  </a:lnTo>
                  <a:lnTo>
                    <a:pt x="199" y="9"/>
                  </a:lnTo>
                  <a:lnTo>
                    <a:pt x="192" y="17"/>
                  </a:lnTo>
                  <a:lnTo>
                    <a:pt x="184" y="24"/>
                  </a:lnTo>
                  <a:lnTo>
                    <a:pt x="181" y="33"/>
                  </a:lnTo>
                  <a:lnTo>
                    <a:pt x="177" y="44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7" y="62"/>
                  </a:lnTo>
                  <a:lnTo>
                    <a:pt x="85" y="118"/>
                  </a:lnTo>
                  <a:lnTo>
                    <a:pt x="85" y="118"/>
                  </a:lnTo>
                  <a:lnTo>
                    <a:pt x="78" y="113"/>
                  </a:lnTo>
                  <a:lnTo>
                    <a:pt x="68" y="109"/>
                  </a:lnTo>
                  <a:lnTo>
                    <a:pt x="61" y="107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41" y="107"/>
                  </a:lnTo>
                  <a:lnTo>
                    <a:pt x="30" y="111"/>
                  </a:lnTo>
                  <a:lnTo>
                    <a:pt x="23" y="116"/>
                  </a:lnTo>
                  <a:lnTo>
                    <a:pt x="14" y="122"/>
                  </a:lnTo>
                  <a:lnTo>
                    <a:pt x="9" y="131"/>
                  </a:lnTo>
                  <a:lnTo>
                    <a:pt x="3" y="140"/>
                  </a:lnTo>
                  <a:lnTo>
                    <a:pt x="0" y="14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71"/>
                  </a:lnTo>
                  <a:lnTo>
                    <a:pt x="3" y="180"/>
                  </a:lnTo>
                  <a:lnTo>
                    <a:pt x="9" y="189"/>
                  </a:lnTo>
                  <a:lnTo>
                    <a:pt x="14" y="198"/>
                  </a:lnTo>
                  <a:lnTo>
                    <a:pt x="23" y="203"/>
                  </a:lnTo>
                  <a:lnTo>
                    <a:pt x="30" y="209"/>
                  </a:lnTo>
                  <a:lnTo>
                    <a:pt x="41" y="212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61" y="212"/>
                  </a:lnTo>
                  <a:lnTo>
                    <a:pt x="68" y="211"/>
                  </a:lnTo>
                  <a:lnTo>
                    <a:pt x="78" y="207"/>
                  </a:lnTo>
                  <a:lnTo>
                    <a:pt x="85" y="202"/>
                  </a:lnTo>
                  <a:lnTo>
                    <a:pt x="177" y="258"/>
                  </a:lnTo>
                  <a:lnTo>
                    <a:pt x="177" y="258"/>
                  </a:lnTo>
                  <a:lnTo>
                    <a:pt x="175" y="267"/>
                  </a:lnTo>
                  <a:lnTo>
                    <a:pt x="175" y="267"/>
                  </a:lnTo>
                  <a:lnTo>
                    <a:pt x="177" y="278"/>
                  </a:lnTo>
                  <a:lnTo>
                    <a:pt x="181" y="287"/>
                  </a:lnTo>
                  <a:lnTo>
                    <a:pt x="184" y="296"/>
                  </a:lnTo>
                  <a:lnTo>
                    <a:pt x="192" y="303"/>
                  </a:lnTo>
                  <a:lnTo>
                    <a:pt x="199" y="310"/>
                  </a:lnTo>
                  <a:lnTo>
                    <a:pt x="208" y="316"/>
                  </a:lnTo>
                  <a:lnTo>
                    <a:pt x="219" y="318"/>
                  </a:lnTo>
                  <a:lnTo>
                    <a:pt x="230" y="319"/>
                  </a:lnTo>
                  <a:lnTo>
                    <a:pt x="230" y="319"/>
                  </a:lnTo>
                  <a:lnTo>
                    <a:pt x="239" y="318"/>
                  </a:lnTo>
                  <a:lnTo>
                    <a:pt x="250" y="316"/>
                  </a:lnTo>
                  <a:lnTo>
                    <a:pt x="259" y="310"/>
                  </a:lnTo>
                  <a:lnTo>
                    <a:pt x="266" y="303"/>
                  </a:lnTo>
                  <a:lnTo>
                    <a:pt x="273" y="296"/>
                  </a:lnTo>
                  <a:lnTo>
                    <a:pt x="277" y="287"/>
                  </a:lnTo>
                  <a:lnTo>
                    <a:pt x="281" y="278"/>
                  </a:lnTo>
                  <a:lnTo>
                    <a:pt x="282" y="267"/>
                  </a:lnTo>
                  <a:lnTo>
                    <a:pt x="282" y="267"/>
                  </a:lnTo>
                  <a:lnTo>
                    <a:pt x="281" y="256"/>
                  </a:lnTo>
                  <a:lnTo>
                    <a:pt x="277" y="245"/>
                  </a:lnTo>
                  <a:lnTo>
                    <a:pt x="273" y="236"/>
                  </a:lnTo>
                  <a:lnTo>
                    <a:pt x="266" y="229"/>
                  </a:lnTo>
                  <a:lnTo>
                    <a:pt x="259" y="221"/>
                  </a:lnTo>
                  <a:lnTo>
                    <a:pt x="250" y="218"/>
                  </a:lnTo>
                  <a:lnTo>
                    <a:pt x="239" y="214"/>
                  </a:lnTo>
                  <a:lnTo>
                    <a:pt x="230" y="212"/>
                  </a:lnTo>
                  <a:lnTo>
                    <a:pt x="230" y="21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19" name="Group 92"/>
          <p:cNvGrpSpPr/>
          <p:nvPr/>
        </p:nvGrpSpPr>
        <p:grpSpPr>
          <a:xfrm>
            <a:off x="8204041" y="4412570"/>
            <a:ext cx="3524275" cy="1212384"/>
            <a:chOff x="6143636" y="3571882"/>
            <a:chExt cx="2643206" cy="909288"/>
          </a:xfrm>
        </p:grpSpPr>
        <p:sp>
          <p:nvSpPr>
            <p:cNvPr id="20" name="Rectangle 39"/>
            <p:cNvSpPr/>
            <p:nvPr/>
          </p:nvSpPr>
          <p:spPr>
            <a:xfrm>
              <a:off x="6143636" y="3857634"/>
              <a:ext cx="2643206" cy="6235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6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您的内容打在这里，或者通过复制您的文本后，在此框中选择粘贴，并选择只保留文字；您的内容您的内容打在这里，或者通过复制您的文本后</a:t>
              </a:r>
              <a:endParaRPr lang="en-US" altLang="zh-CN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ea typeface="Open Sans Light" panose="020B0306030504020204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21" name="Rectangle 40"/>
            <p:cNvSpPr/>
            <p:nvPr/>
          </p:nvSpPr>
          <p:spPr>
            <a:xfrm>
              <a:off x="6143636" y="3571882"/>
              <a:ext cx="754052" cy="3462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添加标题</a:t>
              </a:r>
              <a:endParaRPr lang="en-US" altLang="zh-CN" sz="16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6870532" y="4569661"/>
            <a:ext cx="848261" cy="848219"/>
            <a:chOff x="5143504" y="3643320"/>
            <a:chExt cx="636196" cy="636164"/>
          </a:xfrm>
        </p:grpSpPr>
        <p:sp>
          <p:nvSpPr>
            <p:cNvPr id="22" name="Rectangle 27"/>
            <p:cNvSpPr/>
            <p:nvPr/>
          </p:nvSpPr>
          <p:spPr>
            <a:xfrm>
              <a:off x="5143504" y="3643320"/>
              <a:ext cx="636196" cy="636164"/>
            </a:xfrm>
            <a:prstGeom prst="ellipse">
              <a:avLst/>
            </a:prstGeom>
            <a:solidFill>
              <a:srgbClr val="88B9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23" name="Freeform 107"/>
            <p:cNvSpPr>
              <a:spLocks noEditPoints="1"/>
            </p:cNvSpPr>
            <p:nvPr/>
          </p:nvSpPr>
          <p:spPr bwMode="auto">
            <a:xfrm>
              <a:off x="5286380" y="3786196"/>
              <a:ext cx="365566" cy="314258"/>
            </a:xfrm>
            <a:custGeom>
              <a:avLst/>
              <a:gdLst/>
              <a:ahLst/>
              <a:cxnLst>
                <a:cxn ang="0">
                  <a:pos x="337" y="165"/>
                </a:cxn>
                <a:cxn ang="0">
                  <a:pos x="170" y="0"/>
                </a:cxn>
                <a:cxn ang="0">
                  <a:pos x="5" y="165"/>
                </a:cxn>
                <a:cxn ang="0">
                  <a:pos x="5" y="165"/>
                </a:cxn>
                <a:cxn ang="0">
                  <a:pos x="0" y="172"/>
                </a:cxn>
                <a:cxn ang="0">
                  <a:pos x="0" y="181"/>
                </a:cxn>
                <a:cxn ang="0">
                  <a:pos x="0" y="189"/>
                </a:cxn>
                <a:cxn ang="0">
                  <a:pos x="5" y="196"/>
                </a:cxn>
                <a:cxn ang="0">
                  <a:pos x="5" y="196"/>
                </a:cxn>
                <a:cxn ang="0">
                  <a:pos x="13" y="201"/>
                </a:cxn>
                <a:cxn ang="0">
                  <a:pos x="20" y="201"/>
                </a:cxn>
                <a:cxn ang="0">
                  <a:pos x="29" y="201"/>
                </a:cxn>
                <a:cxn ang="0">
                  <a:pos x="36" y="196"/>
                </a:cxn>
                <a:cxn ang="0">
                  <a:pos x="42" y="189"/>
                </a:cxn>
                <a:cxn ang="0">
                  <a:pos x="42" y="294"/>
                </a:cxn>
                <a:cxn ang="0">
                  <a:pos x="301" y="294"/>
                </a:cxn>
                <a:cxn ang="0">
                  <a:pos x="301" y="189"/>
                </a:cxn>
                <a:cxn ang="0">
                  <a:pos x="306" y="196"/>
                </a:cxn>
                <a:cxn ang="0">
                  <a:pos x="306" y="196"/>
                </a:cxn>
                <a:cxn ang="0">
                  <a:pos x="314" y="201"/>
                </a:cxn>
                <a:cxn ang="0">
                  <a:pos x="321" y="201"/>
                </a:cxn>
                <a:cxn ang="0">
                  <a:pos x="321" y="201"/>
                </a:cxn>
                <a:cxn ang="0">
                  <a:pos x="330" y="201"/>
                </a:cxn>
                <a:cxn ang="0">
                  <a:pos x="337" y="196"/>
                </a:cxn>
                <a:cxn ang="0">
                  <a:pos x="337" y="196"/>
                </a:cxn>
                <a:cxn ang="0">
                  <a:pos x="341" y="189"/>
                </a:cxn>
                <a:cxn ang="0">
                  <a:pos x="343" y="181"/>
                </a:cxn>
                <a:cxn ang="0">
                  <a:pos x="341" y="172"/>
                </a:cxn>
                <a:cxn ang="0">
                  <a:pos x="337" y="165"/>
                </a:cxn>
                <a:cxn ang="0">
                  <a:pos x="337" y="165"/>
                </a:cxn>
                <a:cxn ang="0">
                  <a:pos x="279" y="272"/>
                </a:cxn>
                <a:cxn ang="0">
                  <a:pos x="214" y="272"/>
                </a:cxn>
                <a:cxn ang="0">
                  <a:pos x="214" y="187"/>
                </a:cxn>
                <a:cxn ang="0">
                  <a:pos x="129" y="187"/>
                </a:cxn>
                <a:cxn ang="0">
                  <a:pos x="129" y="272"/>
                </a:cxn>
                <a:cxn ang="0">
                  <a:pos x="63" y="272"/>
                </a:cxn>
                <a:cxn ang="0">
                  <a:pos x="63" y="169"/>
                </a:cxn>
                <a:cxn ang="0">
                  <a:pos x="170" y="60"/>
                </a:cxn>
                <a:cxn ang="0">
                  <a:pos x="279" y="169"/>
                </a:cxn>
                <a:cxn ang="0">
                  <a:pos x="279" y="272"/>
                </a:cxn>
              </a:cxnLst>
              <a:rect l="0" t="0" r="r" b="b"/>
              <a:pathLst>
                <a:path w="343" h="294">
                  <a:moveTo>
                    <a:pt x="337" y="165"/>
                  </a:moveTo>
                  <a:lnTo>
                    <a:pt x="170" y="0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0" y="172"/>
                  </a:lnTo>
                  <a:lnTo>
                    <a:pt x="0" y="181"/>
                  </a:lnTo>
                  <a:lnTo>
                    <a:pt x="0" y="189"/>
                  </a:lnTo>
                  <a:lnTo>
                    <a:pt x="5" y="196"/>
                  </a:lnTo>
                  <a:lnTo>
                    <a:pt x="5" y="196"/>
                  </a:lnTo>
                  <a:lnTo>
                    <a:pt x="13" y="201"/>
                  </a:lnTo>
                  <a:lnTo>
                    <a:pt x="20" y="201"/>
                  </a:lnTo>
                  <a:lnTo>
                    <a:pt x="29" y="201"/>
                  </a:lnTo>
                  <a:lnTo>
                    <a:pt x="36" y="196"/>
                  </a:lnTo>
                  <a:lnTo>
                    <a:pt x="42" y="189"/>
                  </a:lnTo>
                  <a:lnTo>
                    <a:pt x="42" y="294"/>
                  </a:lnTo>
                  <a:lnTo>
                    <a:pt x="301" y="294"/>
                  </a:lnTo>
                  <a:lnTo>
                    <a:pt x="301" y="189"/>
                  </a:lnTo>
                  <a:lnTo>
                    <a:pt x="306" y="196"/>
                  </a:lnTo>
                  <a:lnTo>
                    <a:pt x="306" y="196"/>
                  </a:lnTo>
                  <a:lnTo>
                    <a:pt x="314" y="201"/>
                  </a:lnTo>
                  <a:lnTo>
                    <a:pt x="321" y="201"/>
                  </a:lnTo>
                  <a:lnTo>
                    <a:pt x="321" y="201"/>
                  </a:lnTo>
                  <a:lnTo>
                    <a:pt x="330" y="201"/>
                  </a:lnTo>
                  <a:lnTo>
                    <a:pt x="337" y="196"/>
                  </a:lnTo>
                  <a:lnTo>
                    <a:pt x="337" y="196"/>
                  </a:lnTo>
                  <a:lnTo>
                    <a:pt x="341" y="189"/>
                  </a:lnTo>
                  <a:lnTo>
                    <a:pt x="343" y="181"/>
                  </a:lnTo>
                  <a:lnTo>
                    <a:pt x="341" y="172"/>
                  </a:lnTo>
                  <a:lnTo>
                    <a:pt x="337" y="165"/>
                  </a:lnTo>
                  <a:lnTo>
                    <a:pt x="337" y="165"/>
                  </a:lnTo>
                  <a:close/>
                  <a:moveTo>
                    <a:pt x="279" y="272"/>
                  </a:moveTo>
                  <a:lnTo>
                    <a:pt x="214" y="272"/>
                  </a:lnTo>
                  <a:lnTo>
                    <a:pt x="214" y="187"/>
                  </a:lnTo>
                  <a:lnTo>
                    <a:pt x="129" y="187"/>
                  </a:lnTo>
                  <a:lnTo>
                    <a:pt x="129" y="272"/>
                  </a:lnTo>
                  <a:lnTo>
                    <a:pt x="63" y="272"/>
                  </a:lnTo>
                  <a:lnTo>
                    <a:pt x="63" y="169"/>
                  </a:lnTo>
                  <a:lnTo>
                    <a:pt x="170" y="60"/>
                  </a:lnTo>
                  <a:lnTo>
                    <a:pt x="279" y="169"/>
                  </a:lnTo>
                  <a:lnTo>
                    <a:pt x="279" y="27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24" name="Group 87"/>
          <p:cNvGrpSpPr/>
          <p:nvPr/>
        </p:nvGrpSpPr>
        <p:grpSpPr>
          <a:xfrm>
            <a:off x="488737" y="4406917"/>
            <a:ext cx="3524275" cy="1218038"/>
            <a:chOff x="357158" y="3567642"/>
            <a:chExt cx="2643206" cy="913528"/>
          </a:xfrm>
        </p:grpSpPr>
        <p:sp>
          <p:nvSpPr>
            <p:cNvPr id="25" name="Rectangle 33"/>
            <p:cNvSpPr/>
            <p:nvPr/>
          </p:nvSpPr>
          <p:spPr>
            <a:xfrm>
              <a:off x="357158" y="3857634"/>
              <a:ext cx="2643206" cy="6235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06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您的内容打在这里，或者通过复制您的文本后，在此框中选择粘贴，并选择只保留文字；您的内容您的内容打在这里，或者通过复制您的文本后</a:t>
              </a:r>
              <a:endParaRPr lang="en-US" altLang="zh-CN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ea typeface="Open Sans Light" panose="020B0306030504020204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26" name="Rectangle 34"/>
            <p:cNvSpPr/>
            <p:nvPr/>
          </p:nvSpPr>
          <p:spPr>
            <a:xfrm>
              <a:off x="2197490" y="3567642"/>
              <a:ext cx="754052" cy="3462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添加标题</a:t>
              </a:r>
              <a:endParaRPr lang="en-US" altLang="zh-CN" sz="16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4489265" y="4569661"/>
            <a:ext cx="848261" cy="848219"/>
            <a:chOff x="3357554" y="3643320"/>
            <a:chExt cx="636196" cy="636164"/>
          </a:xfrm>
        </p:grpSpPr>
        <p:sp>
          <p:nvSpPr>
            <p:cNvPr id="27" name="Rectangle 26"/>
            <p:cNvSpPr/>
            <p:nvPr/>
          </p:nvSpPr>
          <p:spPr>
            <a:xfrm>
              <a:off x="3357554" y="3643320"/>
              <a:ext cx="636196" cy="636164"/>
            </a:xfrm>
            <a:prstGeom prst="ellipse">
              <a:avLst/>
            </a:prstGeom>
            <a:solidFill>
              <a:srgbClr val="4365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grpSp>
          <p:nvGrpSpPr>
            <p:cNvPr id="28" name="Group 67"/>
            <p:cNvGrpSpPr/>
            <p:nvPr/>
          </p:nvGrpSpPr>
          <p:grpSpPr>
            <a:xfrm>
              <a:off x="3428992" y="3857634"/>
              <a:ext cx="503238" cy="177800"/>
              <a:chOff x="1441430" y="4357700"/>
              <a:chExt cx="503238" cy="177800"/>
            </a:xfrm>
            <a:solidFill>
              <a:schemeClr val="bg1"/>
            </a:solidFill>
          </p:grpSpPr>
          <p:sp>
            <p:nvSpPr>
              <p:cNvPr id="29" name="Freeform 19"/>
              <p:cNvSpPr/>
              <p:nvPr/>
            </p:nvSpPr>
            <p:spPr bwMode="auto">
              <a:xfrm>
                <a:off x="1441430" y="4357700"/>
                <a:ext cx="231775" cy="177800"/>
              </a:xfrm>
              <a:custGeom>
                <a:avLst/>
                <a:gdLst/>
                <a:ahLst/>
                <a:cxnLst>
                  <a:cxn ang="0">
                    <a:pos x="192" y="0"/>
                  </a:cxn>
                  <a:cxn ang="0">
                    <a:pos x="203" y="0"/>
                  </a:cxn>
                  <a:cxn ang="0">
                    <a:pos x="225" y="5"/>
                  </a:cxn>
                  <a:cxn ang="0">
                    <a:pos x="245" y="13"/>
                  </a:cxn>
                  <a:cxn ang="0">
                    <a:pos x="262" y="26"/>
                  </a:cxn>
                  <a:cxn ang="0">
                    <a:pos x="271" y="32"/>
                  </a:cxn>
                  <a:cxn ang="0">
                    <a:pos x="282" y="47"/>
                  </a:cxn>
                  <a:cxn ang="0">
                    <a:pos x="292" y="63"/>
                  </a:cxn>
                  <a:cxn ang="0">
                    <a:pos x="232" y="63"/>
                  </a:cxn>
                  <a:cxn ang="0">
                    <a:pos x="213" y="53"/>
                  </a:cxn>
                  <a:cxn ang="0">
                    <a:pos x="192" y="49"/>
                  </a:cxn>
                  <a:cxn ang="0">
                    <a:pos x="112" y="49"/>
                  </a:cxn>
                  <a:cxn ang="0">
                    <a:pos x="88" y="54"/>
                  </a:cxn>
                  <a:cxn ang="0">
                    <a:pos x="68" y="68"/>
                  </a:cxn>
                  <a:cxn ang="0">
                    <a:pos x="61" y="77"/>
                  </a:cxn>
                  <a:cxn ang="0">
                    <a:pos x="51" y="99"/>
                  </a:cxn>
                  <a:cxn ang="0">
                    <a:pos x="50" y="111"/>
                  </a:cxn>
                  <a:cxn ang="0">
                    <a:pos x="51" y="124"/>
                  </a:cxn>
                  <a:cxn ang="0">
                    <a:pos x="61" y="146"/>
                  </a:cxn>
                  <a:cxn ang="0">
                    <a:pos x="68" y="154"/>
                  </a:cxn>
                  <a:cxn ang="0">
                    <a:pos x="88" y="168"/>
                  </a:cxn>
                  <a:cxn ang="0">
                    <a:pos x="112" y="173"/>
                  </a:cxn>
                  <a:cxn ang="0">
                    <a:pos x="192" y="173"/>
                  </a:cxn>
                  <a:cxn ang="0">
                    <a:pos x="213" y="169"/>
                  </a:cxn>
                  <a:cxn ang="0">
                    <a:pos x="232" y="158"/>
                  </a:cxn>
                  <a:cxn ang="0">
                    <a:pos x="292" y="158"/>
                  </a:cxn>
                  <a:cxn ang="0">
                    <a:pos x="282" y="175"/>
                  </a:cxn>
                  <a:cxn ang="0">
                    <a:pos x="271" y="189"/>
                  </a:cxn>
                  <a:cxn ang="0">
                    <a:pos x="262" y="196"/>
                  </a:cxn>
                  <a:cxn ang="0">
                    <a:pos x="245" y="209"/>
                  </a:cxn>
                  <a:cxn ang="0">
                    <a:pos x="225" y="217"/>
                  </a:cxn>
                  <a:cxn ang="0">
                    <a:pos x="203" y="221"/>
                  </a:cxn>
                  <a:cxn ang="0">
                    <a:pos x="112" y="222"/>
                  </a:cxn>
                  <a:cxn ang="0">
                    <a:pos x="100" y="221"/>
                  </a:cxn>
                  <a:cxn ang="0">
                    <a:pos x="78" y="217"/>
                  </a:cxn>
                  <a:cxn ang="0">
                    <a:pos x="58" y="209"/>
                  </a:cxn>
                  <a:cxn ang="0">
                    <a:pos x="41" y="196"/>
                  </a:cxn>
                  <a:cxn ang="0">
                    <a:pos x="34" y="189"/>
                  </a:cxn>
                  <a:cxn ang="0">
                    <a:pos x="20" y="173"/>
                  </a:cxn>
                  <a:cxn ang="0">
                    <a:pos x="9" y="154"/>
                  </a:cxn>
                  <a:cxn ang="0">
                    <a:pos x="3" y="133"/>
                  </a:cxn>
                  <a:cxn ang="0">
                    <a:pos x="0" y="111"/>
                  </a:cxn>
                  <a:cxn ang="0">
                    <a:pos x="0" y="111"/>
                  </a:cxn>
                  <a:cxn ang="0">
                    <a:pos x="3" y="89"/>
                  </a:cxn>
                  <a:cxn ang="0">
                    <a:pos x="9" y="68"/>
                  </a:cxn>
                  <a:cxn ang="0">
                    <a:pos x="20" y="49"/>
                  </a:cxn>
                  <a:cxn ang="0">
                    <a:pos x="34" y="32"/>
                  </a:cxn>
                  <a:cxn ang="0">
                    <a:pos x="41" y="26"/>
                  </a:cxn>
                  <a:cxn ang="0">
                    <a:pos x="58" y="13"/>
                  </a:cxn>
                  <a:cxn ang="0">
                    <a:pos x="78" y="5"/>
                  </a:cxn>
                  <a:cxn ang="0">
                    <a:pos x="100" y="0"/>
                  </a:cxn>
                  <a:cxn ang="0">
                    <a:pos x="112" y="0"/>
                  </a:cxn>
                </a:cxnLst>
                <a:rect l="0" t="0" r="r" b="b"/>
                <a:pathLst>
                  <a:path w="292" h="222">
                    <a:moveTo>
                      <a:pt x="112" y="0"/>
                    </a:moveTo>
                    <a:lnTo>
                      <a:pt x="192" y="0"/>
                    </a:lnTo>
                    <a:lnTo>
                      <a:pt x="192" y="0"/>
                    </a:lnTo>
                    <a:lnTo>
                      <a:pt x="203" y="0"/>
                    </a:lnTo>
                    <a:lnTo>
                      <a:pt x="214" y="2"/>
                    </a:lnTo>
                    <a:lnTo>
                      <a:pt x="225" y="5"/>
                    </a:lnTo>
                    <a:lnTo>
                      <a:pt x="235" y="9"/>
                    </a:lnTo>
                    <a:lnTo>
                      <a:pt x="245" y="13"/>
                    </a:lnTo>
                    <a:lnTo>
                      <a:pt x="254" y="18"/>
                    </a:lnTo>
                    <a:lnTo>
                      <a:pt x="262" y="26"/>
                    </a:lnTo>
                    <a:lnTo>
                      <a:pt x="271" y="32"/>
                    </a:lnTo>
                    <a:lnTo>
                      <a:pt x="271" y="32"/>
                    </a:lnTo>
                    <a:lnTo>
                      <a:pt x="277" y="39"/>
                    </a:lnTo>
                    <a:lnTo>
                      <a:pt x="282" y="47"/>
                    </a:lnTo>
                    <a:lnTo>
                      <a:pt x="288" y="56"/>
                    </a:lnTo>
                    <a:lnTo>
                      <a:pt x="292" y="63"/>
                    </a:lnTo>
                    <a:lnTo>
                      <a:pt x="232" y="63"/>
                    </a:lnTo>
                    <a:lnTo>
                      <a:pt x="232" y="63"/>
                    </a:lnTo>
                    <a:lnTo>
                      <a:pt x="223" y="58"/>
                    </a:lnTo>
                    <a:lnTo>
                      <a:pt x="213" y="53"/>
                    </a:lnTo>
                    <a:lnTo>
                      <a:pt x="203" y="51"/>
                    </a:lnTo>
                    <a:lnTo>
                      <a:pt x="192" y="49"/>
                    </a:lnTo>
                    <a:lnTo>
                      <a:pt x="112" y="49"/>
                    </a:lnTo>
                    <a:lnTo>
                      <a:pt x="112" y="49"/>
                    </a:lnTo>
                    <a:lnTo>
                      <a:pt x="99" y="51"/>
                    </a:lnTo>
                    <a:lnTo>
                      <a:pt x="88" y="54"/>
                    </a:lnTo>
                    <a:lnTo>
                      <a:pt x="77" y="60"/>
                    </a:lnTo>
                    <a:lnTo>
                      <a:pt x="68" y="68"/>
                    </a:lnTo>
                    <a:lnTo>
                      <a:pt x="68" y="68"/>
                    </a:lnTo>
                    <a:lnTo>
                      <a:pt x="61" y="77"/>
                    </a:lnTo>
                    <a:lnTo>
                      <a:pt x="55" y="86"/>
                    </a:lnTo>
                    <a:lnTo>
                      <a:pt x="51" y="99"/>
                    </a:lnTo>
                    <a:lnTo>
                      <a:pt x="50" y="111"/>
                    </a:lnTo>
                    <a:lnTo>
                      <a:pt x="50" y="111"/>
                    </a:lnTo>
                    <a:lnTo>
                      <a:pt x="50" y="111"/>
                    </a:lnTo>
                    <a:lnTo>
                      <a:pt x="51" y="124"/>
                    </a:lnTo>
                    <a:lnTo>
                      <a:pt x="55" y="135"/>
                    </a:lnTo>
                    <a:lnTo>
                      <a:pt x="61" y="146"/>
                    </a:lnTo>
                    <a:lnTo>
                      <a:pt x="68" y="154"/>
                    </a:lnTo>
                    <a:lnTo>
                      <a:pt x="68" y="154"/>
                    </a:lnTo>
                    <a:lnTo>
                      <a:pt x="77" y="162"/>
                    </a:lnTo>
                    <a:lnTo>
                      <a:pt x="88" y="168"/>
                    </a:lnTo>
                    <a:lnTo>
                      <a:pt x="99" y="172"/>
                    </a:lnTo>
                    <a:lnTo>
                      <a:pt x="112" y="173"/>
                    </a:lnTo>
                    <a:lnTo>
                      <a:pt x="192" y="173"/>
                    </a:lnTo>
                    <a:lnTo>
                      <a:pt x="192" y="173"/>
                    </a:lnTo>
                    <a:lnTo>
                      <a:pt x="203" y="172"/>
                    </a:lnTo>
                    <a:lnTo>
                      <a:pt x="213" y="169"/>
                    </a:lnTo>
                    <a:lnTo>
                      <a:pt x="223" y="164"/>
                    </a:lnTo>
                    <a:lnTo>
                      <a:pt x="232" y="158"/>
                    </a:lnTo>
                    <a:lnTo>
                      <a:pt x="292" y="158"/>
                    </a:lnTo>
                    <a:lnTo>
                      <a:pt x="292" y="158"/>
                    </a:lnTo>
                    <a:lnTo>
                      <a:pt x="288" y="167"/>
                    </a:lnTo>
                    <a:lnTo>
                      <a:pt x="282" y="175"/>
                    </a:lnTo>
                    <a:lnTo>
                      <a:pt x="277" y="183"/>
                    </a:lnTo>
                    <a:lnTo>
                      <a:pt x="271" y="189"/>
                    </a:lnTo>
                    <a:lnTo>
                      <a:pt x="271" y="189"/>
                    </a:lnTo>
                    <a:lnTo>
                      <a:pt x="262" y="196"/>
                    </a:lnTo>
                    <a:lnTo>
                      <a:pt x="254" y="203"/>
                    </a:lnTo>
                    <a:lnTo>
                      <a:pt x="245" y="209"/>
                    </a:lnTo>
                    <a:lnTo>
                      <a:pt x="235" y="214"/>
                    </a:lnTo>
                    <a:lnTo>
                      <a:pt x="225" y="217"/>
                    </a:lnTo>
                    <a:lnTo>
                      <a:pt x="214" y="220"/>
                    </a:lnTo>
                    <a:lnTo>
                      <a:pt x="203" y="221"/>
                    </a:lnTo>
                    <a:lnTo>
                      <a:pt x="192" y="222"/>
                    </a:lnTo>
                    <a:lnTo>
                      <a:pt x="112" y="222"/>
                    </a:lnTo>
                    <a:lnTo>
                      <a:pt x="112" y="222"/>
                    </a:lnTo>
                    <a:lnTo>
                      <a:pt x="100" y="221"/>
                    </a:lnTo>
                    <a:lnTo>
                      <a:pt x="89" y="220"/>
                    </a:lnTo>
                    <a:lnTo>
                      <a:pt x="78" y="217"/>
                    </a:lnTo>
                    <a:lnTo>
                      <a:pt x="68" y="214"/>
                    </a:lnTo>
                    <a:lnTo>
                      <a:pt x="58" y="209"/>
                    </a:lnTo>
                    <a:lnTo>
                      <a:pt x="50" y="203"/>
                    </a:lnTo>
                    <a:lnTo>
                      <a:pt x="41" y="196"/>
                    </a:lnTo>
                    <a:lnTo>
                      <a:pt x="34" y="189"/>
                    </a:lnTo>
                    <a:lnTo>
                      <a:pt x="34" y="189"/>
                    </a:lnTo>
                    <a:lnTo>
                      <a:pt x="26" y="182"/>
                    </a:lnTo>
                    <a:lnTo>
                      <a:pt x="20" y="173"/>
                    </a:lnTo>
                    <a:lnTo>
                      <a:pt x="14" y="164"/>
                    </a:lnTo>
                    <a:lnTo>
                      <a:pt x="9" y="154"/>
                    </a:lnTo>
                    <a:lnTo>
                      <a:pt x="5" y="143"/>
                    </a:lnTo>
                    <a:lnTo>
                      <a:pt x="3" y="133"/>
                    </a:lnTo>
                    <a:lnTo>
                      <a:pt x="2" y="122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2" y="100"/>
                    </a:lnTo>
                    <a:lnTo>
                      <a:pt x="3" y="89"/>
                    </a:lnTo>
                    <a:lnTo>
                      <a:pt x="5" y="78"/>
                    </a:lnTo>
                    <a:lnTo>
                      <a:pt x="9" y="68"/>
                    </a:lnTo>
                    <a:lnTo>
                      <a:pt x="14" y="58"/>
                    </a:lnTo>
                    <a:lnTo>
                      <a:pt x="20" y="49"/>
                    </a:lnTo>
                    <a:lnTo>
                      <a:pt x="26" y="41"/>
                    </a:lnTo>
                    <a:lnTo>
                      <a:pt x="34" y="32"/>
                    </a:lnTo>
                    <a:lnTo>
                      <a:pt x="34" y="32"/>
                    </a:lnTo>
                    <a:lnTo>
                      <a:pt x="41" y="26"/>
                    </a:lnTo>
                    <a:lnTo>
                      <a:pt x="50" y="18"/>
                    </a:lnTo>
                    <a:lnTo>
                      <a:pt x="58" y="13"/>
                    </a:lnTo>
                    <a:lnTo>
                      <a:pt x="68" y="9"/>
                    </a:lnTo>
                    <a:lnTo>
                      <a:pt x="78" y="5"/>
                    </a:lnTo>
                    <a:lnTo>
                      <a:pt x="89" y="2"/>
                    </a:lnTo>
                    <a:lnTo>
                      <a:pt x="100" y="0"/>
                    </a:lnTo>
                    <a:lnTo>
                      <a:pt x="112" y="0"/>
                    </a:lnTo>
                    <a:lnTo>
                      <a:pt x="11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30" name="Freeform 20"/>
              <p:cNvSpPr/>
              <p:nvPr/>
            </p:nvSpPr>
            <p:spPr bwMode="auto">
              <a:xfrm>
                <a:off x="1714480" y="4357700"/>
                <a:ext cx="230188" cy="177800"/>
              </a:xfrm>
              <a:custGeom>
                <a:avLst/>
                <a:gdLst/>
                <a:ahLst/>
                <a:cxnLst>
                  <a:cxn ang="0">
                    <a:pos x="181" y="0"/>
                  </a:cxn>
                  <a:cxn ang="0">
                    <a:pos x="192" y="0"/>
                  </a:cxn>
                  <a:cxn ang="0">
                    <a:pos x="213" y="5"/>
                  </a:cxn>
                  <a:cxn ang="0">
                    <a:pos x="234" y="13"/>
                  </a:cxn>
                  <a:cxn ang="0">
                    <a:pos x="251" y="26"/>
                  </a:cxn>
                  <a:cxn ang="0">
                    <a:pos x="258" y="32"/>
                  </a:cxn>
                  <a:cxn ang="0">
                    <a:pos x="272" y="49"/>
                  </a:cxn>
                  <a:cxn ang="0">
                    <a:pos x="283" y="68"/>
                  </a:cxn>
                  <a:cxn ang="0">
                    <a:pos x="289" y="89"/>
                  </a:cxn>
                  <a:cxn ang="0">
                    <a:pos x="292" y="111"/>
                  </a:cxn>
                  <a:cxn ang="0">
                    <a:pos x="292" y="111"/>
                  </a:cxn>
                  <a:cxn ang="0">
                    <a:pos x="289" y="133"/>
                  </a:cxn>
                  <a:cxn ang="0">
                    <a:pos x="283" y="154"/>
                  </a:cxn>
                  <a:cxn ang="0">
                    <a:pos x="272" y="173"/>
                  </a:cxn>
                  <a:cxn ang="0">
                    <a:pos x="258" y="189"/>
                  </a:cxn>
                  <a:cxn ang="0">
                    <a:pos x="251" y="196"/>
                  </a:cxn>
                  <a:cxn ang="0">
                    <a:pos x="234" y="209"/>
                  </a:cxn>
                  <a:cxn ang="0">
                    <a:pos x="213" y="217"/>
                  </a:cxn>
                  <a:cxn ang="0">
                    <a:pos x="192" y="221"/>
                  </a:cxn>
                  <a:cxn ang="0">
                    <a:pos x="100" y="222"/>
                  </a:cxn>
                  <a:cxn ang="0">
                    <a:pos x="89" y="221"/>
                  </a:cxn>
                  <a:cxn ang="0">
                    <a:pos x="67" y="217"/>
                  </a:cxn>
                  <a:cxn ang="0">
                    <a:pos x="47" y="209"/>
                  </a:cxn>
                  <a:cxn ang="0">
                    <a:pos x="30" y="196"/>
                  </a:cxn>
                  <a:cxn ang="0">
                    <a:pos x="21" y="189"/>
                  </a:cxn>
                  <a:cxn ang="0">
                    <a:pos x="9" y="175"/>
                  </a:cxn>
                  <a:cxn ang="0">
                    <a:pos x="0" y="158"/>
                  </a:cxn>
                  <a:cxn ang="0">
                    <a:pos x="61" y="158"/>
                  </a:cxn>
                  <a:cxn ang="0">
                    <a:pos x="79" y="169"/>
                  </a:cxn>
                  <a:cxn ang="0">
                    <a:pos x="100" y="173"/>
                  </a:cxn>
                  <a:cxn ang="0">
                    <a:pos x="181" y="173"/>
                  </a:cxn>
                  <a:cxn ang="0">
                    <a:pos x="204" y="168"/>
                  </a:cxn>
                  <a:cxn ang="0">
                    <a:pos x="224" y="154"/>
                  </a:cxn>
                  <a:cxn ang="0">
                    <a:pos x="231" y="146"/>
                  </a:cxn>
                  <a:cxn ang="0">
                    <a:pos x="241" y="124"/>
                  </a:cxn>
                  <a:cxn ang="0">
                    <a:pos x="242" y="111"/>
                  </a:cxn>
                  <a:cxn ang="0">
                    <a:pos x="241" y="99"/>
                  </a:cxn>
                  <a:cxn ang="0">
                    <a:pos x="231" y="77"/>
                  </a:cxn>
                  <a:cxn ang="0">
                    <a:pos x="224" y="68"/>
                  </a:cxn>
                  <a:cxn ang="0">
                    <a:pos x="204" y="54"/>
                  </a:cxn>
                  <a:cxn ang="0">
                    <a:pos x="181" y="49"/>
                  </a:cxn>
                  <a:cxn ang="0">
                    <a:pos x="100" y="49"/>
                  </a:cxn>
                  <a:cxn ang="0">
                    <a:pos x="79" y="53"/>
                  </a:cxn>
                  <a:cxn ang="0">
                    <a:pos x="61" y="63"/>
                  </a:cxn>
                  <a:cxn ang="0">
                    <a:pos x="0" y="63"/>
                  </a:cxn>
                  <a:cxn ang="0">
                    <a:pos x="9" y="47"/>
                  </a:cxn>
                  <a:cxn ang="0">
                    <a:pos x="21" y="32"/>
                  </a:cxn>
                  <a:cxn ang="0">
                    <a:pos x="30" y="26"/>
                  </a:cxn>
                  <a:cxn ang="0">
                    <a:pos x="47" y="13"/>
                  </a:cxn>
                  <a:cxn ang="0">
                    <a:pos x="67" y="5"/>
                  </a:cxn>
                  <a:cxn ang="0">
                    <a:pos x="89" y="0"/>
                  </a:cxn>
                  <a:cxn ang="0">
                    <a:pos x="100" y="0"/>
                  </a:cxn>
                </a:cxnLst>
                <a:rect l="0" t="0" r="r" b="b"/>
                <a:pathLst>
                  <a:path w="292" h="222">
                    <a:moveTo>
                      <a:pt x="100" y="0"/>
                    </a:moveTo>
                    <a:lnTo>
                      <a:pt x="181" y="0"/>
                    </a:lnTo>
                    <a:lnTo>
                      <a:pt x="181" y="0"/>
                    </a:lnTo>
                    <a:lnTo>
                      <a:pt x="192" y="0"/>
                    </a:lnTo>
                    <a:lnTo>
                      <a:pt x="203" y="2"/>
                    </a:lnTo>
                    <a:lnTo>
                      <a:pt x="213" y="5"/>
                    </a:lnTo>
                    <a:lnTo>
                      <a:pt x="224" y="9"/>
                    </a:lnTo>
                    <a:lnTo>
                      <a:pt x="234" y="13"/>
                    </a:lnTo>
                    <a:lnTo>
                      <a:pt x="242" y="18"/>
                    </a:lnTo>
                    <a:lnTo>
                      <a:pt x="251" y="26"/>
                    </a:lnTo>
                    <a:lnTo>
                      <a:pt x="258" y="32"/>
                    </a:lnTo>
                    <a:lnTo>
                      <a:pt x="258" y="32"/>
                    </a:lnTo>
                    <a:lnTo>
                      <a:pt x="266" y="41"/>
                    </a:lnTo>
                    <a:lnTo>
                      <a:pt x="272" y="49"/>
                    </a:lnTo>
                    <a:lnTo>
                      <a:pt x="278" y="58"/>
                    </a:lnTo>
                    <a:lnTo>
                      <a:pt x="283" y="68"/>
                    </a:lnTo>
                    <a:lnTo>
                      <a:pt x="287" y="78"/>
                    </a:lnTo>
                    <a:lnTo>
                      <a:pt x="289" y="89"/>
                    </a:lnTo>
                    <a:lnTo>
                      <a:pt x="291" y="100"/>
                    </a:lnTo>
                    <a:lnTo>
                      <a:pt x="292" y="111"/>
                    </a:lnTo>
                    <a:lnTo>
                      <a:pt x="292" y="111"/>
                    </a:lnTo>
                    <a:lnTo>
                      <a:pt x="292" y="111"/>
                    </a:lnTo>
                    <a:lnTo>
                      <a:pt x="291" y="122"/>
                    </a:lnTo>
                    <a:lnTo>
                      <a:pt x="289" y="133"/>
                    </a:lnTo>
                    <a:lnTo>
                      <a:pt x="287" y="143"/>
                    </a:lnTo>
                    <a:lnTo>
                      <a:pt x="283" y="154"/>
                    </a:lnTo>
                    <a:lnTo>
                      <a:pt x="278" y="164"/>
                    </a:lnTo>
                    <a:lnTo>
                      <a:pt x="272" y="173"/>
                    </a:lnTo>
                    <a:lnTo>
                      <a:pt x="266" y="182"/>
                    </a:lnTo>
                    <a:lnTo>
                      <a:pt x="258" y="189"/>
                    </a:lnTo>
                    <a:lnTo>
                      <a:pt x="258" y="189"/>
                    </a:lnTo>
                    <a:lnTo>
                      <a:pt x="251" y="196"/>
                    </a:lnTo>
                    <a:lnTo>
                      <a:pt x="242" y="203"/>
                    </a:lnTo>
                    <a:lnTo>
                      <a:pt x="234" y="209"/>
                    </a:lnTo>
                    <a:lnTo>
                      <a:pt x="224" y="214"/>
                    </a:lnTo>
                    <a:lnTo>
                      <a:pt x="213" y="217"/>
                    </a:lnTo>
                    <a:lnTo>
                      <a:pt x="203" y="220"/>
                    </a:lnTo>
                    <a:lnTo>
                      <a:pt x="192" y="221"/>
                    </a:lnTo>
                    <a:lnTo>
                      <a:pt x="181" y="222"/>
                    </a:lnTo>
                    <a:lnTo>
                      <a:pt x="100" y="222"/>
                    </a:lnTo>
                    <a:lnTo>
                      <a:pt x="100" y="222"/>
                    </a:lnTo>
                    <a:lnTo>
                      <a:pt x="89" y="221"/>
                    </a:lnTo>
                    <a:lnTo>
                      <a:pt x="78" y="220"/>
                    </a:lnTo>
                    <a:lnTo>
                      <a:pt x="67" y="217"/>
                    </a:lnTo>
                    <a:lnTo>
                      <a:pt x="57" y="214"/>
                    </a:lnTo>
                    <a:lnTo>
                      <a:pt x="47" y="209"/>
                    </a:lnTo>
                    <a:lnTo>
                      <a:pt x="38" y="203"/>
                    </a:lnTo>
                    <a:lnTo>
                      <a:pt x="30" y="196"/>
                    </a:lnTo>
                    <a:lnTo>
                      <a:pt x="21" y="189"/>
                    </a:lnTo>
                    <a:lnTo>
                      <a:pt x="21" y="189"/>
                    </a:lnTo>
                    <a:lnTo>
                      <a:pt x="15" y="183"/>
                    </a:lnTo>
                    <a:lnTo>
                      <a:pt x="9" y="175"/>
                    </a:lnTo>
                    <a:lnTo>
                      <a:pt x="4" y="167"/>
                    </a:lnTo>
                    <a:lnTo>
                      <a:pt x="0" y="158"/>
                    </a:lnTo>
                    <a:lnTo>
                      <a:pt x="61" y="158"/>
                    </a:lnTo>
                    <a:lnTo>
                      <a:pt x="61" y="158"/>
                    </a:lnTo>
                    <a:lnTo>
                      <a:pt x="69" y="164"/>
                    </a:lnTo>
                    <a:lnTo>
                      <a:pt x="79" y="169"/>
                    </a:lnTo>
                    <a:lnTo>
                      <a:pt x="89" y="172"/>
                    </a:lnTo>
                    <a:lnTo>
                      <a:pt x="100" y="173"/>
                    </a:lnTo>
                    <a:lnTo>
                      <a:pt x="181" y="173"/>
                    </a:lnTo>
                    <a:lnTo>
                      <a:pt x="181" y="173"/>
                    </a:lnTo>
                    <a:lnTo>
                      <a:pt x="193" y="172"/>
                    </a:lnTo>
                    <a:lnTo>
                      <a:pt x="204" y="168"/>
                    </a:lnTo>
                    <a:lnTo>
                      <a:pt x="215" y="162"/>
                    </a:lnTo>
                    <a:lnTo>
                      <a:pt x="224" y="154"/>
                    </a:lnTo>
                    <a:lnTo>
                      <a:pt x="224" y="154"/>
                    </a:lnTo>
                    <a:lnTo>
                      <a:pt x="231" y="146"/>
                    </a:lnTo>
                    <a:lnTo>
                      <a:pt x="237" y="135"/>
                    </a:lnTo>
                    <a:lnTo>
                      <a:pt x="241" y="124"/>
                    </a:lnTo>
                    <a:lnTo>
                      <a:pt x="242" y="111"/>
                    </a:lnTo>
                    <a:lnTo>
                      <a:pt x="242" y="111"/>
                    </a:lnTo>
                    <a:lnTo>
                      <a:pt x="242" y="111"/>
                    </a:lnTo>
                    <a:lnTo>
                      <a:pt x="241" y="99"/>
                    </a:lnTo>
                    <a:lnTo>
                      <a:pt x="237" y="86"/>
                    </a:lnTo>
                    <a:lnTo>
                      <a:pt x="231" y="77"/>
                    </a:lnTo>
                    <a:lnTo>
                      <a:pt x="224" y="68"/>
                    </a:lnTo>
                    <a:lnTo>
                      <a:pt x="224" y="68"/>
                    </a:lnTo>
                    <a:lnTo>
                      <a:pt x="215" y="60"/>
                    </a:lnTo>
                    <a:lnTo>
                      <a:pt x="204" y="54"/>
                    </a:lnTo>
                    <a:lnTo>
                      <a:pt x="193" y="51"/>
                    </a:lnTo>
                    <a:lnTo>
                      <a:pt x="181" y="49"/>
                    </a:lnTo>
                    <a:lnTo>
                      <a:pt x="100" y="49"/>
                    </a:lnTo>
                    <a:lnTo>
                      <a:pt x="100" y="49"/>
                    </a:lnTo>
                    <a:lnTo>
                      <a:pt x="89" y="51"/>
                    </a:lnTo>
                    <a:lnTo>
                      <a:pt x="79" y="53"/>
                    </a:lnTo>
                    <a:lnTo>
                      <a:pt x="69" y="58"/>
                    </a:lnTo>
                    <a:lnTo>
                      <a:pt x="61" y="63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4" y="56"/>
                    </a:lnTo>
                    <a:lnTo>
                      <a:pt x="9" y="47"/>
                    </a:lnTo>
                    <a:lnTo>
                      <a:pt x="15" y="39"/>
                    </a:lnTo>
                    <a:lnTo>
                      <a:pt x="21" y="32"/>
                    </a:lnTo>
                    <a:lnTo>
                      <a:pt x="21" y="32"/>
                    </a:lnTo>
                    <a:lnTo>
                      <a:pt x="30" y="26"/>
                    </a:lnTo>
                    <a:lnTo>
                      <a:pt x="38" y="18"/>
                    </a:lnTo>
                    <a:lnTo>
                      <a:pt x="47" y="13"/>
                    </a:lnTo>
                    <a:lnTo>
                      <a:pt x="57" y="9"/>
                    </a:lnTo>
                    <a:lnTo>
                      <a:pt x="67" y="5"/>
                    </a:lnTo>
                    <a:lnTo>
                      <a:pt x="78" y="2"/>
                    </a:lnTo>
                    <a:lnTo>
                      <a:pt x="89" y="0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31" name="Freeform 21"/>
              <p:cNvSpPr/>
              <p:nvPr/>
            </p:nvSpPr>
            <p:spPr bwMode="auto">
              <a:xfrm>
                <a:off x="1601767" y="4427550"/>
                <a:ext cx="195263" cy="36513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224" y="0"/>
                  </a:cxn>
                  <a:cxn ang="0">
                    <a:pos x="224" y="0"/>
                  </a:cxn>
                  <a:cxn ang="0">
                    <a:pos x="229" y="1"/>
                  </a:cxn>
                  <a:cxn ang="0">
                    <a:pos x="233" y="2"/>
                  </a:cxn>
                  <a:cxn ang="0">
                    <a:pos x="236" y="5"/>
                  </a:cxn>
                  <a:cxn ang="0">
                    <a:pos x="240" y="7"/>
                  </a:cxn>
                  <a:cxn ang="0">
                    <a:pos x="242" y="11"/>
                  </a:cxn>
                  <a:cxn ang="0">
                    <a:pos x="245" y="14"/>
                  </a:cxn>
                  <a:cxn ang="0">
                    <a:pos x="246" y="18"/>
                  </a:cxn>
                  <a:cxn ang="0">
                    <a:pos x="246" y="23"/>
                  </a:cxn>
                  <a:cxn ang="0">
                    <a:pos x="246" y="23"/>
                  </a:cxn>
                  <a:cxn ang="0">
                    <a:pos x="246" y="23"/>
                  </a:cxn>
                  <a:cxn ang="0">
                    <a:pos x="246" y="28"/>
                  </a:cxn>
                  <a:cxn ang="0">
                    <a:pos x="245" y="32"/>
                  </a:cxn>
                  <a:cxn ang="0">
                    <a:pos x="242" y="36"/>
                  </a:cxn>
                  <a:cxn ang="0">
                    <a:pos x="240" y="39"/>
                  </a:cxn>
                  <a:cxn ang="0">
                    <a:pos x="236" y="42"/>
                  </a:cxn>
                  <a:cxn ang="0">
                    <a:pos x="233" y="44"/>
                  </a:cxn>
                  <a:cxn ang="0">
                    <a:pos x="229" y="45"/>
                  </a:cxn>
                  <a:cxn ang="0">
                    <a:pos x="224" y="45"/>
                  </a:cxn>
                  <a:cxn ang="0">
                    <a:pos x="24" y="45"/>
                  </a:cxn>
                  <a:cxn ang="0">
                    <a:pos x="24" y="45"/>
                  </a:cxn>
                  <a:cxn ang="0">
                    <a:pos x="19" y="45"/>
                  </a:cxn>
                  <a:cxn ang="0">
                    <a:pos x="14" y="44"/>
                  </a:cxn>
                  <a:cxn ang="0">
                    <a:pos x="10" y="42"/>
                  </a:cxn>
                  <a:cxn ang="0">
                    <a:pos x="6" y="39"/>
                  </a:cxn>
                  <a:cxn ang="0">
                    <a:pos x="4" y="36"/>
                  </a:cxn>
                  <a:cxn ang="0">
                    <a:pos x="3" y="32"/>
                  </a:cxn>
                  <a:cxn ang="0">
                    <a:pos x="0" y="28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18"/>
                  </a:cxn>
                  <a:cxn ang="0">
                    <a:pos x="3" y="14"/>
                  </a:cxn>
                  <a:cxn ang="0">
                    <a:pos x="4" y="11"/>
                  </a:cxn>
                  <a:cxn ang="0">
                    <a:pos x="6" y="7"/>
                  </a:cxn>
                  <a:cxn ang="0">
                    <a:pos x="10" y="5"/>
                  </a:cxn>
                  <a:cxn ang="0">
                    <a:pos x="14" y="2"/>
                  </a:cxn>
                  <a:cxn ang="0">
                    <a:pos x="19" y="1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46" h="45">
                    <a:moveTo>
                      <a:pt x="24" y="0"/>
                    </a:moveTo>
                    <a:lnTo>
                      <a:pt x="224" y="0"/>
                    </a:lnTo>
                    <a:lnTo>
                      <a:pt x="224" y="0"/>
                    </a:lnTo>
                    <a:lnTo>
                      <a:pt x="229" y="1"/>
                    </a:lnTo>
                    <a:lnTo>
                      <a:pt x="233" y="2"/>
                    </a:lnTo>
                    <a:lnTo>
                      <a:pt x="236" y="5"/>
                    </a:lnTo>
                    <a:lnTo>
                      <a:pt x="240" y="7"/>
                    </a:lnTo>
                    <a:lnTo>
                      <a:pt x="242" y="11"/>
                    </a:lnTo>
                    <a:lnTo>
                      <a:pt x="245" y="14"/>
                    </a:lnTo>
                    <a:lnTo>
                      <a:pt x="246" y="18"/>
                    </a:lnTo>
                    <a:lnTo>
                      <a:pt x="246" y="23"/>
                    </a:lnTo>
                    <a:lnTo>
                      <a:pt x="246" y="23"/>
                    </a:lnTo>
                    <a:lnTo>
                      <a:pt x="246" y="23"/>
                    </a:lnTo>
                    <a:lnTo>
                      <a:pt x="246" y="28"/>
                    </a:lnTo>
                    <a:lnTo>
                      <a:pt x="245" y="32"/>
                    </a:lnTo>
                    <a:lnTo>
                      <a:pt x="242" y="36"/>
                    </a:lnTo>
                    <a:lnTo>
                      <a:pt x="240" y="39"/>
                    </a:lnTo>
                    <a:lnTo>
                      <a:pt x="236" y="42"/>
                    </a:lnTo>
                    <a:lnTo>
                      <a:pt x="233" y="44"/>
                    </a:lnTo>
                    <a:lnTo>
                      <a:pt x="229" y="45"/>
                    </a:lnTo>
                    <a:lnTo>
                      <a:pt x="224" y="45"/>
                    </a:lnTo>
                    <a:lnTo>
                      <a:pt x="24" y="45"/>
                    </a:lnTo>
                    <a:lnTo>
                      <a:pt x="24" y="45"/>
                    </a:lnTo>
                    <a:lnTo>
                      <a:pt x="19" y="45"/>
                    </a:lnTo>
                    <a:lnTo>
                      <a:pt x="14" y="44"/>
                    </a:lnTo>
                    <a:lnTo>
                      <a:pt x="10" y="42"/>
                    </a:lnTo>
                    <a:lnTo>
                      <a:pt x="6" y="39"/>
                    </a:lnTo>
                    <a:lnTo>
                      <a:pt x="4" y="36"/>
                    </a:lnTo>
                    <a:lnTo>
                      <a:pt x="3" y="32"/>
                    </a:lnTo>
                    <a:lnTo>
                      <a:pt x="0" y="28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3" y="14"/>
                    </a:lnTo>
                    <a:lnTo>
                      <a:pt x="4" y="11"/>
                    </a:lnTo>
                    <a:lnTo>
                      <a:pt x="6" y="7"/>
                    </a:lnTo>
                    <a:lnTo>
                      <a:pt x="10" y="5"/>
                    </a:lnTo>
                    <a:lnTo>
                      <a:pt x="14" y="2"/>
                    </a:lnTo>
                    <a:lnTo>
                      <a:pt x="19" y="1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</p:grpSp>
      </p:grpSp>
      <p:grpSp>
        <p:nvGrpSpPr>
          <p:cNvPr id="32" name="Group 90"/>
          <p:cNvGrpSpPr/>
          <p:nvPr/>
        </p:nvGrpSpPr>
        <p:grpSpPr>
          <a:xfrm>
            <a:off x="8204041" y="1459798"/>
            <a:ext cx="3524275" cy="1212384"/>
            <a:chOff x="6143636" y="1357304"/>
            <a:chExt cx="2643206" cy="909288"/>
          </a:xfrm>
        </p:grpSpPr>
        <p:sp>
          <p:nvSpPr>
            <p:cNvPr id="33" name="Rectangle 35"/>
            <p:cNvSpPr/>
            <p:nvPr/>
          </p:nvSpPr>
          <p:spPr>
            <a:xfrm>
              <a:off x="6143636" y="1643056"/>
              <a:ext cx="2643206" cy="6235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6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您的内容打在这里，或者通过复制您的文本后，在此框中选择粘贴，并选择只保留文字；您的内容您的内容打在这里，或者通过复制您的文本后</a:t>
              </a:r>
              <a:endParaRPr lang="en-US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ea typeface="Open Sans Light" panose="020B0306030504020204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34" name="Rectangle 36"/>
            <p:cNvSpPr/>
            <p:nvPr/>
          </p:nvSpPr>
          <p:spPr>
            <a:xfrm>
              <a:off x="6143636" y="1357304"/>
              <a:ext cx="754052" cy="3462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添加标题</a:t>
              </a:r>
              <a:endParaRPr lang="en-US" altLang="zh-CN" sz="16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870532" y="1616890"/>
            <a:ext cx="848261" cy="848219"/>
            <a:chOff x="5143504" y="1428742"/>
            <a:chExt cx="636196" cy="636164"/>
          </a:xfrm>
        </p:grpSpPr>
        <p:sp>
          <p:nvSpPr>
            <p:cNvPr id="35" name="Rectangle 16"/>
            <p:cNvSpPr/>
            <p:nvPr/>
          </p:nvSpPr>
          <p:spPr>
            <a:xfrm>
              <a:off x="5143504" y="1428742"/>
              <a:ext cx="636196" cy="636164"/>
            </a:xfrm>
            <a:prstGeom prst="ellipse">
              <a:avLst/>
            </a:prstGeom>
            <a:solidFill>
              <a:srgbClr val="4365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grpSp>
          <p:nvGrpSpPr>
            <p:cNvPr id="36" name="Group 68"/>
            <p:cNvGrpSpPr/>
            <p:nvPr/>
          </p:nvGrpSpPr>
          <p:grpSpPr>
            <a:xfrm>
              <a:off x="5301319" y="1581456"/>
              <a:ext cx="337042" cy="337616"/>
              <a:chOff x="6998061" y="3496249"/>
              <a:chExt cx="366051" cy="366676"/>
            </a:xfrm>
            <a:solidFill>
              <a:schemeClr val="bg1"/>
            </a:solidFill>
          </p:grpSpPr>
          <p:sp>
            <p:nvSpPr>
              <p:cNvPr id="37" name="AutoShape 7"/>
              <p:cNvSpPr/>
              <p:nvPr/>
            </p:nvSpPr>
            <p:spPr bwMode="auto">
              <a:xfrm>
                <a:off x="6998061" y="3496249"/>
                <a:ext cx="366051" cy="366676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608965"/>
                <a:endParaRPr lang="en-US" sz="4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38" name="AutoShape 8"/>
              <p:cNvSpPr/>
              <p:nvPr/>
            </p:nvSpPr>
            <p:spPr bwMode="auto">
              <a:xfrm>
                <a:off x="7158247" y="3656437"/>
                <a:ext cx="45678" cy="45678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608965"/>
                <a:endParaRPr lang="en-US" sz="4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39" name="AutoShape 9"/>
              <p:cNvSpPr/>
              <p:nvPr/>
            </p:nvSpPr>
            <p:spPr bwMode="auto">
              <a:xfrm>
                <a:off x="7111943" y="3610758"/>
                <a:ext cx="137660" cy="137660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608965"/>
                <a:endParaRPr lang="en-US" sz="4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40" name="AutoShape 10"/>
              <p:cNvSpPr/>
              <p:nvPr/>
            </p:nvSpPr>
            <p:spPr bwMode="auto">
              <a:xfrm>
                <a:off x="7203927" y="3702114"/>
                <a:ext cx="56941" cy="58818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608965"/>
                <a:endParaRPr lang="en-US" sz="4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41" name="AutoShape 11"/>
              <p:cNvSpPr/>
              <p:nvPr/>
            </p:nvSpPr>
            <p:spPr bwMode="auto">
              <a:xfrm>
                <a:off x="7226451" y="3725267"/>
                <a:ext cx="81970" cy="83847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608965"/>
                <a:endParaRPr lang="en-US" sz="4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42" name="AutoShape 12"/>
              <p:cNvSpPr/>
              <p:nvPr/>
            </p:nvSpPr>
            <p:spPr bwMode="auto">
              <a:xfrm>
                <a:off x="7215188" y="3714003"/>
                <a:ext cx="69456" cy="70707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608965"/>
                <a:endParaRPr lang="en-US" sz="4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43" name="AutoShape 13"/>
              <p:cNvSpPr/>
              <p:nvPr/>
            </p:nvSpPr>
            <p:spPr bwMode="auto">
              <a:xfrm>
                <a:off x="7100682" y="3599495"/>
                <a:ext cx="57567" cy="58192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608965"/>
                <a:endParaRPr lang="en-US" sz="4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44" name="AutoShape 14"/>
              <p:cNvSpPr/>
              <p:nvPr/>
            </p:nvSpPr>
            <p:spPr bwMode="auto">
              <a:xfrm>
                <a:off x="7055002" y="3553816"/>
                <a:ext cx="81970" cy="83222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608965"/>
                <a:endParaRPr lang="en-US" sz="4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45" name="AutoShape 15"/>
              <p:cNvSpPr/>
              <p:nvPr/>
            </p:nvSpPr>
            <p:spPr bwMode="auto">
              <a:xfrm>
                <a:off x="7078154" y="3576343"/>
                <a:ext cx="69456" cy="71333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608965"/>
                <a:endParaRPr lang="en-US" sz="4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</p:grpSp>
      </p:grpSp>
      <p:grpSp>
        <p:nvGrpSpPr>
          <p:cNvPr id="46" name="Group 91"/>
          <p:cNvGrpSpPr/>
          <p:nvPr/>
        </p:nvGrpSpPr>
        <p:grpSpPr>
          <a:xfrm>
            <a:off x="8204041" y="2888559"/>
            <a:ext cx="3524275" cy="1212384"/>
            <a:chOff x="6143636" y="2428874"/>
            <a:chExt cx="2643206" cy="909288"/>
          </a:xfrm>
        </p:grpSpPr>
        <p:sp>
          <p:nvSpPr>
            <p:cNvPr id="47" name="Rectangle 37"/>
            <p:cNvSpPr/>
            <p:nvPr/>
          </p:nvSpPr>
          <p:spPr>
            <a:xfrm>
              <a:off x="6143636" y="2714626"/>
              <a:ext cx="2643206" cy="6235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6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您的内容打在这里，或者通过复制您的文本后，在此框中选择粘贴，并选择只保留文字；您的内容您的内容打在这里，或者通过复制您的文本后</a:t>
              </a:r>
              <a:endParaRPr lang="en-US" altLang="zh-CN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ea typeface="Open Sans Light" panose="020B0306030504020204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48" name="Rectangle 38"/>
            <p:cNvSpPr/>
            <p:nvPr/>
          </p:nvSpPr>
          <p:spPr>
            <a:xfrm>
              <a:off x="6143636" y="2428874"/>
              <a:ext cx="754052" cy="3462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添加标题</a:t>
              </a:r>
              <a:endParaRPr lang="en-US" altLang="zh-CN" sz="16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870532" y="3045650"/>
            <a:ext cx="848261" cy="848219"/>
            <a:chOff x="5143504" y="2500312"/>
            <a:chExt cx="636196" cy="636164"/>
          </a:xfrm>
        </p:grpSpPr>
        <p:sp>
          <p:nvSpPr>
            <p:cNvPr id="49" name="Rectangle 23"/>
            <p:cNvSpPr/>
            <p:nvPr/>
          </p:nvSpPr>
          <p:spPr>
            <a:xfrm>
              <a:off x="5143504" y="2500312"/>
              <a:ext cx="636196" cy="636164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grpSp>
          <p:nvGrpSpPr>
            <p:cNvPr id="50" name="Group 78"/>
            <p:cNvGrpSpPr/>
            <p:nvPr/>
          </p:nvGrpSpPr>
          <p:grpSpPr>
            <a:xfrm>
              <a:off x="5333133" y="2643188"/>
              <a:ext cx="272454" cy="363686"/>
              <a:chOff x="1868971" y="2767277"/>
              <a:chExt cx="274694" cy="366676"/>
            </a:xfrm>
            <a:solidFill>
              <a:schemeClr val="bg1"/>
            </a:solidFill>
          </p:grpSpPr>
          <p:sp>
            <p:nvSpPr>
              <p:cNvPr id="51" name="AutoShape 115"/>
              <p:cNvSpPr/>
              <p:nvPr/>
            </p:nvSpPr>
            <p:spPr bwMode="auto">
              <a:xfrm>
                <a:off x="1868971" y="2767277"/>
                <a:ext cx="274694" cy="36667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800" y="12825"/>
                    </a:moveTo>
                    <a:lnTo>
                      <a:pt x="19800" y="13500"/>
                    </a:lnTo>
                    <a:lnTo>
                      <a:pt x="19800" y="14850"/>
                    </a:lnTo>
                    <a:lnTo>
                      <a:pt x="19800" y="15525"/>
                    </a:lnTo>
                    <a:cubicBezTo>
                      <a:pt x="19800" y="18129"/>
                      <a:pt x="16972" y="20249"/>
                      <a:pt x="13499" y="20249"/>
                    </a:cubicBezTo>
                    <a:lnTo>
                      <a:pt x="8099" y="20249"/>
                    </a:lnTo>
                    <a:cubicBezTo>
                      <a:pt x="4627" y="20249"/>
                      <a:pt x="1800" y="18129"/>
                      <a:pt x="1800" y="15525"/>
                    </a:cubicBezTo>
                    <a:lnTo>
                      <a:pt x="1800" y="14850"/>
                    </a:lnTo>
                    <a:lnTo>
                      <a:pt x="1800" y="13500"/>
                    </a:lnTo>
                    <a:lnTo>
                      <a:pt x="1800" y="12825"/>
                    </a:lnTo>
                    <a:lnTo>
                      <a:pt x="1800" y="10800"/>
                    </a:lnTo>
                    <a:cubicBezTo>
                      <a:pt x="1800" y="10427"/>
                      <a:pt x="2203" y="10124"/>
                      <a:pt x="2699" y="10124"/>
                    </a:cubicBezTo>
                    <a:lnTo>
                      <a:pt x="4499" y="10124"/>
                    </a:lnTo>
                    <a:lnTo>
                      <a:pt x="17100" y="10124"/>
                    </a:lnTo>
                    <a:lnTo>
                      <a:pt x="18899" y="10124"/>
                    </a:lnTo>
                    <a:cubicBezTo>
                      <a:pt x="19396" y="10124"/>
                      <a:pt x="19800" y="10427"/>
                      <a:pt x="19800" y="10800"/>
                    </a:cubicBezTo>
                    <a:cubicBezTo>
                      <a:pt x="19800" y="10800"/>
                      <a:pt x="19800" y="12825"/>
                      <a:pt x="19800" y="12825"/>
                    </a:cubicBezTo>
                    <a:close/>
                    <a:moveTo>
                      <a:pt x="14400" y="6075"/>
                    </a:moveTo>
                    <a:lnTo>
                      <a:pt x="14400" y="6076"/>
                    </a:lnTo>
                    <a:lnTo>
                      <a:pt x="14400" y="8774"/>
                    </a:lnTo>
                    <a:lnTo>
                      <a:pt x="7200" y="8774"/>
                    </a:lnTo>
                    <a:lnTo>
                      <a:pt x="7200" y="6076"/>
                    </a:lnTo>
                    <a:lnTo>
                      <a:pt x="7200" y="6075"/>
                    </a:lnTo>
                    <a:cubicBezTo>
                      <a:pt x="7200" y="4583"/>
                      <a:pt x="8811" y="3375"/>
                      <a:pt x="10800" y="3375"/>
                    </a:cubicBezTo>
                    <a:cubicBezTo>
                      <a:pt x="12788" y="3375"/>
                      <a:pt x="14400" y="4583"/>
                      <a:pt x="14400" y="6075"/>
                    </a:cubicBezTo>
                    <a:moveTo>
                      <a:pt x="4499" y="6075"/>
                    </a:moveTo>
                    <a:cubicBezTo>
                      <a:pt x="4499" y="3465"/>
                      <a:pt x="7320" y="1350"/>
                      <a:pt x="10800" y="1350"/>
                    </a:cubicBezTo>
                    <a:cubicBezTo>
                      <a:pt x="14279" y="1350"/>
                      <a:pt x="17100" y="3465"/>
                      <a:pt x="17100" y="6075"/>
                    </a:cubicBezTo>
                    <a:lnTo>
                      <a:pt x="17100" y="8774"/>
                    </a:lnTo>
                    <a:lnTo>
                      <a:pt x="15299" y="8774"/>
                    </a:lnTo>
                    <a:lnTo>
                      <a:pt x="15299" y="6076"/>
                    </a:lnTo>
                    <a:cubicBezTo>
                      <a:pt x="15299" y="4212"/>
                      <a:pt x="13285" y="2701"/>
                      <a:pt x="10800" y="2701"/>
                    </a:cubicBezTo>
                    <a:cubicBezTo>
                      <a:pt x="8314" y="2701"/>
                      <a:pt x="6299" y="4212"/>
                      <a:pt x="6299" y="6076"/>
                    </a:cubicBezTo>
                    <a:lnTo>
                      <a:pt x="6299" y="8774"/>
                    </a:lnTo>
                    <a:lnTo>
                      <a:pt x="4499" y="8774"/>
                    </a:lnTo>
                    <a:cubicBezTo>
                      <a:pt x="4499" y="8774"/>
                      <a:pt x="4499" y="6075"/>
                      <a:pt x="4499" y="6075"/>
                    </a:cubicBezTo>
                    <a:close/>
                    <a:moveTo>
                      <a:pt x="18899" y="8774"/>
                    </a:moveTo>
                    <a:lnTo>
                      <a:pt x="18899" y="6075"/>
                    </a:lnTo>
                    <a:cubicBezTo>
                      <a:pt x="18899" y="2719"/>
                      <a:pt x="15274" y="0"/>
                      <a:pt x="10800" y="0"/>
                    </a:cubicBezTo>
                    <a:cubicBezTo>
                      <a:pt x="6325" y="0"/>
                      <a:pt x="2699" y="2719"/>
                      <a:pt x="2699" y="6075"/>
                    </a:cubicBezTo>
                    <a:lnTo>
                      <a:pt x="2699" y="8774"/>
                    </a:lnTo>
                    <a:cubicBezTo>
                      <a:pt x="1208" y="8774"/>
                      <a:pt x="0" y="9681"/>
                      <a:pt x="0" y="10800"/>
                    </a:cubicBezTo>
                    <a:lnTo>
                      <a:pt x="0" y="12825"/>
                    </a:lnTo>
                    <a:lnTo>
                      <a:pt x="0" y="13500"/>
                    </a:lnTo>
                    <a:lnTo>
                      <a:pt x="0" y="14850"/>
                    </a:lnTo>
                    <a:lnTo>
                      <a:pt x="0" y="15525"/>
                    </a:lnTo>
                    <a:cubicBezTo>
                      <a:pt x="0" y="18880"/>
                      <a:pt x="3625" y="21599"/>
                      <a:pt x="8099" y="21599"/>
                    </a:cubicBezTo>
                    <a:lnTo>
                      <a:pt x="13499" y="21599"/>
                    </a:lnTo>
                    <a:cubicBezTo>
                      <a:pt x="17974" y="21599"/>
                      <a:pt x="21600" y="18880"/>
                      <a:pt x="21600" y="15525"/>
                    </a:cubicBezTo>
                    <a:lnTo>
                      <a:pt x="21600" y="14850"/>
                    </a:lnTo>
                    <a:lnTo>
                      <a:pt x="21600" y="13500"/>
                    </a:lnTo>
                    <a:lnTo>
                      <a:pt x="21600" y="12825"/>
                    </a:lnTo>
                    <a:lnTo>
                      <a:pt x="21600" y="10800"/>
                    </a:lnTo>
                    <a:cubicBezTo>
                      <a:pt x="21600" y="9681"/>
                      <a:pt x="20391" y="8774"/>
                      <a:pt x="18899" y="87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608965"/>
                <a:endParaRPr lang="en-US" sz="4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52" name="AutoShape 116"/>
              <p:cNvSpPr/>
              <p:nvPr/>
            </p:nvSpPr>
            <p:spPr bwMode="auto">
              <a:xfrm>
                <a:off x="1983479" y="2985030"/>
                <a:ext cx="45678" cy="6883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3226"/>
                      <a:pt x="0" y="7201"/>
                    </a:cubicBezTo>
                    <a:cubicBezTo>
                      <a:pt x="0" y="9390"/>
                      <a:pt x="1798" y="13537"/>
                      <a:pt x="3601" y="16821"/>
                    </a:cubicBezTo>
                    <a:cubicBezTo>
                      <a:pt x="5070" y="19493"/>
                      <a:pt x="6916" y="21600"/>
                      <a:pt x="10800" y="21600"/>
                    </a:cubicBezTo>
                    <a:cubicBezTo>
                      <a:pt x="15016" y="21600"/>
                      <a:pt x="16529" y="19514"/>
                      <a:pt x="18003" y="16858"/>
                    </a:cubicBezTo>
                    <a:cubicBezTo>
                      <a:pt x="19828" y="13567"/>
                      <a:pt x="21600" y="9397"/>
                      <a:pt x="21600" y="7201"/>
                    </a:cubicBezTo>
                    <a:cubicBezTo>
                      <a:pt x="21600" y="3226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608965"/>
                <a:endParaRPr lang="en-US" sz="4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</p:grpSp>
      </p:grpSp>
      <p:sp>
        <p:nvSpPr>
          <p:cNvPr id="62" name="文本框 48"/>
          <p:cNvSpPr txBox="1">
            <a:spLocks noChangeArrowheads="1"/>
          </p:cNvSpPr>
          <p:nvPr/>
        </p:nvSpPr>
        <p:spPr bwMode="auto">
          <a:xfrm>
            <a:off x="748910" y="346821"/>
            <a:ext cx="18882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r"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/>
              <a:t>营运策略</a:t>
            </a:r>
            <a:endParaRPr lang="zh-CN" altLang="en-US" dirty="0"/>
          </a:p>
        </p:txBody>
      </p:sp>
      <p:sp>
        <p:nvSpPr>
          <p:cNvPr id="64" name="文本框 63"/>
          <p:cNvSpPr txBox="1"/>
          <p:nvPr/>
        </p:nvSpPr>
        <p:spPr>
          <a:xfrm>
            <a:off x="2637183" y="470231"/>
            <a:ext cx="1947333" cy="3508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Click here to add title</a:t>
            </a:r>
            <a:endParaRPr lang="zh-CN" altLang="en-US" sz="1400" baseline="-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113" y="0"/>
            <a:ext cx="7069774" cy="685800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 rot="2700000">
            <a:off x="-315563" y="-781342"/>
            <a:ext cx="4863510" cy="4863510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 rot="2700000">
            <a:off x="7671290" y="2775832"/>
            <a:ext cx="4863510" cy="4863510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3621187" y="1666136"/>
            <a:ext cx="494962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>
                <a:gradFill>
                  <a:gsLst>
                    <a:gs pos="0">
                      <a:srgbClr val="2B5A72"/>
                    </a:gs>
                    <a:gs pos="51600">
                      <a:srgbClr val="88B9CC"/>
                    </a:gs>
                    <a:gs pos="100000">
                      <a:srgbClr val="436575"/>
                    </a:gs>
                  </a:gsLst>
                  <a:lin ang="5400000" scaled="1"/>
                </a:gradFill>
                <a:latin typeface="方正黑体简体" panose="03000509000000000000" pitchFamily="65" charset="-122"/>
                <a:ea typeface="方正黑体简体" panose="03000509000000000000" pitchFamily="65" charset="-122"/>
                <a:cs typeface="Verdana" panose="020B0604030504040204" pitchFamily="34" charset="0"/>
              </a:rPr>
              <a:t>04</a:t>
            </a:r>
            <a:endParaRPr lang="en-US" altLang="zh-CN" sz="8000" b="1" dirty="0">
              <a:gradFill>
                <a:gsLst>
                  <a:gs pos="0">
                    <a:srgbClr val="2B5A72"/>
                  </a:gs>
                  <a:gs pos="51600">
                    <a:srgbClr val="88B9CC"/>
                  </a:gs>
                  <a:gs pos="100000">
                    <a:srgbClr val="436575"/>
                  </a:gs>
                </a:gsLst>
                <a:lin ang="5400000" scaled="1"/>
              </a:gradFill>
              <a:latin typeface="方正黑体简体" panose="03000509000000000000" pitchFamily="65" charset="-122"/>
              <a:ea typeface="方正黑体简体" panose="03000509000000000000" pitchFamily="65" charset="-122"/>
              <a:cs typeface="Verdana" panose="020B0604030504040204" pitchFamily="34" charset="0"/>
            </a:endParaRPr>
          </a:p>
          <a:p>
            <a:pPr algn="ctr"/>
            <a:r>
              <a:rPr lang="zh-CN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  <a:cs typeface="Verdana" panose="020B0604030504040204" pitchFamily="34" charset="0"/>
              </a:rPr>
              <a:t>发展规划</a:t>
            </a:r>
            <a:endParaRPr lang="zh-CN" altLang="en-US" sz="6000" dirty="0">
              <a:solidFill>
                <a:schemeClr val="tx1">
                  <a:lumMod val="75000"/>
                  <a:lumOff val="25000"/>
                </a:schemeClr>
              </a:solidFill>
              <a:latin typeface="方正黑体简体" panose="03000509000000000000" pitchFamily="65" charset="-122"/>
              <a:ea typeface="方正黑体简体" panose="03000509000000000000" pitchFamily="65" charset="-122"/>
              <a:cs typeface="Verdana" panose="020B0604030504040204" pitchFamily="34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4256809" y="2913801"/>
            <a:ext cx="3678382" cy="926468"/>
            <a:chOff x="4184073" y="3169227"/>
            <a:chExt cx="3678382" cy="926468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4184073" y="3169227"/>
              <a:ext cx="3678382" cy="0"/>
            </a:xfrm>
            <a:prstGeom prst="line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4184073" y="4095695"/>
              <a:ext cx="3678382" cy="0"/>
            </a:xfrm>
            <a:prstGeom prst="line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矩形 20"/>
          <p:cNvSpPr/>
          <p:nvPr/>
        </p:nvSpPr>
        <p:spPr>
          <a:xfrm>
            <a:off x="4630954" y="3985541"/>
            <a:ext cx="26842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  <a:cs typeface="Verdana" panose="020B0604030504040204" pitchFamily="34" charset="0"/>
              </a:rPr>
              <a:t>Under the blue below the template input title</a:t>
            </a:r>
            <a:endParaRPr lang="en-US" altLang="zh-CN" dirty="0">
              <a:solidFill>
                <a:prstClr val="black">
                  <a:lumMod val="75000"/>
                  <a:lumOff val="25000"/>
                </a:prstClr>
              </a:solidFill>
              <a:latin typeface="方正黑体简体" panose="03000509000000000000" pitchFamily="65" charset="-122"/>
              <a:ea typeface="方正黑体简体" panose="03000509000000000000" pitchFamily="65" charset="-122"/>
              <a:cs typeface="Verdana" panose="020B060403050404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7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7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mph" presetSubtype="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2" nodeType="with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4" grpId="2" animBg="1"/>
      <p:bldP spid="16" grpId="0" animBg="1"/>
      <p:bldP spid="16" grpId="1" animBg="1"/>
      <p:bldP spid="16" grpId="2" animBg="1"/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/>
          <p:cNvGrpSpPr/>
          <p:nvPr/>
        </p:nvGrpSpPr>
        <p:grpSpPr>
          <a:xfrm>
            <a:off x="4275527" y="3689801"/>
            <a:ext cx="1265767" cy="1540933"/>
            <a:chOff x="3178461" y="3124342"/>
            <a:chExt cx="949325" cy="1155700"/>
          </a:xfrm>
        </p:grpSpPr>
        <p:sp>
          <p:nvSpPr>
            <p:cNvPr id="4" name="Freeform 7"/>
            <p:cNvSpPr/>
            <p:nvPr/>
          </p:nvSpPr>
          <p:spPr bwMode="auto">
            <a:xfrm>
              <a:off x="3178461" y="3124342"/>
              <a:ext cx="949325" cy="1155700"/>
            </a:xfrm>
            <a:custGeom>
              <a:avLst/>
              <a:gdLst>
                <a:gd name="T0" fmla="*/ 389 w 573"/>
                <a:gd name="T1" fmla="*/ 198 h 697"/>
                <a:gd name="T2" fmla="*/ 487 w 573"/>
                <a:gd name="T3" fmla="*/ 194 h 697"/>
                <a:gd name="T4" fmla="*/ 436 w 573"/>
                <a:gd name="T5" fmla="*/ 277 h 697"/>
                <a:gd name="T6" fmla="*/ 573 w 573"/>
                <a:gd name="T7" fmla="*/ 404 h 697"/>
                <a:gd name="T8" fmla="*/ 394 w 573"/>
                <a:gd name="T9" fmla="*/ 697 h 697"/>
                <a:gd name="T10" fmla="*/ 0 w 573"/>
                <a:gd name="T11" fmla="*/ 3 h 697"/>
                <a:gd name="T12" fmla="*/ 344 w 573"/>
                <a:gd name="T13" fmla="*/ 0 h 697"/>
                <a:gd name="T14" fmla="*/ 389 w 573"/>
                <a:gd name="T15" fmla="*/ 198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3" h="697">
                  <a:moveTo>
                    <a:pt x="389" y="198"/>
                  </a:moveTo>
                  <a:cubicBezTo>
                    <a:pt x="487" y="194"/>
                    <a:pt x="487" y="194"/>
                    <a:pt x="487" y="194"/>
                  </a:cubicBezTo>
                  <a:cubicBezTo>
                    <a:pt x="436" y="277"/>
                    <a:pt x="436" y="277"/>
                    <a:pt x="436" y="277"/>
                  </a:cubicBezTo>
                  <a:cubicBezTo>
                    <a:pt x="473" y="328"/>
                    <a:pt x="520" y="371"/>
                    <a:pt x="573" y="404"/>
                  </a:cubicBezTo>
                  <a:cubicBezTo>
                    <a:pt x="394" y="697"/>
                    <a:pt x="394" y="697"/>
                    <a:pt x="394" y="697"/>
                  </a:cubicBezTo>
                  <a:cubicBezTo>
                    <a:pt x="152" y="549"/>
                    <a:pt x="3" y="287"/>
                    <a:pt x="0" y="3"/>
                  </a:cubicBezTo>
                  <a:cubicBezTo>
                    <a:pt x="344" y="0"/>
                    <a:pt x="344" y="0"/>
                    <a:pt x="344" y="0"/>
                  </a:cubicBezTo>
                  <a:cubicBezTo>
                    <a:pt x="345" y="71"/>
                    <a:pt x="361" y="138"/>
                    <a:pt x="389" y="198"/>
                  </a:cubicBezTo>
                  <a:close/>
                </a:path>
              </a:pathLst>
            </a:custGeom>
            <a:solidFill>
              <a:srgbClr val="88B9CC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8" name="Group 12"/>
            <p:cNvGrpSpPr>
              <a:grpSpLocks noChangeAspect="1"/>
            </p:cNvGrpSpPr>
            <p:nvPr/>
          </p:nvGrpSpPr>
          <p:grpSpPr>
            <a:xfrm>
              <a:off x="3500701" y="3533708"/>
              <a:ext cx="216000" cy="175766"/>
              <a:chOff x="1550139" y="1314466"/>
              <a:chExt cx="509139" cy="414300"/>
            </a:xfrm>
            <a:solidFill>
              <a:schemeClr val="bg1"/>
            </a:solidFill>
          </p:grpSpPr>
          <p:sp>
            <p:nvSpPr>
              <p:cNvPr id="9" name="Freeform 5"/>
              <p:cNvSpPr>
                <a:spLocks noEditPoints="1"/>
              </p:cNvSpPr>
              <p:nvPr/>
            </p:nvSpPr>
            <p:spPr bwMode="auto">
              <a:xfrm>
                <a:off x="1550139" y="1314466"/>
                <a:ext cx="509139" cy="414300"/>
              </a:xfrm>
              <a:custGeom>
                <a:avLst/>
                <a:gdLst>
                  <a:gd name="T0" fmla="*/ 78 w 153"/>
                  <a:gd name="T1" fmla="*/ 0 h 125"/>
                  <a:gd name="T2" fmla="*/ 0 w 153"/>
                  <a:gd name="T3" fmla="*/ 69 h 125"/>
                  <a:gd name="T4" fmla="*/ 15 w 153"/>
                  <a:gd name="T5" fmla="*/ 69 h 125"/>
                  <a:gd name="T6" fmla="*/ 21 w 153"/>
                  <a:gd name="T7" fmla="*/ 64 h 125"/>
                  <a:gd name="T8" fmla="*/ 21 w 153"/>
                  <a:gd name="T9" fmla="*/ 121 h 125"/>
                  <a:gd name="T10" fmla="*/ 24 w 153"/>
                  <a:gd name="T11" fmla="*/ 125 h 125"/>
                  <a:gd name="T12" fmla="*/ 62 w 153"/>
                  <a:gd name="T13" fmla="*/ 125 h 125"/>
                  <a:gd name="T14" fmla="*/ 63 w 153"/>
                  <a:gd name="T15" fmla="*/ 93 h 125"/>
                  <a:gd name="T16" fmla="*/ 67 w 153"/>
                  <a:gd name="T17" fmla="*/ 88 h 125"/>
                  <a:gd name="T18" fmla="*/ 83 w 153"/>
                  <a:gd name="T19" fmla="*/ 88 h 125"/>
                  <a:gd name="T20" fmla="*/ 89 w 153"/>
                  <a:gd name="T21" fmla="*/ 93 h 125"/>
                  <a:gd name="T22" fmla="*/ 89 w 153"/>
                  <a:gd name="T23" fmla="*/ 125 h 125"/>
                  <a:gd name="T24" fmla="*/ 126 w 153"/>
                  <a:gd name="T25" fmla="*/ 125 h 125"/>
                  <a:gd name="T26" fmla="*/ 130 w 153"/>
                  <a:gd name="T27" fmla="*/ 120 h 125"/>
                  <a:gd name="T28" fmla="*/ 130 w 153"/>
                  <a:gd name="T29" fmla="*/ 63 h 125"/>
                  <a:gd name="T30" fmla="*/ 136 w 153"/>
                  <a:gd name="T31" fmla="*/ 69 h 125"/>
                  <a:gd name="T32" fmla="*/ 153 w 153"/>
                  <a:gd name="T33" fmla="*/ 69 h 125"/>
                  <a:gd name="T34" fmla="*/ 78 w 153"/>
                  <a:gd name="T35" fmla="*/ 0 h 125"/>
                  <a:gd name="T36" fmla="*/ 76 w 153"/>
                  <a:gd name="T37" fmla="*/ 76 h 125"/>
                  <a:gd name="T38" fmla="*/ 60 w 153"/>
                  <a:gd name="T39" fmla="*/ 60 h 125"/>
                  <a:gd name="T40" fmla="*/ 76 w 153"/>
                  <a:gd name="T41" fmla="*/ 43 h 125"/>
                  <a:gd name="T42" fmla="*/ 92 w 153"/>
                  <a:gd name="T43" fmla="*/ 60 h 125"/>
                  <a:gd name="T44" fmla="*/ 76 w 153"/>
                  <a:gd name="T45" fmla="*/ 76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125">
                    <a:moveTo>
                      <a:pt x="7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5" y="78"/>
                      <a:pt x="15" y="69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5"/>
                      <a:pt x="24" y="125"/>
                    </a:cubicBezTo>
                    <a:cubicBezTo>
                      <a:pt x="28" y="125"/>
                      <a:pt x="62" y="125"/>
                      <a:pt x="62" y="125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3" y="93"/>
                      <a:pt x="62" y="88"/>
                      <a:pt x="67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9" y="88"/>
                      <a:pt x="89" y="93"/>
                      <a:pt x="89" y="93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121" y="125"/>
                      <a:pt x="126" y="125"/>
                    </a:cubicBezTo>
                    <a:cubicBezTo>
                      <a:pt x="131" y="125"/>
                      <a:pt x="130" y="120"/>
                      <a:pt x="130" y="120"/>
                    </a:cubicBezTo>
                    <a:cubicBezTo>
                      <a:pt x="130" y="63"/>
                      <a:pt x="130" y="63"/>
                      <a:pt x="130" y="63"/>
                    </a:cubicBezTo>
                    <a:cubicBezTo>
                      <a:pt x="136" y="69"/>
                      <a:pt x="136" y="69"/>
                      <a:pt x="136" y="69"/>
                    </a:cubicBezTo>
                    <a:cubicBezTo>
                      <a:pt x="148" y="77"/>
                      <a:pt x="153" y="69"/>
                      <a:pt x="153" y="69"/>
                    </a:cubicBezTo>
                    <a:lnTo>
                      <a:pt x="78" y="0"/>
                    </a:lnTo>
                    <a:close/>
                    <a:moveTo>
                      <a:pt x="76" y="76"/>
                    </a:moveTo>
                    <a:cubicBezTo>
                      <a:pt x="67" y="76"/>
                      <a:pt x="60" y="69"/>
                      <a:pt x="60" y="60"/>
                    </a:cubicBezTo>
                    <a:cubicBezTo>
                      <a:pt x="60" y="50"/>
                      <a:pt x="67" y="43"/>
                      <a:pt x="76" y="43"/>
                    </a:cubicBezTo>
                    <a:cubicBezTo>
                      <a:pt x="85" y="43"/>
                      <a:pt x="92" y="50"/>
                      <a:pt x="92" y="60"/>
                    </a:cubicBezTo>
                    <a:cubicBezTo>
                      <a:pt x="92" y="69"/>
                      <a:pt x="85" y="76"/>
                      <a:pt x="76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0" name="Freeform 6"/>
              <p:cNvSpPr/>
              <p:nvPr/>
            </p:nvSpPr>
            <p:spPr bwMode="auto">
              <a:xfrm>
                <a:off x="1949464" y="1366877"/>
                <a:ext cx="49916" cy="102328"/>
              </a:xfrm>
              <a:custGeom>
                <a:avLst/>
                <a:gdLst>
                  <a:gd name="T0" fmla="*/ 20 w 20"/>
                  <a:gd name="T1" fmla="*/ 41 h 41"/>
                  <a:gd name="T2" fmla="*/ 20 w 20"/>
                  <a:gd name="T3" fmla="*/ 0 h 41"/>
                  <a:gd name="T4" fmla="*/ 0 w 20"/>
                  <a:gd name="T5" fmla="*/ 0 h 41"/>
                  <a:gd name="T6" fmla="*/ 0 w 20"/>
                  <a:gd name="T7" fmla="*/ 24 h 41"/>
                  <a:gd name="T8" fmla="*/ 20 w 20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1">
                    <a:moveTo>
                      <a:pt x="20" y="41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0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1" name="Oval 7"/>
              <p:cNvSpPr>
                <a:spLocks noChangeArrowheads="1"/>
              </p:cNvSpPr>
              <p:nvPr/>
            </p:nvSpPr>
            <p:spPr bwMode="auto">
              <a:xfrm>
                <a:off x="1777255" y="1484179"/>
                <a:ext cx="52412" cy="5490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6644076" y="2125583"/>
            <a:ext cx="1267884" cy="1540933"/>
            <a:chOff x="4954873" y="1951179"/>
            <a:chExt cx="950913" cy="1155700"/>
          </a:xfrm>
        </p:grpSpPr>
        <p:sp>
          <p:nvSpPr>
            <p:cNvPr id="7" name="Freeform 10"/>
            <p:cNvSpPr/>
            <p:nvPr/>
          </p:nvSpPr>
          <p:spPr bwMode="auto">
            <a:xfrm>
              <a:off x="4954873" y="1951179"/>
              <a:ext cx="950913" cy="1155700"/>
            </a:xfrm>
            <a:custGeom>
              <a:avLst/>
              <a:gdLst>
                <a:gd name="T0" fmla="*/ 0 w 574"/>
                <a:gd name="T1" fmla="*/ 293 h 697"/>
                <a:gd name="T2" fmla="*/ 178 w 574"/>
                <a:gd name="T3" fmla="*/ 0 h 697"/>
                <a:gd name="T4" fmla="*/ 574 w 574"/>
                <a:gd name="T5" fmla="*/ 692 h 697"/>
                <a:gd name="T6" fmla="*/ 231 w 574"/>
                <a:gd name="T7" fmla="*/ 697 h 697"/>
                <a:gd name="T8" fmla="*/ 190 w 574"/>
                <a:gd name="T9" fmla="*/ 508 h 697"/>
                <a:gd name="T10" fmla="*/ 91 w 574"/>
                <a:gd name="T11" fmla="*/ 511 h 697"/>
                <a:gd name="T12" fmla="*/ 144 w 574"/>
                <a:gd name="T13" fmla="*/ 428 h 697"/>
                <a:gd name="T14" fmla="*/ 0 w 574"/>
                <a:gd name="T15" fmla="*/ 293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" h="697">
                  <a:moveTo>
                    <a:pt x="0" y="293"/>
                  </a:moveTo>
                  <a:cubicBezTo>
                    <a:pt x="178" y="0"/>
                    <a:pt x="178" y="0"/>
                    <a:pt x="178" y="0"/>
                  </a:cubicBezTo>
                  <a:cubicBezTo>
                    <a:pt x="421" y="147"/>
                    <a:pt x="571" y="409"/>
                    <a:pt x="574" y="692"/>
                  </a:cubicBezTo>
                  <a:cubicBezTo>
                    <a:pt x="231" y="697"/>
                    <a:pt x="231" y="697"/>
                    <a:pt x="231" y="697"/>
                  </a:cubicBezTo>
                  <a:cubicBezTo>
                    <a:pt x="230" y="630"/>
                    <a:pt x="215" y="566"/>
                    <a:pt x="190" y="508"/>
                  </a:cubicBezTo>
                  <a:cubicBezTo>
                    <a:pt x="91" y="511"/>
                    <a:pt x="91" y="511"/>
                    <a:pt x="91" y="511"/>
                  </a:cubicBezTo>
                  <a:cubicBezTo>
                    <a:pt x="144" y="428"/>
                    <a:pt x="144" y="428"/>
                    <a:pt x="144" y="428"/>
                  </a:cubicBezTo>
                  <a:cubicBezTo>
                    <a:pt x="106" y="374"/>
                    <a:pt x="57" y="328"/>
                    <a:pt x="0" y="293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9" name="Freeform 34"/>
            <p:cNvSpPr>
              <a:spLocks noChangeAspect="1"/>
            </p:cNvSpPr>
            <p:nvPr/>
          </p:nvSpPr>
          <p:spPr bwMode="auto">
            <a:xfrm>
              <a:off x="5346825" y="2526142"/>
              <a:ext cx="216000" cy="190940"/>
            </a:xfrm>
            <a:custGeom>
              <a:avLst/>
              <a:gdLst>
                <a:gd name="T0" fmla="*/ 136 w 136"/>
                <a:gd name="T1" fmla="*/ 48 h 120"/>
                <a:gd name="T2" fmla="*/ 68 w 136"/>
                <a:gd name="T3" fmla="*/ 0 h 120"/>
                <a:gd name="T4" fmla="*/ 0 w 136"/>
                <a:gd name="T5" fmla="*/ 48 h 120"/>
                <a:gd name="T6" fmla="*/ 37 w 136"/>
                <a:gd name="T7" fmla="*/ 91 h 120"/>
                <a:gd name="T8" fmla="*/ 22 w 136"/>
                <a:gd name="T9" fmla="*/ 120 h 120"/>
                <a:gd name="T10" fmla="*/ 73 w 136"/>
                <a:gd name="T11" fmla="*/ 96 h 120"/>
                <a:gd name="T12" fmla="*/ 136 w 136"/>
                <a:gd name="T13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" h="120">
                  <a:moveTo>
                    <a:pt x="136" y="48"/>
                  </a:moveTo>
                  <a:cubicBezTo>
                    <a:pt x="136" y="22"/>
                    <a:pt x="106" y="0"/>
                    <a:pt x="68" y="0"/>
                  </a:cubicBezTo>
                  <a:cubicBezTo>
                    <a:pt x="31" y="0"/>
                    <a:pt x="0" y="22"/>
                    <a:pt x="0" y="48"/>
                  </a:cubicBezTo>
                  <a:cubicBezTo>
                    <a:pt x="0" y="67"/>
                    <a:pt x="15" y="83"/>
                    <a:pt x="37" y="91"/>
                  </a:cubicBezTo>
                  <a:cubicBezTo>
                    <a:pt x="38" y="96"/>
                    <a:pt x="37" y="106"/>
                    <a:pt x="22" y="120"/>
                  </a:cubicBezTo>
                  <a:cubicBezTo>
                    <a:pt x="22" y="120"/>
                    <a:pt x="54" y="111"/>
                    <a:pt x="73" y="96"/>
                  </a:cubicBezTo>
                  <a:cubicBezTo>
                    <a:pt x="108" y="94"/>
                    <a:pt x="136" y="73"/>
                    <a:pt x="136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198393" y="4542816"/>
            <a:ext cx="1763184" cy="1035051"/>
            <a:chOff x="3870611" y="3764104"/>
            <a:chExt cx="1322388" cy="776288"/>
          </a:xfrm>
        </p:grpSpPr>
        <p:sp>
          <p:nvSpPr>
            <p:cNvPr id="3" name="Freeform 6"/>
            <p:cNvSpPr/>
            <p:nvPr/>
          </p:nvSpPr>
          <p:spPr bwMode="auto">
            <a:xfrm>
              <a:off x="3870611" y="3764104"/>
              <a:ext cx="1322388" cy="776288"/>
            </a:xfrm>
            <a:custGeom>
              <a:avLst/>
              <a:gdLst>
                <a:gd name="T0" fmla="*/ 359 w 798"/>
                <a:gd name="T1" fmla="*/ 87 h 468"/>
                <a:gd name="T2" fmla="*/ 406 w 798"/>
                <a:gd name="T3" fmla="*/ 0 h 468"/>
                <a:gd name="T4" fmla="*/ 451 w 798"/>
                <a:gd name="T5" fmla="*/ 87 h 468"/>
                <a:gd name="T6" fmla="*/ 634 w 798"/>
                <a:gd name="T7" fmla="*/ 31 h 468"/>
                <a:gd name="T8" fmla="*/ 798 w 798"/>
                <a:gd name="T9" fmla="*/ 333 h 468"/>
                <a:gd name="T10" fmla="*/ 0 w 798"/>
                <a:gd name="T11" fmla="*/ 325 h 468"/>
                <a:gd name="T12" fmla="*/ 169 w 798"/>
                <a:gd name="T13" fmla="*/ 26 h 468"/>
                <a:gd name="T14" fmla="*/ 359 w 798"/>
                <a:gd name="T15" fmla="*/ 87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468">
                  <a:moveTo>
                    <a:pt x="359" y="87"/>
                  </a:moveTo>
                  <a:cubicBezTo>
                    <a:pt x="406" y="0"/>
                    <a:pt x="406" y="0"/>
                    <a:pt x="406" y="0"/>
                  </a:cubicBezTo>
                  <a:cubicBezTo>
                    <a:pt x="451" y="87"/>
                    <a:pt x="451" y="87"/>
                    <a:pt x="451" y="87"/>
                  </a:cubicBezTo>
                  <a:cubicBezTo>
                    <a:pt x="517" y="80"/>
                    <a:pt x="579" y="61"/>
                    <a:pt x="634" y="31"/>
                  </a:cubicBezTo>
                  <a:cubicBezTo>
                    <a:pt x="798" y="333"/>
                    <a:pt x="798" y="333"/>
                    <a:pt x="798" y="333"/>
                  </a:cubicBezTo>
                  <a:cubicBezTo>
                    <a:pt x="548" y="468"/>
                    <a:pt x="246" y="465"/>
                    <a:pt x="0" y="325"/>
                  </a:cubicBezTo>
                  <a:cubicBezTo>
                    <a:pt x="169" y="26"/>
                    <a:pt x="169" y="26"/>
                    <a:pt x="169" y="26"/>
                  </a:cubicBezTo>
                  <a:cubicBezTo>
                    <a:pt x="226" y="59"/>
                    <a:pt x="291" y="80"/>
                    <a:pt x="359" y="8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0" name="Freeform 55"/>
            <p:cNvSpPr>
              <a:spLocks noChangeAspect="1" noEditPoints="1"/>
            </p:cNvSpPr>
            <p:nvPr/>
          </p:nvSpPr>
          <p:spPr bwMode="auto">
            <a:xfrm>
              <a:off x="4426355" y="4072989"/>
              <a:ext cx="216000" cy="226048"/>
            </a:xfrm>
            <a:custGeom>
              <a:avLst/>
              <a:gdLst>
                <a:gd name="T0" fmla="*/ 83 w 129"/>
                <a:gd name="T1" fmla="*/ 92 h 135"/>
                <a:gd name="T2" fmla="*/ 127 w 129"/>
                <a:gd name="T3" fmla="*/ 26 h 135"/>
                <a:gd name="T4" fmla="*/ 127 w 129"/>
                <a:gd name="T5" fmla="*/ 21 h 135"/>
                <a:gd name="T6" fmla="*/ 117 w 129"/>
                <a:gd name="T7" fmla="*/ 10 h 135"/>
                <a:gd name="T8" fmla="*/ 112 w 129"/>
                <a:gd name="T9" fmla="*/ 10 h 135"/>
                <a:gd name="T10" fmla="*/ 107 w 129"/>
                <a:gd name="T11" fmla="*/ 16 h 135"/>
                <a:gd name="T12" fmla="*/ 101 w 129"/>
                <a:gd name="T13" fmla="*/ 16 h 135"/>
                <a:gd name="T14" fmla="*/ 101 w 129"/>
                <a:gd name="T15" fmla="*/ 0 h 135"/>
                <a:gd name="T16" fmla="*/ 27 w 129"/>
                <a:gd name="T17" fmla="*/ 0 h 135"/>
                <a:gd name="T18" fmla="*/ 27 w 129"/>
                <a:gd name="T19" fmla="*/ 16 h 135"/>
                <a:gd name="T20" fmla="*/ 22 w 129"/>
                <a:gd name="T21" fmla="*/ 16 h 135"/>
                <a:gd name="T22" fmla="*/ 17 w 129"/>
                <a:gd name="T23" fmla="*/ 10 h 135"/>
                <a:gd name="T24" fmla="*/ 12 w 129"/>
                <a:gd name="T25" fmla="*/ 10 h 135"/>
                <a:gd name="T26" fmla="*/ 1 w 129"/>
                <a:gd name="T27" fmla="*/ 21 h 135"/>
                <a:gd name="T28" fmla="*/ 1 w 129"/>
                <a:gd name="T29" fmla="*/ 26 h 135"/>
                <a:gd name="T30" fmla="*/ 46 w 129"/>
                <a:gd name="T31" fmla="*/ 92 h 135"/>
                <a:gd name="T32" fmla="*/ 59 w 129"/>
                <a:gd name="T33" fmla="*/ 98 h 135"/>
                <a:gd name="T34" fmla="*/ 59 w 129"/>
                <a:gd name="T35" fmla="*/ 103 h 135"/>
                <a:gd name="T36" fmla="*/ 54 w 129"/>
                <a:gd name="T37" fmla="*/ 106 h 135"/>
                <a:gd name="T38" fmla="*/ 59 w 129"/>
                <a:gd name="T39" fmla="*/ 108 h 135"/>
                <a:gd name="T40" fmla="*/ 59 w 129"/>
                <a:gd name="T41" fmla="*/ 114 h 135"/>
                <a:gd name="T42" fmla="*/ 54 w 129"/>
                <a:gd name="T43" fmla="*/ 119 h 135"/>
                <a:gd name="T44" fmla="*/ 48 w 129"/>
                <a:gd name="T45" fmla="*/ 124 h 135"/>
                <a:gd name="T46" fmla="*/ 43 w 129"/>
                <a:gd name="T47" fmla="*/ 129 h 135"/>
                <a:gd name="T48" fmla="*/ 49 w 129"/>
                <a:gd name="T49" fmla="*/ 135 h 135"/>
                <a:gd name="T50" fmla="*/ 80 w 129"/>
                <a:gd name="T51" fmla="*/ 135 h 135"/>
                <a:gd name="T52" fmla="*/ 85 w 129"/>
                <a:gd name="T53" fmla="*/ 129 h 135"/>
                <a:gd name="T54" fmla="*/ 80 w 129"/>
                <a:gd name="T55" fmla="*/ 124 h 135"/>
                <a:gd name="T56" fmla="*/ 74 w 129"/>
                <a:gd name="T57" fmla="*/ 119 h 135"/>
                <a:gd name="T58" fmla="*/ 69 w 129"/>
                <a:gd name="T59" fmla="*/ 114 h 135"/>
                <a:gd name="T60" fmla="*/ 69 w 129"/>
                <a:gd name="T61" fmla="*/ 108 h 135"/>
                <a:gd name="T62" fmla="*/ 75 w 129"/>
                <a:gd name="T63" fmla="*/ 106 h 135"/>
                <a:gd name="T64" fmla="*/ 69 w 129"/>
                <a:gd name="T65" fmla="*/ 103 h 135"/>
                <a:gd name="T66" fmla="*/ 69 w 129"/>
                <a:gd name="T67" fmla="*/ 98 h 135"/>
                <a:gd name="T68" fmla="*/ 83 w 129"/>
                <a:gd name="T69" fmla="*/ 92 h 135"/>
                <a:gd name="T70" fmla="*/ 101 w 129"/>
                <a:gd name="T71" fmla="*/ 21 h 135"/>
                <a:gd name="T72" fmla="*/ 107 w 129"/>
                <a:gd name="T73" fmla="*/ 21 h 135"/>
                <a:gd name="T74" fmla="*/ 112 w 129"/>
                <a:gd name="T75" fmla="*/ 16 h 135"/>
                <a:gd name="T76" fmla="*/ 117 w 129"/>
                <a:gd name="T77" fmla="*/ 21 h 135"/>
                <a:gd name="T78" fmla="*/ 117 w 129"/>
                <a:gd name="T79" fmla="*/ 26 h 135"/>
                <a:gd name="T80" fmla="*/ 91 w 129"/>
                <a:gd name="T81" fmla="*/ 71 h 135"/>
                <a:gd name="T82" fmla="*/ 101 w 129"/>
                <a:gd name="T83" fmla="*/ 21 h 135"/>
                <a:gd name="T84" fmla="*/ 36 w 129"/>
                <a:gd name="T85" fmla="*/ 72 h 135"/>
                <a:gd name="T86" fmla="*/ 10 w 129"/>
                <a:gd name="T87" fmla="*/ 27 h 135"/>
                <a:gd name="T88" fmla="*/ 10 w 129"/>
                <a:gd name="T89" fmla="*/ 22 h 135"/>
                <a:gd name="T90" fmla="*/ 15 w 129"/>
                <a:gd name="T91" fmla="*/ 17 h 135"/>
                <a:gd name="T92" fmla="*/ 20 w 129"/>
                <a:gd name="T93" fmla="*/ 22 h 135"/>
                <a:gd name="T94" fmla="*/ 26 w 129"/>
                <a:gd name="T95" fmla="*/ 22 h 135"/>
                <a:gd name="T96" fmla="*/ 36 w 129"/>
                <a:gd name="T97" fmla="*/ 72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9" h="135">
                  <a:moveTo>
                    <a:pt x="83" y="92"/>
                  </a:moveTo>
                  <a:cubicBezTo>
                    <a:pt x="129" y="63"/>
                    <a:pt x="127" y="26"/>
                    <a:pt x="127" y="26"/>
                  </a:cubicBezTo>
                  <a:cubicBezTo>
                    <a:pt x="127" y="21"/>
                    <a:pt x="127" y="21"/>
                    <a:pt x="127" y="21"/>
                  </a:cubicBezTo>
                  <a:cubicBezTo>
                    <a:pt x="127" y="21"/>
                    <a:pt x="128" y="10"/>
                    <a:pt x="117" y="10"/>
                  </a:cubicBezTo>
                  <a:cubicBezTo>
                    <a:pt x="114" y="10"/>
                    <a:pt x="112" y="10"/>
                    <a:pt x="112" y="10"/>
                  </a:cubicBezTo>
                  <a:cubicBezTo>
                    <a:pt x="107" y="10"/>
                    <a:pt x="107" y="16"/>
                    <a:pt x="107" y="16"/>
                  </a:cubicBezTo>
                  <a:cubicBezTo>
                    <a:pt x="107" y="16"/>
                    <a:pt x="104" y="16"/>
                    <a:pt x="101" y="16"/>
                  </a:cubicBezTo>
                  <a:cubicBezTo>
                    <a:pt x="101" y="12"/>
                    <a:pt x="101" y="0"/>
                    <a:pt x="101" y="0"/>
                  </a:cubicBezTo>
                  <a:cubicBezTo>
                    <a:pt x="56" y="7"/>
                    <a:pt x="27" y="0"/>
                    <a:pt x="27" y="0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3" y="16"/>
                    <a:pt x="22" y="16"/>
                    <a:pt x="22" y="16"/>
                  </a:cubicBezTo>
                  <a:cubicBezTo>
                    <a:pt x="22" y="16"/>
                    <a:pt x="22" y="10"/>
                    <a:pt x="17" y="10"/>
                  </a:cubicBezTo>
                  <a:cubicBezTo>
                    <a:pt x="17" y="10"/>
                    <a:pt x="15" y="10"/>
                    <a:pt x="12" y="10"/>
                  </a:cubicBezTo>
                  <a:cubicBezTo>
                    <a:pt x="1" y="10"/>
                    <a:pt x="1" y="21"/>
                    <a:pt x="1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0" y="63"/>
                    <a:pt x="46" y="92"/>
                  </a:cubicBezTo>
                  <a:cubicBezTo>
                    <a:pt x="46" y="92"/>
                    <a:pt x="52" y="98"/>
                    <a:pt x="59" y="98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3"/>
                    <a:pt x="54" y="103"/>
                    <a:pt x="54" y="106"/>
                  </a:cubicBezTo>
                  <a:cubicBezTo>
                    <a:pt x="54" y="109"/>
                    <a:pt x="59" y="108"/>
                    <a:pt x="59" y="108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9" y="114"/>
                    <a:pt x="58" y="119"/>
                    <a:pt x="54" y="119"/>
                  </a:cubicBezTo>
                  <a:cubicBezTo>
                    <a:pt x="54" y="124"/>
                    <a:pt x="48" y="124"/>
                    <a:pt x="48" y="124"/>
                  </a:cubicBezTo>
                  <a:cubicBezTo>
                    <a:pt x="48" y="124"/>
                    <a:pt x="43" y="125"/>
                    <a:pt x="43" y="129"/>
                  </a:cubicBezTo>
                  <a:cubicBezTo>
                    <a:pt x="43" y="129"/>
                    <a:pt x="42" y="135"/>
                    <a:pt x="49" y="135"/>
                  </a:cubicBezTo>
                  <a:cubicBezTo>
                    <a:pt x="56" y="135"/>
                    <a:pt x="80" y="135"/>
                    <a:pt x="80" y="135"/>
                  </a:cubicBezTo>
                  <a:cubicBezTo>
                    <a:pt x="85" y="135"/>
                    <a:pt x="85" y="129"/>
                    <a:pt x="85" y="129"/>
                  </a:cubicBezTo>
                  <a:cubicBezTo>
                    <a:pt x="85" y="129"/>
                    <a:pt x="85" y="124"/>
                    <a:pt x="80" y="124"/>
                  </a:cubicBezTo>
                  <a:cubicBezTo>
                    <a:pt x="74" y="124"/>
                    <a:pt x="74" y="119"/>
                    <a:pt x="74" y="119"/>
                  </a:cubicBezTo>
                  <a:cubicBezTo>
                    <a:pt x="74" y="119"/>
                    <a:pt x="69" y="119"/>
                    <a:pt x="69" y="114"/>
                  </a:cubicBezTo>
                  <a:cubicBezTo>
                    <a:pt x="69" y="108"/>
                    <a:pt x="69" y="108"/>
                    <a:pt x="69" y="108"/>
                  </a:cubicBezTo>
                  <a:cubicBezTo>
                    <a:pt x="69" y="108"/>
                    <a:pt x="75" y="109"/>
                    <a:pt x="75" y="106"/>
                  </a:cubicBezTo>
                  <a:cubicBezTo>
                    <a:pt x="75" y="103"/>
                    <a:pt x="69" y="103"/>
                    <a:pt x="69" y="103"/>
                  </a:cubicBezTo>
                  <a:cubicBezTo>
                    <a:pt x="69" y="98"/>
                    <a:pt x="69" y="98"/>
                    <a:pt x="69" y="98"/>
                  </a:cubicBezTo>
                  <a:cubicBezTo>
                    <a:pt x="75" y="98"/>
                    <a:pt x="79" y="96"/>
                    <a:pt x="83" y="92"/>
                  </a:cubicBezTo>
                  <a:close/>
                  <a:moveTo>
                    <a:pt x="101" y="21"/>
                  </a:moveTo>
                  <a:cubicBezTo>
                    <a:pt x="103" y="21"/>
                    <a:pt x="107" y="21"/>
                    <a:pt x="107" y="21"/>
                  </a:cubicBezTo>
                  <a:cubicBezTo>
                    <a:pt x="112" y="21"/>
                    <a:pt x="112" y="16"/>
                    <a:pt x="112" y="16"/>
                  </a:cubicBezTo>
                  <a:cubicBezTo>
                    <a:pt x="117" y="16"/>
                    <a:pt x="117" y="21"/>
                    <a:pt x="117" y="21"/>
                  </a:cubicBezTo>
                  <a:cubicBezTo>
                    <a:pt x="117" y="26"/>
                    <a:pt x="117" y="26"/>
                    <a:pt x="117" y="26"/>
                  </a:cubicBezTo>
                  <a:cubicBezTo>
                    <a:pt x="117" y="26"/>
                    <a:pt x="116" y="47"/>
                    <a:pt x="91" y="71"/>
                  </a:cubicBezTo>
                  <a:cubicBezTo>
                    <a:pt x="96" y="61"/>
                    <a:pt x="101" y="38"/>
                    <a:pt x="101" y="21"/>
                  </a:cubicBezTo>
                  <a:close/>
                  <a:moveTo>
                    <a:pt x="36" y="72"/>
                  </a:moveTo>
                  <a:cubicBezTo>
                    <a:pt x="11" y="48"/>
                    <a:pt x="10" y="27"/>
                    <a:pt x="10" y="27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17"/>
                    <a:pt x="15" y="17"/>
                  </a:cubicBezTo>
                  <a:cubicBezTo>
                    <a:pt x="15" y="17"/>
                    <a:pt x="15" y="22"/>
                    <a:pt x="20" y="22"/>
                  </a:cubicBezTo>
                  <a:cubicBezTo>
                    <a:pt x="20" y="22"/>
                    <a:pt x="24" y="22"/>
                    <a:pt x="26" y="22"/>
                  </a:cubicBezTo>
                  <a:cubicBezTo>
                    <a:pt x="26" y="39"/>
                    <a:pt x="30" y="62"/>
                    <a:pt x="36" y="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277643" y="2117117"/>
            <a:ext cx="1274233" cy="1540933"/>
            <a:chOff x="3180048" y="1944829"/>
            <a:chExt cx="955675" cy="1155700"/>
          </a:xfrm>
        </p:grpSpPr>
        <p:sp>
          <p:nvSpPr>
            <p:cNvPr id="5" name="Freeform 8"/>
            <p:cNvSpPr/>
            <p:nvPr/>
          </p:nvSpPr>
          <p:spPr bwMode="auto">
            <a:xfrm>
              <a:off x="3180048" y="1944829"/>
              <a:ext cx="955675" cy="1155700"/>
            </a:xfrm>
            <a:custGeom>
              <a:avLst/>
              <a:gdLst>
                <a:gd name="T0" fmla="*/ 422 w 577"/>
                <a:gd name="T1" fmla="*/ 443 h 697"/>
                <a:gd name="T2" fmla="*/ 477 w 577"/>
                <a:gd name="T3" fmla="*/ 524 h 697"/>
                <a:gd name="T4" fmla="*/ 379 w 577"/>
                <a:gd name="T5" fmla="*/ 524 h 697"/>
                <a:gd name="T6" fmla="*/ 343 w 577"/>
                <a:gd name="T7" fmla="*/ 697 h 697"/>
                <a:gd name="T8" fmla="*/ 0 w 577"/>
                <a:gd name="T9" fmla="*/ 689 h 697"/>
                <a:gd name="T10" fmla="*/ 402 w 577"/>
                <a:gd name="T11" fmla="*/ 0 h 697"/>
                <a:gd name="T12" fmla="*/ 577 w 577"/>
                <a:gd name="T13" fmla="*/ 295 h 697"/>
                <a:gd name="T14" fmla="*/ 422 w 577"/>
                <a:gd name="T15" fmla="*/ 443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7" h="697">
                  <a:moveTo>
                    <a:pt x="422" y="443"/>
                  </a:moveTo>
                  <a:cubicBezTo>
                    <a:pt x="477" y="524"/>
                    <a:pt x="477" y="524"/>
                    <a:pt x="477" y="524"/>
                  </a:cubicBezTo>
                  <a:cubicBezTo>
                    <a:pt x="379" y="524"/>
                    <a:pt x="379" y="524"/>
                    <a:pt x="379" y="524"/>
                  </a:cubicBezTo>
                  <a:cubicBezTo>
                    <a:pt x="357" y="578"/>
                    <a:pt x="344" y="636"/>
                    <a:pt x="343" y="697"/>
                  </a:cubicBezTo>
                  <a:cubicBezTo>
                    <a:pt x="0" y="689"/>
                    <a:pt x="0" y="689"/>
                    <a:pt x="0" y="689"/>
                  </a:cubicBezTo>
                  <a:cubicBezTo>
                    <a:pt x="6" y="406"/>
                    <a:pt x="158" y="145"/>
                    <a:pt x="402" y="0"/>
                  </a:cubicBezTo>
                  <a:cubicBezTo>
                    <a:pt x="577" y="295"/>
                    <a:pt x="577" y="295"/>
                    <a:pt x="577" y="295"/>
                  </a:cubicBezTo>
                  <a:cubicBezTo>
                    <a:pt x="515" y="332"/>
                    <a:pt x="462" y="383"/>
                    <a:pt x="422" y="443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21" name="Group 25"/>
            <p:cNvGrpSpPr>
              <a:grpSpLocks noChangeAspect="1"/>
            </p:cNvGrpSpPr>
            <p:nvPr/>
          </p:nvGrpSpPr>
          <p:grpSpPr>
            <a:xfrm>
              <a:off x="3474889" y="2434485"/>
              <a:ext cx="252000" cy="248000"/>
              <a:chOff x="1587575" y="2265358"/>
              <a:chExt cx="314468" cy="309477"/>
            </a:xfrm>
            <a:solidFill>
              <a:schemeClr val="bg1"/>
            </a:solidFill>
          </p:grpSpPr>
          <p:sp>
            <p:nvSpPr>
              <p:cNvPr id="22" name="Freeform 59"/>
              <p:cNvSpPr>
                <a:spLocks noEditPoints="1"/>
              </p:cNvSpPr>
              <p:nvPr/>
            </p:nvSpPr>
            <p:spPr bwMode="auto">
              <a:xfrm>
                <a:off x="1587575" y="2265358"/>
                <a:ext cx="314468" cy="309477"/>
              </a:xfrm>
              <a:custGeom>
                <a:avLst/>
                <a:gdLst>
                  <a:gd name="T0" fmla="*/ 82 w 95"/>
                  <a:gd name="T1" fmla="*/ 57 h 93"/>
                  <a:gd name="T2" fmla="*/ 95 w 95"/>
                  <a:gd name="T3" fmla="*/ 51 h 93"/>
                  <a:gd name="T4" fmla="*/ 95 w 95"/>
                  <a:gd name="T5" fmla="*/ 41 h 93"/>
                  <a:gd name="T6" fmla="*/ 82 w 95"/>
                  <a:gd name="T7" fmla="*/ 36 h 93"/>
                  <a:gd name="T8" fmla="*/ 80 w 95"/>
                  <a:gd name="T9" fmla="*/ 30 h 93"/>
                  <a:gd name="T10" fmla="*/ 85 w 95"/>
                  <a:gd name="T11" fmla="*/ 17 h 93"/>
                  <a:gd name="T12" fmla="*/ 77 w 95"/>
                  <a:gd name="T13" fmla="*/ 10 h 93"/>
                  <a:gd name="T14" fmla="*/ 64 w 95"/>
                  <a:gd name="T15" fmla="*/ 15 h 93"/>
                  <a:gd name="T16" fmla="*/ 59 w 95"/>
                  <a:gd name="T17" fmla="*/ 13 h 93"/>
                  <a:gd name="T18" fmla="*/ 53 w 95"/>
                  <a:gd name="T19" fmla="*/ 0 h 93"/>
                  <a:gd name="T20" fmla="*/ 42 w 95"/>
                  <a:gd name="T21" fmla="*/ 0 h 93"/>
                  <a:gd name="T22" fmla="*/ 37 w 95"/>
                  <a:gd name="T23" fmla="*/ 13 h 93"/>
                  <a:gd name="T24" fmla="*/ 31 w 95"/>
                  <a:gd name="T25" fmla="*/ 15 h 93"/>
                  <a:gd name="T26" fmla="*/ 18 w 95"/>
                  <a:gd name="T27" fmla="*/ 10 h 93"/>
                  <a:gd name="T28" fmla="*/ 10 w 95"/>
                  <a:gd name="T29" fmla="*/ 17 h 93"/>
                  <a:gd name="T30" fmla="*/ 16 w 95"/>
                  <a:gd name="T31" fmla="*/ 30 h 93"/>
                  <a:gd name="T32" fmla="*/ 13 w 95"/>
                  <a:gd name="T33" fmla="*/ 36 h 93"/>
                  <a:gd name="T34" fmla="*/ 0 w 95"/>
                  <a:gd name="T35" fmla="*/ 41 h 93"/>
                  <a:gd name="T36" fmla="*/ 0 w 95"/>
                  <a:gd name="T37" fmla="*/ 52 h 93"/>
                  <a:gd name="T38" fmla="*/ 13 w 95"/>
                  <a:gd name="T39" fmla="*/ 57 h 93"/>
                  <a:gd name="T40" fmla="*/ 16 w 95"/>
                  <a:gd name="T41" fmla="*/ 63 h 93"/>
                  <a:gd name="T42" fmla="*/ 11 w 95"/>
                  <a:gd name="T43" fmla="*/ 76 h 93"/>
                  <a:gd name="T44" fmla="*/ 18 w 95"/>
                  <a:gd name="T45" fmla="*/ 83 h 93"/>
                  <a:gd name="T46" fmla="*/ 31 w 95"/>
                  <a:gd name="T47" fmla="*/ 78 h 93"/>
                  <a:gd name="T48" fmla="*/ 37 w 95"/>
                  <a:gd name="T49" fmla="*/ 80 h 93"/>
                  <a:gd name="T50" fmla="*/ 43 w 95"/>
                  <a:gd name="T51" fmla="*/ 93 h 93"/>
                  <a:gd name="T52" fmla="*/ 53 w 95"/>
                  <a:gd name="T53" fmla="*/ 93 h 93"/>
                  <a:gd name="T54" fmla="*/ 59 w 95"/>
                  <a:gd name="T55" fmla="*/ 80 h 93"/>
                  <a:gd name="T56" fmla="*/ 64 w 95"/>
                  <a:gd name="T57" fmla="*/ 78 h 93"/>
                  <a:gd name="T58" fmla="*/ 78 w 95"/>
                  <a:gd name="T59" fmla="*/ 83 h 93"/>
                  <a:gd name="T60" fmla="*/ 85 w 95"/>
                  <a:gd name="T61" fmla="*/ 75 h 93"/>
                  <a:gd name="T62" fmla="*/ 80 w 95"/>
                  <a:gd name="T63" fmla="*/ 63 h 93"/>
                  <a:gd name="T64" fmla="*/ 82 w 95"/>
                  <a:gd name="T65" fmla="*/ 57 h 93"/>
                  <a:gd name="T66" fmla="*/ 48 w 95"/>
                  <a:gd name="T67" fmla="*/ 61 h 93"/>
                  <a:gd name="T68" fmla="*/ 33 w 95"/>
                  <a:gd name="T69" fmla="*/ 46 h 93"/>
                  <a:gd name="T70" fmla="*/ 48 w 95"/>
                  <a:gd name="T71" fmla="*/ 32 h 93"/>
                  <a:gd name="T72" fmla="*/ 63 w 95"/>
                  <a:gd name="T73" fmla="*/ 46 h 93"/>
                  <a:gd name="T74" fmla="*/ 48 w 95"/>
                  <a:gd name="T75" fmla="*/ 61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5" h="93">
                    <a:moveTo>
                      <a:pt x="82" y="57"/>
                    </a:moveTo>
                    <a:cubicBezTo>
                      <a:pt x="82" y="57"/>
                      <a:pt x="95" y="52"/>
                      <a:pt x="95" y="5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0"/>
                      <a:pt x="82" y="36"/>
                      <a:pt x="82" y="36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80" y="30"/>
                      <a:pt x="85" y="17"/>
                      <a:pt x="85" y="17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9"/>
                      <a:pt x="64" y="15"/>
                      <a:pt x="64" y="15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3" y="0"/>
                      <a:pt x="5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37" y="13"/>
                      <a:pt x="37" y="13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1" y="15"/>
                      <a:pt x="18" y="10"/>
                      <a:pt x="18" y="10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8"/>
                      <a:pt x="16" y="30"/>
                      <a:pt x="16" y="30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13" y="57"/>
                      <a:pt x="13" y="57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0" y="75"/>
                      <a:pt x="11" y="7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9" y="84"/>
                      <a:pt x="31" y="78"/>
                      <a:pt x="31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0"/>
                      <a:pt x="42" y="93"/>
                      <a:pt x="43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4" y="93"/>
                      <a:pt x="59" y="80"/>
                      <a:pt x="59" y="80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3"/>
                      <a:pt x="78" y="83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6" y="75"/>
                      <a:pt x="80" y="63"/>
                      <a:pt x="80" y="63"/>
                    </a:cubicBezTo>
                    <a:lnTo>
                      <a:pt x="82" y="57"/>
                    </a:lnTo>
                    <a:close/>
                    <a:moveTo>
                      <a:pt x="48" y="61"/>
                    </a:moveTo>
                    <a:cubicBezTo>
                      <a:pt x="39" y="61"/>
                      <a:pt x="33" y="55"/>
                      <a:pt x="33" y="46"/>
                    </a:cubicBezTo>
                    <a:cubicBezTo>
                      <a:pt x="33" y="38"/>
                      <a:pt x="39" y="32"/>
                      <a:pt x="48" y="32"/>
                    </a:cubicBezTo>
                    <a:cubicBezTo>
                      <a:pt x="56" y="32"/>
                      <a:pt x="63" y="38"/>
                      <a:pt x="63" y="46"/>
                    </a:cubicBezTo>
                    <a:cubicBezTo>
                      <a:pt x="63" y="55"/>
                      <a:pt x="56" y="61"/>
                      <a:pt x="48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3" name="Oval 60"/>
              <p:cNvSpPr>
                <a:spLocks noChangeArrowheads="1"/>
              </p:cNvSpPr>
              <p:nvPr/>
            </p:nvSpPr>
            <p:spPr bwMode="auto">
              <a:xfrm>
                <a:off x="1712364" y="2387652"/>
                <a:ext cx="64890" cy="6239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6637727" y="3702501"/>
            <a:ext cx="1274233" cy="1540933"/>
            <a:chOff x="4950111" y="3133867"/>
            <a:chExt cx="955675" cy="1155700"/>
          </a:xfrm>
        </p:grpSpPr>
        <p:sp>
          <p:nvSpPr>
            <p:cNvPr id="6" name="Freeform 9"/>
            <p:cNvSpPr/>
            <p:nvPr/>
          </p:nvSpPr>
          <p:spPr bwMode="auto">
            <a:xfrm>
              <a:off x="4950111" y="3133867"/>
              <a:ext cx="955675" cy="1155700"/>
            </a:xfrm>
            <a:custGeom>
              <a:avLst/>
              <a:gdLst>
                <a:gd name="T0" fmla="*/ 155 w 577"/>
                <a:gd name="T1" fmla="*/ 253 h 697"/>
                <a:gd name="T2" fmla="*/ 100 w 577"/>
                <a:gd name="T3" fmla="*/ 172 h 697"/>
                <a:gd name="T4" fmla="*/ 198 w 577"/>
                <a:gd name="T5" fmla="*/ 172 h 697"/>
                <a:gd name="T6" fmla="*/ 234 w 577"/>
                <a:gd name="T7" fmla="*/ 0 h 697"/>
                <a:gd name="T8" fmla="*/ 577 w 577"/>
                <a:gd name="T9" fmla="*/ 7 h 697"/>
                <a:gd name="T10" fmla="*/ 175 w 577"/>
                <a:gd name="T11" fmla="*/ 697 h 697"/>
                <a:gd name="T12" fmla="*/ 0 w 577"/>
                <a:gd name="T13" fmla="*/ 401 h 697"/>
                <a:gd name="T14" fmla="*/ 155 w 577"/>
                <a:gd name="T15" fmla="*/ 253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7" h="697">
                  <a:moveTo>
                    <a:pt x="155" y="253"/>
                  </a:moveTo>
                  <a:cubicBezTo>
                    <a:pt x="100" y="172"/>
                    <a:pt x="100" y="172"/>
                    <a:pt x="100" y="172"/>
                  </a:cubicBezTo>
                  <a:cubicBezTo>
                    <a:pt x="198" y="172"/>
                    <a:pt x="198" y="172"/>
                    <a:pt x="198" y="172"/>
                  </a:cubicBezTo>
                  <a:cubicBezTo>
                    <a:pt x="220" y="119"/>
                    <a:pt x="233" y="61"/>
                    <a:pt x="234" y="0"/>
                  </a:cubicBezTo>
                  <a:cubicBezTo>
                    <a:pt x="577" y="7"/>
                    <a:pt x="577" y="7"/>
                    <a:pt x="577" y="7"/>
                  </a:cubicBezTo>
                  <a:cubicBezTo>
                    <a:pt x="571" y="291"/>
                    <a:pt x="419" y="551"/>
                    <a:pt x="175" y="697"/>
                  </a:cubicBezTo>
                  <a:cubicBezTo>
                    <a:pt x="0" y="401"/>
                    <a:pt x="0" y="401"/>
                    <a:pt x="0" y="401"/>
                  </a:cubicBezTo>
                  <a:cubicBezTo>
                    <a:pt x="62" y="364"/>
                    <a:pt x="115" y="314"/>
                    <a:pt x="155" y="253"/>
                  </a:cubicBezTo>
                  <a:close/>
                </a:path>
              </a:pathLst>
            </a:custGeom>
            <a:solidFill>
              <a:srgbClr val="88B9CC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24" name="Group 28"/>
            <p:cNvGrpSpPr>
              <a:grpSpLocks noChangeAspect="1"/>
            </p:cNvGrpSpPr>
            <p:nvPr/>
          </p:nvGrpSpPr>
          <p:grpSpPr>
            <a:xfrm>
              <a:off x="5409895" y="3555438"/>
              <a:ext cx="180000" cy="225693"/>
              <a:chOff x="5106627" y="2260366"/>
              <a:chExt cx="324452" cy="406813"/>
            </a:xfrm>
            <a:solidFill>
              <a:schemeClr val="bg1"/>
            </a:solidFill>
          </p:grpSpPr>
          <p:sp>
            <p:nvSpPr>
              <p:cNvPr id="25" name="Freeform 80"/>
              <p:cNvSpPr/>
              <p:nvPr/>
            </p:nvSpPr>
            <p:spPr bwMode="auto">
              <a:xfrm>
                <a:off x="5106627" y="2430079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6" name="Freeform 81"/>
              <p:cNvSpPr/>
              <p:nvPr/>
            </p:nvSpPr>
            <p:spPr bwMode="auto">
              <a:xfrm>
                <a:off x="5106627" y="2534902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7" name="Freeform 82"/>
              <p:cNvSpPr/>
              <p:nvPr/>
            </p:nvSpPr>
            <p:spPr bwMode="auto">
              <a:xfrm>
                <a:off x="5106627" y="2330248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8" name="Oval 83"/>
              <p:cNvSpPr>
                <a:spLocks noChangeArrowheads="1"/>
              </p:cNvSpPr>
              <p:nvPr/>
            </p:nvSpPr>
            <p:spPr bwMode="auto">
              <a:xfrm>
                <a:off x="5111618" y="2260366"/>
                <a:ext cx="316965" cy="1073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5217442" y="1782684"/>
            <a:ext cx="1763184" cy="1039284"/>
            <a:chOff x="3884898" y="1694004"/>
            <a:chExt cx="1322388" cy="779463"/>
          </a:xfrm>
        </p:grpSpPr>
        <p:sp>
          <p:nvSpPr>
            <p:cNvPr id="2" name="Freeform 5"/>
            <p:cNvSpPr/>
            <p:nvPr/>
          </p:nvSpPr>
          <p:spPr bwMode="auto">
            <a:xfrm>
              <a:off x="3884898" y="1694004"/>
              <a:ext cx="1322388" cy="779463"/>
            </a:xfrm>
            <a:custGeom>
              <a:avLst/>
              <a:gdLst>
                <a:gd name="T0" fmla="*/ 350 w 798"/>
                <a:gd name="T1" fmla="*/ 381 h 470"/>
                <a:gd name="T2" fmla="*/ 398 w 798"/>
                <a:gd name="T3" fmla="*/ 470 h 470"/>
                <a:gd name="T4" fmla="*/ 445 w 798"/>
                <a:gd name="T5" fmla="*/ 381 h 470"/>
                <a:gd name="T6" fmla="*/ 631 w 798"/>
                <a:gd name="T7" fmla="*/ 439 h 470"/>
                <a:gd name="T8" fmla="*/ 798 w 798"/>
                <a:gd name="T9" fmla="*/ 139 h 470"/>
                <a:gd name="T10" fmla="*/ 0 w 798"/>
                <a:gd name="T11" fmla="*/ 137 h 470"/>
                <a:gd name="T12" fmla="*/ 166 w 798"/>
                <a:gd name="T13" fmla="*/ 438 h 470"/>
                <a:gd name="T14" fmla="*/ 350 w 798"/>
                <a:gd name="T15" fmla="*/ 381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470">
                  <a:moveTo>
                    <a:pt x="350" y="381"/>
                  </a:moveTo>
                  <a:cubicBezTo>
                    <a:pt x="398" y="470"/>
                    <a:pt x="398" y="470"/>
                    <a:pt x="398" y="470"/>
                  </a:cubicBezTo>
                  <a:cubicBezTo>
                    <a:pt x="445" y="381"/>
                    <a:pt x="445" y="381"/>
                    <a:pt x="445" y="381"/>
                  </a:cubicBezTo>
                  <a:cubicBezTo>
                    <a:pt x="512" y="388"/>
                    <a:pt x="575" y="408"/>
                    <a:pt x="631" y="439"/>
                  </a:cubicBezTo>
                  <a:cubicBezTo>
                    <a:pt x="798" y="139"/>
                    <a:pt x="798" y="139"/>
                    <a:pt x="798" y="139"/>
                  </a:cubicBezTo>
                  <a:cubicBezTo>
                    <a:pt x="550" y="1"/>
                    <a:pt x="249" y="0"/>
                    <a:pt x="0" y="137"/>
                  </a:cubicBezTo>
                  <a:cubicBezTo>
                    <a:pt x="166" y="438"/>
                    <a:pt x="166" y="438"/>
                    <a:pt x="166" y="438"/>
                  </a:cubicBezTo>
                  <a:cubicBezTo>
                    <a:pt x="222" y="407"/>
                    <a:pt x="284" y="387"/>
                    <a:pt x="350" y="381"/>
                  </a:cubicBezTo>
                  <a:close/>
                </a:path>
              </a:pathLst>
            </a:custGeom>
            <a:solidFill>
              <a:srgbClr val="88B9CC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29" name="Group 33"/>
            <p:cNvGrpSpPr>
              <a:grpSpLocks noChangeAspect="1"/>
            </p:cNvGrpSpPr>
            <p:nvPr/>
          </p:nvGrpSpPr>
          <p:grpSpPr>
            <a:xfrm>
              <a:off x="4436641" y="1925369"/>
              <a:ext cx="216000" cy="243629"/>
              <a:chOff x="5513440" y="1766202"/>
              <a:chExt cx="429274" cy="484183"/>
            </a:xfrm>
            <a:solidFill>
              <a:schemeClr val="bg1"/>
            </a:solidFill>
          </p:grpSpPr>
          <p:sp>
            <p:nvSpPr>
              <p:cNvPr id="30" name="Freeform 147"/>
              <p:cNvSpPr/>
              <p:nvPr/>
            </p:nvSpPr>
            <p:spPr bwMode="auto">
              <a:xfrm>
                <a:off x="5513440" y="1766202"/>
                <a:ext cx="429274" cy="87353"/>
              </a:xfrm>
              <a:custGeom>
                <a:avLst/>
                <a:gdLst>
                  <a:gd name="T0" fmla="*/ 68 w 129"/>
                  <a:gd name="T1" fmla="*/ 8 h 26"/>
                  <a:gd name="T2" fmla="*/ 68 w 129"/>
                  <a:gd name="T3" fmla="*/ 4 h 26"/>
                  <a:gd name="T4" fmla="*/ 64 w 129"/>
                  <a:gd name="T5" fmla="*/ 0 h 26"/>
                  <a:gd name="T6" fmla="*/ 61 w 129"/>
                  <a:gd name="T7" fmla="*/ 4 h 26"/>
                  <a:gd name="T8" fmla="*/ 61 w 129"/>
                  <a:gd name="T9" fmla="*/ 8 h 26"/>
                  <a:gd name="T10" fmla="*/ 0 w 129"/>
                  <a:gd name="T11" fmla="*/ 8 h 26"/>
                  <a:gd name="T12" fmla="*/ 0 w 129"/>
                  <a:gd name="T13" fmla="*/ 26 h 26"/>
                  <a:gd name="T14" fmla="*/ 129 w 129"/>
                  <a:gd name="T15" fmla="*/ 26 h 26"/>
                  <a:gd name="T16" fmla="*/ 129 w 129"/>
                  <a:gd name="T17" fmla="*/ 8 h 26"/>
                  <a:gd name="T18" fmla="*/ 68 w 129"/>
                  <a:gd name="T19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9" h="26">
                    <a:moveTo>
                      <a:pt x="68" y="8"/>
                    </a:moveTo>
                    <a:cubicBezTo>
                      <a:pt x="68" y="4"/>
                      <a:pt x="68" y="4"/>
                      <a:pt x="68" y="4"/>
                    </a:cubicBezTo>
                    <a:cubicBezTo>
                      <a:pt x="68" y="2"/>
                      <a:pt x="66" y="0"/>
                      <a:pt x="64" y="0"/>
                    </a:cubicBezTo>
                    <a:cubicBezTo>
                      <a:pt x="63" y="0"/>
                      <a:pt x="61" y="2"/>
                      <a:pt x="61" y="4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29" y="26"/>
                      <a:pt x="129" y="26"/>
                      <a:pt x="129" y="26"/>
                    </a:cubicBezTo>
                    <a:cubicBezTo>
                      <a:pt x="129" y="8"/>
                      <a:pt x="129" y="8"/>
                      <a:pt x="129" y="8"/>
                    </a:cubicBezTo>
                    <a:lnTo>
                      <a:pt x="68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1" name="Freeform 148"/>
              <p:cNvSpPr>
                <a:spLocks noEditPoints="1"/>
              </p:cNvSpPr>
              <p:nvPr/>
            </p:nvSpPr>
            <p:spPr bwMode="auto">
              <a:xfrm>
                <a:off x="5550876" y="1873521"/>
                <a:ext cx="356897" cy="376864"/>
              </a:xfrm>
              <a:custGeom>
                <a:avLst/>
                <a:gdLst>
                  <a:gd name="T0" fmla="*/ 143 w 143"/>
                  <a:gd name="T1" fmla="*/ 95 h 151"/>
                  <a:gd name="T2" fmla="*/ 143 w 143"/>
                  <a:gd name="T3" fmla="*/ 0 h 151"/>
                  <a:gd name="T4" fmla="*/ 0 w 143"/>
                  <a:gd name="T5" fmla="*/ 0 h 151"/>
                  <a:gd name="T6" fmla="*/ 0 w 143"/>
                  <a:gd name="T7" fmla="*/ 95 h 151"/>
                  <a:gd name="T8" fmla="*/ 63 w 143"/>
                  <a:gd name="T9" fmla="*/ 95 h 151"/>
                  <a:gd name="T10" fmla="*/ 63 w 143"/>
                  <a:gd name="T11" fmla="*/ 125 h 151"/>
                  <a:gd name="T12" fmla="*/ 45 w 143"/>
                  <a:gd name="T13" fmla="*/ 125 h 151"/>
                  <a:gd name="T14" fmla="*/ 45 w 143"/>
                  <a:gd name="T15" fmla="*/ 121 h 151"/>
                  <a:gd name="T16" fmla="*/ 37 w 143"/>
                  <a:gd name="T17" fmla="*/ 121 h 151"/>
                  <a:gd name="T18" fmla="*/ 25 w 143"/>
                  <a:gd name="T19" fmla="*/ 151 h 151"/>
                  <a:gd name="T20" fmla="*/ 33 w 143"/>
                  <a:gd name="T21" fmla="*/ 151 h 151"/>
                  <a:gd name="T22" fmla="*/ 40 w 143"/>
                  <a:gd name="T23" fmla="*/ 137 h 151"/>
                  <a:gd name="T24" fmla="*/ 104 w 143"/>
                  <a:gd name="T25" fmla="*/ 137 h 151"/>
                  <a:gd name="T26" fmla="*/ 109 w 143"/>
                  <a:gd name="T27" fmla="*/ 151 h 151"/>
                  <a:gd name="T28" fmla="*/ 119 w 143"/>
                  <a:gd name="T29" fmla="*/ 151 h 151"/>
                  <a:gd name="T30" fmla="*/ 107 w 143"/>
                  <a:gd name="T31" fmla="*/ 121 h 151"/>
                  <a:gd name="T32" fmla="*/ 97 w 143"/>
                  <a:gd name="T33" fmla="*/ 121 h 151"/>
                  <a:gd name="T34" fmla="*/ 97 w 143"/>
                  <a:gd name="T35" fmla="*/ 125 h 151"/>
                  <a:gd name="T36" fmla="*/ 80 w 143"/>
                  <a:gd name="T37" fmla="*/ 125 h 151"/>
                  <a:gd name="T38" fmla="*/ 80 w 143"/>
                  <a:gd name="T39" fmla="*/ 95 h 151"/>
                  <a:gd name="T40" fmla="*/ 143 w 143"/>
                  <a:gd name="T41" fmla="*/ 95 h 151"/>
                  <a:gd name="T42" fmla="*/ 92 w 143"/>
                  <a:gd name="T43" fmla="*/ 28 h 151"/>
                  <a:gd name="T44" fmla="*/ 133 w 143"/>
                  <a:gd name="T45" fmla="*/ 28 h 151"/>
                  <a:gd name="T46" fmla="*/ 133 w 143"/>
                  <a:gd name="T47" fmla="*/ 37 h 151"/>
                  <a:gd name="T48" fmla="*/ 92 w 143"/>
                  <a:gd name="T49" fmla="*/ 37 h 151"/>
                  <a:gd name="T50" fmla="*/ 92 w 143"/>
                  <a:gd name="T51" fmla="*/ 28 h 151"/>
                  <a:gd name="T52" fmla="*/ 92 w 143"/>
                  <a:gd name="T53" fmla="*/ 46 h 151"/>
                  <a:gd name="T54" fmla="*/ 133 w 143"/>
                  <a:gd name="T55" fmla="*/ 46 h 151"/>
                  <a:gd name="T56" fmla="*/ 133 w 143"/>
                  <a:gd name="T57" fmla="*/ 56 h 151"/>
                  <a:gd name="T58" fmla="*/ 92 w 143"/>
                  <a:gd name="T59" fmla="*/ 56 h 151"/>
                  <a:gd name="T60" fmla="*/ 92 w 143"/>
                  <a:gd name="T61" fmla="*/ 46 h 151"/>
                  <a:gd name="T62" fmla="*/ 92 w 143"/>
                  <a:gd name="T63" fmla="*/ 63 h 151"/>
                  <a:gd name="T64" fmla="*/ 133 w 143"/>
                  <a:gd name="T65" fmla="*/ 63 h 151"/>
                  <a:gd name="T66" fmla="*/ 133 w 143"/>
                  <a:gd name="T67" fmla="*/ 74 h 151"/>
                  <a:gd name="T68" fmla="*/ 92 w 143"/>
                  <a:gd name="T69" fmla="*/ 74 h 151"/>
                  <a:gd name="T70" fmla="*/ 92 w 143"/>
                  <a:gd name="T71" fmla="*/ 63 h 151"/>
                  <a:gd name="T72" fmla="*/ 8 w 143"/>
                  <a:gd name="T73" fmla="*/ 75 h 151"/>
                  <a:gd name="T74" fmla="*/ 8 w 143"/>
                  <a:gd name="T75" fmla="*/ 24 h 151"/>
                  <a:gd name="T76" fmla="*/ 83 w 143"/>
                  <a:gd name="T77" fmla="*/ 24 h 151"/>
                  <a:gd name="T78" fmla="*/ 83 w 143"/>
                  <a:gd name="T79" fmla="*/ 75 h 151"/>
                  <a:gd name="T80" fmla="*/ 8 w 143"/>
                  <a:gd name="T81" fmla="*/ 7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43" h="151">
                    <a:moveTo>
                      <a:pt x="143" y="95"/>
                    </a:moveTo>
                    <a:lnTo>
                      <a:pt x="143" y="0"/>
                    </a:lnTo>
                    <a:lnTo>
                      <a:pt x="0" y="0"/>
                    </a:lnTo>
                    <a:lnTo>
                      <a:pt x="0" y="95"/>
                    </a:lnTo>
                    <a:lnTo>
                      <a:pt x="63" y="95"/>
                    </a:lnTo>
                    <a:lnTo>
                      <a:pt x="63" y="125"/>
                    </a:lnTo>
                    <a:lnTo>
                      <a:pt x="45" y="125"/>
                    </a:lnTo>
                    <a:lnTo>
                      <a:pt x="45" y="121"/>
                    </a:lnTo>
                    <a:lnTo>
                      <a:pt x="37" y="121"/>
                    </a:lnTo>
                    <a:lnTo>
                      <a:pt x="25" y="151"/>
                    </a:lnTo>
                    <a:lnTo>
                      <a:pt x="33" y="151"/>
                    </a:lnTo>
                    <a:lnTo>
                      <a:pt x="40" y="137"/>
                    </a:lnTo>
                    <a:lnTo>
                      <a:pt x="104" y="137"/>
                    </a:lnTo>
                    <a:lnTo>
                      <a:pt x="109" y="151"/>
                    </a:lnTo>
                    <a:lnTo>
                      <a:pt x="119" y="151"/>
                    </a:lnTo>
                    <a:lnTo>
                      <a:pt x="107" y="121"/>
                    </a:lnTo>
                    <a:lnTo>
                      <a:pt x="97" y="121"/>
                    </a:lnTo>
                    <a:lnTo>
                      <a:pt x="97" y="125"/>
                    </a:lnTo>
                    <a:lnTo>
                      <a:pt x="80" y="125"/>
                    </a:lnTo>
                    <a:lnTo>
                      <a:pt x="80" y="95"/>
                    </a:lnTo>
                    <a:lnTo>
                      <a:pt x="143" y="95"/>
                    </a:lnTo>
                    <a:close/>
                    <a:moveTo>
                      <a:pt x="92" y="28"/>
                    </a:moveTo>
                    <a:lnTo>
                      <a:pt x="133" y="28"/>
                    </a:lnTo>
                    <a:lnTo>
                      <a:pt x="133" y="37"/>
                    </a:lnTo>
                    <a:lnTo>
                      <a:pt x="92" y="37"/>
                    </a:lnTo>
                    <a:lnTo>
                      <a:pt x="92" y="28"/>
                    </a:lnTo>
                    <a:close/>
                    <a:moveTo>
                      <a:pt x="92" y="46"/>
                    </a:moveTo>
                    <a:lnTo>
                      <a:pt x="133" y="46"/>
                    </a:lnTo>
                    <a:lnTo>
                      <a:pt x="133" y="56"/>
                    </a:lnTo>
                    <a:lnTo>
                      <a:pt x="92" y="56"/>
                    </a:lnTo>
                    <a:lnTo>
                      <a:pt x="92" y="46"/>
                    </a:lnTo>
                    <a:close/>
                    <a:moveTo>
                      <a:pt x="92" y="63"/>
                    </a:moveTo>
                    <a:lnTo>
                      <a:pt x="133" y="63"/>
                    </a:lnTo>
                    <a:lnTo>
                      <a:pt x="133" y="74"/>
                    </a:lnTo>
                    <a:lnTo>
                      <a:pt x="92" y="74"/>
                    </a:lnTo>
                    <a:lnTo>
                      <a:pt x="92" y="63"/>
                    </a:lnTo>
                    <a:close/>
                    <a:moveTo>
                      <a:pt x="8" y="75"/>
                    </a:moveTo>
                    <a:lnTo>
                      <a:pt x="8" y="24"/>
                    </a:lnTo>
                    <a:lnTo>
                      <a:pt x="83" y="24"/>
                    </a:lnTo>
                    <a:lnTo>
                      <a:pt x="83" y="75"/>
                    </a:lnTo>
                    <a:lnTo>
                      <a:pt x="8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2" name="Freeform 149"/>
              <p:cNvSpPr/>
              <p:nvPr/>
            </p:nvSpPr>
            <p:spPr bwMode="auto">
              <a:xfrm>
                <a:off x="5578330" y="1945898"/>
                <a:ext cx="174705" cy="102328"/>
              </a:xfrm>
              <a:custGeom>
                <a:avLst/>
                <a:gdLst>
                  <a:gd name="T0" fmla="*/ 58 w 70"/>
                  <a:gd name="T1" fmla="*/ 12 h 41"/>
                  <a:gd name="T2" fmla="*/ 54 w 70"/>
                  <a:gd name="T3" fmla="*/ 20 h 41"/>
                  <a:gd name="T4" fmla="*/ 48 w 70"/>
                  <a:gd name="T5" fmla="*/ 16 h 41"/>
                  <a:gd name="T6" fmla="*/ 48 w 70"/>
                  <a:gd name="T7" fmla="*/ 16 h 41"/>
                  <a:gd name="T8" fmla="*/ 34 w 70"/>
                  <a:gd name="T9" fmla="*/ 8 h 41"/>
                  <a:gd name="T10" fmla="*/ 32 w 70"/>
                  <a:gd name="T11" fmla="*/ 12 h 41"/>
                  <a:gd name="T12" fmla="*/ 28 w 70"/>
                  <a:gd name="T13" fmla="*/ 20 h 41"/>
                  <a:gd name="T14" fmla="*/ 16 w 70"/>
                  <a:gd name="T15" fmla="*/ 12 h 41"/>
                  <a:gd name="T16" fmla="*/ 12 w 70"/>
                  <a:gd name="T17" fmla="*/ 17 h 41"/>
                  <a:gd name="T18" fmla="*/ 12 w 70"/>
                  <a:gd name="T19" fmla="*/ 17 h 41"/>
                  <a:gd name="T20" fmla="*/ 0 w 70"/>
                  <a:gd name="T21" fmla="*/ 37 h 41"/>
                  <a:gd name="T22" fmla="*/ 5 w 70"/>
                  <a:gd name="T23" fmla="*/ 41 h 41"/>
                  <a:gd name="T24" fmla="*/ 17 w 70"/>
                  <a:gd name="T25" fmla="*/ 21 h 41"/>
                  <a:gd name="T26" fmla="*/ 24 w 70"/>
                  <a:gd name="T27" fmla="*/ 25 h 41"/>
                  <a:gd name="T28" fmla="*/ 24 w 70"/>
                  <a:gd name="T29" fmla="*/ 25 h 41"/>
                  <a:gd name="T30" fmla="*/ 30 w 70"/>
                  <a:gd name="T31" fmla="*/ 29 h 41"/>
                  <a:gd name="T32" fmla="*/ 37 w 70"/>
                  <a:gd name="T33" fmla="*/ 17 h 41"/>
                  <a:gd name="T34" fmla="*/ 42 w 70"/>
                  <a:gd name="T35" fmla="*/ 21 h 41"/>
                  <a:gd name="T36" fmla="*/ 42 w 70"/>
                  <a:gd name="T37" fmla="*/ 21 h 41"/>
                  <a:gd name="T38" fmla="*/ 56 w 70"/>
                  <a:gd name="T39" fmla="*/ 28 h 41"/>
                  <a:gd name="T40" fmla="*/ 57 w 70"/>
                  <a:gd name="T41" fmla="*/ 28 h 41"/>
                  <a:gd name="T42" fmla="*/ 57 w 70"/>
                  <a:gd name="T43" fmla="*/ 28 h 41"/>
                  <a:gd name="T44" fmla="*/ 64 w 70"/>
                  <a:gd name="T45" fmla="*/ 17 h 41"/>
                  <a:gd name="T46" fmla="*/ 64 w 70"/>
                  <a:gd name="T47" fmla="*/ 17 h 41"/>
                  <a:gd name="T48" fmla="*/ 70 w 70"/>
                  <a:gd name="T49" fmla="*/ 4 h 41"/>
                  <a:gd name="T50" fmla="*/ 65 w 70"/>
                  <a:gd name="T51" fmla="*/ 0 h 41"/>
                  <a:gd name="T52" fmla="*/ 58 w 70"/>
                  <a:gd name="T53" fmla="*/ 1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0" h="41">
                    <a:moveTo>
                      <a:pt x="58" y="12"/>
                    </a:moveTo>
                    <a:lnTo>
                      <a:pt x="54" y="20"/>
                    </a:lnTo>
                    <a:lnTo>
                      <a:pt x="48" y="16"/>
                    </a:lnTo>
                    <a:lnTo>
                      <a:pt x="48" y="16"/>
                    </a:lnTo>
                    <a:lnTo>
                      <a:pt x="34" y="8"/>
                    </a:lnTo>
                    <a:lnTo>
                      <a:pt x="32" y="12"/>
                    </a:lnTo>
                    <a:lnTo>
                      <a:pt x="28" y="20"/>
                    </a:lnTo>
                    <a:lnTo>
                      <a:pt x="16" y="12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0" y="37"/>
                    </a:lnTo>
                    <a:lnTo>
                      <a:pt x="5" y="41"/>
                    </a:lnTo>
                    <a:lnTo>
                      <a:pt x="17" y="21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30" y="29"/>
                    </a:lnTo>
                    <a:lnTo>
                      <a:pt x="37" y="17"/>
                    </a:lnTo>
                    <a:lnTo>
                      <a:pt x="42" y="21"/>
                    </a:lnTo>
                    <a:lnTo>
                      <a:pt x="42" y="21"/>
                    </a:lnTo>
                    <a:lnTo>
                      <a:pt x="56" y="28"/>
                    </a:lnTo>
                    <a:lnTo>
                      <a:pt x="57" y="28"/>
                    </a:lnTo>
                    <a:lnTo>
                      <a:pt x="57" y="28"/>
                    </a:lnTo>
                    <a:lnTo>
                      <a:pt x="64" y="17"/>
                    </a:lnTo>
                    <a:lnTo>
                      <a:pt x="64" y="17"/>
                    </a:lnTo>
                    <a:lnTo>
                      <a:pt x="70" y="4"/>
                    </a:lnTo>
                    <a:lnTo>
                      <a:pt x="65" y="0"/>
                    </a:lnTo>
                    <a:lnTo>
                      <a:pt x="58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5314892" y="3266092"/>
            <a:ext cx="1568285" cy="863004"/>
            <a:chOff x="3957985" y="2806560"/>
            <a:chExt cx="1176214" cy="647253"/>
          </a:xfrm>
        </p:grpSpPr>
        <p:grpSp>
          <p:nvGrpSpPr>
            <p:cNvPr id="12" name="Group 16"/>
            <p:cNvGrpSpPr>
              <a:grpSpLocks noChangeAspect="1"/>
            </p:cNvGrpSpPr>
            <p:nvPr/>
          </p:nvGrpSpPr>
          <p:grpSpPr>
            <a:xfrm>
              <a:off x="4396161" y="2806560"/>
              <a:ext cx="360000" cy="305729"/>
              <a:chOff x="2950272" y="1314466"/>
              <a:chExt cx="496661" cy="421788"/>
            </a:xfrm>
            <a:solidFill>
              <a:schemeClr val="bg1"/>
            </a:solidFill>
          </p:grpSpPr>
          <p:sp>
            <p:nvSpPr>
              <p:cNvPr id="13" name="Freeform 12"/>
              <p:cNvSpPr/>
              <p:nvPr/>
            </p:nvSpPr>
            <p:spPr bwMode="auto">
              <a:xfrm>
                <a:off x="3107507" y="1559052"/>
                <a:ext cx="89848" cy="89848"/>
              </a:xfrm>
              <a:custGeom>
                <a:avLst/>
                <a:gdLst>
                  <a:gd name="T0" fmla="*/ 36 w 36"/>
                  <a:gd name="T1" fmla="*/ 20 h 36"/>
                  <a:gd name="T2" fmla="*/ 16 w 36"/>
                  <a:gd name="T3" fmla="*/ 0 h 36"/>
                  <a:gd name="T4" fmla="*/ 16 w 36"/>
                  <a:gd name="T5" fmla="*/ 0 h 36"/>
                  <a:gd name="T6" fmla="*/ 0 w 36"/>
                  <a:gd name="T7" fmla="*/ 36 h 36"/>
                  <a:gd name="T8" fmla="*/ 36 w 36"/>
                  <a:gd name="T9" fmla="*/ 2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6">
                    <a:moveTo>
                      <a:pt x="36" y="20"/>
                    </a:moveTo>
                    <a:lnTo>
                      <a:pt x="16" y="0"/>
                    </a:lnTo>
                    <a:lnTo>
                      <a:pt x="16" y="0"/>
                    </a:lnTo>
                    <a:lnTo>
                      <a:pt x="0" y="36"/>
                    </a:lnTo>
                    <a:lnTo>
                      <a:pt x="36" y="2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4" name="Rectangle 13"/>
              <p:cNvSpPr>
                <a:spLocks noChangeArrowheads="1"/>
              </p:cNvSpPr>
              <p:nvPr/>
            </p:nvSpPr>
            <p:spPr bwMode="auto">
              <a:xfrm>
                <a:off x="3197355" y="1608968"/>
                <a:ext cx="2497" cy="249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5" name="Freeform 14"/>
              <p:cNvSpPr/>
              <p:nvPr/>
            </p:nvSpPr>
            <p:spPr bwMode="auto">
              <a:xfrm>
                <a:off x="3159917" y="1344415"/>
                <a:ext cx="227117" cy="222125"/>
              </a:xfrm>
              <a:custGeom>
                <a:avLst/>
                <a:gdLst>
                  <a:gd name="T0" fmla="*/ 81 w 91"/>
                  <a:gd name="T1" fmla="*/ 0 h 89"/>
                  <a:gd name="T2" fmla="*/ 0 w 91"/>
                  <a:gd name="T3" fmla="*/ 81 h 89"/>
                  <a:gd name="T4" fmla="*/ 8 w 91"/>
                  <a:gd name="T5" fmla="*/ 89 h 89"/>
                  <a:gd name="T6" fmla="*/ 91 w 91"/>
                  <a:gd name="T7" fmla="*/ 8 h 89"/>
                  <a:gd name="T8" fmla="*/ 81 w 91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89">
                    <a:moveTo>
                      <a:pt x="81" y="0"/>
                    </a:moveTo>
                    <a:lnTo>
                      <a:pt x="0" y="81"/>
                    </a:lnTo>
                    <a:lnTo>
                      <a:pt x="8" y="89"/>
                    </a:lnTo>
                    <a:lnTo>
                      <a:pt x="91" y="8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6" name="Freeform 15"/>
              <p:cNvSpPr/>
              <p:nvPr/>
            </p:nvSpPr>
            <p:spPr bwMode="auto">
              <a:xfrm>
                <a:off x="3189867" y="1374365"/>
                <a:ext cx="227117" cy="224620"/>
              </a:xfrm>
              <a:custGeom>
                <a:avLst/>
                <a:gdLst>
                  <a:gd name="T0" fmla="*/ 0 w 91"/>
                  <a:gd name="T1" fmla="*/ 82 h 90"/>
                  <a:gd name="T2" fmla="*/ 8 w 91"/>
                  <a:gd name="T3" fmla="*/ 90 h 90"/>
                  <a:gd name="T4" fmla="*/ 91 w 91"/>
                  <a:gd name="T5" fmla="*/ 8 h 90"/>
                  <a:gd name="T6" fmla="*/ 83 w 91"/>
                  <a:gd name="T7" fmla="*/ 0 h 90"/>
                  <a:gd name="T8" fmla="*/ 0 w 91"/>
                  <a:gd name="T9" fmla="*/ 8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90">
                    <a:moveTo>
                      <a:pt x="0" y="82"/>
                    </a:moveTo>
                    <a:lnTo>
                      <a:pt x="8" y="90"/>
                    </a:lnTo>
                    <a:lnTo>
                      <a:pt x="91" y="8"/>
                    </a:lnTo>
                    <a:lnTo>
                      <a:pt x="83" y="0"/>
                    </a:lnTo>
                    <a:lnTo>
                      <a:pt x="0" y="8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7" name="Freeform 16"/>
              <p:cNvSpPr/>
              <p:nvPr/>
            </p:nvSpPr>
            <p:spPr bwMode="auto">
              <a:xfrm>
                <a:off x="3377051" y="1314466"/>
                <a:ext cx="69882" cy="64890"/>
              </a:xfrm>
              <a:custGeom>
                <a:avLst/>
                <a:gdLst>
                  <a:gd name="T0" fmla="*/ 14 w 21"/>
                  <a:gd name="T1" fmla="*/ 6 h 20"/>
                  <a:gd name="T2" fmla="*/ 0 w 21"/>
                  <a:gd name="T3" fmla="*/ 6 h 20"/>
                  <a:gd name="T4" fmla="*/ 15 w 21"/>
                  <a:gd name="T5" fmla="*/ 20 h 20"/>
                  <a:gd name="T6" fmla="*/ 14 w 21"/>
                  <a:gd name="T7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">
                    <a:moveTo>
                      <a:pt x="14" y="6"/>
                    </a:moveTo>
                    <a:cubicBezTo>
                      <a:pt x="8" y="0"/>
                      <a:pt x="0" y="6"/>
                      <a:pt x="0" y="6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21" y="13"/>
                      <a:pt x="1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8" name="Freeform 17"/>
              <p:cNvSpPr/>
              <p:nvPr/>
            </p:nvSpPr>
            <p:spPr bwMode="auto">
              <a:xfrm>
                <a:off x="2950272" y="1324449"/>
                <a:ext cx="416796" cy="411805"/>
              </a:xfrm>
              <a:custGeom>
                <a:avLst/>
                <a:gdLst>
                  <a:gd name="T0" fmla="*/ 147 w 167"/>
                  <a:gd name="T1" fmla="*/ 145 h 165"/>
                  <a:gd name="T2" fmla="*/ 20 w 167"/>
                  <a:gd name="T3" fmla="*/ 145 h 165"/>
                  <a:gd name="T4" fmla="*/ 20 w 167"/>
                  <a:gd name="T5" fmla="*/ 20 h 165"/>
                  <a:gd name="T6" fmla="*/ 139 w 167"/>
                  <a:gd name="T7" fmla="*/ 20 h 165"/>
                  <a:gd name="T8" fmla="*/ 160 w 167"/>
                  <a:gd name="T9" fmla="*/ 0 h 165"/>
                  <a:gd name="T10" fmla="*/ 0 w 167"/>
                  <a:gd name="T11" fmla="*/ 0 h 165"/>
                  <a:gd name="T12" fmla="*/ 0 w 167"/>
                  <a:gd name="T13" fmla="*/ 165 h 165"/>
                  <a:gd name="T14" fmla="*/ 167 w 167"/>
                  <a:gd name="T15" fmla="*/ 165 h 165"/>
                  <a:gd name="T16" fmla="*/ 167 w 167"/>
                  <a:gd name="T17" fmla="*/ 61 h 165"/>
                  <a:gd name="T18" fmla="*/ 147 w 167"/>
                  <a:gd name="T19" fmla="*/ 81 h 165"/>
                  <a:gd name="T20" fmla="*/ 147 w 167"/>
                  <a:gd name="T21" fmla="*/ 14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7" h="165">
                    <a:moveTo>
                      <a:pt x="147" y="145"/>
                    </a:moveTo>
                    <a:lnTo>
                      <a:pt x="20" y="145"/>
                    </a:lnTo>
                    <a:lnTo>
                      <a:pt x="20" y="20"/>
                    </a:lnTo>
                    <a:lnTo>
                      <a:pt x="139" y="20"/>
                    </a:lnTo>
                    <a:lnTo>
                      <a:pt x="160" y="0"/>
                    </a:lnTo>
                    <a:lnTo>
                      <a:pt x="0" y="0"/>
                    </a:lnTo>
                    <a:lnTo>
                      <a:pt x="0" y="165"/>
                    </a:lnTo>
                    <a:lnTo>
                      <a:pt x="167" y="165"/>
                    </a:lnTo>
                    <a:lnTo>
                      <a:pt x="167" y="61"/>
                    </a:lnTo>
                    <a:lnTo>
                      <a:pt x="147" y="81"/>
                    </a:lnTo>
                    <a:lnTo>
                      <a:pt x="147" y="14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33" name="Text Box 10"/>
            <p:cNvSpPr txBox="1">
              <a:spLocks noChangeArrowheads="1"/>
            </p:cNvSpPr>
            <p:nvPr/>
          </p:nvSpPr>
          <p:spPr bwMode="auto">
            <a:xfrm>
              <a:off x="3957985" y="3222980"/>
              <a:ext cx="1176214" cy="23083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0960" tIns="30480" rIns="60960" bIns="30480">
              <a:spAutoFit/>
            </a:bodyPr>
            <a:lstStyle/>
            <a:p>
              <a:pPr algn="ctr" defTabSz="1449705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Open Sans" panose="020B0606030504020204" pitchFamily="34" charset="0"/>
                </a:rPr>
                <a:t>点击添加标题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602960" y="3100389"/>
            <a:ext cx="2867508" cy="1197737"/>
            <a:chOff x="5984874" y="2257364"/>
            <a:chExt cx="2150631" cy="898303"/>
          </a:xfrm>
        </p:grpSpPr>
        <p:sp>
          <p:nvSpPr>
            <p:cNvPr id="36" name="Text Box 10"/>
            <p:cNvSpPr txBox="1">
              <a:spLocks noChangeArrowheads="1"/>
            </p:cNvSpPr>
            <p:nvPr/>
          </p:nvSpPr>
          <p:spPr bwMode="auto">
            <a:xfrm>
              <a:off x="6026436" y="2257364"/>
              <a:ext cx="2109069" cy="20774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0960" tIns="30480" rIns="60960" bIns="30480">
              <a:spAutoFit/>
            </a:bodyPr>
            <a:lstStyle/>
            <a:p>
              <a:pPr defTabSz="1449705"/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40" name="Rectangle 380"/>
            <p:cNvSpPr/>
            <p:nvPr/>
          </p:nvSpPr>
          <p:spPr>
            <a:xfrm>
              <a:off x="5984874" y="2463169"/>
              <a:ext cx="2150631" cy="692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449705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您的内容打在这里，或者通过复制您的文本后，在此框中选择粘贴，并选择只保留文字；您的内容打在这里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602960" y="4756742"/>
            <a:ext cx="2867508" cy="1197737"/>
            <a:chOff x="5984874" y="2257364"/>
            <a:chExt cx="2150631" cy="898303"/>
          </a:xfrm>
        </p:grpSpPr>
        <p:sp>
          <p:nvSpPr>
            <p:cNvPr id="43" name="Text Box 10"/>
            <p:cNvSpPr txBox="1">
              <a:spLocks noChangeArrowheads="1"/>
            </p:cNvSpPr>
            <p:nvPr/>
          </p:nvSpPr>
          <p:spPr bwMode="auto">
            <a:xfrm>
              <a:off x="6026436" y="2257364"/>
              <a:ext cx="2109069" cy="20774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0960" tIns="30480" rIns="60960" bIns="30480">
              <a:spAutoFit/>
            </a:bodyPr>
            <a:lstStyle/>
            <a:p>
              <a:pPr defTabSz="1449705"/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44" name="Rectangle 380"/>
            <p:cNvSpPr/>
            <p:nvPr/>
          </p:nvSpPr>
          <p:spPr>
            <a:xfrm>
              <a:off x="5984874" y="2463169"/>
              <a:ext cx="2150631" cy="692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449705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您的内容打在这里，或者通过复制您的文本后，在此框中选择粘贴，并选择只保留文字；您的内容打在这里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602960" y="1407090"/>
            <a:ext cx="2867508" cy="1197737"/>
            <a:chOff x="5984874" y="2257364"/>
            <a:chExt cx="2150631" cy="898303"/>
          </a:xfrm>
        </p:grpSpPr>
        <p:sp>
          <p:nvSpPr>
            <p:cNvPr id="52" name="Text Box 10"/>
            <p:cNvSpPr txBox="1">
              <a:spLocks noChangeArrowheads="1"/>
            </p:cNvSpPr>
            <p:nvPr/>
          </p:nvSpPr>
          <p:spPr bwMode="auto">
            <a:xfrm>
              <a:off x="6026436" y="2257364"/>
              <a:ext cx="2109069" cy="20774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0960" tIns="30480" rIns="60960" bIns="30480">
              <a:spAutoFit/>
            </a:bodyPr>
            <a:lstStyle/>
            <a:p>
              <a:pPr defTabSz="1449705"/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Open Sans" panose="020B0606030504020204" pitchFamily="34" charset="0"/>
                </a:rPr>
                <a:t>添加标题</a:t>
              </a:r>
              <a:endParaRPr lang="en-US" sz="1065" b="1" dirty="0">
                <a:solidFill>
                  <a:schemeClr val="tx1">
                    <a:lumMod val="85000"/>
                    <a:lumOff val="1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3" name="Rectangle 380"/>
            <p:cNvSpPr/>
            <p:nvPr/>
          </p:nvSpPr>
          <p:spPr>
            <a:xfrm>
              <a:off x="5984874" y="2463169"/>
              <a:ext cx="2150631" cy="692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449705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您的内容打在这里，或者通过复制您的文本后，在此框中选择粘贴，并选择只保留文字；您的内容打在这里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22343" y="3167322"/>
            <a:ext cx="2867508" cy="1197737"/>
            <a:chOff x="5984874" y="2257364"/>
            <a:chExt cx="2150631" cy="898303"/>
          </a:xfrm>
        </p:grpSpPr>
        <p:sp>
          <p:nvSpPr>
            <p:cNvPr id="55" name="Text Box 10"/>
            <p:cNvSpPr txBox="1">
              <a:spLocks noChangeArrowheads="1"/>
            </p:cNvSpPr>
            <p:nvPr/>
          </p:nvSpPr>
          <p:spPr bwMode="auto">
            <a:xfrm>
              <a:off x="6026436" y="2257364"/>
              <a:ext cx="2109069" cy="20774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0960" tIns="30480" rIns="60960" bIns="30480">
              <a:spAutoFit/>
            </a:bodyPr>
            <a:lstStyle/>
            <a:p>
              <a:pPr algn="r" defTabSz="1449705"/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56" name="Rectangle 380"/>
            <p:cNvSpPr/>
            <p:nvPr/>
          </p:nvSpPr>
          <p:spPr>
            <a:xfrm>
              <a:off x="5984874" y="2463169"/>
              <a:ext cx="2150631" cy="692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1449705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您的内容打在这里，或者通过复制您的文本后，在此框中选择粘贴，并选择只保留文字；您的内容打在这里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822343" y="4823675"/>
            <a:ext cx="2867508" cy="1197737"/>
            <a:chOff x="5984874" y="2257364"/>
            <a:chExt cx="2150631" cy="898303"/>
          </a:xfrm>
        </p:grpSpPr>
        <p:sp>
          <p:nvSpPr>
            <p:cNvPr id="58" name="Text Box 10"/>
            <p:cNvSpPr txBox="1">
              <a:spLocks noChangeArrowheads="1"/>
            </p:cNvSpPr>
            <p:nvPr/>
          </p:nvSpPr>
          <p:spPr bwMode="auto">
            <a:xfrm>
              <a:off x="6026436" y="2257364"/>
              <a:ext cx="2109069" cy="20774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0960" tIns="30480" rIns="60960" bIns="30480">
              <a:spAutoFit/>
            </a:bodyPr>
            <a:lstStyle/>
            <a:p>
              <a:pPr algn="r" defTabSz="1449705"/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59" name="Rectangle 380"/>
            <p:cNvSpPr/>
            <p:nvPr/>
          </p:nvSpPr>
          <p:spPr>
            <a:xfrm>
              <a:off x="5984874" y="2463169"/>
              <a:ext cx="2150631" cy="692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1449705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您的内容打在这里，或者通过复制您的文本后，在此框中选择粘贴，并选择只保留文字；您的内容打在这里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822343" y="1510967"/>
            <a:ext cx="2867508" cy="1197737"/>
            <a:chOff x="5984874" y="2257364"/>
            <a:chExt cx="2150631" cy="898303"/>
          </a:xfrm>
        </p:grpSpPr>
        <p:sp>
          <p:nvSpPr>
            <p:cNvPr id="61" name="Text Box 10"/>
            <p:cNvSpPr txBox="1">
              <a:spLocks noChangeArrowheads="1"/>
            </p:cNvSpPr>
            <p:nvPr/>
          </p:nvSpPr>
          <p:spPr bwMode="auto">
            <a:xfrm>
              <a:off x="6026436" y="2257364"/>
              <a:ext cx="2109069" cy="20774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0960" tIns="30480" rIns="60960" bIns="30480">
              <a:spAutoFit/>
            </a:bodyPr>
            <a:lstStyle/>
            <a:p>
              <a:pPr algn="r" defTabSz="1449705"/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62" name="Rectangle 380"/>
            <p:cNvSpPr/>
            <p:nvPr/>
          </p:nvSpPr>
          <p:spPr>
            <a:xfrm>
              <a:off x="5984874" y="2463169"/>
              <a:ext cx="2150631" cy="692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1449705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您的内容打在这里，或者通过复制您的文本后，在此框中选择粘贴，并选择只保留文字；您的内容打在这里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4" name="文本框 48"/>
          <p:cNvSpPr txBox="1">
            <a:spLocks noChangeArrowheads="1"/>
          </p:cNvSpPr>
          <p:nvPr/>
        </p:nvSpPr>
        <p:spPr bwMode="auto">
          <a:xfrm>
            <a:off x="546932" y="402971"/>
            <a:ext cx="270412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r"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/>
              <a:t>市场开拓计划</a:t>
            </a:r>
            <a:endParaRPr lang="zh-CN" altLang="en-US" dirty="0"/>
          </a:p>
        </p:txBody>
      </p:sp>
      <p:sp>
        <p:nvSpPr>
          <p:cNvPr id="65" name="文本框 64"/>
          <p:cNvSpPr txBox="1"/>
          <p:nvPr/>
        </p:nvSpPr>
        <p:spPr>
          <a:xfrm>
            <a:off x="3251060" y="513771"/>
            <a:ext cx="1947333" cy="3508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Click here to add title</a:t>
            </a:r>
            <a:endParaRPr lang="zh-CN" altLang="en-US" sz="1400" baseline="-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3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6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2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9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812"/>
          <a:stretch>
            <a:fillRect/>
          </a:stretch>
        </p:blipFill>
        <p:spPr>
          <a:xfrm>
            <a:off x="0" y="3352799"/>
            <a:ext cx="12211050" cy="3597171"/>
          </a:xfrm>
          <a:prstGeom prst="rect">
            <a:avLst/>
          </a:prstGeom>
        </p:spPr>
      </p:pic>
      <p:sp>
        <p:nvSpPr>
          <p:cNvPr id="4" name="任意多边形 3"/>
          <p:cNvSpPr/>
          <p:nvPr/>
        </p:nvSpPr>
        <p:spPr>
          <a:xfrm>
            <a:off x="763693" y="769256"/>
            <a:ext cx="10554081" cy="5326740"/>
          </a:xfrm>
          <a:custGeom>
            <a:avLst/>
            <a:gdLst>
              <a:gd name="connsiteX0" fmla="*/ 0 w 10554081"/>
              <a:gd name="connsiteY0" fmla="*/ 0 h 5326740"/>
              <a:gd name="connsiteX1" fmla="*/ 10554081 w 10554081"/>
              <a:gd name="connsiteY1" fmla="*/ 0 h 5326740"/>
              <a:gd name="connsiteX2" fmla="*/ 10554081 w 10554081"/>
              <a:gd name="connsiteY2" fmla="*/ 2670629 h 5326740"/>
              <a:gd name="connsiteX3" fmla="*/ 10554081 w 10554081"/>
              <a:gd name="connsiteY3" fmla="*/ 2786743 h 5326740"/>
              <a:gd name="connsiteX4" fmla="*/ 10554081 w 10554081"/>
              <a:gd name="connsiteY4" fmla="*/ 5326740 h 5326740"/>
              <a:gd name="connsiteX5" fmla="*/ 5759994 w 10554081"/>
              <a:gd name="connsiteY5" fmla="*/ 5326740 h 5326740"/>
              <a:gd name="connsiteX6" fmla="*/ 5303279 w 10554081"/>
              <a:gd name="connsiteY6" fmla="*/ 4972046 h 5326740"/>
              <a:gd name="connsiteX7" fmla="*/ 4846564 w 10554081"/>
              <a:gd name="connsiteY7" fmla="*/ 5326740 h 5326740"/>
              <a:gd name="connsiteX8" fmla="*/ 0 w 10554081"/>
              <a:gd name="connsiteY8" fmla="*/ 5326740 h 5326740"/>
              <a:gd name="connsiteX9" fmla="*/ 0 w 10554081"/>
              <a:gd name="connsiteY9" fmla="*/ 2786743 h 5326740"/>
              <a:gd name="connsiteX10" fmla="*/ 0 w 10554081"/>
              <a:gd name="connsiteY10" fmla="*/ 2670629 h 5326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554081" h="5326740">
                <a:moveTo>
                  <a:pt x="0" y="0"/>
                </a:moveTo>
                <a:lnTo>
                  <a:pt x="10554081" y="0"/>
                </a:lnTo>
                <a:lnTo>
                  <a:pt x="10554081" y="2670629"/>
                </a:lnTo>
                <a:lnTo>
                  <a:pt x="10554081" y="2786743"/>
                </a:lnTo>
                <a:lnTo>
                  <a:pt x="10554081" y="5326740"/>
                </a:lnTo>
                <a:lnTo>
                  <a:pt x="5759994" y="5326740"/>
                </a:lnTo>
                <a:lnTo>
                  <a:pt x="5303279" y="4972046"/>
                </a:lnTo>
                <a:lnTo>
                  <a:pt x="4846564" y="5326740"/>
                </a:lnTo>
                <a:lnTo>
                  <a:pt x="0" y="5326740"/>
                </a:lnTo>
                <a:lnTo>
                  <a:pt x="0" y="2786743"/>
                </a:lnTo>
                <a:lnTo>
                  <a:pt x="0" y="2670629"/>
                </a:lnTo>
                <a:close/>
              </a:path>
            </a:pathLst>
          </a:custGeom>
          <a:solidFill>
            <a:srgbClr val="4365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421627" y="1608411"/>
            <a:ext cx="5272430" cy="1569660"/>
          </a:xfrm>
          <a:prstGeom prst="rect">
            <a:avLst/>
          </a:prstGeom>
          <a:solidFill>
            <a:srgbClr val="43657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cap="all" dirty="0">
                <a:solidFill>
                  <a:srgbClr val="88B9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Center</a:t>
            </a:r>
            <a:endParaRPr lang="en-US" altLang="zh-CN" sz="4800" cap="all" dirty="0">
              <a:solidFill>
                <a:srgbClr val="88B9CC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US" altLang="zh-CN" sz="4800" cap="all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Picture slide</a:t>
            </a:r>
            <a:endParaRPr lang="en-US" altLang="zh-CN" sz="4800" cap="all" dirty="0">
              <a:solidFill>
                <a:schemeClr val="bg1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5633171" y="3516511"/>
            <a:ext cx="792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1485842" y="4306368"/>
            <a:ext cx="335800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</a:t>
            </a:r>
            <a:endParaRPr lang="en-US" altLang="zh-CN" sz="1600" dirty="0">
              <a:solidFill>
                <a:schemeClr val="bg1"/>
              </a:solidFill>
              <a:latin typeface="Lao UI" panose="020B0502040204020203" pitchFamily="34" charset="0"/>
              <a:ea typeface="Open Sans Light" panose="020B0306030504020204" pitchFamily="34" charset="0"/>
              <a:cs typeface="Lao UI" panose="020B0502040204020203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179278" y="4306368"/>
            <a:ext cx="3335342" cy="120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600" dirty="0">
                <a:solidFill>
                  <a:prstClr val="white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</a:t>
            </a:r>
            <a:endParaRPr lang="en-US" altLang="zh-CN" sz="1600" dirty="0">
              <a:solidFill>
                <a:prstClr val="white"/>
              </a:solidFill>
              <a:latin typeface="Lao UI" panose="020B0502040204020203" pitchFamily="34" charset="0"/>
              <a:ea typeface="Open Sans Light" panose="020B0306030504020204" pitchFamily="34" charset="0"/>
              <a:cs typeface="Lao UI" panose="020B0502040204020203" pitchFamily="34" charset="0"/>
            </a:endParaRPr>
          </a:p>
          <a:p>
            <a:pPr eaLnBrk="0" latinLnBrk="1"/>
            <a:endParaRPr lang="en-US" altLang="zh-CN" sz="1000" dirty="0">
              <a:solidFill>
                <a:schemeClr val="bg1"/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0" name="文本框 48"/>
          <p:cNvSpPr txBox="1">
            <a:spLocks noChangeArrowheads="1"/>
          </p:cNvSpPr>
          <p:nvPr/>
        </p:nvSpPr>
        <p:spPr bwMode="auto">
          <a:xfrm>
            <a:off x="192617" y="339417"/>
            <a:ext cx="270412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r"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/>
              <a:t>五年发展计划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2809027" y="441087"/>
            <a:ext cx="1947333" cy="3508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Click here to add title</a:t>
            </a:r>
            <a:endParaRPr lang="zh-CN" altLang="en-US" sz="1400" baseline="-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/>
      </p:transition>
    </mc:Choice>
    <mc:Fallback>
      <p:transition spd="slow" advClick="0" advTm="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113" y="0"/>
            <a:ext cx="7069774" cy="685800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 rot="2700000">
            <a:off x="-315563" y="-781342"/>
            <a:ext cx="4863510" cy="4863510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 rot="2700000">
            <a:off x="7671290" y="2775832"/>
            <a:ext cx="4863510" cy="4863510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3621187" y="1666136"/>
            <a:ext cx="494962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>
                <a:gradFill>
                  <a:gsLst>
                    <a:gs pos="0">
                      <a:srgbClr val="2B5A72"/>
                    </a:gs>
                    <a:gs pos="51600">
                      <a:srgbClr val="88B9CC"/>
                    </a:gs>
                    <a:gs pos="100000">
                      <a:srgbClr val="436575"/>
                    </a:gs>
                  </a:gsLst>
                  <a:lin ang="5400000" scaled="1"/>
                </a:gradFill>
                <a:latin typeface="方正黑体简体" panose="03000509000000000000" pitchFamily="65" charset="-122"/>
                <a:ea typeface="方正黑体简体" panose="03000509000000000000" pitchFamily="65" charset="-122"/>
                <a:cs typeface="Verdana" panose="020B0604030504040204" pitchFamily="34" charset="0"/>
              </a:rPr>
              <a:t>05</a:t>
            </a:r>
            <a:endParaRPr lang="en-US" altLang="zh-CN" sz="8000" b="1" dirty="0">
              <a:gradFill>
                <a:gsLst>
                  <a:gs pos="0">
                    <a:srgbClr val="2B5A72"/>
                  </a:gs>
                  <a:gs pos="51600">
                    <a:srgbClr val="88B9CC"/>
                  </a:gs>
                  <a:gs pos="100000">
                    <a:srgbClr val="436575"/>
                  </a:gs>
                </a:gsLst>
                <a:lin ang="5400000" scaled="1"/>
              </a:gradFill>
              <a:latin typeface="方正黑体简体" panose="03000509000000000000" pitchFamily="65" charset="-122"/>
              <a:ea typeface="方正黑体简体" panose="03000509000000000000" pitchFamily="65" charset="-122"/>
              <a:cs typeface="Verdana" panose="020B0604030504040204" pitchFamily="34" charset="0"/>
            </a:endParaRPr>
          </a:p>
          <a:p>
            <a:pPr algn="ctr"/>
            <a:r>
              <a:rPr lang="zh-CN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  <a:cs typeface="Verdana" panose="020B0604030504040204" pitchFamily="34" charset="0"/>
              </a:rPr>
              <a:t>资本融资</a:t>
            </a:r>
            <a:endParaRPr lang="zh-CN" altLang="en-US" sz="6000" dirty="0">
              <a:solidFill>
                <a:schemeClr val="tx1">
                  <a:lumMod val="75000"/>
                  <a:lumOff val="25000"/>
                </a:schemeClr>
              </a:solidFill>
              <a:latin typeface="方正黑体简体" panose="03000509000000000000" pitchFamily="65" charset="-122"/>
              <a:ea typeface="方正黑体简体" panose="03000509000000000000" pitchFamily="65" charset="-122"/>
              <a:cs typeface="Verdana" panose="020B0604030504040204" pitchFamily="34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4256809" y="2913801"/>
            <a:ext cx="3678382" cy="926468"/>
            <a:chOff x="4184073" y="3169227"/>
            <a:chExt cx="3678382" cy="926468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4184073" y="3169227"/>
              <a:ext cx="3678382" cy="0"/>
            </a:xfrm>
            <a:prstGeom prst="line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4184073" y="4095695"/>
              <a:ext cx="3678382" cy="0"/>
            </a:xfrm>
            <a:prstGeom prst="line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矩形 20"/>
          <p:cNvSpPr/>
          <p:nvPr/>
        </p:nvSpPr>
        <p:spPr>
          <a:xfrm>
            <a:off x="4630954" y="3985541"/>
            <a:ext cx="26842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  <a:cs typeface="Verdana" panose="020B0604030504040204" pitchFamily="34" charset="0"/>
              </a:rPr>
              <a:t>Under the blue below the template input title</a:t>
            </a:r>
            <a:endParaRPr lang="en-US" altLang="zh-CN" dirty="0">
              <a:solidFill>
                <a:prstClr val="black">
                  <a:lumMod val="75000"/>
                  <a:lumOff val="25000"/>
                </a:prstClr>
              </a:solidFill>
              <a:latin typeface="方正黑体简体" panose="03000509000000000000" pitchFamily="65" charset="-122"/>
              <a:ea typeface="方正黑体简体" panose="03000509000000000000" pitchFamily="65" charset="-122"/>
              <a:cs typeface="Verdana" panose="020B060403050404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7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7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mph" presetSubtype="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2" nodeType="with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4" grpId="2" animBg="1"/>
      <p:bldP spid="16" grpId="0" animBg="1"/>
      <p:bldP spid="16" grpId="1" animBg="1"/>
      <p:bldP spid="16" grpId="2" animBg="1"/>
      <p:bldP spid="2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1260057" y="1528789"/>
            <a:ext cx="2882251" cy="2079974"/>
            <a:chOff x="918241" y="1494189"/>
            <a:chExt cx="2161688" cy="1559981"/>
          </a:xfrm>
        </p:grpSpPr>
        <p:sp>
          <p:nvSpPr>
            <p:cNvPr id="27" name="MH_SubTitle_1"/>
            <p:cNvSpPr/>
            <p:nvPr>
              <p:custDataLst>
                <p:tags r:id="rId1"/>
              </p:custDataLst>
            </p:nvPr>
          </p:nvSpPr>
          <p:spPr>
            <a:xfrm>
              <a:off x="918241" y="1494189"/>
              <a:ext cx="2161688" cy="1559981"/>
            </a:xfrm>
            <a:custGeom>
              <a:avLst/>
              <a:gdLst>
                <a:gd name="connsiteX0" fmla="*/ 1154681 w 2309360"/>
                <a:gd name="connsiteY0" fmla="*/ 0 h 1666434"/>
                <a:gd name="connsiteX1" fmla="*/ 1530338 w 2309360"/>
                <a:gd name="connsiteY1" fmla="*/ 360555 h 1666434"/>
                <a:gd name="connsiteX2" fmla="*/ 2309360 w 2309360"/>
                <a:gd name="connsiteY2" fmla="*/ 360555 h 1666434"/>
                <a:gd name="connsiteX3" fmla="*/ 2309360 w 2309360"/>
                <a:gd name="connsiteY3" fmla="*/ 1666434 h 1666434"/>
                <a:gd name="connsiteX4" fmla="*/ 0 w 2309360"/>
                <a:gd name="connsiteY4" fmla="*/ 1666434 h 1666434"/>
                <a:gd name="connsiteX5" fmla="*/ 0 w 2309360"/>
                <a:gd name="connsiteY5" fmla="*/ 360555 h 1666434"/>
                <a:gd name="connsiteX6" fmla="*/ 779023 w 2309360"/>
                <a:gd name="connsiteY6" fmla="*/ 360555 h 166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9360" h="1666434">
                  <a:moveTo>
                    <a:pt x="1154681" y="0"/>
                  </a:moveTo>
                  <a:lnTo>
                    <a:pt x="1530338" y="360555"/>
                  </a:lnTo>
                  <a:lnTo>
                    <a:pt x="2309360" y="360555"/>
                  </a:lnTo>
                  <a:lnTo>
                    <a:pt x="2309360" y="1666434"/>
                  </a:lnTo>
                  <a:lnTo>
                    <a:pt x="0" y="1666434"/>
                  </a:lnTo>
                  <a:lnTo>
                    <a:pt x="0" y="360555"/>
                  </a:lnTo>
                  <a:lnTo>
                    <a:pt x="779023" y="360555"/>
                  </a:lnTo>
                  <a:close/>
                </a:path>
              </a:pathLst>
            </a:custGeom>
            <a:noFill/>
            <a:ln w="19050">
              <a:solidFill>
                <a:srgbClr val="43657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612000" rIns="0" bIns="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355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28" name="MH_Other_2"/>
            <p:cNvSpPr/>
            <p:nvPr>
              <p:custDataLst>
                <p:tags r:id="rId2"/>
              </p:custDataLst>
            </p:nvPr>
          </p:nvSpPr>
          <p:spPr>
            <a:xfrm>
              <a:off x="1656633" y="1568475"/>
              <a:ext cx="681935" cy="668563"/>
            </a:xfrm>
            <a:prstGeom prst="diamond">
              <a:avLst/>
            </a:prstGeom>
            <a:solidFill>
              <a:srgbClr val="436575"/>
            </a:solidFill>
            <a:ln>
              <a:solidFill>
                <a:srgbClr val="0BB3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5" dirty="0"/>
            </a:p>
          </p:txBody>
        </p:sp>
        <p:sp>
          <p:nvSpPr>
            <p:cNvPr id="32" name="MH_Other_3"/>
            <p:cNvSpPr/>
            <p:nvPr>
              <p:custDataLst>
                <p:tags r:id="rId3"/>
              </p:custDataLst>
            </p:nvPr>
          </p:nvSpPr>
          <p:spPr>
            <a:xfrm>
              <a:off x="1839373" y="1740815"/>
              <a:ext cx="309025" cy="288225"/>
            </a:xfrm>
            <a:custGeom>
              <a:avLst/>
              <a:gdLst/>
              <a:ahLst/>
              <a:cxnLst/>
              <a:rect l="l" t="t" r="r" b="b"/>
              <a:pathLst>
                <a:path w="969654" h="903534">
                  <a:moveTo>
                    <a:pt x="813088" y="487443"/>
                  </a:moveTo>
                  <a:cubicBezTo>
                    <a:pt x="793206" y="487443"/>
                    <a:pt x="777088" y="503561"/>
                    <a:pt x="777088" y="523443"/>
                  </a:cubicBezTo>
                  <a:cubicBezTo>
                    <a:pt x="777088" y="543325"/>
                    <a:pt x="793206" y="559443"/>
                    <a:pt x="813088" y="559443"/>
                  </a:cubicBezTo>
                  <a:cubicBezTo>
                    <a:pt x="832970" y="559443"/>
                    <a:pt x="849088" y="543325"/>
                    <a:pt x="849088" y="523443"/>
                  </a:cubicBezTo>
                  <a:cubicBezTo>
                    <a:pt x="849088" y="503561"/>
                    <a:pt x="832970" y="487443"/>
                    <a:pt x="813088" y="487443"/>
                  </a:cubicBezTo>
                  <a:close/>
                  <a:moveTo>
                    <a:pt x="606961" y="487443"/>
                  </a:moveTo>
                  <a:cubicBezTo>
                    <a:pt x="587079" y="487443"/>
                    <a:pt x="570961" y="503561"/>
                    <a:pt x="570961" y="523443"/>
                  </a:cubicBezTo>
                  <a:cubicBezTo>
                    <a:pt x="570961" y="543325"/>
                    <a:pt x="587079" y="559443"/>
                    <a:pt x="606961" y="559443"/>
                  </a:cubicBezTo>
                  <a:cubicBezTo>
                    <a:pt x="626843" y="559443"/>
                    <a:pt x="642961" y="543325"/>
                    <a:pt x="642961" y="523443"/>
                  </a:cubicBezTo>
                  <a:cubicBezTo>
                    <a:pt x="642961" y="503561"/>
                    <a:pt x="626843" y="487443"/>
                    <a:pt x="606961" y="487443"/>
                  </a:cubicBezTo>
                  <a:close/>
                  <a:moveTo>
                    <a:pt x="691345" y="336511"/>
                  </a:moveTo>
                  <a:cubicBezTo>
                    <a:pt x="769490" y="335080"/>
                    <a:pt x="847112" y="364668"/>
                    <a:pt x="901758" y="422110"/>
                  </a:cubicBezTo>
                  <a:cubicBezTo>
                    <a:pt x="999759" y="525126"/>
                    <a:pt x="990612" y="681640"/>
                    <a:pt x="881173" y="774306"/>
                  </a:cubicBezTo>
                  <a:lnTo>
                    <a:pt x="905846" y="903534"/>
                  </a:lnTo>
                  <a:lnTo>
                    <a:pt x="792422" y="824563"/>
                  </a:lnTo>
                  <a:cubicBezTo>
                    <a:pt x="666952" y="867914"/>
                    <a:pt x="525982" y="820668"/>
                    <a:pt x="459770" y="713074"/>
                  </a:cubicBezTo>
                  <a:cubicBezTo>
                    <a:pt x="386891" y="594648"/>
                    <a:pt x="429055" y="444146"/>
                    <a:pt x="554971" y="373268"/>
                  </a:cubicBezTo>
                  <a:cubicBezTo>
                    <a:pt x="597384" y="349394"/>
                    <a:pt x="644458" y="337369"/>
                    <a:pt x="691345" y="336511"/>
                  </a:cubicBezTo>
                  <a:close/>
                  <a:moveTo>
                    <a:pt x="547874" y="187267"/>
                  </a:moveTo>
                  <a:cubicBezTo>
                    <a:pt x="518051" y="187267"/>
                    <a:pt x="493874" y="211444"/>
                    <a:pt x="493874" y="241267"/>
                  </a:cubicBezTo>
                  <a:cubicBezTo>
                    <a:pt x="493874" y="271090"/>
                    <a:pt x="518051" y="295267"/>
                    <a:pt x="547874" y="295267"/>
                  </a:cubicBezTo>
                  <a:cubicBezTo>
                    <a:pt x="577697" y="295267"/>
                    <a:pt x="601874" y="271090"/>
                    <a:pt x="601874" y="241267"/>
                  </a:cubicBezTo>
                  <a:cubicBezTo>
                    <a:pt x="601874" y="211444"/>
                    <a:pt x="577697" y="187267"/>
                    <a:pt x="547874" y="187267"/>
                  </a:cubicBezTo>
                  <a:close/>
                  <a:moveTo>
                    <a:pt x="294449" y="187267"/>
                  </a:moveTo>
                  <a:cubicBezTo>
                    <a:pt x="264626" y="187267"/>
                    <a:pt x="240449" y="211444"/>
                    <a:pt x="240449" y="241267"/>
                  </a:cubicBezTo>
                  <a:cubicBezTo>
                    <a:pt x="240449" y="271090"/>
                    <a:pt x="264626" y="295267"/>
                    <a:pt x="294449" y="295267"/>
                  </a:cubicBezTo>
                  <a:cubicBezTo>
                    <a:pt x="324272" y="295267"/>
                    <a:pt x="348449" y="271090"/>
                    <a:pt x="348449" y="241267"/>
                  </a:cubicBezTo>
                  <a:cubicBezTo>
                    <a:pt x="348449" y="211444"/>
                    <a:pt x="324272" y="187267"/>
                    <a:pt x="294449" y="187267"/>
                  </a:cubicBezTo>
                  <a:close/>
                  <a:moveTo>
                    <a:pt x="408549" y="168"/>
                  </a:moveTo>
                  <a:cubicBezTo>
                    <a:pt x="456533" y="-1113"/>
                    <a:pt x="505397" y="4870"/>
                    <a:pt x="553141" y="18800"/>
                  </a:cubicBezTo>
                  <a:cubicBezTo>
                    <a:pt x="730896" y="70663"/>
                    <a:pt x="843952" y="217556"/>
                    <a:pt x="840274" y="375462"/>
                  </a:cubicBezTo>
                  <a:cubicBezTo>
                    <a:pt x="754752" y="310337"/>
                    <a:pt x="632797" y="302687"/>
                    <a:pt x="535419" y="357502"/>
                  </a:cubicBezTo>
                  <a:cubicBezTo>
                    <a:pt x="409503" y="428380"/>
                    <a:pt x="367339" y="578882"/>
                    <a:pt x="440218" y="697308"/>
                  </a:cubicBezTo>
                  <a:cubicBezTo>
                    <a:pt x="450352" y="713775"/>
                    <a:pt x="462237" y="728829"/>
                    <a:pt x="478397" y="739559"/>
                  </a:cubicBezTo>
                  <a:cubicBezTo>
                    <a:pt x="442192" y="745523"/>
                    <a:pt x="404623" y="745773"/>
                    <a:pt x="366675" y="741395"/>
                  </a:cubicBezTo>
                  <a:lnTo>
                    <a:pt x="245711" y="837584"/>
                  </a:lnTo>
                  <a:lnTo>
                    <a:pt x="214226" y="696474"/>
                  </a:lnTo>
                  <a:cubicBezTo>
                    <a:pt x="11680" y="595442"/>
                    <a:pt x="-59861" y="368389"/>
                    <a:pt x="54436" y="189343"/>
                  </a:cubicBezTo>
                  <a:cubicBezTo>
                    <a:pt x="128564" y="73222"/>
                    <a:pt x="264598" y="4010"/>
                    <a:pt x="408549" y="1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5">
                <a:solidFill>
                  <a:srgbClr val="FFFFFF"/>
                </a:solidFill>
              </a:endParaRPr>
            </a:p>
          </p:txBody>
        </p:sp>
        <p:sp>
          <p:nvSpPr>
            <p:cNvPr id="33" name="Text Box 10"/>
            <p:cNvSpPr txBox="1">
              <a:spLocks noChangeArrowheads="1"/>
            </p:cNvSpPr>
            <p:nvPr/>
          </p:nvSpPr>
          <p:spPr bwMode="auto">
            <a:xfrm>
              <a:off x="996902" y="2235755"/>
              <a:ext cx="2029541" cy="66941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0960" tIns="30480" rIns="60960" bIns="30480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您的内容打在这里，或者通过复制您的文本后，在此框中选择粘贴您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的内容打在这里，或者通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399830" y="1528789"/>
            <a:ext cx="2882252" cy="2079974"/>
            <a:chOff x="3273070" y="1494189"/>
            <a:chExt cx="2161689" cy="1559981"/>
          </a:xfrm>
        </p:grpSpPr>
        <p:sp>
          <p:nvSpPr>
            <p:cNvPr id="38" name="MH_SubTitle_2"/>
            <p:cNvSpPr/>
            <p:nvPr>
              <p:custDataLst>
                <p:tags r:id="rId4"/>
              </p:custDataLst>
            </p:nvPr>
          </p:nvSpPr>
          <p:spPr>
            <a:xfrm>
              <a:off x="3273070" y="1494189"/>
              <a:ext cx="2161689" cy="1559981"/>
            </a:xfrm>
            <a:custGeom>
              <a:avLst/>
              <a:gdLst>
                <a:gd name="connsiteX0" fmla="*/ 1154681 w 2309360"/>
                <a:gd name="connsiteY0" fmla="*/ 0 h 1666434"/>
                <a:gd name="connsiteX1" fmla="*/ 1530338 w 2309360"/>
                <a:gd name="connsiteY1" fmla="*/ 360555 h 1666434"/>
                <a:gd name="connsiteX2" fmla="*/ 2309360 w 2309360"/>
                <a:gd name="connsiteY2" fmla="*/ 360555 h 1666434"/>
                <a:gd name="connsiteX3" fmla="*/ 2309360 w 2309360"/>
                <a:gd name="connsiteY3" fmla="*/ 1666434 h 1666434"/>
                <a:gd name="connsiteX4" fmla="*/ 0 w 2309360"/>
                <a:gd name="connsiteY4" fmla="*/ 1666434 h 1666434"/>
                <a:gd name="connsiteX5" fmla="*/ 0 w 2309360"/>
                <a:gd name="connsiteY5" fmla="*/ 360555 h 1666434"/>
                <a:gd name="connsiteX6" fmla="*/ 779023 w 2309360"/>
                <a:gd name="connsiteY6" fmla="*/ 360555 h 166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9360" h="1666434">
                  <a:moveTo>
                    <a:pt x="1154681" y="0"/>
                  </a:moveTo>
                  <a:lnTo>
                    <a:pt x="1530338" y="360555"/>
                  </a:lnTo>
                  <a:lnTo>
                    <a:pt x="2309360" y="360555"/>
                  </a:lnTo>
                  <a:lnTo>
                    <a:pt x="2309360" y="1666434"/>
                  </a:lnTo>
                  <a:lnTo>
                    <a:pt x="0" y="1666434"/>
                  </a:lnTo>
                  <a:lnTo>
                    <a:pt x="0" y="360555"/>
                  </a:lnTo>
                  <a:lnTo>
                    <a:pt x="779023" y="360555"/>
                  </a:lnTo>
                  <a:close/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612000" rIns="0" bIns="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355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39" name="MH_Other_11"/>
            <p:cNvSpPr/>
            <p:nvPr>
              <p:custDataLst>
                <p:tags r:id="rId5"/>
              </p:custDataLst>
            </p:nvPr>
          </p:nvSpPr>
          <p:spPr>
            <a:xfrm>
              <a:off x="4011461" y="1568475"/>
              <a:ext cx="683421" cy="668563"/>
            </a:xfrm>
            <a:prstGeom prst="diamond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5"/>
            </a:p>
          </p:txBody>
        </p:sp>
        <p:sp>
          <p:nvSpPr>
            <p:cNvPr id="40" name="MH_Other_12"/>
            <p:cNvSpPr/>
            <p:nvPr>
              <p:custDataLst>
                <p:tags r:id="rId6"/>
              </p:custDataLst>
            </p:nvPr>
          </p:nvSpPr>
          <p:spPr>
            <a:xfrm>
              <a:off x="4203116" y="1776472"/>
              <a:ext cx="298625" cy="236227"/>
            </a:xfrm>
            <a:custGeom>
              <a:avLst/>
              <a:gdLst/>
              <a:ahLst/>
              <a:cxnLst/>
              <a:rect l="l" t="t" r="r" b="b"/>
              <a:pathLst>
                <a:path w="936104" h="739561">
                  <a:moveTo>
                    <a:pt x="282640" y="667561"/>
                  </a:moveTo>
                  <a:lnTo>
                    <a:pt x="653465" y="667561"/>
                  </a:lnTo>
                  <a:lnTo>
                    <a:pt x="684077" y="739561"/>
                  </a:lnTo>
                  <a:lnTo>
                    <a:pt x="252028" y="739561"/>
                  </a:lnTo>
                  <a:close/>
                  <a:moveTo>
                    <a:pt x="54052" y="52175"/>
                  </a:moveTo>
                  <a:lnTo>
                    <a:pt x="54052" y="520175"/>
                  </a:lnTo>
                  <a:lnTo>
                    <a:pt x="882052" y="520175"/>
                  </a:lnTo>
                  <a:lnTo>
                    <a:pt x="882052" y="52175"/>
                  </a:lnTo>
                  <a:close/>
                  <a:moveTo>
                    <a:pt x="0" y="0"/>
                  </a:moveTo>
                  <a:lnTo>
                    <a:pt x="936104" y="0"/>
                  </a:lnTo>
                  <a:lnTo>
                    <a:pt x="936104" y="648000"/>
                  </a:lnTo>
                  <a:lnTo>
                    <a:pt x="0" y="6480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24000" anchor="ctr"/>
            <a:lstStyle/>
            <a:p>
              <a:pPr algn="ctr">
                <a:defRPr/>
              </a:pPr>
              <a:endParaRPr lang="zh-CN" altLang="en-US" sz="1355" dirty="0">
                <a:solidFill>
                  <a:schemeClr val="tx1"/>
                </a:solidFill>
              </a:endParaRPr>
            </a:p>
          </p:txBody>
        </p:sp>
        <p:sp>
          <p:nvSpPr>
            <p:cNvPr id="41" name="Text Box 10"/>
            <p:cNvSpPr txBox="1">
              <a:spLocks noChangeArrowheads="1"/>
            </p:cNvSpPr>
            <p:nvPr/>
          </p:nvSpPr>
          <p:spPr bwMode="auto">
            <a:xfrm>
              <a:off x="3331012" y="2235755"/>
              <a:ext cx="2029541" cy="66941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0960" tIns="30480" rIns="60960" bIns="30480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您的内容打在这里，或者通过复制您的文本后，在此框中选择粘贴您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的内容打在这里，或者通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7541583" y="1528789"/>
            <a:ext cx="2880271" cy="2079974"/>
            <a:chOff x="5629385" y="1494189"/>
            <a:chExt cx="2160203" cy="1559981"/>
          </a:xfrm>
        </p:grpSpPr>
        <p:sp>
          <p:nvSpPr>
            <p:cNvPr id="43" name="MH_SubTitle_3"/>
            <p:cNvSpPr/>
            <p:nvPr>
              <p:custDataLst>
                <p:tags r:id="rId7"/>
              </p:custDataLst>
            </p:nvPr>
          </p:nvSpPr>
          <p:spPr>
            <a:xfrm>
              <a:off x="5629385" y="1494189"/>
              <a:ext cx="2160203" cy="1559981"/>
            </a:xfrm>
            <a:custGeom>
              <a:avLst/>
              <a:gdLst>
                <a:gd name="connsiteX0" fmla="*/ 1154681 w 2309360"/>
                <a:gd name="connsiteY0" fmla="*/ 0 h 1666434"/>
                <a:gd name="connsiteX1" fmla="*/ 1530338 w 2309360"/>
                <a:gd name="connsiteY1" fmla="*/ 360555 h 1666434"/>
                <a:gd name="connsiteX2" fmla="*/ 2309360 w 2309360"/>
                <a:gd name="connsiteY2" fmla="*/ 360555 h 1666434"/>
                <a:gd name="connsiteX3" fmla="*/ 2309360 w 2309360"/>
                <a:gd name="connsiteY3" fmla="*/ 1666434 h 1666434"/>
                <a:gd name="connsiteX4" fmla="*/ 0 w 2309360"/>
                <a:gd name="connsiteY4" fmla="*/ 1666434 h 1666434"/>
                <a:gd name="connsiteX5" fmla="*/ 0 w 2309360"/>
                <a:gd name="connsiteY5" fmla="*/ 360555 h 1666434"/>
                <a:gd name="connsiteX6" fmla="*/ 779023 w 2309360"/>
                <a:gd name="connsiteY6" fmla="*/ 360555 h 166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9360" h="1666434">
                  <a:moveTo>
                    <a:pt x="1154681" y="0"/>
                  </a:moveTo>
                  <a:lnTo>
                    <a:pt x="1530338" y="360555"/>
                  </a:lnTo>
                  <a:lnTo>
                    <a:pt x="2309360" y="360555"/>
                  </a:lnTo>
                  <a:lnTo>
                    <a:pt x="2309360" y="1666434"/>
                  </a:lnTo>
                  <a:lnTo>
                    <a:pt x="0" y="1666434"/>
                  </a:lnTo>
                  <a:lnTo>
                    <a:pt x="0" y="360555"/>
                  </a:lnTo>
                  <a:lnTo>
                    <a:pt x="779023" y="360555"/>
                  </a:lnTo>
                  <a:close/>
                </a:path>
              </a:pathLst>
            </a:custGeom>
            <a:noFill/>
            <a:ln w="19050">
              <a:solidFill>
                <a:srgbClr val="88B9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612000" rIns="0" bIns="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355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44" name="MH_Other_14"/>
            <p:cNvSpPr/>
            <p:nvPr>
              <p:custDataLst>
                <p:tags r:id="rId8"/>
              </p:custDataLst>
            </p:nvPr>
          </p:nvSpPr>
          <p:spPr>
            <a:xfrm>
              <a:off x="6367775" y="1568475"/>
              <a:ext cx="681935" cy="668563"/>
            </a:xfrm>
            <a:prstGeom prst="diamond">
              <a:avLst/>
            </a:prstGeom>
            <a:solidFill>
              <a:srgbClr val="88B9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5"/>
            </a:p>
          </p:txBody>
        </p:sp>
        <p:sp>
          <p:nvSpPr>
            <p:cNvPr id="45" name="MH_Other_15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6572802" y="1751214"/>
              <a:ext cx="276339" cy="273368"/>
            </a:xfrm>
            <a:custGeom>
              <a:avLst/>
              <a:gdLst/>
              <a:ahLst/>
              <a:cxnLst/>
              <a:rect l="0" t="0" r="r" b="b"/>
              <a:pathLst>
                <a:path w="1622425" h="1601788">
                  <a:moveTo>
                    <a:pt x="1477962" y="927100"/>
                  </a:moveTo>
                  <a:lnTo>
                    <a:pt x="1622425" y="927100"/>
                  </a:lnTo>
                  <a:lnTo>
                    <a:pt x="1622425" y="1293813"/>
                  </a:lnTo>
                  <a:lnTo>
                    <a:pt x="1477962" y="1293813"/>
                  </a:lnTo>
                  <a:lnTo>
                    <a:pt x="1477962" y="927100"/>
                  </a:lnTo>
                  <a:close/>
                  <a:moveTo>
                    <a:pt x="1477962" y="463550"/>
                  </a:moveTo>
                  <a:lnTo>
                    <a:pt x="1622425" y="463550"/>
                  </a:lnTo>
                  <a:lnTo>
                    <a:pt x="1622425" y="830263"/>
                  </a:lnTo>
                  <a:lnTo>
                    <a:pt x="1477962" y="830263"/>
                  </a:lnTo>
                  <a:lnTo>
                    <a:pt x="1477962" y="463550"/>
                  </a:lnTo>
                  <a:close/>
                  <a:moveTo>
                    <a:pt x="871932" y="418865"/>
                  </a:moveTo>
                  <a:lnTo>
                    <a:pt x="866214" y="419183"/>
                  </a:lnTo>
                  <a:lnTo>
                    <a:pt x="859861" y="419183"/>
                  </a:lnTo>
                  <a:lnTo>
                    <a:pt x="848426" y="420453"/>
                  </a:lnTo>
                  <a:lnTo>
                    <a:pt x="837309" y="422359"/>
                  </a:lnTo>
                  <a:lnTo>
                    <a:pt x="826509" y="424582"/>
                  </a:lnTo>
                  <a:lnTo>
                    <a:pt x="815709" y="427440"/>
                  </a:lnTo>
                  <a:lnTo>
                    <a:pt x="805862" y="430298"/>
                  </a:lnTo>
                  <a:lnTo>
                    <a:pt x="796650" y="433473"/>
                  </a:lnTo>
                  <a:lnTo>
                    <a:pt x="787439" y="436649"/>
                  </a:lnTo>
                  <a:lnTo>
                    <a:pt x="771874" y="443000"/>
                  </a:lnTo>
                  <a:lnTo>
                    <a:pt x="766792" y="444906"/>
                  </a:lnTo>
                  <a:lnTo>
                    <a:pt x="762027" y="446811"/>
                  </a:lnTo>
                  <a:lnTo>
                    <a:pt x="757262" y="449034"/>
                  </a:lnTo>
                  <a:lnTo>
                    <a:pt x="752498" y="451257"/>
                  </a:lnTo>
                  <a:lnTo>
                    <a:pt x="748051" y="454115"/>
                  </a:lnTo>
                  <a:lnTo>
                    <a:pt x="743921" y="456655"/>
                  </a:lnTo>
                  <a:lnTo>
                    <a:pt x="739792" y="459831"/>
                  </a:lnTo>
                  <a:lnTo>
                    <a:pt x="735345" y="463324"/>
                  </a:lnTo>
                  <a:lnTo>
                    <a:pt x="731533" y="466817"/>
                  </a:lnTo>
                  <a:lnTo>
                    <a:pt x="728039" y="470628"/>
                  </a:lnTo>
                  <a:lnTo>
                    <a:pt x="724545" y="474757"/>
                  </a:lnTo>
                  <a:lnTo>
                    <a:pt x="721051" y="479202"/>
                  </a:lnTo>
                  <a:lnTo>
                    <a:pt x="718192" y="483966"/>
                  </a:lnTo>
                  <a:lnTo>
                    <a:pt x="715333" y="488729"/>
                  </a:lnTo>
                  <a:lnTo>
                    <a:pt x="712792" y="493810"/>
                  </a:lnTo>
                  <a:lnTo>
                    <a:pt x="710251" y="499526"/>
                  </a:lnTo>
                  <a:lnTo>
                    <a:pt x="708028" y="504925"/>
                  </a:lnTo>
                  <a:lnTo>
                    <a:pt x="706122" y="510959"/>
                  </a:lnTo>
                  <a:lnTo>
                    <a:pt x="704216" y="517310"/>
                  </a:lnTo>
                  <a:lnTo>
                    <a:pt x="702628" y="523979"/>
                  </a:lnTo>
                  <a:lnTo>
                    <a:pt x="701357" y="530648"/>
                  </a:lnTo>
                  <a:lnTo>
                    <a:pt x="700404" y="537952"/>
                  </a:lnTo>
                  <a:lnTo>
                    <a:pt x="699769" y="545256"/>
                  </a:lnTo>
                  <a:lnTo>
                    <a:pt x="699451" y="553512"/>
                  </a:lnTo>
                  <a:lnTo>
                    <a:pt x="699451" y="561451"/>
                  </a:lnTo>
                  <a:lnTo>
                    <a:pt x="699451" y="570025"/>
                  </a:lnTo>
                  <a:lnTo>
                    <a:pt x="700087" y="578600"/>
                  </a:lnTo>
                  <a:lnTo>
                    <a:pt x="700722" y="587809"/>
                  </a:lnTo>
                  <a:lnTo>
                    <a:pt x="701992" y="597018"/>
                  </a:lnTo>
                  <a:lnTo>
                    <a:pt x="703263" y="607180"/>
                  </a:lnTo>
                  <a:lnTo>
                    <a:pt x="705169" y="617025"/>
                  </a:lnTo>
                  <a:lnTo>
                    <a:pt x="707392" y="627504"/>
                  </a:lnTo>
                  <a:lnTo>
                    <a:pt x="708028" y="630998"/>
                  </a:lnTo>
                  <a:lnTo>
                    <a:pt x="708028" y="634173"/>
                  </a:lnTo>
                  <a:lnTo>
                    <a:pt x="707710" y="637666"/>
                  </a:lnTo>
                  <a:lnTo>
                    <a:pt x="707392" y="640524"/>
                  </a:lnTo>
                  <a:lnTo>
                    <a:pt x="706757" y="643065"/>
                  </a:lnTo>
                  <a:lnTo>
                    <a:pt x="705804" y="645605"/>
                  </a:lnTo>
                  <a:lnTo>
                    <a:pt x="703263" y="650051"/>
                  </a:lnTo>
                  <a:lnTo>
                    <a:pt x="701039" y="654815"/>
                  </a:lnTo>
                  <a:lnTo>
                    <a:pt x="699134" y="658626"/>
                  </a:lnTo>
                  <a:lnTo>
                    <a:pt x="698498" y="660531"/>
                  </a:lnTo>
                  <a:lnTo>
                    <a:pt x="697863" y="662436"/>
                  </a:lnTo>
                  <a:lnTo>
                    <a:pt x="697545" y="664342"/>
                  </a:lnTo>
                  <a:lnTo>
                    <a:pt x="697545" y="666247"/>
                  </a:lnTo>
                  <a:lnTo>
                    <a:pt x="699134" y="688794"/>
                  </a:lnTo>
                  <a:lnTo>
                    <a:pt x="700404" y="702132"/>
                  </a:lnTo>
                  <a:lnTo>
                    <a:pt x="701039" y="709436"/>
                  </a:lnTo>
                  <a:lnTo>
                    <a:pt x="702310" y="716104"/>
                  </a:lnTo>
                  <a:lnTo>
                    <a:pt x="703581" y="723408"/>
                  </a:lnTo>
                  <a:lnTo>
                    <a:pt x="705487" y="729760"/>
                  </a:lnTo>
                  <a:lnTo>
                    <a:pt x="707075" y="736111"/>
                  </a:lnTo>
                  <a:lnTo>
                    <a:pt x="709298" y="742145"/>
                  </a:lnTo>
                  <a:lnTo>
                    <a:pt x="711839" y="747226"/>
                  </a:lnTo>
                  <a:lnTo>
                    <a:pt x="714698" y="751989"/>
                  </a:lnTo>
                  <a:lnTo>
                    <a:pt x="716286" y="753894"/>
                  </a:lnTo>
                  <a:lnTo>
                    <a:pt x="718192" y="755800"/>
                  </a:lnTo>
                  <a:lnTo>
                    <a:pt x="719780" y="757705"/>
                  </a:lnTo>
                  <a:lnTo>
                    <a:pt x="722322" y="759293"/>
                  </a:lnTo>
                  <a:lnTo>
                    <a:pt x="725816" y="760563"/>
                  </a:lnTo>
                  <a:lnTo>
                    <a:pt x="731533" y="762151"/>
                  </a:lnTo>
                  <a:lnTo>
                    <a:pt x="736933" y="763104"/>
                  </a:lnTo>
                  <a:lnTo>
                    <a:pt x="738839" y="763421"/>
                  </a:lnTo>
                  <a:lnTo>
                    <a:pt x="739792" y="763104"/>
                  </a:lnTo>
                  <a:lnTo>
                    <a:pt x="745827" y="831062"/>
                  </a:lnTo>
                  <a:lnTo>
                    <a:pt x="747098" y="833603"/>
                  </a:lnTo>
                  <a:lnTo>
                    <a:pt x="748368" y="835826"/>
                  </a:lnTo>
                  <a:lnTo>
                    <a:pt x="749639" y="838049"/>
                  </a:lnTo>
                  <a:lnTo>
                    <a:pt x="751227" y="839954"/>
                  </a:lnTo>
                  <a:lnTo>
                    <a:pt x="754404" y="843765"/>
                  </a:lnTo>
                  <a:lnTo>
                    <a:pt x="757898" y="847576"/>
                  </a:lnTo>
                  <a:lnTo>
                    <a:pt x="761074" y="851386"/>
                  </a:lnTo>
                  <a:lnTo>
                    <a:pt x="762662" y="853609"/>
                  </a:lnTo>
                  <a:lnTo>
                    <a:pt x="763933" y="855832"/>
                  </a:lnTo>
                  <a:lnTo>
                    <a:pt x="765204" y="858373"/>
                  </a:lnTo>
                  <a:lnTo>
                    <a:pt x="766474" y="861548"/>
                  </a:lnTo>
                  <a:lnTo>
                    <a:pt x="767427" y="865042"/>
                  </a:lnTo>
                  <a:lnTo>
                    <a:pt x="768380" y="868852"/>
                  </a:lnTo>
                  <a:lnTo>
                    <a:pt x="751545" y="872663"/>
                  </a:lnTo>
                  <a:lnTo>
                    <a:pt x="744874" y="887271"/>
                  </a:lnTo>
                  <a:lnTo>
                    <a:pt x="740745" y="895528"/>
                  </a:lnTo>
                  <a:lnTo>
                    <a:pt x="736298" y="904102"/>
                  </a:lnTo>
                  <a:lnTo>
                    <a:pt x="731533" y="912358"/>
                  </a:lnTo>
                  <a:lnTo>
                    <a:pt x="726451" y="919980"/>
                  </a:lnTo>
                  <a:lnTo>
                    <a:pt x="723910" y="923156"/>
                  </a:lnTo>
                  <a:lnTo>
                    <a:pt x="721051" y="926014"/>
                  </a:lnTo>
                  <a:lnTo>
                    <a:pt x="718510" y="928555"/>
                  </a:lnTo>
                  <a:lnTo>
                    <a:pt x="715969" y="930778"/>
                  </a:lnTo>
                  <a:lnTo>
                    <a:pt x="680393" y="940622"/>
                  </a:lnTo>
                  <a:lnTo>
                    <a:pt x="648628" y="953960"/>
                  </a:lnTo>
                  <a:lnTo>
                    <a:pt x="615911" y="967932"/>
                  </a:lnTo>
                  <a:lnTo>
                    <a:pt x="551747" y="995243"/>
                  </a:lnTo>
                  <a:lnTo>
                    <a:pt x="544123" y="998101"/>
                  </a:lnTo>
                  <a:lnTo>
                    <a:pt x="537135" y="1000641"/>
                  </a:lnTo>
                  <a:lnTo>
                    <a:pt x="522524" y="1006040"/>
                  </a:lnTo>
                  <a:lnTo>
                    <a:pt x="507912" y="1011121"/>
                  </a:lnTo>
                  <a:lnTo>
                    <a:pt x="500924" y="1013979"/>
                  </a:lnTo>
                  <a:lnTo>
                    <a:pt x="493936" y="1016837"/>
                  </a:lnTo>
                  <a:lnTo>
                    <a:pt x="487583" y="1020648"/>
                  </a:lnTo>
                  <a:lnTo>
                    <a:pt x="481548" y="1024141"/>
                  </a:lnTo>
                  <a:lnTo>
                    <a:pt x="475512" y="1027952"/>
                  </a:lnTo>
                  <a:lnTo>
                    <a:pt x="470430" y="1032398"/>
                  </a:lnTo>
                  <a:lnTo>
                    <a:pt x="467889" y="1034938"/>
                  </a:lnTo>
                  <a:lnTo>
                    <a:pt x="465665" y="1037796"/>
                  </a:lnTo>
                  <a:lnTo>
                    <a:pt x="463442" y="1040337"/>
                  </a:lnTo>
                  <a:lnTo>
                    <a:pt x="461218" y="1043195"/>
                  </a:lnTo>
                  <a:lnTo>
                    <a:pt x="459313" y="1046370"/>
                  </a:lnTo>
                  <a:lnTo>
                    <a:pt x="457407" y="1049546"/>
                  </a:lnTo>
                  <a:lnTo>
                    <a:pt x="456136" y="1052722"/>
                  </a:lnTo>
                  <a:lnTo>
                    <a:pt x="454548" y="1056850"/>
                  </a:lnTo>
                  <a:lnTo>
                    <a:pt x="454230" y="1082573"/>
                  </a:lnTo>
                  <a:lnTo>
                    <a:pt x="453595" y="1116234"/>
                  </a:lnTo>
                  <a:lnTo>
                    <a:pt x="452960" y="1151484"/>
                  </a:lnTo>
                  <a:lnTo>
                    <a:pt x="452642" y="1167997"/>
                  </a:lnTo>
                  <a:lnTo>
                    <a:pt x="452960" y="1182605"/>
                  </a:lnTo>
                  <a:lnTo>
                    <a:pt x="1276928" y="1182605"/>
                  </a:lnTo>
                  <a:lnTo>
                    <a:pt x="1277245" y="1167997"/>
                  </a:lnTo>
                  <a:lnTo>
                    <a:pt x="1276928" y="1151484"/>
                  </a:lnTo>
                  <a:lnTo>
                    <a:pt x="1276292" y="1116234"/>
                  </a:lnTo>
                  <a:lnTo>
                    <a:pt x="1275339" y="1082573"/>
                  </a:lnTo>
                  <a:lnTo>
                    <a:pt x="1275022" y="1056850"/>
                  </a:lnTo>
                  <a:lnTo>
                    <a:pt x="1273751" y="1052722"/>
                  </a:lnTo>
                  <a:lnTo>
                    <a:pt x="1272163" y="1049546"/>
                  </a:lnTo>
                  <a:lnTo>
                    <a:pt x="1270257" y="1046370"/>
                  </a:lnTo>
                  <a:lnTo>
                    <a:pt x="1268669" y="1043195"/>
                  </a:lnTo>
                  <a:lnTo>
                    <a:pt x="1266445" y="1040337"/>
                  </a:lnTo>
                  <a:lnTo>
                    <a:pt x="1264222" y="1037796"/>
                  </a:lnTo>
                  <a:lnTo>
                    <a:pt x="1261998" y="1034938"/>
                  </a:lnTo>
                  <a:lnTo>
                    <a:pt x="1259775" y="1032398"/>
                  </a:lnTo>
                  <a:lnTo>
                    <a:pt x="1254057" y="1027952"/>
                  </a:lnTo>
                  <a:lnTo>
                    <a:pt x="1248340" y="1024141"/>
                  </a:lnTo>
                  <a:lnTo>
                    <a:pt x="1242304" y="1020648"/>
                  </a:lnTo>
                  <a:lnTo>
                    <a:pt x="1235634" y="1016837"/>
                  </a:lnTo>
                  <a:lnTo>
                    <a:pt x="1228963" y="1013979"/>
                  </a:lnTo>
                  <a:lnTo>
                    <a:pt x="1221658" y="1011121"/>
                  </a:lnTo>
                  <a:lnTo>
                    <a:pt x="1207681" y="1006040"/>
                  </a:lnTo>
                  <a:lnTo>
                    <a:pt x="1192752" y="1000641"/>
                  </a:lnTo>
                  <a:lnTo>
                    <a:pt x="1185446" y="998101"/>
                  </a:lnTo>
                  <a:lnTo>
                    <a:pt x="1178458" y="995243"/>
                  </a:lnTo>
                  <a:lnTo>
                    <a:pt x="1113659" y="967932"/>
                  </a:lnTo>
                  <a:lnTo>
                    <a:pt x="1080941" y="953960"/>
                  </a:lnTo>
                  <a:lnTo>
                    <a:pt x="1049177" y="940622"/>
                  </a:lnTo>
                  <a:lnTo>
                    <a:pt x="1013601" y="930778"/>
                  </a:lnTo>
                  <a:lnTo>
                    <a:pt x="1011060" y="928555"/>
                  </a:lnTo>
                  <a:lnTo>
                    <a:pt x="1008519" y="926014"/>
                  </a:lnTo>
                  <a:lnTo>
                    <a:pt x="1005977" y="923156"/>
                  </a:lnTo>
                  <a:lnTo>
                    <a:pt x="1003436" y="919980"/>
                  </a:lnTo>
                  <a:lnTo>
                    <a:pt x="998036" y="912358"/>
                  </a:lnTo>
                  <a:lnTo>
                    <a:pt x="993589" y="904102"/>
                  </a:lnTo>
                  <a:lnTo>
                    <a:pt x="989142" y="895528"/>
                  </a:lnTo>
                  <a:lnTo>
                    <a:pt x="985013" y="887271"/>
                  </a:lnTo>
                  <a:lnTo>
                    <a:pt x="978025" y="872663"/>
                  </a:lnTo>
                  <a:lnTo>
                    <a:pt x="955790" y="869487"/>
                  </a:lnTo>
                  <a:lnTo>
                    <a:pt x="956107" y="865359"/>
                  </a:lnTo>
                  <a:lnTo>
                    <a:pt x="956743" y="861231"/>
                  </a:lnTo>
                  <a:lnTo>
                    <a:pt x="957696" y="857738"/>
                  </a:lnTo>
                  <a:lnTo>
                    <a:pt x="958649" y="854562"/>
                  </a:lnTo>
                  <a:lnTo>
                    <a:pt x="960237" y="852021"/>
                  </a:lnTo>
                  <a:lnTo>
                    <a:pt x="961507" y="849481"/>
                  </a:lnTo>
                  <a:lnTo>
                    <a:pt x="965319" y="845035"/>
                  </a:lnTo>
                  <a:lnTo>
                    <a:pt x="968813" y="840272"/>
                  </a:lnTo>
                  <a:lnTo>
                    <a:pt x="972307" y="835826"/>
                  </a:lnTo>
                  <a:lnTo>
                    <a:pt x="973895" y="833603"/>
                  </a:lnTo>
                  <a:lnTo>
                    <a:pt x="975484" y="830745"/>
                  </a:lnTo>
                  <a:lnTo>
                    <a:pt x="977072" y="827887"/>
                  </a:lnTo>
                  <a:lnTo>
                    <a:pt x="978025" y="824393"/>
                  </a:lnTo>
                  <a:lnTo>
                    <a:pt x="978978" y="821218"/>
                  </a:lnTo>
                  <a:lnTo>
                    <a:pt x="979613" y="818042"/>
                  </a:lnTo>
                  <a:lnTo>
                    <a:pt x="980566" y="811373"/>
                  </a:lnTo>
                  <a:lnTo>
                    <a:pt x="981201" y="804069"/>
                  </a:lnTo>
                  <a:lnTo>
                    <a:pt x="981837" y="797083"/>
                  </a:lnTo>
                  <a:lnTo>
                    <a:pt x="982154" y="789779"/>
                  </a:lnTo>
                  <a:lnTo>
                    <a:pt x="983107" y="783110"/>
                  </a:lnTo>
                  <a:lnTo>
                    <a:pt x="983742" y="779935"/>
                  </a:lnTo>
                  <a:lnTo>
                    <a:pt x="984695" y="776759"/>
                  </a:lnTo>
                  <a:lnTo>
                    <a:pt x="985966" y="773266"/>
                  </a:lnTo>
                  <a:lnTo>
                    <a:pt x="987236" y="770408"/>
                  </a:lnTo>
                  <a:lnTo>
                    <a:pt x="988507" y="768502"/>
                  </a:lnTo>
                  <a:lnTo>
                    <a:pt x="989778" y="766915"/>
                  </a:lnTo>
                  <a:lnTo>
                    <a:pt x="991366" y="765327"/>
                  </a:lnTo>
                  <a:lnTo>
                    <a:pt x="992636" y="764056"/>
                  </a:lnTo>
                  <a:lnTo>
                    <a:pt x="996131" y="761834"/>
                  </a:lnTo>
                  <a:lnTo>
                    <a:pt x="999942" y="759928"/>
                  </a:lnTo>
                  <a:lnTo>
                    <a:pt x="1003436" y="758023"/>
                  </a:lnTo>
                  <a:lnTo>
                    <a:pt x="1006930" y="755800"/>
                  </a:lnTo>
                  <a:lnTo>
                    <a:pt x="1010107" y="753259"/>
                  </a:lnTo>
                  <a:lnTo>
                    <a:pt x="1011695" y="751989"/>
                  </a:lnTo>
                  <a:lnTo>
                    <a:pt x="1012966" y="750401"/>
                  </a:lnTo>
                  <a:lnTo>
                    <a:pt x="1014871" y="746908"/>
                  </a:lnTo>
                  <a:lnTo>
                    <a:pt x="1017095" y="743097"/>
                  </a:lnTo>
                  <a:lnTo>
                    <a:pt x="1019001" y="738651"/>
                  </a:lnTo>
                  <a:lnTo>
                    <a:pt x="1020589" y="734523"/>
                  </a:lnTo>
                  <a:lnTo>
                    <a:pt x="1023130" y="725631"/>
                  </a:lnTo>
                  <a:lnTo>
                    <a:pt x="1024718" y="717057"/>
                  </a:lnTo>
                  <a:lnTo>
                    <a:pt x="1025989" y="709753"/>
                  </a:lnTo>
                  <a:lnTo>
                    <a:pt x="1026942" y="701814"/>
                  </a:lnTo>
                  <a:lnTo>
                    <a:pt x="1027895" y="693875"/>
                  </a:lnTo>
                  <a:lnTo>
                    <a:pt x="1028213" y="685618"/>
                  </a:lnTo>
                  <a:lnTo>
                    <a:pt x="1027895" y="677362"/>
                  </a:lnTo>
                  <a:lnTo>
                    <a:pt x="1027577" y="673233"/>
                  </a:lnTo>
                  <a:lnTo>
                    <a:pt x="1026942" y="669105"/>
                  </a:lnTo>
                  <a:lnTo>
                    <a:pt x="1025989" y="665294"/>
                  </a:lnTo>
                  <a:lnTo>
                    <a:pt x="1025036" y="661484"/>
                  </a:lnTo>
                  <a:lnTo>
                    <a:pt x="1023766" y="657673"/>
                  </a:lnTo>
                  <a:lnTo>
                    <a:pt x="1022177" y="654180"/>
                  </a:lnTo>
                  <a:lnTo>
                    <a:pt x="1019001" y="647511"/>
                  </a:lnTo>
                  <a:lnTo>
                    <a:pt x="1015824" y="642747"/>
                  </a:lnTo>
                  <a:lnTo>
                    <a:pt x="1014871" y="640207"/>
                  </a:lnTo>
                  <a:lnTo>
                    <a:pt x="1013919" y="637349"/>
                  </a:lnTo>
                  <a:lnTo>
                    <a:pt x="1012966" y="633856"/>
                  </a:lnTo>
                  <a:lnTo>
                    <a:pt x="1012330" y="629410"/>
                  </a:lnTo>
                  <a:lnTo>
                    <a:pt x="1012013" y="626234"/>
                  </a:lnTo>
                  <a:lnTo>
                    <a:pt x="1012013" y="622106"/>
                  </a:lnTo>
                  <a:lnTo>
                    <a:pt x="1012330" y="612261"/>
                  </a:lnTo>
                  <a:lnTo>
                    <a:pt x="1012966" y="601147"/>
                  </a:lnTo>
                  <a:lnTo>
                    <a:pt x="1013919" y="588762"/>
                  </a:lnTo>
                  <a:lnTo>
                    <a:pt x="1016460" y="566215"/>
                  </a:lnTo>
                  <a:lnTo>
                    <a:pt x="1017095" y="557323"/>
                  </a:lnTo>
                  <a:lnTo>
                    <a:pt x="1017413" y="551607"/>
                  </a:lnTo>
                  <a:lnTo>
                    <a:pt x="1017730" y="534141"/>
                  </a:lnTo>
                  <a:lnTo>
                    <a:pt x="1017413" y="527472"/>
                  </a:lnTo>
                  <a:lnTo>
                    <a:pt x="1016777" y="521756"/>
                  </a:lnTo>
                  <a:lnTo>
                    <a:pt x="1015824" y="516040"/>
                  </a:lnTo>
                  <a:lnTo>
                    <a:pt x="1014236" y="509371"/>
                  </a:lnTo>
                  <a:lnTo>
                    <a:pt x="1010424" y="492222"/>
                  </a:lnTo>
                  <a:lnTo>
                    <a:pt x="1008836" y="488412"/>
                  </a:lnTo>
                  <a:lnTo>
                    <a:pt x="1006930" y="483966"/>
                  </a:lnTo>
                  <a:lnTo>
                    <a:pt x="1004707" y="478567"/>
                  </a:lnTo>
                  <a:lnTo>
                    <a:pt x="1001530" y="473169"/>
                  </a:lnTo>
                  <a:lnTo>
                    <a:pt x="997401" y="467770"/>
                  </a:lnTo>
                  <a:lnTo>
                    <a:pt x="995495" y="465547"/>
                  </a:lnTo>
                  <a:lnTo>
                    <a:pt x="993272" y="463324"/>
                  </a:lnTo>
                  <a:lnTo>
                    <a:pt x="991048" y="460784"/>
                  </a:lnTo>
                  <a:lnTo>
                    <a:pt x="988825" y="459196"/>
                  </a:lnTo>
                  <a:lnTo>
                    <a:pt x="962143" y="454750"/>
                  </a:lnTo>
                  <a:lnTo>
                    <a:pt x="945943" y="439825"/>
                  </a:lnTo>
                  <a:lnTo>
                    <a:pt x="939908" y="436331"/>
                  </a:lnTo>
                  <a:lnTo>
                    <a:pt x="933555" y="433156"/>
                  </a:lnTo>
                  <a:lnTo>
                    <a:pt x="927202" y="430298"/>
                  </a:lnTo>
                  <a:lnTo>
                    <a:pt x="921167" y="427757"/>
                  </a:lnTo>
                  <a:lnTo>
                    <a:pt x="915131" y="425534"/>
                  </a:lnTo>
                  <a:lnTo>
                    <a:pt x="908778" y="423629"/>
                  </a:lnTo>
                  <a:lnTo>
                    <a:pt x="902426" y="422041"/>
                  </a:lnTo>
                  <a:lnTo>
                    <a:pt x="896390" y="421088"/>
                  </a:lnTo>
                  <a:lnTo>
                    <a:pt x="890038" y="420136"/>
                  </a:lnTo>
                  <a:lnTo>
                    <a:pt x="884002" y="419501"/>
                  </a:lnTo>
                  <a:lnTo>
                    <a:pt x="878285" y="419183"/>
                  </a:lnTo>
                  <a:lnTo>
                    <a:pt x="871932" y="418865"/>
                  </a:lnTo>
                  <a:close/>
                  <a:moveTo>
                    <a:pt x="1477962" y="0"/>
                  </a:moveTo>
                  <a:lnTo>
                    <a:pt x="1622425" y="0"/>
                  </a:lnTo>
                  <a:lnTo>
                    <a:pt x="1622425" y="366713"/>
                  </a:lnTo>
                  <a:lnTo>
                    <a:pt x="1477962" y="366713"/>
                  </a:lnTo>
                  <a:lnTo>
                    <a:pt x="1477962" y="0"/>
                  </a:lnTo>
                  <a:close/>
                  <a:moveTo>
                    <a:pt x="326855" y="0"/>
                  </a:moveTo>
                  <a:lnTo>
                    <a:pt x="1403350" y="0"/>
                  </a:lnTo>
                  <a:lnTo>
                    <a:pt x="1403350" y="1601788"/>
                  </a:lnTo>
                  <a:lnTo>
                    <a:pt x="326855" y="1601788"/>
                  </a:lnTo>
                  <a:lnTo>
                    <a:pt x="326855" y="0"/>
                  </a:lnTo>
                  <a:close/>
                  <a:moveTo>
                    <a:pt x="90211" y="0"/>
                  </a:moveTo>
                  <a:lnTo>
                    <a:pt x="94975" y="0"/>
                  </a:lnTo>
                  <a:lnTo>
                    <a:pt x="212503" y="0"/>
                  </a:lnTo>
                  <a:lnTo>
                    <a:pt x="212503" y="1601788"/>
                  </a:lnTo>
                  <a:lnTo>
                    <a:pt x="94975" y="1601788"/>
                  </a:lnTo>
                  <a:lnTo>
                    <a:pt x="90211" y="1601788"/>
                  </a:lnTo>
                  <a:lnTo>
                    <a:pt x="85446" y="1601471"/>
                  </a:lnTo>
                  <a:lnTo>
                    <a:pt x="80681" y="1600835"/>
                  </a:lnTo>
                  <a:lnTo>
                    <a:pt x="75917" y="1599883"/>
                  </a:lnTo>
                  <a:lnTo>
                    <a:pt x="71470" y="1598930"/>
                  </a:lnTo>
                  <a:lnTo>
                    <a:pt x="67023" y="1597660"/>
                  </a:lnTo>
                  <a:lnTo>
                    <a:pt x="62258" y="1596072"/>
                  </a:lnTo>
                  <a:lnTo>
                    <a:pt x="58129" y="1594484"/>
                  </a:lnTo>
                  <a:lnTo>
                    <a:pt x="53999" y="1592261"/>
                  </a:lnTo>
                  <a:lnTo>
                    <a:pt x="49870" y="1590356"/>
                  </a:lnTo>
                  <a:lnTo>
                    <a:pt x="45740" y="1587815"/>
                  </a:lnTo>
                  <a:lnTo>
                    <a:pt x="41929" y="1585592"/>
                  </a:lnTo>
                  <a:lnTo>
                    <a:pt x="38117" y="1583052"/>
                  </a:lnTo>
                  <a:lnTo>
                    <a:pt x="34623" y="1580194"/>
                  </a:lnTo>
                  <a:lnTo>
                    <a:pt x="31446" y="1577336"/>
                  </a:lnTo>
                  <a:lnTo>
                    <a:pt x="27635" y="1573843"/>
                  </a:lnTo>
                  <a:lnTo>
                    <a:pt x="24776" y="1570667"/>
                  </a:lnTo>
                  <a:lnTo>
                    <a:pt x="21917" y="1567174"/>
                  </a:lnTo>
                  <a:lnTo>
                    <a:pt x="19058" y="1563681"/>
                  </a:lnTo>
                  <a:lnTo>
                    <a:pt x="16517" y="1559870"/>
                  </a:lnTo>
                  <a:lnTo>
                    <a:pt x="13976" y="1556059"/>
                  </a:lnTo>
                  <a:lnTo>
                    <a:pt x="11435" y="1551931"/>
                  </a:lnTo>
                  <a:lnTo>
                    <a:pt x="9211" y="1548120"/>
                  </a:lnTo>
                  <a:lnTo>
                    <a:pt x="7306" y="1543992"/>
                  </a:lnTo>
                  <a:lnTo>
                    <a:pt x="5717" y="1539228"/>
                  </a:lnTo>
                  <a:lnTo>
                    <a:pt x="4447" y="1535100"/>
                  </a:lnTo>
                  <a:lnTo>
                    <a:pt x="3176" y="1530654"/>
                  </a:lnTo>
                  <a:lnTo>
                    <a:pt x="1906" y="1525891"/>
                  </a:lnTo>
                  <a:lnTo>
                    <a:pt x="1270" y="1521127"/>
                  </a:lnTo>
                  <a:lnTo>
                    <a:pt x="635" y="1516364"/>
                  </a:lnTo>
                  <a:lnTo>
                    <a:pt x="317" y="1511600"/>
                  </a:lnTo>
                  <a:lnTo>
                    <a:pt x="0" y="1506837"/>
                  </a:lnTo>
                  <a:lnTo>
                    <a:pt x="0" y="94951"/>
                  </a:lnTo>
                  <a:lnTo>
                    <a:pt x="317" y="90188"/>
                  </a:lnTo>
                  <a:lnTo>
                    <a:pt x="635" y="85424"/>
                  </a:lnTo>
                  <a:lnTo>
                    <a:pt x="1270" y="80661"/>
                  </a:lnTo>
                  <a:lnTo>
                    <a:pt x="1906" y="75580"/>
                  </a:lnTo>
                  <a:lnTo>
                    <a:pt x="3176" y="71134"/>
                  </a:lnTo>
                  <a:lnTo>
                    <a:pt x="4447" y="66688"/>
                  </a:lnTo>
                  <a:lnTo>
                    <a:pt x="5717" y="62560"/>
                  </a:lnTo>
                  <a:lnTo>
                    <a:pt x="7306" y="57796"/>
                  </a:lnTo>
                  <a:lnTo>
                    <a:pt x="9211" y="53668"/>
                  </a:lnTo>
                  <a:lnTo>
                    <a:pt x="11435" y="49857"/>
                  </a:lnTo>
                  <a:lnTo>
                    <a:pt x="13976" y="45729"/>
                  </a:lnTo>
                  <a:lnTo>
                    <a:pt x="16517" y="41601"/>
                  </a:lnTo>
                  <a:lnTo>
                    <a:pt x="19058" y="38107"/>
                  </a:lnTo>
                  <a:lnTo>
                    <a:pt x="21917" y="34614"/>
                  </a:lnTo>
                  <a:lnTo>
                    <a:pt x="24776" y="31121"/>
                  </a:lnTo>
                  <a:lnTo>
                    <a:pt x="27635" y="27945"/>
                  </a:lnTo>
                  <a:lnTo>
                    <a:pt x="31446" y="24452"/>
                  </a:lnTo>
                  <a:lnTo>
                    <a:pt x="34623" y="21594"/>
                  </a:lnTo>
                  <a:lnTo>
                    <a:pt x="38117" y="18736"/>
                  </a:lnTo>
                  <a:lnTo>
                    <a:pt x="41929" y="16195"/>
                  </a:lnTo>
                  <a:lnTo>
                    <a:pt x="45740" y="13655"/>
                  </a:lnTo>
                  <a:lnTo>
                    <a:pt x="49870" y="11432"/>
                  </a:lnTo>
                  <a:lnTo>
                    <a:pt x="53999" y="9527"/>
                  </a:lnTo>
                  <a:lnTo>
                    <a:pt x="58129" y="7304"/>
                  </a:lnTo>
                  <a:lnTo>
                    <a:pt x="62258" y="5716"/>
                  </a:lnTo>
                  <a:lnTo>
                    <a:pt x="67023" y="4128"/>
                  </a:lnTo>
                  <a:lnTo>
                    <a:pt x="71470" y="2858"/>
                  </a:lnTo>
                  <a:lnTo>
                    <a:pt x="75917" y="1905"/>
                  </a:lnTo>
                  <a:lnTo>
                    <a:pt x="80681" y="952"/>
                  </a:lnTo>
                  <a:lnTo>
                    <a:pt x="85446" y="317"/>
                  </a:lnTo>
                  <a:lnTo>
                    <a:pt x="902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355">
                <a:solidFill>
                  <a:srgbClr val="FFFFFF"/>
                </a:solidFill>
              </a:endParaRPr>
            </a:p>
          </p:txBody>
        </p:sp>
        <p:sp>
          <p:nvSpPr>
            <p:cNvPr id="46" name="Text Box 10"/>
            <p:cNvSpPr txBox="1">
              <a:spLocks noChangeArrowheads="1"/>
            </p:cNvSpPr>
            <p:nvPr/>
          </p:nvSpPr>
          <p:spPr bwMode="auto">
            <a:xfrm>
              <a:off x="5685840" y="2235755"/>
              <a:ext cx="2029541" cy="66941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0960" tIns="30480" rIns="60960" bIns="30480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您的内容打在这里，或者通过复制您的文本后，在此框中选择粘贴您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的内容打在这里，或者通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854706" y="3959391"/>
            <a:ext cx="2880271" cy="2079975"/>
            <a:chOff x="2114227" y="3317140"/>
            <a:chExt cx="2160203" cy="1559981"/>
          </a:xfrm>
        </p:grpSpPr>
        <p:sp>
          <p:nvSpPr>
            <p:cNvPr id="48" name="MH_Other_4"/>
            <p:cNvSpPr/>
            <p:nvPr>
              <p:custDataLst>
                <p:tags r:id="rId10"/>
              </p:custDataLst>
            </p:nvPr>
          </p:nvSpPr>
          <p:spPr>
            <a:xfrm flipV="1">
              <a:off x="2852618" y="4134272"/>
              <a:ext cx="681935" cy="670049"/>
            </a:xfrm>
            <a:prstGeom prst="diamond">
              <a:avLst/>
            </a:prstGeom>
            <a:solidFill>
              <a:srgbClr val="88B9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5" dirty="0"/>
            </a:p>
          </p:txBody>
        </p:sp>
        <p:sp>
          <p:nvSpPr>
            <p:cNvPr id="49" name="MH_Other_5"/>
            <p:cNvSpPr/>
            <p:nvPr>
              <p:custDataLst>
                <p:tags r:id="rId11"/>
              </p:custDataLst>
            </p:nvPr>
          </p:nvSpPr>
          <p:spPr bwMode="auto">
            <a:xfrm>
              <a:off x="3026443" y="4340784"/>
              <a:ext cx="304569" cy="210969"/>
            </a:xfrm>
            <a:custGeom>
              <a:avLst/>
              <a:gdLst>
                <a:gd name="T0" fmla="*/ 2147483646 w 6190"/>
                <a:gd name="T1" fmla="*/ 2147483646 h 4291"/>
                <a:gd name="T2" fmla="*/ 2147483646 w 6190"/>
                <a:gd name="T3" fmla="*/ 2147483646 h 4291"/>
                <a:gd name="T4" fmla="*/ 2147483646 w 6190"/>
                <a:gd name="T5" fmla="*/ 2147483646 h 4291"/>
                <a:gd name="T6" fmla="*/ 2147483646 w 6190"/>
                <a:gd name="T7" fmla="*/ 2147483646 h 4291"/>
                <a:gd name="T8" fmla="*/ 2147483646 w 6190"/>
                <a:gd name="T9" fmla="*/ 2147483646 h 4291"/>
                <a:gd name="T10" fmla="*/ 2147483646 w 6190"/>
                <a:gd name="T11" fmla="*/ 2147483646 h 4291"/>
                <a:gd name="T12" fmla="*/ 2147483646 w 6190"/>
                <a:gd name="T13" fmla="*/ 2147483646 h 4291"/>
                <a:gd name="T14" fmla="*/ 2147483646 w 6190"/>
                <a:gd name="T15" fmla="*/ 2147483646 h 4291"/>
                <a:gd name="T16" fmla="*/ 2147483646 w 6190"/>
                <a:gd name="T17" fmla="*/ 2147483646 h 4291"/>
                <a:gd name="T18" fmla="*/ 2147483646 w 6190"/>
                <a:gd name="T19" fmla="*/ 2147483646 h 4291"/>
                <a:gd name="T20" fmla="*/ 2147483646 w 6190"/>
                <a:gd name="T21" fmla="*/ 2147483646 h 4291"/>
                <a:gd name="T22" fmla="*/ 2147483646 w 6190"/>
                <a:gd name="T23" fmla="*/ 2147483646 h 4291"/>
                <a:gd name="T24" fmla="*/ 2147483646 w 6190"/>
                <a:gd name="T25" fmla="*/ 2147483646 h 4291"/>
                <a:gd name="T26" fmla="*/ 2147483646 w 6190"/>
                <a:gd name="T27" fmla="*/ 2147483646 h 4291"/>
                <a:gd name="T28" fmla="*/ 2147483646 w 6190"/>
                <a:gd name="T29" fmla="*/ 2147483646 h 4291"/>
                <a:gd name="T30" fmla="*/ 2147483646 w 6190"/>
                <a:gd name="T31" fmla="*/ 2147483646 h 4291"/>
                <a:gd name="T32" fmla="*/ 2147483646 w 6190"/>
                <a:gd name="T33" fmla="*/ 2147483646 h 4291"/>
                <a:gd name="T34" fmla="*/ 2147483646 w 6190"/>
                <a:gd name="T35" fmla="*/ 2147483646 h 4291"/>
                <a:gd name="T36" fmla="*/ 2147483646 w 6190"/>
                <a:gd name="T37" fmla="*/ 2147483646 h 4291"/>
                <a:gd name="T38" fmla="*/ 2147483646 w 6190"/>
                <a:gd name="T39" fmla="*/ 2147483646 h 4291"/>
                <a:gd name="T40" fmla="*/ 2147483646 w 6190"/>
                <a:gd name="T41" fmla="*/ 2147483646 h 4291"/>
                <a:gd name="T42" fmla="*/ 2147483646 w 6190"/>
                <a:gd name="T43" fmla="*/ 2147483646 h 4291"/>
                <a:gd name="T44" fmla="*/ 2147483646 w 6190"/>
                <a:gd name="T45" fmla="*/ 2147483646 h 4291"/>
                <a:gd name="T46" fmla="*/ 2147483646 w 6190"/>
                <a:gd name="T47" fmla="*/ 2147483646 h 4291"/>
                <a:gd name="T48" fmla="*/ 2147483646 w 6190"/>
                <a:gd name="T49" fmla="*/ 2147483646 h 4291"/>
                <a:gd name="T50" fmla="*/ 0 w 6190"/>
                <a:gd name="T51" fmla="*/ 2147483646 h 4291"/>
                <a:gd name="T52" fmla="*/ 0 w 6190"/>
                <a:gd name="T53" fmla="*/ 2147483646 h 4291"/>
                <a:gd name="T54" fmla="*/ 2147483646 w 6190"/>
                <a:gd name="T55" fmla="*/ 2147483646 h 4291"/>
                <a:gd name="T56" fmla="*/ 2147483646 w 6190"/>
                <a:gd name="T57" fmla="*/ 2147483646 h 4291"/>
                <a:gd name="T58" fmla="*/ 2147483646 w 6190"/>
                <a:gd name="T59" fmla="*/ 0 h 4291"/>
                <a:gd name="T60" fmla="*/ 2147483646 w 6190"/>
                <a:gd name="T61" fmla="*/ 2147483646 h 4291"/>
                <a:gd name="T62" fmla="*/ 2147483646 w 6190"/>
                <a:gd name="T63" fmla="*/ 2147483646 h 4291"/>
                <a:gd name="T64" fmla="*/ 2147483646 w 6190"/>
                <a:gd name="T65" fmla="*/ 2147483646 h 4291"/>
                <a:gd name="T66" fmla="*/ 2147483646 w 6190"/>
                <a:gd name="T67" fmla="*/ 2147483646 h 4291"/>
                <a:gd name="T68" fmla="*/ 2147483646 w 6190"/>
                <a:gd name="T69" fmla="*/ 2147483646 h 4291"/>
                <a:gd name="T70" fmla="*/ 2147483646 w 6190"/>
                <a:gd name="T71" fmla="*/ 2147483646 h 4291"/>
                <a:gd name="T72" fmla="*/ 2147483646 w 6190"/>
                <a:gd name="T73" fmla="*/ 2147483646 h 4291"/>
                <a:gd name="T74" fmla="*/ 2147483646 w 6190"/>
                <a:gd name="T75" fmla="*/ 2147483646 h 4291"/>
                <a:gd name="T76" fmla="*/ 2147483646 w 6190"/>
                <a:gd name="T77" fmla="*/ 2147483646 h 4291"/>
                <a:gd name="T78" fmla="*/ 2147483646 w 6190"/>
                <a:gd name="T79" fmla="*/ 2147483646 h 4291"/>
                <a:gd name="T80" fmla="*/ 2147483646 w 6190"/>
                <a:gd name="T81" fmla="*/ 2147483646 h 4291"/>
                <a:gd name="T82" fmla="*/ 2147483646 w 6190"/>
                <a:gd name="T83" fmla="*/ 2147483646 h 4291"/>
                <a:gd name="T84" fmla="*/ 2147483646 w 6190"/>
                <a:gd name="T85" fmla="*/ 2147483646 h 4291"/>
                <a:gd name="T86" fmla="*/ 2147483646 w 6190"/>
                <a:gd name="T87" fmla="*/ 2147483646 h 4291"/>
                <a:gd name="T88" fmla="*/ 2147483646 w 6190"/>
                <a:gd name="T89" fmla="*/ 2147483646 h 4291"/>
                <a:gd name="T90" fmla="*/ 2147483646 w 6190"/>
                <a:gd name="T91" fmla="*/ 2147483646 h 4291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6190" h="4291">
                  <a:moveTo>
                    <a:pt x="179" y="508"/>
                  </a:moveTo>
                  <a:lnTo>
                    <a:pt x="4027" y="508"/>
                  </a:lnTo>
                  <a:lnTo>
                    <a:pt x="4206" y="508"/>
                  </a:lnTo>
                  <a:lnTo>
                    <a:pt x="4206" y="688"/>
                  </a:lnTo>
                  <a:lnTo>
                    <a:pt x="4206" y="3418"/>
                  </a:lnTo>
                  <a:lnTo>
                    <a:pt x="4206" y="3598"/>
                  </a:lnTo>
                  <a:lnTo>
                    <a:pt x="4027" y="3598"/>
                  </a:lnTo>
                  <a:lnTo>
                    <a:pt x="2568" y="3598"/>
                  </a:lnTo>
                  <a:lnTo>
                    <a:pt x="2568" y="3721"/>
                  </a:lnTo>
                  <a:lnTo>
                    <a:pt x="2634" y="3731"/>
                  </a:lnTo>
                  <a:lnTo>
                    <a:pt x="2698" y="3740"/>
                  </a:lnTo>
                  <a:lnTo>
                    <a:pt x="2764" y="3752"/>
                  </a:lnTo>
                  <a:lnTo>
                    <a:pt x="2829" y="3765"/>
                  </a:lnTo>
                  <a:lnTo>
                    <a:pt x="2895" y="3779"/>
                  </a:lnTo>
                  <a:lnTo>
                    <a:pt x="2961" y="3794"/>
                  </a:lnTo>
                  <a:lnTo>
                    <a:pt x="3026" y="3811"/>
                  </a:lnTo>
                  <a:lnTo>
                    <a:pt x="3092" y="3829"/>
                  </a:lnTo>
                  <a:lnTo>
                    <a:pt x="3157" y="3848"/>
                  </a:lnTo>
                  <a:lnTo>
                    <a:pt x="3223" y="3868"/>
                  </a:lnTo>
                  <a:lnTo>
                    <a:pt x="3288" y="3891"/>
                  </a:lnTo>
                  <a:lnTo>
                    <a:pt x="3354" y="3914"/>
                  </a:lnTo>
                  <a:lnTo>
                    <a:pt x="3419" y="3938"/>
                  </a:lnTo>
                  <a:lnTo>
                    <a:pt x="3485" y="3965"/>
                  </a:lnTo>
                  <a:lnTo>
                    <a:pt x="3550" y="3993"/>
                  </a:lnTo>
                  <a:lnTo>
                    <a:pt x="3616" y="4021"/>
                  </a:lnTo>
                  <a:lnTo>
                    <a:pt x="3616" y="4291"/>
                  </a:lnTo>
                  <a:lnTo>
                    <a:pt x="632" y="4291"/>
                  </a:lnTo>
                  <a:lnTo>
                    <a:pt x="632" y="4021"/>
                  </a:lnTo>
                  <a:lnTo>
                    <a:pt x="696" y="3995"/>
                  </a:lnTo>
                  <a:lnTo>
                    <a:pt x="758" y="3970"/>
                  </a:lnTo>
                  <a:lnTo>
                    <a:pt x="822" y="3946"/>
                  </a:lnTo>
                  <a:lnTo>
                    <a:pt x="885" y="3924"/>
                  </a:lnTo>
                  <a:lnTo>
                    <a:pt x="949" y="3901"/>
                  </a:lnTo>
                  <a:lnTo>
                    <a:pt x="1013" y="3881"/>
                  </a:lnTo>
                  <a:lnTo>
                    <a:pt x="1075" y="3861"/>
                  </a:lnTo>
                  <a:lnTo>
                    <a:pt x="1139" y="3843"/>
                  </a:lnTo>
                  <a:lnTo>
                    <a:pt x="1203" y="3825"/>
                  </a:lnTo>
                  <a:lnTo>
                    <a:pt x="1266" y="3809"/>
                  </a:lnTo>
                  <a:lnTo>
                    <a:pt x="1330" y="3793"/>
                  </a:lnTo>
                  <a:lnTo>
                    <a:pt x="1394" y="3779"/>
                  </a:lnTo>
                  <a:lnTo>
                    <a:pt x="1456" y="3765"/>
                  </a:lnTo>
                  <a:lnTo>
                    <a:pt x="1520" y="3753"/>
                  </a:lnTo>
                  <a:lnTo>
                    <a:pt x="1584" y="3743"/>
                  </a:lnTo>
                  <a:lnTo>
                    <a:pt x="1647" y="3733"/>
                  </a:lnTo>
                  <a:lnTo>
                    <a:pt x="1647" y="3598"/>
                  </a:lnTo>
                  <a:lnTo>
                    <a:pt x="179" y="3598"/>
                  </a:lnTo>
                  <a:lnTo>
                    <a:pt x="0" y="3598"/>
                  </a:lnTo>
                  <a:lnTo>
                    <a:pt x="0" y="3418"/>
                  </a:lnTo>
                  <a:lnTo>
                    <a:pt x="0" y="688"/>
                  </a:lnTo>
                  <a:lnTo>
                    <a:pt x="0" y="508"/>
                  </a:lnTo>
                  <a:lnTo>
                    <a:pt x="179" y="508"/>
                  </a:lnTo>
                  <a:close/>
                  <a:moveTo>
                    <a:pt x="4438" y="4291"/>
                  </a:moveTo>
                  <a:lnTo>
                    <a:pt x="6190" y="4291"/>
                  </a:lnTo>
                  <a:lnTo>
                    <a:pt x="6190" y="0"/>
                  </a:lnTo>
                  <a:lnTo>
                    <a:pt x="4438" y="0"/>
                  </a:lnTo>
                  <a:lnTo>
                    <a:pt x="4438" y="4291"/>
                  </a:lnTo>
                  <a:close/>
                  <a:moveTo>
                    <a:pt x="4659" y="374"/>
                  </a:moveTo>
                  <a:lnTo>
                    <a:pt x="6000" y="374"/>
                  </a:lnTo>
                  <a:lnTo>
                    <a:pt x="6000" y="791"/>
                  </a:lnTo>
                  <a:lnTo>
                    <a:pt x="4659" y="791"/>
                  </a:lnTo>
                  <a:lnTo>
                    <a:pt x="4659" y="374"/>
                  </a:lnTo>
                  <a:close/>
                  <a:moveTo>
                    <a:pt x="4659" y="1025"/>
                  </a:moveTo>
                  <a:lnTo>
                    <a:pt x="6000" y="1025"/>
                  </a:lnTo>
                  <a:lnTo>
                    <a:pt x="6000" y="1444"/>
                  </a:lnTo>
                  <a:lnTo>
                    <a:pt x="4659" y="1444"/>
                  </a:lnTo>
                  <a:lnTo>
                    <a:pt x="4659" y="1025"/>
                  </a:lnTo>
                  <a:close/>
                  <a:moveTo>
                    <a:pt x="4652" y="1798"/>
                  </a:moveTo>
                  <a:lnTo>
                    <a:pt x="5102" y="1798"/>
                  </a:lnTo>
                  <a:lnTo>
                    <a:pt x="5102" y="2121"/>
                  </a:lnTo>
                  <a:lnTo>
                    <a:pt x="4652" y="2121"/>
                  </a:lnTo>
                  <a:lnTo>
                    <a:pt x="4652" y="1798"/>
                  </a:lnTo>
                  <a:close/>
                  <a:moveTo>
                    <a:pt x="4652" y="2317"/>
                  </a:moveTo>
                  <a:lnTo>
                    <a:pt x="5102" y="2317"/>
                  </a:lnTo>
                  <a:lnTo>
                    <a:pt x="5102" y="2640"/>
                  </a:lnTo>
                  <a:lnTo>
                    <a:pt x="4652" y="2640"/>
                  </a:lnTo>
                  <a:lnTo>
                    <a:pt x="4652" y="2317"/>
                  </a:lnTo>
                  <a:close/>
                  <a:moveTo>
                    <a:pt x="3847" y="868"/>
                  </a:moveTo>
                  <a:lnTo>
                    <a:pt x="359" y="868"/>
                  </a:lnTo>
                  <a:lnTo>
                    <a:pt x="359" y="3238"/>
                  </a:lnTo>
                  <a:lnTo>
                    <a:pt x="3847" y="3238"/>
                  </a:lnTo>
                  <a:lnTo>
                    <a:pt x="3847" y="8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 sz="1355"/>
            </a:p>
          </p:txBody>
        </p:sp>
        <p:sp>
          <p:nvSpPr>
            <p:cNvPr id="50" name="MH_SubTitle_4"/>
            <p:cNvSpPr/>
            <p:nvPr>
              <p:custDataLst>
                <p:tags r:id="rId12"/>
              </p:custDataLst>
            </p:nvPr>
          </p:nvSpPr>
          <p:spPr>
            <a:xfrm>
              <a:off x="2114227" y="3317140"/>
              <a:ext cx="2160203" cy="1559981"/>
            </a:xfrm>
            <a:custGeom>
              <a:avLst/>
              <a:gdLst>
                <a:gd name="connsiteX0" fmla="*/ 0 w 2309360"/>
                <a:gd name="connsiteY0" fmla="*/ 0 h 1666434"/>
                <a:gd name="connsiteX1" fmla="*/ 2309360 w 2309360"/>
                <a:gd name="connsiteY1" fmla="*/ 0 h 1666434"/>
                <a:gd name="connsiteX2" fmla="*/ 2309360 w 2309360"/>
                <a:gd name="connsiteY2" fmla="*/ 1305879 h 1666434"/>
                <a:gd name="connsiteX3" fmla="*/ 1530338 w 2309360"/>
                <a:gd name="connsiteY3" fmla="*/ 1305879 h 1666434"/>
                <a:gd name="connsiteX4" fmla="*/ 1154681 w 2309360"/>
                <a:gd name="connsiteY4" fmla="*/ 1666434 h 1666434"/>
                <a:gd name="connsiteX5" fmla="*/ 779023 w 2309360"/>
                <a:gd name="connsiteY5" fmla="*/ 1305879 h 1666434"/>
                <a:gd name="connsiteX6" fmla="*/ 0 w 2309360"/>
                <a:gd name="connsiteY6" fmla="*/ 1305879 h 166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9360" h="1666434">
                  <a:moveTo>
                    <a:pt x="0" y="0"/>
                  </a:moveTo>
                  <a:lnTo>
                    <a:pt x="2309360" y="0"/>
                  </a:lnTo>
                  <a:lnTo>
                    <a:pt x="2309360" y="1305879"/>
                  </a:lnTo>
                  <a:lnTo>
                    <a:pt x="1530338" y="1305879"/>
                  </a:lnTo>
                  <a:lnTo>
                    <a:pt x="1154681" y="1666434"/>
                  </a:lnTo>
                  <a:lnTo>
                    <a:pt x="779023" y="1305879"/>
                  </a:lnTo>
                  <a:lnTo>
                    <a:pt x="0" y="1305879"/>
                  </a:lnTo>
                  <a:close/>
                </a:path>
              </a:pathLst>
            </a:custGeom>
            <a:noFill/>
            <a:ln w="19050">
              <a:solidFill>
                <a:srgbClr val="88B9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61200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355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51" name="Text Box 10"/>
            <p:cNvSpPr txBox="1">
              <a:spLocks noChangeArrowheads="1"/>
            </p:cNvSpPr>
            <p:nvPr/>
          </p:nvSpPr>
          <p:spPr bwMode="auto">
            <a:xfrm>
              <a:off x="2148398" y="3433863"/>
              <a:ext cx="2029541" cy="66941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0960" tIns="30480" rIns="60960" bIns="30480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您的内容打在这里，或者通过复制您的文本后，在此框中选择粘贴您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的内容打在这里，或者通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5994477" y="3959391"/>
            <a:ext cx="2882251" cy="2079975"/>
            <a:chOff x="4469056" y="3317140"/>
            <a:chExt cx="2161688" cy="1559981"/>
          </a:xfrm>
        </p:grpSpPr>
        <p:sp>
          <p:nvSpPr>
            <p:cNvPr id="55" name="MH_Other_6"/>
            <p:cNvSpPr/>
            <p:nvPr>
              <p:custDataLst>
                <p:tags r:id="rId13"/>
              </p:custDataLst>
            </p:nvPr>
          </p:nvSpPr>
          <p:spPr>
            <a:xfrm flipV="1">
              <a:off x="5207448" y="4134272"/>
              <a:ext cx="681935" cy="670049"/>
            </a:xfrm>
            <a:prstGeom prst="diamond">
              <a:avLst/>
            </a:prstGeom>
            <a:solidFill>
              <a:srgbClr val="2B5A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5"/>
            </a:p>
          </p:txBody>
        </p:sp>
        <p:sp>
          <p:nvSpPr>
            <p:cNvPr id="56" name="MH_Other_7"/>
            <p:cNvSpPr/>
            <p:nvPr>
              <p:custDataLst>
                <p:tags r:id="rId14"/>
              </p:custDataLst>
            </p:nvPr>
          </p:nvSpPr>
          <p:spPr bwMode="auto">
            <a:xfrm>
              <a:off x="5390187" y="4305127"/>
              <a:ext cx="295653" cy="258512"/>
            </a:xfrm>
            <a:custGeom>
              <a:avLst/>
              <a:gdLst>
                <a:gd name="T0" fmla="*/ 2147483646 w 6361"/>
                <a:gd name="T1" fmla="*/ 2147483646 h 5554"/>
                <a:gd name="T2" fmla="*/ 2147483646 w 6361"/>
                <a:gd name="T3" fmla="*/ 2147483646 h 5554"/>
                <a:gd name="T4" fmla="*/ 2147483646 w 6361"/>
                <a:gd name="T5" fmla="*/ 2147483646 h 5554"/>
                <a:gd name="T6" fmla="*/ 2147483646 w 6361"/>
                <a:gd name="T7" fmla="*/ 2147483646 h 5554"/>
                <a:gd name="T8" fmla="*/ 2147483646 w 6361"/>
                <a:gd name="T9" fmla="*/ 2147483646 h 5554"/>
                <a:gd name="T10" fmla="*/ 2147483646 w 6361"/>
                <a:gd name="T11" fmla="*/ 2147483646 h 5554"/>
                <a:gd name="T12" fmla="*/ 2147483646 w 6361"/>
                <a:gd name="T13" fmla="*/ 2147483646 h 5554"/>
                <a:gd name="T14" fmla="*/ 2147483646 w 6361"/>
                <a:gd name="T15" fmla="*/ 2147483646 h 5554"/>
                <a:gd name="T16" fmla="*/ 2147483646 w 6361"/>
                <a:gd name="T17" fmla="*/ 2147483646 h 5554"/>
                <a:gd name="T18" fmla="*/ 2147483646 w 6361"/>
                <a:gd name="T19" fmla="*/ 2147483646 h 5554"/>
                <a:gd name="T20" fmla="*/ 2147483646 w 6361"/>
                <a:gd name="T21" fmla="*/ 2147483646 h 5554"/>
                <a:gd name="T22" fmla="*/ 2147483646 w 6361"/>
                <a:gd name="T23" fmla="*/ 2147483646 h 5554"/>
                <a:gd name="T24" fmla="*/ 2147483646 w 6361"/>
                <a:gd name="T25" fmla="*/ 2147483646 h 5554"/>
                <a:gd name="T26" fmla="*/ 2147483646 w 6361"/>
                <a:gd name="T27" fmla="*/ 2147483646 h 5554"/>
                <a:gd name="T28" fmla="*/ 2147483646 w 6361"/>
                <a:gd name="T29" fmla="*/ 2147483646 h 5554"/>
                <a:gd name="T30" fmla="*/ 2147483646 w 6361"/>
                <a:gd name="T31" fmla="*/ 2147483646 h 5554"/>
                <a:gd name="T32" fmla="*/ 2147483646 w 6361"/>
                <a:gd name="T33" fmla="*/ 2147483646 h 5554"/>
                <a:gd name="T34" fmla="*/ 2147483646 w 6361"/>
                <a:gd name="T35" fmla="*/ 2147483646 h 5554"/>
                <a:gd name="T36" fmla="*/ 2147483646 w 6361"/>
                <a:gd name="T37" fmla="*/ 2147483646 h 5554"/>
                <a:gd name="T38" fmla="*/ 2147483646 w 6361"/>
                <a:gd name="T39" fmla="*/ 2147483646 h 5554"/>
                <a:gd name="T40" fmla="*/ 2147483646 w 6361"/>
                <a:gd name="T41" fmla="*/ 2147483646 h 5554"/>
                <a:gd name="T42" fmla="*/ 2147483646 w 6361"/>
                <a:gd name="T43" fmla="*/ 2147483646 h 5554"/>
                <a:gd name="T44" fmla="*/ 2147483646 w 6361"/>
                <a:gd name="T45" fmla="*/ 2147483646 h 5554"/>
                <a:gd name="T46" fmla="*/ 2147483646 w 6361"/>
                <a:gd name="T47" fmla="*/ 2147483646 h 5554"/>
                <a:gd name="T48" fmla="*/ 2147483646 w 6361"/>
                <a:gd name="T49" fmla="*/ 2147483646 h 5554"/>
                <a:gd name="T50" fmla="*/ 2147483646 w 6361"/>
                <a:gd name="T51" fmla="*/ 2147483646 h 5554"/>
                <a:gd name="T52" fmla="*/ 2147483646 w 6361"/>
                <a:gd name="T53" fmla="*/ 2147483646 h 5554"/>
                <a:gd name="T54" fmla="*/ 2147483646 w 6361"/>
                <a:gd name="T55" fmla="*/ 2147483646 h 5554"/>
                <a:gd name="T56" fmla="*/ 2147483646 w 6361"/>
                <a:gd name="T57" fmla="*/ 2147483646 h 5554"/>
                <a:gd name="T58" fmla="*/ 2147483646 w 6361"/>
                <a:gd name="T59" fmla="*/ 2147483646 h 5554"/>
                <a:gd name="T60" fmla="*/ 2147483646 w 6361"/>
                <a:gd name="T61" fmla="*/ 2147483646 h 5554"/>
                <a:gd name="T62" fmla="*/ 2147483646 w 6361"/>
                <a:gd name="T63" fmla="*/ 2147483646 h 5554"/>
                <a:gd name="T64" fmla="*/ 2147483646 w 6361"/>
                <a:gd name="T65" fmla="*/ 2147483646 h 5554"/>
                <a:gd name="T66" fmla="*/ 2147483646 w 6361"/>
                <a:gd name="T67" fmla="*/ 2147483646 h 5554"/>
                <a:gd name="T68" fmla="*/ 2147483646 w 6361"/>
                <a:gd name="T69" fmla="*/ 2147483646 h 5554"/>
                <a:gd name="T70" fmla="*/ 2147483646 w 6361"/>
                <a:gd name="T71" fmla="*/ 2147483646 h 5554"/>
                <a:gd name="T72" fmla="*/ 2147483646 w 6361"/>
                <a:gd name="T73" fmla="*/ 2147483646 h 5554"/>
                <a:gd name="T74" fmla="*/ 2147483646 w 6361"/>
                <a:gd name="T75" fmla="*/ 2147483646 h 5554"/>
                <a:gd name="T76" fmla="*/ 2147483646 w 6361"/>
                <a:gd name="T77" fmla="*/ 2147483646 h 5554"/>
                <a:gd name="T78" fmla="*/ 2147483646 w 6361"/>
                <a:gd name="T79" fmla="*/ 2147483646 h 5554"/>
                <a:gd name="T80" fmla="*/ 2147483646 w 6361"/>
                <a:gd name="T81" fmla="*/ 2147483646 h 5554"/>
                <a:gd name="T82" fmla="*/ 2147483646 w 6361"/>
                <a:gd name="T83" fmla="*/ 2147483646 h 5554"/>
                <a:gd name="T84" fmla="*/ 2147483646 w 6361"/>
                <a:gd name="T85" fmla="*/ 2147483646 h 5554"/>
                <a:gd name="T86" fmla="*/ 2147483646 w 6361"/>
                <a:gd name="T87" fmla="*/ 2147483646 h 5554"/>
                <a:gd name="T88" fmla="*/ 2147483646 w 6361"/>
                <a:gd name="T89" fmla="*/ 2147483646 h 5554"/>
                <a:gd name="T90" fmla="*/ 2147483646 w 6361"/>
                <a:gd name="T91" fmla="*/ 2147483646 h 5554"/>
                <a:gd name="T92" fmla="*/ 2147483646 w 6361"/>
                <a:gd name="T93" fmla="*/ 2147483646 h 5554"/>
                <a:gd name="T94" fmla="*/ 2147483646 w 6361"/>
                <a:gd name="T95" fmla="*/ 2147483646 h 5554"/>
                <a:gd name="T96" fmla="*/ 2147483646 w 6361"/>
                <a:gd name="T97" fmla="*/ 2147483646 h 5554"/>
                <a:gd name="T98" fmla="*/ 2147483646 w 6361"/>
                <a:gd name="T99" fmla="*/ 2147483646 h 5554"/>
                <a:gd name="T100" fmla="*/ 2147483646 w 6361"/>
                <a:gd name="T101" fmla="*/ 2147483646 h 5554"/>
                <a:gd name="T102" fmla="*/ 2147483646 w 6361"/>
                <a:gd name="T103" fmla="*/ 2147483646 h 5554"/>
                <a:gd name="T104" fmla="*/ 2147483646 w 6361"/>
                <a:gd name="T105" fmla="*/ 2147483646 h 5554"/>
                <a:gd name="T106" fmla="*/ 2147483646 w 6361"/>
                <a:gd name="T107" fmla="*/ 2147483646 h 5554"/>
                <a:gd name="T108" fmla="*/ 2147483646 w 6361"/>
                <a:gd name="T109" fmla="*/ 2147483646 h 5554"/>
                <a:gd name="T110" fmla="*/ 2147483646 w 6361"/>
                <a:gd name="T111" fmla="*/ 2147483646 h 5554"/>
                <a:gd name="T112" fmla="*/ 2147483646 w 6361"/>
                <a:gd name="T113" fmla="*/ 2147483646 h 5554"/>
                <a:gd name="T114" fmla="*/ 2147483646 w 6361"/>
                <a:gd name="T115" fmla="*/ 2147483646 h 5554"/>
                <a:gd name="T116" fmla="*/ 2147483646 w 6361"/>
                <a:gd name="T117" fmla="*/ 2147483646 h 5554"/>
                <a:gd name="T118" fmla="*/ 2147483646 w 6361"/>
                <a:gd name="T119" fmla="*/ 2147483646 h 5554"/>
                <a:gd name="T120" fmla="*/ 2147483646 w 6361"/>
                <a:gd name="T121" fmla="*/ 2147483646 h 555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6361" h="5554">
                  <a:moveTo>
                    <a:pt x="2311" y="2629"/>
                  </a:moveTo>
                  <a:lnTo>
                    <a:pt x="3634" y="2629"/>
                  </a:lnTo>
                  <a:lnTo>
                    <a:pt x="3584" y="2603"/>
                  </a:lnTo>
                  <a:lnTo>
                    <a:pt x="3535" y="2575"/>
                  </a:lnTo>
                  <a:lnTo>
                    <a:pt x="3487" y="2544"/>
                  </a:lnTo>
                  <a:lnTo>
                    <a:pt x="3441" y="2512"/>
                  </a:lnTo>
                  <a:lnTo>
                    <a:pt x="3396" y="2479"/>
                  </a:lnTo>
                  <a:lnTo>
                    <a:pt x="3352" y="2443"/>
                  </a:lnTo>
                  <a:lnTo>
                    <a:pt x="3311" y="2406"/>
                  </a:lnTo>
                  <a:lnTo>
                    <a:pt x="3270" y="2367"/>
                  </a:lnTo>
                  <a:lnTo>
                    <a:pt x="3247" y="2343"/>
                  </a:lnTo>
                  <a:lnTo>
                    <a:pt x="3224" y="2318"/>
                  </a:lnTo>
                  <a:lnTo>
                    <a:pt x="3202" y="2294"/>
                  </a:lnTo>
                  <a:lnTo>
                    <a:pt x="3181" y="2268"/>
                  </a:lnTo>
                  <a:lnTo>
                    <a:pt x="3160" y="2243"/>
                  </a:lnTo>
                  <a:lnTo>
                    <a:pt x="3139" y="2216"/>
                  </a:lnTo>
                  <a:lnTo>
                    <a:pt x="3120" y="2190"/>
                  </a:lnTo>
                  <a:lnTo>
                    <a:pt x="3101" y="2162"/>
                  </a:lnTo>
                  <a:lnTo>
                    <a:pt x="3083" y="2134"/>
                  </a:lnTo>
                  <a:lnTo>
                    <a:pt x="3065" y="2106"/>
                  </a:lnTo>
                  <a:lnTo>
                    <a:pt x="3048" y="2077"/>
                  </a:lnTo>
                  <a:lnTo>
                    <a:pt x="3032" y="2048"/>
                  </a:lnTo>
                  <a:lnTo>
                    <a:pt x="3016" y="2018"/>
                  </a:lnTo>
                  <a:lnTo>
                    <a:pt x="3001" y="1987"/>
                  </a:lnTo>
                  <a:lnTo>
                    <a:pt x="2986" y="1958"/>
                  </a:lnTo>
                  <a:lnTo>
                    <a:pt x="2973" y="1927"/>
                  </a:lnTo>
                  <a:lnTo>
                    <a:pt x="2961" y="1895"/>
                  </a:lnTo>
                  <a:lnTo>
                    <a:pt x="2948" y="1864"/>
                  </a:lnTo>
                  <a:lnTo>
                    <a:pt x="2937" y="1832"/>
                  </a:lnTo>
                  <a:lnTo>
                    <a:pt x="2926" y="1799"/>
                  </a:lnTo>
                  <a:lnTo>
                    <a:pt x="2917" y="1766"/>
                  </a:lnTo>
                  <a:lnTo>
                    <a:pt x="2907" y="1733"/>
                  </a:lnTo>
                  <a:lnTo>
                    <a:pt x="2900" y="1700"/>
                  </a:lnTo>
                  <a:lnTo>
                    <a:pt x="2892" y="1666"/>
                  </a:lnTo>
                  <a:lnTo>
                    <a:pt x="2886" y="1632"/>
                  </a:lnTo>
                  <a:lnTo>
                    <a:pt x="2880" y="1598"/>
                  </a:lnTo>
                  <a:lnTo>
                    <a:pt x="2875" y="1564"/>
                  </a:lnTo>
                  <a:lnTo>
                    <a:pt x="2871" y="1529"/>
                  </a:lnTo>
                  <a:lnTo>
                    <a:pt x="2868" y="1494"/>
                  </a:lnTo>
                  <a:lnTo>
                    <a:pt x="2866" y="1458"/>
                  </a:lnTo>
                  <a:lnTo>
                    <a:pt x="2865" y="1422"/>
                  </a:lnTo>
                  <a:lnTo>
                    <a:pt x="2864" y="1387"/>
                  </a:lnTo>
                  <a:lnTo>
                    <a:pt x="2865" y="1351"/>
                  </a:lnTo>
                  <a:lnTo>
                    <a:pt x="2866" y="1316"/>
                  </a:lnTo>
                  <a:lnTo>
                    <a:pt x="2868" y="1281"/>
                  </a:lnTo>
                  <a:lnTo>
                    <a:pt x="2871" y="1246"/>
                  </a:lnTo>
                  <a:lnTo>
                    <a:pt x="2875" y="1210"/>
                  </a:lnTo>
                  <a:lnTo>
                    <a:pt x="2880" y="1175"/>
                  </a:lnTo>
                  <a:lnTo>
                    <a:pt x="2886" y="1141"/>
                  </a:lnTo>
                  <a:lnTo>
                    <a:pt x="2892" y="1107"/>
                  </a:lnTo>
                  <a:lnTo>
                    <a:pt x="2900" y="1074"/>
                  </a:lnTo>
                  <a:lnTo>
                    <a:pt x="2907" y="1040"/>
                  </a:lnTo>
                  <a:lnTo>
                    <a:pt x="2917" y="1007"/>
                  </a:lnTo>
                  <a:lnTo>
                    <a:pt x="2926" y="975"/>
                  </a:lnTo>
                  <a:lnTo>
                    <a:pt x="2937" y="942"/>
                  </a:lnTo>
                  <a:lnTo>
                    <a:pt x="2948" y="910"/>
                  </a:lnTo>
                  <a:lnTo>
                    <a:pt x="2961" y="878"/>
                  </a:lnTo>
                  <a:lnTo>
                    <a:pt x="2973" y="848"/>
                  </a:lnTo>
                  <a:lnTo>
                    <a:pt x="2986" y="817"/>
                  </a:lnTo>
                  <a:lnTo>
                    <a:pt x="3001" y="786"/>
                  </a:lnTo>
                  <a:lnTo>
                    <a:pt x="3016" y="756"/>
                  </a:lnTo>
                  <a:lnTo>
                    <a:pt x="3032" y="726"/>
                  </a:lnTo>
                  <a:lnTo>
                    <a:pt x="3048" y="697"/>
                  </a:lnTo>
                  <a:lnTo>
                    <a:pt x="3065" y="668"/>
                  </a:lnTo>
                  <a:lnTo>
                    <a:pt x="3083" y="640"/>
                  </a:lnTo>
                  <a:lnTo>
                    <a:pt x="3101" y="612"/>
                  </a:lnTo>
                  <a:lnTo>
                    <a:pt x="3120" y="585"/>
                  </a:lnTo>
                  <a:lnTo>
                    <a:pt x="3139" y="558"/>
                  </a:lnTo>
                  <a:lnTo>
                    <a:pt x="3160" y="531"/>
                  </a:lnTo>
                  <a:lnTo>
                    <a:pt x="3181" y="505"/>
                  </a:lnTo>
                  <a:lnTo>
                    <a:pt x="3202" y="480"/>
                  </a:lnTo>
                  <a:lnTo>
                    <a:pt x="3224" y="455"/>
                  </a:lnTo>
                  <a:lnTo>
                    <a:pt x="3247" y="430"/>
                  </a:lnTo>
                  <a:lnTo>
                    <a:pt x="3270" y="407"/>
                  </a:lnTo>
                  <a:lnTo>
                    <a:pt x="3294" y="383"/>
                  </a:lnTo>
                  <a:lnTo>
                    <a:pt x="3318" y="361"/>
                  </a:lnTo>
                  <a:lnTo>
                    <a:pt x="3343" y="339"/>
                  </a:lnTo>
                  <a:lnTo>
                    <a:pt x="3368" y="317"/>
                  </a:lnTo>
                  <a:lnTo>
                    <a:pt x="3395" y="296"/>
                  </a:lnTo>
                  <a:lnTo>
                    <a:pt x="3421" y="276"/>
                  </a:lnTo>
                  <a:lnTo>
                    <a:pt x="3448" y="257"/>
                  </a:lnTo>
                  <a:lnTo>
                    <a:pt x="3476" y="238"/>
                  </a:lnTo>
                  <a:lnTo>
                    <a:pt x="3503" y="220"/>
                  </a:lnTo>
                  <a:lnTo>
                    <a:pt x="3531" y="201"/>
                  </a:lnTo>
                  <a:lnTo>
                    <a:pt x="3561" y="184"/>
                  </a:lnTo>
                  <a:lnTo>
                    <a:pt x="3590" y="168"/>
                  </a:lnTo>
                  <a:lnTo>
                    <a:pt x="3619" y="153"/>
                  </a:lnTo>
                  <a:lnTo>
                    <a:pt x="3649" y="138"/>
                  </a:lnTo>
                  <a:lnTo>
                    <a:pt x="3680" y="123"/>
                  </a:lnTo>
                  <a:lnTo>
                    <a:pt x="3711" y="110"/>
                  </a:lnTo>
                  <a:lnTo>
                    <a:pt x="3742" y="97"/>
                  </a:lnTo>
                  <a:lnTo>
                    <a:pt x="3774" y="84"/>
                  </a:lnTo>
                  <a:lnTo>
                    <a:pt x="3806" y="74"/>
                  </a:lnTo>
                  <a:lnTo>
                    <a:pt x="3839" y="63"/>
                  </a:lnTo>
                  <a:lnTo>
                    <a:pt x="3870" y="54"/>
                  </a:lnTo>
                  <a:lnTo>
                    <a:pt x="3903" y="44"/>
                  </a:lnTo>
                  <a:lnTo>
                    <a:pt x="3938" y="36"/>
                  </a:lnTo>
                  <a:lnTo>
                    <a:pt x="3971" y="29"/>
                  </a:lnTo>
                  <a:lnTo>
                    <a:pt x="4005" y="23"/>
                  </a:lnTo>
                  <a:lnTo>
                    <a:pt x="4039" y="16"/>
                  </a:lnTo>
                  <a:lnTo>
                    <a:pt x="4074" y="12"/>
                  </a:lnTo>
                  <a:lnTo>
                    <a:pt x="4109" y="8"/>
                  </a:lnTo>
                  <a:lnTo>
                    <a:pt x="4144" y="5"/>
                  </a:lnTo>
                  <a:lnTo>
                    <a:pt x="4179" y="2"/>
                  </a:lnTo>
                  <a:lnTo>
                    <a:pt x="4214" y="1"/>
                  </a:lnTo>
                  <a:lnTo>
                    <a:pt x="4250" y="0"/>
                  </a:lnTo>
                  <a:lnTo>
                    <a:pt x="4286" y="1"/>
                  </a:lnTo>
                  <a:lnTo>
                    <a:pt x="4322" y="2"/>
                  </a:lnTo>
                  <a:lnTo>
                    <a:pt x="4357" y="5"/>
                  </a:lnTo>
                  <a:lnTo>
                    <a:pt x="4392" y="8"/>
                  </a:lnTo>
                  <a:lnTo>
                    <a:pt x="4427" y="12"/>
                  </a:lnTo>
                  <a:lnTo>
                    <a:pt x="4461" y="16"/>
                  </a:lnTo>
                  <a:lnTo>
                    <a:pt x="4495" y="23"/>
                  </a:lnTo>
                  <a:lnTo>
                    <a:pt x="4529" y="29"/>
                  </a:lnTo>
                  <a:lnTo>
                    <a:pt x="4563" y="36"/>
                  </a:lnTo>
                  <a:lnTo>
                    <a:pt x="4596" y="44"/>
                  </a:lnTo>
                  <a:lnTo>
                    <a:pt x="4629" y="54"/>
                  </a:lnTo>
                  <a:lnTo>
                    <a:pt x="4662" y="63"/>
                  </a:lnTo>
                  <a:lnTo>
                    <a:pt x="4695" y="74"/>
                  </a:lnTo>
                  <a:lnTo>
                    <a:pt x="4727" y="84"/>
                  </a:lnTo>
                  <a:lnTo>
                    <a:pt x="4758" y="97"/>
                  </a:lnTo>
                  <a:lnTo>
                    <a:pt x="4790" y="110"/>
                  </a:lnTo>
                  <a:lnTo>
                    <a:pt x="4821" y="123"/>
                  </a:lnTo>
                  <a:lnTo>
                    <a:pt x="4851" y="138"/>
                  </a:lnTo>
                  <a:lnTo>
                    <a:pt x="4882" y="153"/>
                  </a:lnTo>
                  <a:lnTo>
                    <a:pt x="4911" y="168"/>
                  </a:lnTo>
                  <a:lnTo>
                    <a:pt x="4940" y="184"/>
                  </a:lnTo>
                  <a:lnTo>
                    <a:pt x="4969" y="201"/>
                  </a:lnTo>
                  <a:lnTo>
                    <a:pt x="4998" y="220"/>
                  </a:lnTo>
                  <a:lnTo>
                    <a:pt x="5025" y="238"/>
                  </a:lnTo>
                  <a:lnTo>
                    <a:pt x="5053" y="257"/>
                  </a:lnTo>
                  <a:lnTo>
                    <a:pt x="5079" y="276"/>
                  </a:lnTo>
                  <a:lnTo>
                    <a:pt x="5106" y="296"/>
                  </a:lnTo>
                  <a:lnTo>
                    <a:pt x="5132" y="317"/>
                  </a:lnTo>
                  <a:lnTo>
                    <a:pt x="5157" y="339"/>
                  </a:lnTo>
                  <a:lnTo>
                    <a:pt x="5183" y="361"/>
                  </a:lnTo>
                  <a:lnTo>
                    <a:pt x="5206" y="383"/>
                  </a:lnTo>
                  <a:lnTo>
                    <a:pt x="5231" y="407"/>
                  </a:lnTo>
                  <a:lnTo>
                    <a:pt x="5254" y="430"/>
                  </a:lnTo>
                  <a:lnTo>
                    <a:pt x="5276" y="455"/>
                  </a:lnTo>
                  <a:lnTo>
                    <a:pt x="5299" y="480"/>
                  </a:lnTo>
                  <a:lnTo>
                    <a:pt x="5320" y="505"/>
                  </a:lnTo>
                  <a:lnTo>
                    <a:pt x="5340" y="531"/>
                  </a:lnTo>
                  <a:lnTo>
                    <a:pt x="5360" y="558"/>
                  </a:lnTo>
                  <a:lnTo>
                    <a:pt x="5381" y="585"/>
                  </a:lnTo>
                  <a:lnTo>
                    <a:pt x="5400" y="612"/>
                  </a:lnTo>
                  <a:lnTo>
                    <a:pt x="5418" y="640"/>
                  </a:lnTo>
                  <a:lnTo>
                    <a:pt x="5436" y="668"/>
                  </a:lnTo>
                  <a:lnTo>
                    <a:pt x="5453" y="697"/>
                  </a:lnTo>
                  <a:lnTo>
                    <a:pt x="5469" y="726"/>
                  </a:lnTo>
                  <a:lnTo>
                    <a:pt x="5485" y="756"/>
                  </a:lnTo>
                  <a:lnTo>
                    <a:pt x="5500" y="786"/>
                  </a:lnTo>
                  <a:lnTo>
                    <a:pt x="5514" y="817"/>
                  </a:lnTo>
                  <a:lnTo>
                    <a:pt x="5527" y="848"/>
                  </a:lnTo>
                  <a:lnTo>
                    <a:pt x="5540" y="878"/>
                  </a:lnTo>
                  <a:lnTo>
                    <a:pt x="5552" y="910"/>
                  </a:lnTo>
                  <a:lnTo>
                    <a:pt x="5564" y="942"/>
                  </a:lnTo>
                  <a:lnTo>
                    <a:pt x="5574" y="975"/>
                  </a:lnTo>
                  <a:lnTo>
                    <a:pt x="5584" y="1007"/>
                  </a:lnTo>
                  <a:lnTo>
                    <a:pt x="5592" y="1040"/>
                  </a:lnTo>
                  <a:lnTo>
                    <a:pt x="5601" y="1074"/>
                  </a:lnTo>
                  <a:lnTo>
                    <a:pt x="5608" y="1107"/>
                  </a:lnTo>
                  <a:lnTo>
                    <a:pt x="5615" y="1141"/>
                  </a:lnTo>
                  <a:lnTo>
                    <a:pt x="5620" y="1175"/>
                  </a:lnTo>
                  <a:lnTo>
                    <a:pt x="5625" y="1210"/>
                  </a:lnTo>
                  <a:lnTo>
                    <a:pt x="5629" y="1246"/>
                  </a:lnTo>
                  <a:lnTo>
                    <a:pt x="5632" y="1281"/>
                  </a:lnTo>
                  <a:lnTo>
                    <a:pt x="5635" y="1316"/>
                  </a:lnTo>
                  <a:lnTo>
                    <a:pt x="5636" y="1351"/>
                  </a:lnTo>
                  <a:lnTo>
                    <a:pt x="5636" y="1387"/>
                  </a:lnTo>
                  <a:lnTo>
                    <a:pt x="5636" y="1422"/>
                  </a:lnTo>
                  <a:lnTo>
                    <a:pt x="5635" y="1458"/>
                  </a:lnTo>
                  <a:lnTo>
                    <a:pt x="5632" y="1494"/>
                  </a:lnTo>
                  <a:lnTo>
                    <a:pt x="5629" y="1529"/>
                  </a:lnTo>
                  <a:lnTo>
                    <a:pt x="5625" y="1564"/>
                  </a:lnTo>
                  <a:lnTo>
                    <a:pt x="5620" y="1598"/>
                  </a:lnTo>
                  <a:lnTo>
                    <a:pt x="5615" y="1632"/>
                  </a:lnTo>
                  <a:lnTo>
                    <a:pt x="5608" y="1666"/>
                  </a:lnTo>
                  <a:lnTo>
                    <a:pt x="5601" y="1700"/>
                  </a:lnTo>
                  <a:lnTo>
                    <a:pt x="5592" y="1733"/>
                  </a:lnTo>
                  <a:lnTo>
                    <a:pt x="5584" y="1766"/>
                  </a:lnTo>
                  <a:lnTo>
                    <a:pt x="5574" y="1799"/>
                  </a:lnTo>
                  <a:lnTo>
                    <a:pt x="5564" y="1832"/>
                  </a:lnTo>
                  <a:lnTo>
                    <a:pt x="5552" y="1864"/>
                  </a:lnTo>
                  <a:lnTo>
                    <a:pt x="5540" y="1895"/>
                  </a:lnTo>
                  <a:lnTo>
                    <a:pt x="5527" y="1927"/>
                  </a:lnTo>
                  <a:lnTo>
                    <a:pt x="5514" y="1958"/>
                  </a:lnTo>
                  <a:lnTo>
                    <a:pt x="5500" y="1987"/>
                  </a:lnTo>
                  <a:lnTo>
                    <a:pt x="5485" y="2018"/>
                  </a:lnTo>
                  <a:lnTo>
                    <a:pt x="5469" y="2048"/>
                  </a:lnTo>
                  <a:lnTo>
                    <a:pt x="5453" y="2077"/>
                  </a:lnTo>
                  <a:lnTo>
                    <a:pt x="5436" y="2106"/>
                  </a:lnTo>
                  <a:lnTo>
                    <a:pt x="5418" y="2134"/>
                  </a:lnTo>
                  <a:lnTo>
                    <a:pt x="5400" y="2162"/>
                  </a:lnTo>
                  <a:lnTo>
                    <a:pt x="5381" y="2190"/>
                  </a:lnTo>
                  <a:lnTo>
                    <a:pt x="5360" y="2216"/>
                  </a:lnTo>
                  <a:lnTo>
                    <a:pt x="5340" y="2243"/>
                  </a:lnTo>
                  <a:lnTo>
                    <a:pt x="5320" y="2268"/>
                  </a:lnTo>
                  <a:lnTo>
                    <a:pt x="5299" y="2294"/>
                  </a:lnTo>
                  <a:lnTo>
                    <a:pt x="5276" y="2318"/>
                  </a:lnTo>
                  <a:lnTo>
                    <a:pt x="5254" y="2343"/>
                  </a:lnTo>
                  <a:lnTo>
                    <a:pt x="5231" y="2367"/>
                  </a:lnTo>
                  <a:lnTo>
                    <a:pt x="5190" y="2406"/>
                  </a:lnTo>
                  <a:lnTo>
                    <a:pt x="5148" y="2443"/>
                  </a:lnTo>
                  <a:lnTo>
                    <a:pt x="5104" y="2479"/>
                  </a:lnTo>
                  <a:lnTo>
                    <a:pt x="5059" y="2512"/>
                  </a:lnTo>
                  <a:lnTo>
                    <a:pt x="5013" y="2544"/>
                  </a:lnTo>
                  <a:lnTo>
                    <a:pt x="4966" y="2575"/>
                  </a:lnTo>
                  <a:lnTo>
                    <a:pt x="4917" y="2603"/>
                  </a:lnTo>
                  <a:lnTo>
                    <a:pt x="4867" y="2629"/>
                  </a:lnTo>
                  <a:lnTo>
                    <a:pt x="5114" y="2629"/>
                  </a:lnTo>
                  <a:lnTo>
                    <a:pt x="5697" y="2231"/>
                  </a:lnTo>
                  <a:lnTo>
                    <a:pt x="5629" y="2131"/>
                  </a:lnTo>
                  <a:lnTo>
                    <a:pt x="5853" y="1978"/>
                  </a:lnTo>
                  <a:lnTo>
                    <a:pt x="6361" y="2721"/>
                  </a:lnTo>
                  <a:lnTo>
                    <a:pt x="6135" y="2875"/>
                  </a:lnTo>
                  <a:lnTo>
                    <a:pt x="6057" y="2760"/>
                  </a:lnTo>
                  <a:lnTo>
                    <a:pt x="5505" y="3136"/>
                  </a:lnTo>
                  <a:lnTo>
                    <a:pt x="5505" y="5232"/>
                  </a:lnTo>
                  <a:lnTo>
                    <a:pt x="5505" y="5249"/>
                  </a:lnTo>
                  <a:lnTo>
                    <a:pt x="5504" y="5265"/>
                  </a:lnTo>
                  <a:lnTo>
                    <a:pt x="5502" y="5281"/>
                  </a:lnTo>
                  <a:lnTo>
                    <a:pt x="5499" y="5296"/>
                  </a:lnTo>
                  <a:lnTo>
                    <a:pt x="5496" y="5312"/>
                  </a:lnTo>
                  <a:lnTo>
                    <a:pt x="5491" y="5327"/>
                  </a:lnTo>
                  <a:lnTo>
                    <a:pt x="5486" y="5342"/>
                  </a:lnTo>
                  <a:lnTo>
                    <a:pt x="5481" y="5357"/>
                  </a:lnTo>
                  <a:lnTo>
                    <a:pt x="5473" y="5371"/>
                  </a:lnTo>
                  <a:lnTo>
                    <a:pt x="5467" y="5385"/>
                  </a:lnTo>
                  <a:lnTo>
                    <a:pt x="5458" y="5399"/>
                  </a:lnTo>
                  <a:lnTo>
                    <a:pt x="5451" y="5411"/>
                  </a:lnTo>
                  <a:lnTo>
                    <a:pt x="5441" y="5424"/>
                  </a:lnTo>
                  <a:lnTo>
                    <a:pt x="5432" y="5437"/>
                  </a:lnTo>
                  <a:lnTo>
                    <a:pt x="5421" y="5449"/>
                  </a:lnTo>
                  <a:lnTo>
                    <a:pt x="5410" y="5459"/>
                  </a:lnTo>
                  <a:lnTo>
                    <a:pt x="5400" y="5470"/>
                  </a:lnTo>
                  <a:lnTo>
                    <a:pt x="5388" y="5481"/>
                  </a:lnTo>
                  <a:lnTo>
                    <a:pt x="5375" y="5490"/>
                  </a:lnTo>
                  <a:lnTo>
                    <a:pt x="5364" y="5499"/>
                  </a:lnTo>
                  <a:lnTo>
                    <a:pt x="5350" y="5507"/>
                  </a:lnTo>
                  <a:lnTo>
                    <a:pt x="5337" y="5515"/>
                  </a:lnTo>
                  <a:lnTo>
                    <a:pt x="5322" y="5522"/>
                  </a:lnTo>
                  <a:lnTo>
                    <a:pt x="5308" y="5529"/>
                  </a:lnTo>
                  <a:lnTo>
                    <a:pt x="5293" y="5535"/>
                  </a:lnTo>
                  <a:lnTo>
                    <a:pt x="5278" y="5540"/>
                  </a:lnTo>
                  <a:lnTo>
                    <a:pt x="5264" y="5544"/>
                  </a:lnTo>
                  <a:lnTo>
                    <a:pt x="5248" y="5548"/>
                  </a:lnTo>
                  <a:lnTo>
                    <a:pt x="5232" y="5551"/>
                  </a:lnTo>
                  <a:lnTo>
                    <a:pt x="5216" y="5553"/>
                  </a:lnTo>
                  <a:lnTo>
                    <a:pt x="5200" y="5554"/>
                  </a:lnTo>
                  <a:lnTo>
                    <a:pt x="5183" y="5554"/>
                  </a:lnTo>
                  <a:lnTo>
                    <a:pt x="1592" y="5554"/>
                  </a:lnTo>
                  <a:lnTo>
                    <a:pt x="1575" y="5554"/>
                  </a:lnTo>
                  <a:lnTo>
                    <a:pt x="1559" y="5553"/>
                  </a:lnTo>
                  <a:lnTo>
                    <a:pt x="1543" y="5551"/>
                  </a:lnTo>
                  <a:lnTo>
                    <a:pt x="1527" y="5548"/>
                  </a:lnTo>
                  <a:lnTo>
                    <a:pt x="1511" y="5544"/>
                  </a:lnTo>
                  <a:lnTo>
                    <a:pt x="1496" y="5540"/>
                  </a:lnTo>
                  <a:lnTo>
                    <a:pt x="1481" y="5535"/>
                  </a:lnTo>
                  <a:lnTo>
                    <a:pt x="1466" y="5529"/>
                  </a:lnTo>
                  <a:lnTo>
                    <a:pt x="1451" y="5522"/>
                  </a:lnTo>
                  <a:lnTo>
                    <a:pt x="1438" y="5515"/>
                  </a:lnTo>
                  <a:lnTo>
                    <a:pt x="1425" y="5507"/>
                  </a:lnTo>
                  <a:lnTo>
                    <a:pt x="1411" y="5499"/>
                  </a:lnTo>
                  <a:lnTo>
                    <a:pt x="1398" y="5490"/>
                  </a:lnTo>
                  <a:lnTo>
                    <a:pt x="1387" y="5481"/>
                  </a:lnTo>
                  <a:lnTo>
                    <a:pt x="1375" y="5470"/>
                  </a:lnTo>
                  <a:lnTo>
                    <a:pt x="1363" y="5459"/>
                  </a:lnTo>
                  <a:lnTo>
                    <a:pt x="1352" y="5449"/>
                  </a:lnTo>
                  <a:lnTo>
                    <a:pt x="1343" y="5437"/>
                  </a:lnTo>
                  <a:lnTo>
                    <a:pt x="1333" y="5424"/>
                  </a:lnTo>
                  <a:lnTo>
                    <a:pt x="1324" y="5411"/>
                  </a:lnTo>
                  <a:lnTo>
                    <a:pt x="1315" y="5399"/>
                  </a:lnTo>
                  <a:lnTo>
                    <a:pt x="1308" y="5385"/>
                  </a:lnTo>
                  <a:lnTo>
                    <a:pt x="1300" y="5371"/>
                  </a:lnTo>
                  <a:lnTo>
                    <a:pt x="1294" y="5357"/>
                  </a:lnTo>
                  <a:lnTo>
                    <a:pt x="1289" y="5342"/>
                  </a:lnTo>
                  <a:lnTo>
                    <a:pt x="1283" y="5327"/>
                  </a:lnTo>
                  <a:lnTo>
                    <a:pt x="1279" y="5312"/>
                  </a:lnTo>
                  <a:lnTo>
                    <a:pt x="1276" y="5296"/>
                  </a:lnTo>
                  <a:lnTo>
                    <a:pt x="1273" y="5281"/>
                  </a:lnTo>
                  <a:lnTo>
                    <a:pt x="1271" y="5265"/>
                  </a:lnTo>
                  <a:lnTo>
                    <a:pt x="1269" y="5249"/>
                  </a:lnTo>
                  <a:lnTo>
                    <a:pt x="1268" y="5232"/>
                  </a:lnTo>
                  <a:lnTo>
                    <a:pt x="1268" y="4543"/>
                  </a:lnTo>
                  <a:lnTo>
                    <a:pt x="452" y="4543"/>
                  </a:lnTo>
                  <a:lnTo>
                    <a:pt x="452" y="4694"/>
                  </a:lnTo>
                  <a:lnTo>
                    <a:pt x="0" y="4694"/>
                  </a:lnTo>
                  <a:lnTo>
                    <a:pt x="0" y="3209"/>
                  </a:lnTo>
                  <a:lnTo>
                    <a:pt x="452" y="3209"/>
                  </a:lnTo>
                  <a:lnTo>
                    <a:pt x="452" y="3371"/>
                  </a:lnTo>
                  <a:lnTo>
                    <a:pt x="1268" y="3371"/>
                  </a:lnTo>
                  <a:lnTo>
                    <a:pt x="1268" y="2952"/>
                  </a:lnTo>
                  <a:lnTo>
                    <a:pt x="1269" y="2933"/>
                  </a:lnTo>
                  <a:lnTo>
                    <a:pt x="1272" y="2913"/>
                  </a:lnTo>
                  <a:lnTo>
                    <a:pt x="1274" y="2894"/>
                  </a:lnTo>
                  <a:lnTo>
                    <a:pt x="1278" y="2876"/>
                  </a:lnTo>
                  <a:lnTo>
                    <a:pt x="1283" y="2858"/>
                  </a:lnTo>
                  <a:lnTo>
                    <a:pt x="1289" y="2840"/>
                  </a:lnTo>
                  <a:lnTo>
                    <a:pt x="1296" y="2823"/>
                  </a:lnTo>
                  <a:lnTo>
                    <a:pt x="1304" y="2806"/>
                  </a:lnTo>
                  <a:lnTo>
                    <a:pt x="1312" y="2790"/>
                  </a:lnTo>
                  <a:lnTo>
                    <a:pt x="1322" y="2775"/>
                  </a:lnTo>
                  <a:lnTo>
                    <a:pt x="1332" y="2760"/>
                  </a:lnTo>
                  <a:lnTo>
                    <a:pt x="1344" y="2745"/>
                  </a:lnTo>
                  <a:lnTo>
                    <a:pt x="1356" y="2731"/>
                  </a:lnTo>
                  <a:lnTo>
                    <a:pt x="1368" y="2719"/>
                  </a:lnTo>
                  <a:lnTo>
                    <a:pt x="1382" y="2707"/>
                  </a:lnTo>
                  <a:lnTo>
                    <a:pt x="1396" y="2695"/>
                  </a:lnTo>
                  <a:lnTo>
                    <a:pt x="1350" y="2675"/>
                  </a:lnTo>
                  <a:lnTo>
                    <a:pt x="1306" y="2652"/>
                  </a:lnTo>
                  <a:lnTo>
                    <a:pt x="1262" y="2627"/>
                  </a:lnTo>
                  <a:lnTo>
                    <a:pt x="1219" y="2600"/>
                  </a:lnTo>
                  <a:lnTo>
                    <a:pt x="1179" y="2572"/>
                  </a:lnTo>
                  <a:lnTo>
                    <a:pt x="1140" y="2541"/>
                  </a:lnTo>
                  <a:lnTo>
                    <a:pt x="1102" y="2508"/>
                  </a:lnTo>
                  <a:lnTo>
                    <a:pt x="1066" y="2474"/>
                  </a:lnTo>
                  <a:lnTo>
                    <a:pt x="1032" y="2439"/>
                  </a:lnTo>
                  <a:lnTo>
                    <a:pt x="1000" y="2401"/>
                  </a:lnTo>
                  <a:lnTo>
                    <a:pt x="970" y="2363"/>
                  </a:lnTo>
                  <a:lnTo>
                    <a:pt x="942" y="2323"/>
                  </a:lnTo>
                  <a:lnTo>
                    <a:pt x="915" y="2281"/>
                  </a:lnTo>
                  <a:lnTo>
                    <a:pt x="891" y="2239"/>
                  </a:lnTo>
                  <a:lnTo>
                    <a:pt x="868" y="2195"/>
                  </a:lnTo>
                  <a:lnTo>
                    <a:pt x="847" y="2149"/>
                  </a:lnTo>
                  <a:lnTo>
                    <a:pt x="829" y="2103"/>
                  </a:lnTo>
                  <a:lnTo>
                    <a:pt x="813" y="2056"/>
                  </a:lnTo>
                  <a:lnTo>
                    <a:pt x="799" y="2008"/>
                  </a:lnTo>
                  <a:lnTo>
                    <a:pt x="788" y="1958"/>
                  </a:lnTo>
                  <a:lnTo>
                    <a:pt x="783" y="1933"/>
                  </a:lnTo>
                  <a:lnTo>
                    <a:pt x="779" y="1908"/>
                  </a:lnTo>
                  <a:lnTo>
                    <a:pt x="776" y="1882"/>
                  </a:lnTo>
                  <a:lnTo>
                    <a:pt x="772" y="1857"/>
                  </a:lnTo>
                  <a:lnTo>
                    <a:pt x="770" y="1831"/>
                  </a:lnTo>
                  <a:lnTo>
                    <a:pt x="768" y="1804"/>
                  </a:lnTo>
                  <a:lnTo>
                    <a:pt x="767" y="1779"/>
                  </a:lnTo>
                  <a:lnTo>
                    <a:pt x="767" y="1752"/>
                  </a:lnTo>
                  <a:lnTo>
                    <a:pt x="767" y="1726"/>
                  </a:lnTo>
                  <a:lnTo>
                    <a:pt x="768" y="1699"/>
                  </a:lnTo>
                  <a:lnTo>
                    <a:pt x="770" y="1673"/>
                  </a:lnTo>
                  <a:lnTo>
                    <a:pt x="772" y="1648"/>
                  </a:lnTo>
                  <a:lnTo>
                    <a:pt x="776" y="1622"/>
                  </a:lnTo>
                  <a:lnTo>
                    <a:pt x="779" y="1597"/>
                  </a:lnTo>
                  <a:lnTo>
                    <a:pt x="783" y="1571"/>
                  </a:lnTo>
                  <a:lnTo>
                    <a:pt x="788" y="1546"/>
                  </a:lnTo>
                  <a:lnTo>
                    <a:pt x="799" y="1497"/>
                  </a:lnTo>
                  <a:lnTo>
                    <a:pt x="813" y="1449"/>
                  </a:lnTo>
                  <a:lnTo>
                    <a:pt x="829" y="1401"/>
                  </a:lnTo>
                  <a:lnTo>
                    <a:pt x="847" y="1354"/>
                  </a:lnTo>
                  <a:lnTo>
                    <a:pt x="868" y="1309"/>
                  </a:lnTo>
                  <a:lnTo>
                    <a:pt x="891" y="1266"/>
                  </a:lnTo>
                  <a:lnTo>
                    <a:pt x="915" y="1222"/>
                  </a:lnTo>
                  <a:lnTo>
                    <a:pt x="942" y="1181"/>
                  </a:lnTo>
                  <a:lnTo>
                    <a:pt x="970" y="1141"/>
                  </a:lnTo>
                  <a:lnTo>
                    <a:pt x="1000" y="1103"/>
                  </a:lnTo>
                  <a:lnTo>
                    <a:pt x="1032" y="1066"/>
                  </a:lnTo>
                  <a:lnTo>
                    <a:pt x="1066" y="1030"/>
                  </a:lnTo>
                  <a:lnTo>
                    <a:pt x="1101" y="997"/>
                  </a:lnTo>
                  <a:lnTo>
                    <a:pt x="1139" y="964"/>
                  </a:lnTo>
                  <a:lnTo>
                    <a:pt x="1177" y="934"/>
                  </a:lnTo>
                  <a:lnTo>
                    <a:pt x="1217" y="905"/>
                  </a:lnTo>
                  <a:lnTo>
                    <a:pt x="1259" y="878"/>
                  </a:lnTo>
                  <a:lnTo>
                    <a:pt x="1301" y="854"/>
                  </a:lnTo>
                  <a:lnTo>
                    <a:pt x="1346" y="832"/>
                  </a:lnTo>
                  <a:lnTo>
                    <a:pt x="1391" y="811"/>
                  </a:lnTo>
                  <a:lnTo>
                    <a:pt x="1438" y="793"/>
                  </a:lnTo>
                  <a:lnTo>
                    <a:pt x="1484" y="777"/>
                  </a:lnTo>
                  <a:lnTo>
                    <a:pt x="1533" y="763"/>
                  </a:lnTo>
                  <a:lnTo>
                    <a:pt x="1582" y="752"/>
                  </a:lnTo>
                  <a:lnTo>
                    <a:pt x="1608" y="746"/>
                  </a:lnTo>
                  <a:lnTo>
                    <a:pt x="1632" y="742"/>
                  </a:lnTo>
                  <a:lnTo>
                    <a:pt x="1658" y="739"/>
                  </a:lnTo>
                  <a:lnTo>
                    <a:pt x="1683" y="736"/>
                  </a:lnTo>
                  <a:lnTo>
                    <a:pt x="1710" y="734"/>
                  </a:lnTo>
                  <a:lnTo>
                    <a:pt x="1736" y="733"/>
                  </a:lnTo>
                  <a:lnTo>
                    <a:pt x="1762" y="732"/>
                  </a:lnTo>
                  <a:lnTo>
                    <a:pt x="1788" y="730"/>
                  </a:lnTo>
                  <a:lnTo>
                    <a:pt x="1814" y="732"/>
                  </a:lnTo>
                  <a:lnTo>
                    <a:pt x="1841" y="733"/>
                  </a:lnTo>
                  <a:lnTo>
                    <a:pt x="1867" y="734"/>
                  </a:lnTo>
                  <a:lnTo>
                    <a:pt x="1893" y="736"/>
                  </a:lnTo>
                  <a:lnTo>
                    <a:pt x="1919" y="739"/>
                  </a:lnTo>
                  <a:lnTo>
                    <a:pt x="1944" y="742"/>
                  </a:lnTo>
                  <a:lnTo>
                    <a:pt x="1969" y="746"/>
                  </a:lnTo>
                  <a:lnTo>
                    <a:pt x="1994" y="752"/>
                  </a:lnTo>
                  <a:lnTo>
                    <a:pt x="2043" y="763"/>
                  </a:lnTo>
                  <a:lnTo>
                    <a:pt x="2092" y="777"/>
                  </a:lnTo>
                  <a:lnTo>
                    <a:pt x="2139" y="793"/>
                  </a:lnTo>
                  <a:lnTo>
                    <a:pt x="2186" y="811"/>
                  </a:lnTo>
                  <a:lnTo>
                    <a:pt x="2230" y="832"/>
                  </a:lnTo>
                  <a:lnTo>
                    <a:pt x="2275" y="854"/>
                  </a:lnTo>
                  <a:lnTo>
                    <a:pt x="2318" y="878"/>
                  </a:lnTo>
                  <a:lnTo>
                    <a:pt x="2359" y="905"/>
                  </a:lnTo>
                  <a:lnTo>
                    <a:pt x="2399" y="934"/>
                  </a:lnTo>
                  <a:lnTo>
                    <a:pt x="2438" y="964"/>
                  </a:lnTo>
                  <a:lnTo>
                    <a:pt x="2475" y="997"/>
                  </a:lnTo>
                  <a:lnTo>
                    <a:pt x="2510" y="1030"/>
                  </a:lnTo>
                  <a:lnTo>
                    <a:pt x="2544" y="1066"/>
                  </a:lnTo>
                  <a:lnTo>
                    <a:pt x="2576" y="1103"/>
                  </a:lnTo>
                  <a:lnTo>
                    <a:pt x="2606" y="1141"/>
                  </a:lnTo>
                  <a:lnTo>
                    <a:pt x="2635" y="1181"/>
                  </a:lnTo>
                  <a:lnTo>
                    <a:pt x="2661" y="1222"/>
                  </a:lnTo>
                  <a:lnTo>
                    <a:pt x="2686" y="1266"/>
                  </a:lnTo>
                  <a:lnTo>
                    <a:pt x="2708" y="1309"/>
                  </a:lnTo>
                  <a:lnTo>
                    <a:pt x="2729" y="1354"/>
                  </a:lnTo>
                  <a:lnTo>
                    <a:pt x="2748" y="1401"/>
                  </a:lnTo>
                  <a:lnTo>
                    <a:pt x="2764" y="1449"/>
                  </a:lnTo>
                  <a:lnTo>
                    <a:pt x="2778" y="1497"/>
                  </a:lnTo>
                  <a:lnTo>
                    <a:pt x="2788" y="1546"/>
                  </a:lnTo>
                  <a:lnTo>
                    <a:pt x="2793" y="1571"/>
                  </a:lnTo>
                  <a:lnTo>
                    <a:pt x="2798" y="1597"/>
                  </a:lnTo>
                  <a:lnTo>
                    <a:pt x="2801" y="1622"/>
                  </a:lnTo>
                  <a:lnTo>
                    <a:pt x="2804" y="1648"/>
                  </a:lnTo>
                  <a:lnTo>
                    <a:pt x="2806" y="1673"/>
                  </a:lnTo>
                  <a:lnTo>
                    <a:pt x="2808" y="1699"/>
                  </a:lnTo>
                  <a:lnTo>
                    <a:pt x="2809" y="1726"/>
                  </a:lnTo>
                  <a:lnTo>
                    <a:pt x="2809" y="1752"/>
                  </a:lnTo>
                  <a:lnTo>
                    <a:pt x="2809" y="1779"/>
                  </a:lnTo>
                  <a:lnTo>
                    <a:pt x="2808" y="1804"/>
                  </a:lnTo>
                  <a:lnTo>
                    <a:pt x="2806" y="1831"/>
                  </a:lnTo>
                  <a:lnTo>
                    <a:pt x="2804" y="1857"/>
                  </a:lnTo>
                  <a:lnTo>
                    <a:pt x="2801" y="1882"/>
                  </a:lnTo>
                  <a:lnTo>
                    <a:pt x="2798" y="1908"/>
                  </a:lnTo>
                  <a:lnTo>
                    <a:pt x="2793" y="1933"/>
                  </a:lnTo>
                  <a:lnTo>
                    <a:pt x="2788" y="1958"/>
                  </a:lnTo>
                  <a:lnTo>
                    <a:pt x="2778" y="2008"/>
                  </a:lnTo>
                  <a:lnTo>
                    <a:pt x="2764" y="2056"/>
                  </a:lnTo>
                  <a:lnTo>
                    <a:pt x="2748" y="2103"/>
                  </a:lnTo>
                  <a:lnTo>
                    <a:pt x="2729" y="2149"/>
                  </a:lnTo>
                  <a:lnTo>
                    <a:pt x="2708" y="2195"/>
                  </a:lnTo>
                  <a:lnTo>
                    <a:pt x="2686" y="2239"/>
                  </a:lnTo>
                  <a:lnTo>
                    <a:pt x="2661" y="2281"/>
                  </a:lnTo>
                  <a:lnTo>
                    <a:pt x="2635" y="2323"/>
                  </a:lnTo>
                  <a:lnTo>
                    <a:pt x="2606" y="2363"/>
                  </a:lnTo>
                  <a:lnTo>
                    <a:pt x="2576" y="2401"/>
                  </a:lnTo>
                  <a:lnTo>
                    <a:pt x="2544" y="2439"/>
                  </a:lnTo>
                  <a:lnTo>
                    <a:pt x="2510" y="2474"/>
                  </a:lnTo>
                  <a:lnTo>
                    <a:pt x="2488" y="2496"/>
                  </a:lnTo>
                  <a:lnTo>
                    <a:pt x="2465" y="2517"/>
                  </a:lnTo>
                  <a:lnTo>
                    <a:pt x="2440" y="2538"/>
                  </a:lnTo>
                  <a:lnTo>
                    <a:pt x="2416" y="2558"/>
                  </a:lnTo>
                  <a:lnTo>
                    <a:pt x="2390" y="2577"/>
                  </a:lnTo>
                  <a:lnTo>
                    <a:pt x="2365" y="2595"/>
                  </a:lnTo>
                  <a:lnTo>
                    <a:pt x="2338" y="2612"/>
                  </a:lnTo>
                  <a:lnTo>
                    <a:pt x="2311" y="2629"/>
                  </a:lnTo>
                  <a:close/>
                  <a:moveTo>
                    <a:pt x="4969" y="2053"/>
                  </a:moveTo>
                  <a:lnTo>
                    <a:pt x="4437" y="1746"/>
                  </a:lnTo>
                  <a:lnTo>
                    <a:pt x="4437" y="2349"/>
                  </a:lnTo>
                  <a:lnTo>
                    <a:pt x="4473" y="2341"/>
                  </a:lnTo>
                  <a:lnTo>
                    <a:pt x="4509" y="2332"/>
                  </a:lnTo>
                  <a:lnTo>
                    <a:pt x="4544" y="2322"/>
                  </a:lnTo>
                  <a:lnTo>
                    <a:pt x="4579" y="2310"/>
                  </a:lnTo>
                  <a:lnTo>
                    <a:pt x="4613" y="2297"/>
                  </a:lnTo>
                  <a:lnTo>
                    <a:pt x="4647" y="2283"/>
                  </a:lnTo>
                  <a:lnTo>
                    <a:pt x="4680" y="2267"/>
                  </a:lnTo>
                  <a:lnTo>
                    <a:pt x="4712" y="2251"/>
                  </a:lnTo>
                  <a:lnTo>
                    <a:pt x="4744" y="2233"/>
                  </a:lnTo>
                  <a:lnTo>
                    <a:pt x="4775" y="2214"/>
                  </a:lnTo>
                  <a:lnTo>
                    <a:pt x="4805" y="2195"/>
                  </a:lnTo>
                  <a:lnTo>
                    <a:pt x="4835" y="2174"/>
                  </a:lnTo>
                  <a:lnTo>
                    <a:pt x="4862" y="2151"/>
                  </a:lnTo>
                  <a:lnTo>
                    <a:pt x="4890" y="2129"/>
                  </a:lnTo>
                  <a:lnTo>
                    <a:pt x="4917" y="2105"/>
                  </a:lnTo>
                  <a:lnTo>
                    <a:pt x="4943" y="2080"/>
                  </a:lnTo>
                  <a:lnTo>
                    <a:pt x="4969" y="2053"/>
                  </a:lnTo>
                  <a:close/>
                  <a:moveTo>
                    <a:pt x="3870" y="1419"/>
                  </a:moveTo>
                  <a:lnTo>
                    <a:pt x="3314" y="1098"/>
                  </a:lnTo>
                  <a:lnTo>
                    <a:pt x="3304" y="1132"/>
                  </a:lnTo>
                  <a:lnTo>
                    <a:pt x="3296" y="1167"/>
                  </a:lnTo>
                  <a:lnTo>
                    <a:pt x="3288" y="1203"/>
                  </a:lnTo>
                  <a:lnTo>
                    <a:pt x="3282" y="1239"/>
                  </a:lnTo>
                  <a:lnTo>
                    <a:pt x="3277" y="1275"/>
                  </a:lnTo>
                  <a:lnTo>
                    <a:pt x="3273" y="1312"/>
                  </a:lnTo>
                  <a:lnTo>
                    <a:pt x="3271" y="1349"/>
                  </a:lnTo>
                  <a:lnTo>
                    <a:pt x="3270" y="1387"/>
                  </a:lnTo>
                  <a:lnTo>
                    <a:pt x="3271" y="1432"/>
                  </a:lnTo>
                  <a:lnTo>
                    <a:pt x="3275" y="1477"/>
                  </a:lnTo>
                  <a:lnTo>
                    <a:pt x="3280" y="1520"/>
                  </a:lnTo>
                  <a:lnTo>
                    <a:pt x="3286" y="1564"/>
                  </a:lnTo>
                  <a:lnTo>
                    <a:pt x="3295" y="1606"/>
                  </a:lnTo>
                  <a:lnTo>
                    <a:pt x="3305" y="1648"/>
                  </a:lnTo>
                  <a:lnTo>
                    <a:pt x="3318" y="1689"/>
                  </a:lnTo>
                  <a:lnTo>
                    <a:pt x="3332" y="1730"/>
                  </a:lnTo>
                  <a:lnTo>
                    <a:pt x="3870" y="1419"/>
                  </a:lnTo>
                  <a:close/>
                  <a:moveTo>
                    <a:pt x="3493" y="766"/>
                  </a:moveTo>
                  <a:lnTo>
                    <a:pt x="4060" y="1092"/>
                  </a:lnTo>
                  <a:lnTo>
                    <a:pt x="4060" y="426"/>
                  </a:lnTo>
                  <a:lnTo>
                    <a:pt x="4024" y="433"/>
                  </a:lnTo>
                  <a:lnTo>
                    <a:pt x="3988" y="443"/>
                  </a:lnTo>
                  <a:lnTo>
                    <a:pt x="3952" y="454"/>
                  </a:lnTo>
                  <a:lnTo>
                    <a:pt x="3918" y="465"/>
                  </a:lnTo>
                  <a:lnTo>
                    <a:pt x="3884" y="478"/>
                  </a:lnTo>
                  <a:lnTo>
                    <a:pt x="3850" y="492"/>
                  </a:lnTo>
                  <a:lnTo>
                    <a:pt x="3818" y="507"/>
                  </a:lnTo>
                  <a:lnTo>
                    <a:pt x="3786" y="524"/>
                  </a:lnTo>
                  <a:lnTo>
                    <a:pt x="3754" y="542"/>
                  </a:lnTo>
                  <a:lnTo>
                    <a:pt x="3725" y="560"/>
                  </a:lnTo>
                  <a:lnTo>
                    <a:pt x="3695" y="580"/>
                  </a:lnTo>
                  <a:lnTo>
                    <a:pt x="3665" y="601"/>
                  </a:lnTo>
                  <a:lnTo>
                    <a:pt x="3637" y="623"/>
                  </a:lnTo>
                  <a:lnTo>
                    <a:pt x="3610" y="645"/>
                  </a:lnTo>
                  <a:lnTo>
                    <a:pt x="3583" y="670"/>
                  </a:lnTo>
                  <a:lnTo>
                    <a:pt x="3558" y="694"/>
                  </a:lnTo>
                  <a:lnTo>
                    <a:pt x="3525" y="729"/>
                  </a:lnTo>
                  <a:lnTo>
                    <a:pt x="3493" y="766"/>
                  </a:lnTo>
                  <a:close/>
                  <a:moveTo>
                    <a:pt x="4625" y="1419"/>
                  </a:moveTo>
                  <a:lnTo>
                    <a:pt x="5168" y="1732"/>
                  </a:lnTo>
                  <a:lnTo>
                    <a:pt x="5182" y="1692"/>
                  </a:lnTo>
                  <a:lnTo>
                    <a:pt x="5194" y="1650"/>
                  </a:lnTo>
                  <a:lnTo>
                    <a:pt x="5205" y="1607"/>
                  </a:lnTo>
                  <a:lnTo>
                    <a:pt x="5214" y="1565"/>
                  </a:lnTo>
                  <a:lnTo>
                    <a:pt x="5221" y="1521"/>
                  </a:lnTo>
                  <a:lnTo>
                    <a:pt x="5225" y="1477"/>
                  </a:lnTo>
                  <a:lnTo>
                    <a:pt x="5228" y="1432"/>
                  </a:lnTo>
                  <a:lnTo>
                    <a:pt x="5230" y="1387"/>
                  </a:lnTo>
                  <a:lnTo>
                    <a:pt x="5230" y="1349"/>
                  </a:lnTo>
                  <a:lnTo>
                    <a:pt x="5227" y="1312"/>
                  </a:lnTo>
                  <a:lnTo>
                    <a:pt x="5223" y="1274"/>
                  </a:lnTo>
                  <a:lnTo>
                    <a:pt x="5219" y="1238"/>
                  </a:lnTo>
                  <a:lnTo>
                    <a:pt x="5212" y="1201"/>
                  </a:lnTo>
                  <a:lnTo>
                    <a:pt x="5205" y="1166"/>
                  </a:lnTo>
                  <a:lnTo>
                    <a:pt x="5195" y="1131"/>
                  </a:lnTo>
                  <a:lnTo>
                    <a:pt x="5186" y="1096"/>
                  </a:lnTo>
                  <a:lnTo>
                    <a:pt x="4625" y="1419"/>
                  </a:lnTo>
                  <a:close/>
                  <a:moveTo>
                    <a:pt x="4060" y="1746"/>
                  </a:moveTo>
                  <a:lnTo>
                    <a:pt x="3530" y="2051"/>
                  </a:lnTo>
                  <a:lnTo>
                    <a:pt x="3558" y="2080"/>
                  </a:lnTo>
                  <a:lnTo>
                    <a:pt x="3583" y="2105"/>
                  </a:lnTo>
                  <a:lnTo>
                    <a:pt x="3610" y="2128"/>
                  </a:lnTo>
                  <a:lnTo>
                    <a:pt x="3637" y="2151"/>
                  </a:lnTo>
                  <a:lnTo>
                    <a:pt x="3665" y="2173"/>
                  </a:lnTo>
                  <a:lnTo>
                    <a:pt x="3695" y="2194"/>
                  </a:lnTo>
                  <a:lnTo>
                    <a:pt x="3725" y="2214"/>
                  </a:lnTo>
                  <a:lnTo>
                    <a:pt x="3754" y="2232"/>
                  </a:lnTo>
                  <a:lnTo>
                    <a:pt x="3786" y="2250"/>
                  </a:lnTo>
                  <a:lnTo>
                    <a:pt x="3818" y="2266"/>
                  </a:lnTo>
                  <a:lnTo>
                    <a:pt x="3850" y="2282"/>
                  </a:lnTo>
                  <a:lnTo>
                    <a:pt x="3884" y="2296"/>
                  </a:lnTo>
                  <a:lnTo>
                    <a:pt x="3918" y="2309"/>
                  </a:lnTo>
                  <a:lnTo>
                    <a:pt x="3952" y="2321"/>
                  </a:lnTo>
                  <a:lnTo>
                    <a:pt x="3988" y="2331"/>
                  </a:lnTo>
                  <a:lnTo>
                    <a:pt x="4024" y="2341"/>
                  </a:lnTo>
                  <a:lnTo>
                    <a:pt x="4060" y="2348"/>
                  </a:lnTo>
                  <a:lnTo>
                    <a:pt x="4060" y="1746"/>
                  </a:lnTo>
                  <a:close/>
                  <a:moveTo>
                    <a:pt x="4437" y="1092"/>
                  </a:moveTo>
                  <a:lnTo>
                    <a:pt x="5006" y="763"/>
                  </a:lnTo>
                  <a:lnTo>
                    <a:pt x="4975" y="728"/>
                  </a:lnTo>
                  <a:lnTo>
                    <a:pt x="4943" y="694"/>
                  </a:lnTo>
                  <a:lnTo>
                    <a:pt x="4917" y="669"/>
                  </a:lnTo>
                  <a:lnTo>
                    <a:pt x="4890" y="645"/>
                  </a:lnTo>
                  <a:lnTo>
                    <a:pt x="4862" y="622"/>
                  </a:lnTo>
                  <a:lnTo>
                    <a:pt x="4835" y="601"/>
                  </a:lnTo>
                  <a:lnTo>
                    <a:pt x="4805" y="579"/>
                  </a:lnTo>
                  <a:lnTo>
                    <a:pt x="4775" y="559"/>
                  </a:lnTo>
                  <a:lnTo>
                    <a:pt x="4744" y="541"/>
                  </a:lnTo>
                  <a:lnTo>
                    <a:pt x="4712" y="523"/>
                  </a:lnTo>
                  <a:lnTo>
                    <a:pt x="4680" y="506"/>
                  </a:lnTo>
                  <a:lnTo>
                    <a:pt x="4647" y="491"/>
                  </a:lnTo>
                  <a:lnTo>
                    <a:pt x="4613" y="477"/>
                  </a:lnTo>
                  <a:lnTo>
                    <a:pt x="4579" y="463"/>
                  </a:lnTo>
                  <a:lnTo>
                    <a:pt x="4544" y="453"/>
                  </a:lnTo>
                  <a:lnTo>
                    <a:pt x="4509" y="442"/>
                  </a:lnTo>
                  <a:lnTo>
                    <a:pt x="4473" y="432"/>
                  </a:lnTo>
                  <a:lnTo>
                    <a:pt x="4437" y="425"/>
                  </a:lnTo>
                  <a:lnTo>
                    <a:pt x="4437" y="1092"/>
                  </a:lnTo>
                  <a:close/>
                  <a:moveTo>
                    <a:pt x="2318" y="2243"/>
                  </a:moveTo>
                  <a:lnTo>
                    <a:pt x="1925" y="2016"/>
                  </a:lnTo>
                  <a:lnTo>
                    <a:pt x="1925" y="2461"/>
                  </a:lnTo>
                  <a:lnTo>
                    <a:pt x="1953" y="2455"/>
                  </a:lnTo>
                  <a:lnTo>
                    <a:pt x="1979" y="2448"/>
                  </a:lnTo>
                  <a:lnTo>
                    <a:pt x="2005" y="2441"/>
                  </a:lnTo>
                  <a:lnTo>
                    <a:pt x="2030" y="2432"/>
                  </a:lnTo>
                  <a:lnTo>
                    <a:pt x="2056" y="2423"/>
                  </a:lnTo>
                  <a:lnTo>
                    <a:pt x="2080" y="2412"/>
                  </a:lnTo>
                  <a:lnTo>
                    <a:pt x="2105" y="2400"/>
                  </a:lnTo>
                  <a:lnTo>
                    <a:pt x="2128" y="2389"/>
                  </a:lnTo>
                  <a:lnTo>
                    <a:pt x="2152" y="2376"/>
                  </a:lnTo>
                  <a:lnTo>
                    <a:pt x="2175" y="2362"/>
                  </a:lnTo>
                  <a:lnTo>
                    <a:pt x="2196" y="2347"/>
                  </a:lnTo>
                  <a:lnTo>
                    <a:pt x="2219" y="2331"/>
                  </a:lnTo>
                  <a:lnTo>
                    <a:pt x="2239" y="2315"/>
                  </a:lnTo>
                  <a:lnTo>
                    <a:pt x="2260" y="2298"/>
                  </a:lnTo>
                  <a:lnTo>
                    <a:pt x="2279" y="2281"/>
                  </a:lnTo>
                  <a:lnTo>
                    <a:pt x="2299" y="2262"/>
                  </a:lnTo>
                  <a:lnTo>
                    <a:pt x="2318" y="2243"/>
                  </a:lnTo>
                  <a:close/>
                  <a:moveTo>
                    <a:pt x="1509" y="1776"/>
                  </a:moveTo>
                  <a:lnTo>
                    <a:pt x="1098" y="1539"/>
                  </a:lnTo>
                  <a:lnTo>
                    <a:pt x="1092" y="1565"/>
                  </a:lnTo>
                  <a:lnTo>
                    <a:pt x="1084" y="1590"/>
                  </a:lnTo>
                  <a:lnTo>
                    <a:pt x="1079" y="1616"/>
                  </a:lnTo>
                  <a:lnTo>
                    <a:pt x="1075" y="1643"/>
                  </a:lnTo>
                  <a:lnTo>
                    <a:pt x="1072" y="1670"/>
                  </a:lnTo>
                  <a:lnTo>
                    <a:pt x="1068" y="1697"/>
                  </a:lnTo>
                  <a:lnTo>
                    <a:pt x="1067" y="1725"/>
                  </a:lnTo>
                  <a:lnTo>
                    <a:pt x="1066" y="1752"/>
                  </a:lnTo>
                  <a:lnTo>
                    <a:pt x="1067" y="1785"/>
                  </a:lnTo>
                  <a:lnTo>
                    <a:pt x="1069" y="1818"/>
                  </a:lnTo>
                  <a:lnTo>
                    <a:pt x="1074" y="1850"/>
                  </a:lnTo>
                  <a:lnTo>
                    <a:pt x="1078" y="1882"/>
                  </a:lnTo>
                  <a:lnTo>
                    <a:pt x="1084" y="1914"/>
                  </a:lnTo>
                  <a:lnTo>
                    <a:pt x="1093" y="1945"/>
                  </a:lnTo>
                  <a:lnTo>
                    <a:pt x="1101" y="1975"/>
                  </a:lnTo>
                  <a:lnTo>
                    <a:pt x="1112" y="2004"/>
                  </a:lnTo>
                  <a:lnTo>
                    <a:pt x="1509" y="1776"/>
                  </a:lnTo>
                  <a:close/>
                  <a:moveTo>
                    <a:pt x="1230" y="1295"/>
                  </a:moveTo>
                  <a:lnTo>
                    <a:pt x="1647" y="1535"/>
                  </a:lnTo>
                  <a:lnTo>
                    <a:pt x="1647" y="1044"/>
                  </a:lnTo>
                  <a:lnTo>
                    <a:pt x="1621" y="1050"/>
                  </a:lnTo>
                  <a:lnTo>
                    <a:pt x="1595" y="1056"/>
                  </a:lnTo>
                  <a:lnTo>
                    <a:pt x="1569" y="1065"/>
                  </a:lnTo>
                  <a:lnTo>
                    <a:pt x="1544" y="1073"/>
                  </a:lnTo>
                  <a:lnTo>
                    <a:pt x="1519" y="1083"/>
                  </a:lnTo>
                  <a:lnTo>
                    <a:pt x="1494" y="1092"/>
                  </a:lnTo>
                  <a:lnTo>
                    <a:pt x="1470" y="1104"/>
                  </a:lnTo>
                  <a:lnTo>
                    <a:pt x="1446" y="1116"/>
                  </a:lnTo>
                  <a:lnTo>
                    <a:pt x="1424" y="1130"/>
                  </a:lnTo>
                  <a:lnTo>
                    <a:pt x="1400" y="1143"/>
                  </a:lnTo>
                  <a:lnTo>
                    <a:pt x="1379" y="1157"/>
                  </a:lnTo>
                  <a:lnTo>
                    <a:pt x="1358" y="1173"/>
                  </a:lnTo>
                  <a:lnTo>
                    <a:pt x="1337" y="1189"/>
                  </a:lnTo>
                  <a:lnTo>
                    <a:pt x="1316" y="1206"/>
                  </a:lnTo>
                  <a:lnTo>
                    <a:pt x="1297" y="1223"/>
                  </a:lnTo>
                  <a:lnTo>
                    <a:pt x="1278" y="1241"/>
                  </a:lnTo>
                  <a:lnTo>
                    <a:pt x="1254" y="1267"/>
                  </a:lnTo>
                  <a:lnTo>
                    <a:pt x="1230" y="1295"/>
                  </a:lnTo>
                  <a:close/>
                  <a:moveTo>
                    <a:pt x="2064" y="1776"/>
                  </a:moveTo>
                  <a:lnTo>
                    <a:pt x="2464" y="2007"/>
                  </a:lnTo>
                  <a:lnTo>
                    <a:pt x="2474" y="1977"/>
                  </a:lnTo>
                  <a:lnTo>
                    <a:pt x="2484" y="1946"/>
                  </a:lnTo>
                  <a:lnTo>
                    <a:pt x="2491" y="1915"/>
                  </a:lnTo>
                  <a:lnTo>
                    <a:pt x="2498" y="1883"/>
                  </a:lnTo>
                  <a:lnTo>
                    <a:pt x="2503" y="1851"/>
                  </a:lnTo>
                  <a:lnTo>
                    <a:pt x="2507" y="1818"/>
                  </a:lnTo>
                  <a:lnTo>
                    <a:pt x="2509" y="1785"/>
                  </a:lnTo>
                  <a:lnTo>
                    <a:pt x="2510" y="1752"/>
                  </a:lnTo>
                  <a:lnTo>
                    <a:pt x="2509" y="1725"/>
                  </a:lnTo>
                  <a:lnTo>
                    <a:pt x="2508" y="1697"/>
                  </a:lnTo>
                  <a:lnTo>
                    <a:pt x="2505" y="1669"/>
                  </a:lnTo>
                  <a:lnTo>
                    <a:pt x="2502" y="1642"/>
                  </a:lnTo>
                  <a:lnTo>
                    <a:pt x="2497" y="1615"/>
                  </a:lnTo>
                  <a:lnTo>
                    <a:pt x="2491" y="1589"/>
                  </a:lnTo>
                  <a:lnTo>
                    <a:pt x="2485" y="1563"/>
                  </a:lnTo>
                  <a:lnTo>
                    <a:pt x="2477" y="1537"/>
                  </a:lnTo>
                  <a:lnTo>
                    <a:pt x="2064" y="1776"/>
                  </a:lnTo>
                  <a:close/>
                  <a:moveTo>
                    <a:pt x="1647" y="2016"/>
                  </a:moveTo>
                  <a:lnTo>
                    <a:pt x="1258" y="2242"/>
                  </a:lnTo>
                  <a:lnTo>
                    <a:pt x="1278" y="2262"/>
                  </a:lnTo>
                  <a:lnTo>
                    <a:pt x="1297" y="2280"/>
                  </a:lnTo>
                  <a:lnTo>
                    <a:pt x="1316" y="2298"/>
                  </a:lnTo>
                  <a:lnTo>
                    <a:pt x="1337" y="2315"/>
                  </a:lnTo>
                  <a:lnTo>
                    <a:pt x="1358" y="2331"/>
                  </a:lnTo>
                  <a:lnTo>
                    <a:pt x="1379" y="2346"/>
                  </a:lnTo>
                  <a:lnTo>
                    <a:pt x="1400" y="2361"/>
                  </a:lnTo>
                  <a:lnTo>
                    <a:pt x="1424" y="2375"/>
                  </a:lnTo>
                  <a:lnTo>
                    <a:pt x="1446" y="2388"/>
                  </a:lnTo>
                  <a:lnTo>
                    <a:pt x="1470" y="2400"/>
                  </a:lnTo>
                  <a:lnTo>
                    <a:pt x="1494" y="2411"/>
                  </a:lnTo>
                  <a:lnTo>
                    <a:pt x="1519" y="2422"/>
                  </a:lnTo>
                  <a:lnTo>
                    <a:pt x="1544" y="2431"/>
                  </a:lnTo>
                  <a:lnTo>
                    <a:pt x="1569" y="2440"/>
                  </a:lnTo>
                  <a:lnTo>
                    <a:pt x="1595" y="2447"/>
                  </a:lnTo>
                  <a:lnTo>
                    <a:pt x="1621" y="2455"/>
                  </a:lnTo>
                  <a:lnTo>
                    <a:pt x="1647" y="2460"/>
                  </a:lnTo>
                  <a:lnTo>
                    <a:pt x="1647" y="2016"/>
                  </a:lnTo>
                  <a:close/>
                  <a:moveTo>
                    <a:pt x="1925" y="1535"/>
                  </a:moveTo>
                  <a:lnTo>
                    <a:pt x="2345" y="1292"/>
                  </a:lnTo>
                  <a:lnTo>
                    <a:pt x="2322" y="1267"/>
                  </a:lnTo>
                  <a:lnTo>
                    <a:pt x="2299" y="1241"/>
                  </a:lnTo>
                  <a:lnTo>
                    <a:pt x="2279" y="1223"/>
                  </a:lnTo>
                  <a:lnTo>
                    <a:pt x="2260" y="1205"/>
                  </a:lnTo>
                  <a:lnTo>
                    <a:pt x="2239" y="1189"/>
                  </a:lnTo>
                  <a:lnTo>
                    <a:pt x="2219" y="1172"/>
                  </a:lnTo>
                  <a:lnTo>
                    <a:pt x="2196" y="1157"/>
                  </a:lnTo>
                  <a:lnTo>
                    <a:pt x="2175" y="1142"/>
                  </a:lnTo>
                  <a:lnTo>
                    <a:pt x="2152" y="1129"/>
                  </a:lnTo>
                  <a:lnTo>
                    <a:pt x="2128" y="1116"/>
                  </a:lnTo>
                  <a:lnTo>
                    <a:pt x="2105" y="1103"/>
                  </a:lnTo>
                  <a:lnTo>
                    <a:pt x="2080" y="1092"/>
                  </a:lnTo>
                  <a:lnTo>
                    <a:pt x="2056" y="1082"/>
                  </a:lnTo>
                  <a:lnTo>
                    <a:pt x="2030" y="1072"/>
                  </a:lnTo>
                  <a:lnTo>
                    <a:pt x="2005" y="1064"/>
                  </a:lnTo>
                  <a:lnTo>
                    <a:pt x="1979" y="1056"/>
                  </a:lnTo>
                  <a:lnTo>
                    <a:pt x="1953" y="1049"/>
                  </a:lnTo>
                  <a:lnTo>
                    <a:pt x="1925" y="1043"/>
                  </a:lnTo>
                  <a:lnTo>
                    <a:pt x="1925" y="15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tIns="720000" anchor="ctr"/>
            <a:lstStyle/>
            <a:p>
              <a:endParaRPr lang="zh-CN" altLang="en-US" sz="1355"/>
            </a:p>
          </p:txBody>
        </p:sp>
        <p:sp>
          <p:nvSpPr>
            <p:cNvPr id="57" name="MH_SubTitle_5"/>
            <p:cNvSpPr/>
            <p:nvPr>
              <p:custDataLst>
                <p:tags r:id="rId15"/>
              </p:custDataLst>
            </p:nvPr>
          </p:nvSpPr>
          <p:spPr>
            <a:xfrm>
              <a:off x="4469056" y="3317140"/>
              <a:ext cx="2161688" cy="1559981"/>
            </a:xfrm>
            <a:custGeom>
              <a:avLst/>
              <a:gdLst>
                <a:gd name="connsiteX0" fmla="*/ 0 w 2309360"/>
                <a:gd name="connsiteY0" fmla="*/ 0 h 1666434"/>
                <a:gd name="connsiteX1" fmla="*/ 2309360 w 2309360"/>
                <a:gd name="connsiteY1" fmla="*/ 0 h 1666434"/>
                <a:gd name="connsiteX2" fmla="*/ 2309360 w 2309360"/>
                <a:gd name="connsiteY2" fmla="*/ 1305879 h 1666434"/>
                <a:gd name="connsiteX3" fmla="*/ 1530338 w 2309360"/>
                <a:gd name="connsiteY3" fmla="*/ 1305879 h 1666434"/>
                <a:gd name="connsiteX4" fmla="*/ 1154681 w 2309360"/>
                <a:gd name="connsiteY4" fmla="*/ 1666434 h 1666434"/>
                <a:gd name="connsiteX5" fmla="*/ 779023 w 2309360"/>
                <a:gd name="connsiteY5" fmla="*/ 1305879 h 1666434"/>
                <a:gd name="connsiteX6" fmla="*/ 0 w 2309360"/>
                <a:gd name="connsiteY6" fmla="*/ 1305879 h 166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9360" h="1666434">
                  <a:moveTo>
                    <a:pt x="0" y="0"/>
                  </a:moveTo>
                  <a:lnTo>
                    <a:pt x="2309360" y="0"/>
                  </a:lnTo>
                  <a:lnTo>
                    <a:pt x="2309360" y="1305879"/>
                  </a:lnTo>
                  <a:lnTo>
                    <a:pt x="1530338" y="1305879"/>
                  </a:lnTo>
                  <a:lnTo>
                    <a:pt x="1154681" y="1666434"/>
                  </a:lnTo>
                  <a:lnTo>
                    <a:pt x="779023" y="1305879"/>
                  </a:lnTo>
                  <a:lnTo>
                    <a:pt x="0" y="1305879"/>
                  </a:lnTo>
                  <a:close/>
                </a:path>
              </a:pathLst>
            </a:custGeom>
            <a:noFill/>
            <a:ln w="19050">
              <a:solidFill>
                <a:srgbClr val="2B5A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61200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355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58" name="Text Box 10"/>
            <p:cNvSpPr txBox="1">
              <a:spLocks noChangeArrowheads="1"/>
            </p:cNvSpPr>
            <p:nvPr/>
          </p:nvSpPr>
          <p:spPr bwMode="auto">
            <a:xfrm>
              <a:off x="4503226" y="3433863"/>
              <a:ext cx="2029541" cy="66941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0960" tIns="30480" rIns="60960" bIns="30480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您的内容打在这里，或者通过复制您的文本后，在此框中选择粘贴您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的内容打在这里，或者通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30" name="文本框 48"/>
          <p:cNvSpPr txBox="1">
            <a:spLocks noChangeArrowheads="1"/>
          </p:cNvSpPr>
          <p:nvPr/>
        </p:nvSpPr>
        <p:spPr bwMode="auto">
          <a:xfrm>
            <a:off x="912868" y="344672"/>
            <a:ext cx="18882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r"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/>
              <a:t>成本预算</a:t>
            </a:r>
            <a:endParaRPr lang="zh-CN" altLang="en-US" dirty="0"/>
          </a:p>
        </p:txBody>
      </p:sp>
      <p:sp>
        <p:nvSpPr>
          <p:cNvPr id="31" name="文本框 30"/>
          <p:cNvSpPr txBox="1"/>
          <p:nvPr/>
        </p:nvSpPr>
        <p:spPr>
          <a:xfrm>
            <a:off x="2801141" y="420612"/>
            <a:ext cx="1947333" cy="3508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Click here to add title</a:t>
            </a:r>
            <a:endParaRPr lang="zh-CN" altLang="en-US" sz="1400" baseline="-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custDataLst>
      <p:tags r:id="rId1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467482" y="3463858"/>
            <a:ext cx="1512616" cy="1514743"/>
            <a:chOff x="925080" y="2842151"/>
            <a:chExt cx="1134462" cy="1136057"/>
          </a:xfrm>
        </p:grpSpPr>
        <p:sp>
          <p:nvSpPr>
            <p:cNvPr id="4" name="MH_Other_3"/>
            <p:cNvSpPr/>
            <p:nvPr>
              <p:custDataLst>
                <p:tags r:id="rId1"/>
              </p:custDataLst>
            </p:nvPr>
          </p:nvSpPr>
          <p:spPr>
            <a:xfrm>
              <a:off x="925080" y="2842151"/>
              <a:ext cx="1134462" cy="1136057"/>
            </a:xfrm>
            <a:prstGeom prst="teardrop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72000" rIns="108000" anchor="ctr"/>
            <a:lstStyle/>
            <a:p>
              <a:pPr algn="ctr">
                <a:defRPr/>
              </a:pPr>
              <a:endParaRPr lang="th-TH" sz="3600" dirty="0"/>
            </a:p>
          </p:txBody>
        </p:sp>
        <p:sp>
          <p:nvSpPr>
            <p:cNvPr id="2054" name="MH_Other_5"/>
            <p:cNvSpPr>
              <a:spLocks noEditPoints="1"/>
            </p:cNvSpPr>
            <p:nvPr>
              <p:custDataLst>
                <p:tags r:id="rId2"/>
              </p:custDataLst>
            </p:nvPr>
          </p:nvSpPr>
          <p:spPr bwMode="auto">
            <a:xfrm>
              <a:off x="1258558" y="3129356"/>
              <a:ext cx="467506" cy="502609"/>
            </a:xfrm>
            <a:custGeom>
              <a:avLst/>
              <a:gdLst>
                <a:gd name="T0" fmla="*/ 2147483646 w 67"/>
                <a:gd name="T1" fmla="*/ 2147483646 h 72"/>
                <a:gd name="T2" fmla="*/ 2147483646 w 67"/>
                <a:gd name="T3" fmla="*/ 2147483646 h 72"/>
                <a:gd name="T4" fmla="*/ 2147483646 w 67"/>
                <a:gd name="T5" fmla="*/ 2147483646 h 72"/>
                <a:gd name="T6" fmla="*/ 0 w 67"/>
                <a:gd name="T7" fmla="*/ 2147483646 h 72"/>
                <a:gd name="T8" fmla="*/ 0 w 67"/>
                <a:gd name="T9" fmla="*/ 2147483646 h 72"/>
                <a:gd name="T10" fmla="*/ 2147483646 w 67"/>
                <a:gd name="T11" fmla="*/ 2147483646 h 72"/>
                <a:gd name="T12" fmla="*/ 2147483646 w 67"/>
                <a:gd name="T13" fmla="*/ 2147483646 h 72"/>
                <a:gd name="T14" fmla="*/ 2147483646 w 67"/>
                <a:gd name="T15" fmla="*/ 2147483646 h 72"/>
                <a:gd name="T16" fmla="*/ 2147483646 w 67"/>
                <a:gd name="T17" fmla="*/ 0 h 72"/>
                <a:gd name="T18" fmla="*/ 2147483646 w 67"/>
                <a:gd name="T19" fmla="*/ 0 h 72"/>
                <a:gd name="T20" fmla="*/ 2147483646 w 67"/>
                <a:gd name="T21" fmla="*/ 2147483646 h 72"/>
                <a:gd name="T22" fmla="*/ 2147483646 w 67"/>
                <a:gd name="T23" fmla="*/ 2147483646 h 72"/>
                <a:gd name="T24" fmla="*/ 2147483646 w 67"/>
                <a:gd name="T25" fmla="*/ 2147483646 h 72"/>
                <a:gd name="T26" fmla="*/ 2147483646 w 67"/>
                <a:gd name="T27" fmla="*/ 2147483646 h 72"/>
                <a:gd name="T28" fmla="*/ 2147483646 w 67"/>
                <a:gd name="T29" fmla="*/ 0 h 72"/>
                <a:gd name="T30" fmla="*/ 2147483646 w 67"/>
                <a:gd name="T31" fmla="*/ 0 h 72"/>
                <a:gd name="T32" fmla="*/ 2147483646 w 67"/>
                <a:gd name="T33" fmla="*/ 2147483646 h 72"/>
                <a:gd name="T34" fmla="*/ 2147483646 w 67"/>
                <a:gd name="T35" fmla="*/ 2147483646 h 72"/>
                <a:gd name="T36" fmla="*/ 2147483646 w 67"/>
                <a:gd name="T37" fmla="*/ 2147483646 h 72"/>
                <a:gd name="T38" fmla="*/ 2147483646 w 67"/>
                <a:gd name="T39" fmla="*/ 2147483646 h 72"/>
                <a:gd name="T40" fmla="*/ 2147483646 w 67"/>
                <a:gd name="T41" fmla="*/ 2147483646 h 72"/>
                <a:gd name="T42" fmla="*/ 2147483646 w 67"/>
                <a:gd name="T43" fmla="*/ 2147483646 h 72"/>
                <a:gd name="T44" fmla="*/ 2147483646 w 67"/>
                <a:gd name="T45" fmla="*/ 2147483646 h 72"/>
                <a:gd name="T46" fmla="*/ 2147483646 w 67"/>
                <a:gd name="T47" fmla="*/ 2147483646 h 72"/>
                <a:gd name="T48" fmla="*/ 2147483646 w 67"/>
                <a:gd name="T49" fmla="*/ 2147483646 h 72"/>
                <a:gd name="T50" fmla="*/ 2147483646 w 67"/>
                <a:gd name="T51" fmla="*/ 2147483646 h 72"/>
                <a:gd name="T52" fmla="*/ 2147483646 w 67"/>
                <a:gd name="T53" fmla="*/ 2147483646 h 72"/>
                <a:gd name="T54" fmla="*/ 2147483646 w 67"/>
                <a:gd name="T55" fmla="*/ 2147483646 h 72"/>
                <a:gd name="T56" fmla="*/ 2147483646 w 67"/>
                <a:gd name="T57" fmla="*/ 2147483646 h 72"/>
                <a:gd name="T58" fmla="*/ 2147483646 w 67"/>
                <a:gd name="T59" fmla="*/ 2147483646 h 72"/>
                <a:gd name="T60" fmla="*/ 2147483646 w 67"/>
                <a:gd name="T61" fmla="*/ 2147483646 h 72"/>
                <a:gd name="T62" fmla="*/ 2147483646 w 67"/>
                <a:gd name="T63" fmla="*/ 2147483646 h 72"/>
                <a:gd name="T64" fmla="*/ 2147483646 w 67"/>
                <a:gd name="T65" fmla="*/ 2147483646 h 72"/>
                <a:gd name="T66" fmla="*/ 2147483646 w 67"/>
                <a:gd name="T67" fmla="*/ 2147483646 h 72"/>
                <a:gd name="T68" fmla="*/ 2147483646 w 67"/>
                <a:gd name="T69" fmla="*/ 2147483646 h 72"/>
                <a:gd name="T70" fmla="*/ 2147483646 w 67"/>
                <a:gd name="T71" fmla="*/ 2147483646 h 72"/>
                <a:gd name="T72" fmla="*/ 2147483646 w 67"/>
                <a:gd name="T73" fmla="*/ 2147483646 h 72"/>
                <a:gd name="T74" fmla="*/ 2147483646 w 67"/>
                <a:gd name="T75" fmla="*/ 2147483646 h 72"/>
                <a:gd name="T76" fmla="*/ 2147483646 w 67"/>
                <a:gd name="T77" fmla="*/ 2147483646 h 72"/>
                <a:gd name="T78" fmla="*/ 2147483646 w 67"/>
                <a:gd name="T79" fmla="*/ 2147483646 h 72"/>
                <a:gd name="T80" fmla="*/ 2147483646 w 67"/>
                <a:gd name="T81" fmla="*/ 2147483646 h 72"/>
                <a:gd name="T82" fmla="*/ 2147483646 w 67"/>
                <a:gd name="T83" fmla="*/ 2147483646 h 72"/>
                <a:gd name="T84" fmla="*/ 2147483646 w 67"/>
                <a:gd name="T85" fmla="*/ 2147483646 h 72"/>
                <a:gd name="T86" fmla="*/ 2147483646 w 67"/>
                <a:gd name="T87" fmla="*/ 2147483646 h 7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355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054557" y="3463858"/>
            <a:ext cx="2127447" cy="2127447"/>
            <a:chOff x="2115386" y="2842151"/>
            <a:chExt cx="1595585" cy="1595585"/>
          </a:xfrm>
        </p:grpSpPr>
        <p:sp>
          <p:nvSpPr>
            <p:cNvPr id="2" name="MH_Other_1"/>
            <p:cNvSpPr/>
            <p:nvPr>
              <p:custDataLst>
                <p:tags r:id="rId3"/>
              </p:custDataLst>
            </p:nvPr>
          </p:nvSpPr>
          <p:spPr>
            <a:xfrm rot="16200000">
              <a:off x="2115386" y="2842151"/>
              <a:ext cx="1595585" cy="1595585"/>
            </a:xfrm>
            <a:prstGeom prst="teardrop">
              <a:avLst/>
            </a:prstGeom>
            <a:solidFill>
              <a:srgbClr val="88B9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lIns="36000" tIns="36000" rIns="108000" anchor="ctr"/>
            <a:lstStyle/>
            <a:p>
              <a:pPr algn="ctr">
                <a:defRPr/>
              </a:pPr>
              <a:endParaRPr lang="th-TH" sz="3600" dirty="0"/>
            </a:p>
          </p:txBody>
        </p:sp>
        <p:sp>
          <p:nvSpPr>
            <p:cNvPr id="2055" name="MH_Other_6"/>
            <p:cNvSpPr>
              <a:spLocks noEditPoints="1"/>
            </p:cNvSpPr>
            <p:nvPr>
              <p:custDataLst>
                <p:tags r:id="rId4"/>
              </p:custDataLst>
            </p:nvPr>
          </p:nvSpPr>
          <p:spPr bwMode="auto">
            <a:xfrm>
              <a:off x="2659482" y="3381460"/>
              <a:ext cx="507396" cy="437190"/>
            </a:xfrm>
            <a:custGeom>
              <a:avLst/>
              <a:gdLst>
                <a:gd name="T0" fmla="*/ 2147483646 w 73"/>
                <a:gd name="T1" fmla="*/ 2147483646 h 63"/>
                <a:gd name="T2" fmla="*/ 2147483646 w 73"/>
                <a:gd name="T3" fmla="*/ 2147483646 h 63"/>
                <a:gd name="T4" fmla="*/ 2147483646 w 73"/>
                <a:gd name="T5" fmla="*/ 2147483646 h 63"/>
                <a:gd name="T6" fmla="*/ 2147483646 w 73"/>
                <a:gd name="T7" fmla="*/ 2147483646 h 63"/>
                <a:gd name="T8" fmla="*/ 2147483646 w 73"/>
                <a:gd name="T9" fmla="*/ 2147483646 h 63"/>
                <a:gd name="T10" fmla="*/ 2147483646 w 73"/>
                <a:gd name="T11" fmla="*/ 2147483646 h 63"/>
                <a:gd name="T12" fmla="*/ 2147483646 w 73"/>
                <a:gd name="T13" fmla="*/ 2147483646 h 63"/>
                <a:gd name="T14" fmla="*/ 2147483646 w 73"/>
                <a:gd name="T15" fmla="*/ 2147483646 h 63"/>
                <a:gd name="T16" fmla="*/ 2147483646 w 73"/>
                <a:gd name="T17" fmla="*/ 2147483646 h 63"/>
                <a:gd name="T18" fmla="*/ 0 w 73"/>
                <a:gd name="T19" fmla="*/ 2147483646 h 63"/>
                <a:gd name="T20" fmla="*/ 0 w 73"/>
                <a:gd name="T21" fmla="*/ 2147483646 h 63"/>
                <a:gd name="T22" fmla="*/ 2147483646 w 73"/>
                <a:gd name="T23" fmla="*/ 0 h 63"/>
                <a:gd name="T24" fmla="*/ 2147483646 w 73"/>
                <a:gd name="T25" fmla="*/ 0 h 63"/>
                <a:gd name="T26" fmla="*/ 2147483646 w 73"/>
                <a:gd name="T27" fmla="*/ 2147483646 h 63"/>
                <a:gd name="T28" fmla="*/ 2147483646 w 73"/>
                <a:gd name="T29" fmla="*/ 2147483646 h 63"/>
                <a:gd name="T30" fmla="*/ 2147483646 w 73"/>
                <a:gd name="T31" fmla="*/ 2147483646 h 63"/>
                <a:gd name="T32" fmla="*/ 2147483646 w 73"/>
                <a:gd name="T33" fmla="*/ 2147483646 h 63"/>
                <a:gd name="T34" fmla="*/ 2147483646 w 73"/>
                <a:gd name="T35" fmla="*/ 2147483646 h 63"/>
                <a:gd name="T36" fmla="*/ 2147483646 w 73"/>
                <a:gd name="T37" fmla="*/ 2147483646 h 63"/>
                <a:gd name="T38" fmla="*/ 2147483646 w 73"/>
                <a:gd name="T39" fmla="*/ 2147483646 h 63"/>
                <a:gd name="T40" fmla="*/ 2147483646 w 73"/>
                <a:gd name="T41" fmla="*/ 2147483646 h 63"/>
                <a:gd name="T42" fmla="*/ 2147483646 w 73"/>
                <a:gd name="T43" fmla="*/ 2147483646 h 63"/>
                <a:gd name="T44" fmla="*/ 2147483646 w 73"/>
                <a:gd name="T45" fmla="*/ 2147483646 h 63"/>
                <a:gd name="T46" fmla="*/ 2147483646 w 73"/>
                <a:gd name="T47" fmla="*/ 2147483646 h 6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355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054557" y="1876784"/>
            <a:ext cx="1514743" cy="1512615"/>
            <a:chOff x="2115386" y="1651845"/>
            <a:chExt cx="1136057" cy="1134461"/>
          </a:xfrm>
        </p:grpSpPr>
        <p:sp>
          <p:nvSpPr>
            <p:cNvPr id="3" name="MH_Other_2"/>
            <p:cNvSpPr/>
            <p:nvPr>
              <p:custDataLst>
                <p:tags r:id="rId5"/>
              </p:custDataLst>
            </p:nvPr>
          </p:nvSpPr>
          <p:spPr>
            <a:xfrm rot="10800000">
              <a:off x="2115386" y="1651845"/>
              <a:ext cx="1136057" cy="1134461"/>
            </a:xfrm>
            <a:prstGeom prst="teardrop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tIns="36000" rIns="36000" anchor="ctr"/>
            <a:lstStyle/>
            <a:p>
              <a:pPr algn="ctr">
                <a:defRPr/>
              </a:pPr>
              <a:endParaRPr lang="th-TH" sz="4000" dirty="0"/>
            </a:p>
          </p:txBody>
        </p:sp>
        <p:sp>
          <p:nvSpPr>
            <p:cNvPr id="2056" name="MH_Other_7"/>
            <p:cNvSpPr>
              <a:spLocks noEditPoints="1"/>
            </p:cNvSpPr>
            <p:nvPr>
              <p:custDataLst>
                <p:tags r:id="rId6"/>
              </p:custDataLst>
            </p:nvPr>
          </p:nvSpPr>
          <p:spPr bwMode="auto">
            <a:xfrm>
              <a:off x="2429718" y="2039571"/>
              <a:ext cx="507396" cy="382940"/>
            </a:xfrm>
            <a:custGeom>
              <a:avLst/>
              <a:gdLst>
                <a:gd name="T0" fmla="*/ 2147483646 w 158"/>
                <a:gd name="T1" fmla="*/ 2147483646 h 119"/>
                <a:gd name="T2" fmla="*/ 0 w 158"/>
                <a:gd name="T3" fmla="*/ 2147483646 h 119"/>
                <a:gd name="T4" fmla="*/ 0 w 158"/>
                <a:gd name="T5" fmla="*/ 0 h 119"/>
                <a:gd name="T6" fmla="*/ 2147483646 w 158"/>
                <a:gd name="T7" fmla="*/ 0 h 119"/>
                <a:gd name="T8" fmla="*/ 2147483646 w 158"/>
                <a:gd name="T9" fmla="*/ 2147483646 h 119"/>
                <a:gd name="T10" fmla="*/ 2147483646 w 158"/>
                <a:gd name="T11" fmla="*/ 2147483646 h 119"/>
                <a:gd name="T12" fmla="*/ 2147483646 w 158"/>
                <a:gd name="T13" fmla="*/ 2147483646 h 119"/>
                <a:gd name="T14" fmla="*/ 2147483646 w 158"/>
                <a:gd name="T15" fmla="*/ 2147483646 h 119"/>
                <a:gd name="T16" fmla="*/ 2147483646 w 158"/>
                <a:gd name="T17" fmla="*/ 2147483646 h 119"/>
                <a:gd name="T18" fmla="*/ 2147483646 w 158"/>
                <a:gd name="T19" fmla="*/ 2147483646 h 119"/>
                <a:gd name="T20" fmla="*/ 2147483646 w 158"/>
                <a:gd name="T21" fmla="*/ 2147483646 h 119"/>
                <a:gd name="T22" fmla="*/ 2147483646 w 158"/>
                <a:gd name="T23" fmla="*/ 2147483646 h 119"/>
                <a:gd name="T24" fmla="*/ 2147483646 w 158"/>
                <a:gd name="T25" fmla="*/ 2147483646 h 119"/>
                <a:gd name="T26" fmla="*/ 2147483646 w 158"/>
                <a:gd name="T27" fmla="*/ 2147483646 h 119"/>
                <a:gd name="T28" fmla="*/ 2147483646 w 158"/>
                <a:gd name="T29" fmla="*/ 2147483646 h 119"/>
                <a:gd name="T30" fmla="*/ 2147483646 w 158"/>
                <a:gd name="T31" fmla="*/ 2147483646 h 119"/>
                <a:gd name="T32" fmla="*/ 2147483646 w 158"/>
                <a:gd name="T33" fmla="*/ 2147483646 h 119"/>
                <a:gd name="T34" fmla="*/ 2147483646 w 158"/>
                <a:gd name="T35" fmla="*/ 2147483646 h 119"/>
                <a:gd name="T36" fmla="*/ 2147483646 w 158"/>
                <a:gd name="T37" fmla="*/ 2147483646 h 119"/>
                <a:gd name="T38" fmla="*/ 2147483646 w 158"/>
                <a:gd name="T39" fmla="*/ 2147483646 h 119"/>
                <a:gd name="T40" fmla="*/ 2147483646 w 158"/>
                <a:gd name="T41" fmla="*/ 2147483646 h 119"/>
                <a:gd name="T42" fmla="*/ 2147483646 w 158"/>
                <a:gd name="T43" fmla="*/ 2147483646 h 119"/>
                <a:gd name="T44" fmla="*/ 2147483646 w 158"/>
                <a:gd name="T45" fmla="*/ 2147483646 h 119"/>
                <a:gd name="T46" fmla="*/ 2147483646 w 158"/>
                <a:gd name="T47" fmla="*/ 2147483646 h 119"/>
                <a:gd name="T48" fmla="*/ 2147483646 w 158"/>
                <a:gd name="T49" fmla="*/ 2147483646 h 119"/>
                <a:gd name="T50" fmla="*/ 2147483646 w 158"/>
                <a:gd name="T51" fmla="*/ 2147483646 h 119"/>
                <a:gd name="T52" fmla="*/ 2147483646 w 158"/>
                <a:gd name="T53" fmla="*/ 2147483646 h 119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355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458971" y="1891675"/>
            <a:ext cx="1512616" cy="1512616"/>
            <a:chOff x="918697" y="1663014"/>
            <a:chExt cx="1134462" cy="1134462"/>
          </a:xfrm>
        </p:grpSpPr>
        <p:sp>
          <p:nvSpPr>
            <p:cNvPr id="5" name="MH_Other_4"/>
            <p:cNvSpPr/>
            <p:nvPr>
              <p:custDataLst>
                <p:tags r:id="rId7"/>
              </p:custDataLst>
            </p:nvPr>
          </p:nvSpPr>
          <p:spPr>
            <a:xfrm rot="5400000">
              <a:off x="918697" y="1663014"/>
              <a:ext cx="1134462" cy="1134462"/>
            </a:xfrm>
            <a:prstGeom prst="teardrop">
              <a:avLst/>
            </a:prstGeom>
            <a:solidFill>
              <a:srgbClr val="88B9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108000" tIns="36000" rIns="0" anchor="ctr"/>
            <a:lstStyle/>
            <a:p>
              <a:pPr algn="ctr">
                <a:defRPr/>
              </a:pPr>
              <a:endParaRPr lang="th-TH" sz="3600" dirty="0"/>
            </a:p>
          </p:txBody>
        </p:sp>
        <p:sp>
          <p:nvSpPr>
            <p:cNvPr id="2057" name="MH_Other_8"/>
            <p:cNvSpPr>
              <a:spLocks noEditPoints="1"/>
            </p:cNvSpPr>
            <p:nvPr>
              <p:custDataLst>
                <p:tags r:id="rId8"/>
              </p:custDataLst>
            </p:nvPr>
          </p:nvSpPr>
          <p:spPr bwMode="auto">
            <a:xfrm>
              <a:off x="1319190" y="1961388"/>
              <a:ext cx="347837" cy="585579"/>
            </a:xfrm>
            <a:custGeom>
              <a:avLst/>
              <a:gdLst>
                <a:gd name="T0" fmla="*/ 2147483646 w 29"/>
                <a:gd name="T1" fmla="*/ 2147483646 h 49"/>
                <a:gd name="T2" fmla="*/ 2147483646 w 29"/>
                <a:gd name="T3" fmla="*/ 2147483646 h 49"/>
                <a:gd name="T4" fmla="*/ 2147483646 w 29"/>
                <a:gd name="T5" fmla="*/ 2147483646 h 49"/>
                <a:gd name="T6" fmla="*/ 0 w 29"/>
                <a:gd name="T7" fmla="*/ 2147483646 h 49"/>
                <a:gd name="T8" fmla="*/ 0 w 29"/>
                <a:gd name="T9" fmla="*/ 2147483646 h 49"/>
                <a:gd name="T10" fmla="*/ 2147483646 w 29"/>
                <a:gd name="T11" fmla="*/ 0 h 49"/>
                <a:gd name="T12" fmla="*/ 2147483646 w 29"/>
                <a:gd name="T13" fmla="*/ 0 h 49"/>
                <a:gd name="T14" fmla="*/ 2147483646 w 29"/>
                <a:gd name="T15" fmla="*/ 2147483646 h 49"/>
                <a:gd name="T16" fmla="*/ 2147483646 w 29"/>
                <a:gd name="T17" fmla="*/ 2147483646 h 49"/>
                <a:gd name="T18" fmla="*/ 2147483646 w 29"/>
                <a:gd name="T19" fmla="*/ 2147483646 h 49"/>
                <a:gd name="T20" fmla="*/ 2147483646 w 29"/>
                <a:gd name="T21" fmla="*/ 2147483646 h 49"/>
                <a:gd name="T22" fmla="*/ 2147483646 w 29"/>
                <a:gd name="T23" fmla="*/ 2147483646 h 49"/>
                <a:gd name="T24" fmla="*/ 2147483646 w 29"/>
                <a:gd name="T25" fmla="*/ 2147483646 h 49"/>
                <a:gd name="T26" fmla="*/ 2147483646 w 29"/>
                <a:gd name="T27" fmla="*/ 2147483646 h 49"/>
                <a:gd name="T28" fmla="*/ 2147483646 w 29"/>
                <a:gd name="T29" fmla="*/ 2147483646 h 49"/>
                <a:gd name="T30" fmla="*/ 2147483646 w 29"/>
                <a:gd name="T31" fmla="*/ 2147483646 h 49"/>
                <a:gd name="T32" fmla="*/ 2147483646 w 29"/>
                <a:gd name="T33" fmla="*/ 2147483646 h 49"/>
                <a:gd name="T34" fmla="*/ 2147483646 w 29"/>
                <a:gd name="T35" fmla="*/ 2147483646 h 49"/>
                <a:gd name="T36" fmla="*/ 2147483646 w 29"/>
                <a:gd name="T37" fmla="*/ 2147483646 h 49"/>
                <a:gd name="T38" fmla="*/ 2147483646 w 29"/>
                <a:gd name="T39" fmla="*/ 2147483646 h 49"/>
                <a:gd name="T40" fmla="*/ 2147483646 w 29"/>
                <a:gd name="T41" fmla="*/ 2147483646 h 49"/>
                <a:gd name="T42" fmla="*/ 2147483646 w 29"/>
                <a:gd name="T43" fmla="*/ 2147483646 h 49"/>
                <a:gd name="T44" fmla="*/ 2147483646 w 29"/>
                <a:gd name="T45" fmla="*/ 2147483646 h 49"/>
                <a:gd name="T46" fmla="*/ 2147483646 w 29"/>
                <a:gd name="T47" fmla="*/ 2147483646 h 49"/>
                <a:gd name="T48" fmla="*/ 2147483646 w 29"/>
                <a:gd name="T49" fmla="*/ 2147483646 h 49"/>
                <a:gd name="T50" fmla="*/ 2147483646 w 29"/>
                <a:gd name="T51" fmla="*/ 2147483646 h 49"/>
                <a:gd name="T52" fmla="*/ 2147483646 w 29"/>
                <a:gd name="T53" fmla="*/ 2147483646 h 49"/>
                <a:gd name="T54" fmla="*/ 2147483646 w 29"/>
                <a:gd name="T55" fmla="*/ 2147483646 h 49"/>
                <a:gd name="T56" fmla="*/ 2147483646 w 29"/>
                <a:gd name="T57" fmla="*/ 2147483646 h 49"/>
                <a:gd name="T58" fmla="*/ 2147483646 w 29"/>
                <a:gd name="T59" fmla="*/ 2147483646 h 4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355"/>
            </a:p>
          </p:txBody>
        </p:sp>
      </p:grpSp>
      <p:sp>
        <p:nvSpPr>
          <p:cNvPr id="20" name="MH_SubTitle_1"/>
          <p:cNvSpPr/>
          <p:nvPr>
            <p:custDataLst>
              <p:tags r:id="rId9"/>
            </p:custDataLst>
          </p:nvPr>
        </p:nvSpPr>
        <p:spPr>
          <a:xfrm>
            <a:off x="5893261" y="1891675"/>
            <a:ext cx="1861516" cy="506333"/>
          </a:xfrm>
          <a:prstGeom prst="roundRect">
            <a:avLst>
              <a:gd name="adj" fmla="val 21110"/>
            </a:avLst>
          </a:prstGeom>
          <a:solidFill>
            <a:srgbClr val="4365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/>
            <a:r>
              <a:rPr lang="zh-CN" altLang="en-US" sz="1865" dirty="0">
                <a:solidFill>
                  <a:schemeClr val="bg1"/>
                </a:solidFill>
              </a:rPr>
              <a:t>融资计划一</a:t>
            </a:r>
            <a:endParaRPr lang="en-US" altLang="zh-CN" sz="1865" dirty="0">
              <a:solidFill>
                <a:schemeClr val="bg1"/>
              </a:solidFill>
            </a:endParaRPr>
          </a:p>
        </p:txBody>
      </p:sp>
      <p:sp>
        <p:nvSpPr>
          <p:cNvPr id="24" name="MH_SubTitle_2"/>
          <p:cNvSpPr/>
          <p:nvPr>
            <p:custDataLst>
              <p:tags r:id="rId10"/>
            </p:custDataLst>
          </p:nvPr>
        </p:nvSpPr>
        <p:spPr>
          <a:xfrm>
            <a:off x="8741911" y="1891675"/>
            <a:ext cx="1863644" cy="506333"/>
          </a:xfrm>
          <a:prstGeom prst="roundRect">
            <a:avLst>
              <a:gd name="adj" fmla="val 21110"/>
            </a:avLst>
          </a:prstGeom>
          <a:solidFill>
            <a:srgbClr val="4365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/>
            <a:r>
              <a:rPr lang="zh-CN" altLang="en-US" sz="1865" dirty="0">
                <a:solidFill>
                  <a:schemeClr val="bg1"/>
                </a:solidFill>
              </a:rPr>
              <a:t>融资计划二</a:t>
            </a:r>
            <a:endParaRPr lang="en-US" altLang="zh-CN" sz="1865" dirty="0">
              <a:solidFill>
                <a:schemeClr val="bg1"/>
              </a:solidFill>
            </a:endParaRPr>
          </a:p>
        </p:txBody>
      </p:sp>
      <p:sp>
        <p:nvSpPr>
          <p:cNvPr id="27" name="MH_SubTitle_3"/>
          <p:cNvSpPr/>
          <p:nvPr>
            <p:custDataLst>
              <p:tags r:id="rId11"/>
            </p:custDataLst>
          </p:nvPr>
        </p:nvSpPr>
        <p:spPr>
          <a:xfrm>
            <a:off x="5893261" y="3985082"/>
            <a:ext cx="1861516" cy="506333"/>
          </a:xfrm>
          <a:prstGeom prst="roundRect">
            <a:avLst>
              <a:gd name="adj" fmla="val 2111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/>
            <a:r>
              <a:rPr lang="zh-CN" altLang="en-US" sz="1865" dirty="0">
                <a:solidFill>
                  <a:schemeClr val="bg1"/>
                </a:solidFill>
              </a:rPr>
              <a:t>融资计划三</a:t>
            </a:r>
            <a:endParaRPr lang="en-US" altLang="zh-CN" sz="1865" dirty="0">
              <a:solidFill>
                <a:schemeClr val="bg1"/>
              </a:solidFill>
            </a:endParaRPr>
          </a:p>
        </p:txBody>
      </p:sp>
      <p:sp>
        <p:nvSpPr>
          <p:cNvPr id="29" name="MH_SubTitle_4"/>
          <p:cNvSpPr/>
          <p:nvPr>
            <p:custDataLst>
              <p:tags r:id="rId12"/>
            </p:custDataLst>
          </p:nvPr>
        </p:nvSpPr>
        <p:spPr>
          <a:xfrm>
            <a:off x="8741911" y="3985082"/>
            <a:ext cx="1863644" cy="506333"/>
          </a:xfrm>
          <a:prstGeom prst="roundRect">
            <a:avLst>
              <a:gd name="adj" fmla="val 2111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/>
            <a:r>
              <a:rPr lang="zh-CN" altLang="en-US" sz="1865" dirty="0">
                <a:solidFill>
                  <a:schemeClr val="bg1"/>
                </a:solidFill>
              </a:rPr>
              <a:t>融资计划四</a:t>
            </a:r>
            <a:endParaRPr lang="en-US" altLang="zh-CN" sz="1865" dirty="0">
              <a:solidFill>
                <a:schemeClr val="bg1"/>
              </a:solidFill>
            </a:endParaRPr>
          </a:p>
        </p:txBody>
      </p:sp>
      <p:sp>
        <p:nvSpPr>
          <p:cNvPr id="25" name="Text Box 10"/>
          <p:cNvSpPr txBox="1">
            <a:spLocks noChangeArrowheads="1"/>
          </p:cNvSpPr>
          <p:nvPr/>
        </p:nvSpPr>
        <p:spPr bwMode="auto">
          <a:xfrm>
            <a:off x="5747188" y="2547059"/>
            <a:ext cx="2153661" cy="104695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065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您的内容打在这里，或者通过复制您的文本后，在此框中选择粘贴，并选择只保留文字，您的内容打在这里或者粘贴</a:t>
            </a:r>
            <a:endParaRPr lang="zh-CN" altLang="en-US" sz="1065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26" name="Text Box 10"/>
          <p:cNvSpPr txBox="1">
            <a:spLocks noChangeArrowheads="1"/>
          </p:cNvSpPr>
          <p:nvPr/>
        </p:nvSpPr>
        <p:spPr bwMode="auto">
          <a:xfrm>
            <a:off x="8596901" y="2576087"/>
            <a:ext cx="2153661" cy="104695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065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您的内容打在这里，或者通过复制您的文本后，在此框中选择粘贴，并选择只保留文字，您的内容打在这里或者粘贴</a:t>
            </a:r>
            <a:endParaRPr lang="zh-CN" altLang="en-US" sz="1065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30" name="Text Box 10"/>
          <p:cNvSpPr txBox="1">
            <a:spLocks noChangeArrowheads="1"/>
          </p:cNvSpPr>
          <p:nvPr/>
        </p:nvSpPr>
        <p:spPr bwMode="auto">
          <a:xfrm>
            <a:off x="5773308" y="4666145"/>
            <a:ext cx="2153661" cy="104695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065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您的内容打在这里，或者通过复制您的文本后，在此框中选择粘贴，并选择只保留文字，您的内容打在这里或者粘贴</a:t>
            </a:r>
            <a:endParaRPr lang="zh-CN" altLang="en-US" sz="1065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31" name="Text Box 10"/>
          <p:cNvSpPr txBox="1">
            <a:spLocks noChangeArrowheads="1"/>
          </p:cNvSpPr>
          <p:nvPr/>
        </p:nvSpPr>
        <p:spPr bwMode="auto">
          <a:xfrm>
            <a:off x="8623021" y="4695173"/>
            <a:ext cx="2153661" cy="104695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065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您的内容打在这里，或者通过复制您的文本后，在此框中选择粘贴，并选择只保留文字，您的内容打在这里或者粘贴</a:t>
            </a:r>
            <a:endParaRPr lang="zh-CN" altLang="en-US" sz="1065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22" name="文本框 48"/>
          <p:cNvSpPr txBox="1">
            <a:spLocks noChangeArrowheads="1"/>
          </p:cNvSpPr>
          <p:nvPr/>
        </p:nvSpPr>
        <p:spPr bwMode="auto">
          <a:xfrm>
            <a:off x="784538" y="327060"/>
            <a:ext cx="18882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r"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/>
              <a:t>融资计划</a:t>
            </a:r>
            <a:endParaRPr lang="zh-CN" altLang="en-US" dirty="0"/>
          </a:p>
        </p:txBody>
      </p:sp>
      <p:sp>
        <p:nvSpPr>
          <p:cNvPr id="32" name="文本框 31"/>
          <p:cNvSpPr txBox="1"/>
          <p:nvPr/>
        </p:nvSpPr>
        <p:spPr>
          <a:xfrm>
            <a:off x="2672811" y="391940"/>
            <a:ext cx="1947333" cy="3508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Click here to add title</a:t>
            </a:r>
            <a:endParaRPr lang="zh-CN" altLang="en-US" sz="1400" baseline="-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" grpId="0" animBg="1"/>
      <p:bldP spid="27" grpId="0" animBg="1"/>
      <p:bldP spid="29" grpId="0" animBg="1"/>
      <p:bldP spid="25" grpId="0"/>
      <p:bldP spid="26" grpId="0"/>
      <p:bldP spid="30" grpId="0"/>
      <p:bldP spid="3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113" y="0"/>
            <a:ext cx="7069774" cy="685800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 rot="2700000">
            <a:off x="-315563" y="-781342"/>
            <a:ext cx="4863510" cy="4863510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 rot="2700000">
            <a:off x="7671290" y="2775832"/>
            <a:ext cx="4863510" cy="4863510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3621187" y="1768566"/>
            <a:ext cx="494962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>
                <a:gradFill>
                  <a:gsLst>
                    <a:gs pos="0">
                      <a:srgbClr val="2B5A72"/>
                    </a:gs>
                    <a:gs pos="51600">
                      <a:srgbClr val="88B9CC"/>
                    </a:gs>
                    <a:gs pos="100000">
                      <a:srgbClr val="436575"/>
                    </a:gs>
                  </a:gsLst>
                  <a:lin ang="5400000" scaled="1"/>
                </a:gradFill>
                <a:latin typeface="方正黑体简体" panose="03000509000000000000" pitchFamily="65" charset="-122"/>
                <a:ea typeface="方正黑体简体" panose="03000509000000000000" pitchFamily="65" charset="-122"/>
                <a:cs typeface="Verdana" panose="020B0604030504040204" pitchFamily="34" charset="0"/>
              </a:rPr>
              <a:t>2018</a:t>
            </a:r>
            <a:endParaRPr lang="en-US" altLang="zh-CN" sz="7200" b="1" dirty="0">
              <a:gradFill>
                <a:gsLst>
                  <a:gs pos="0">
                    <a:srgbClr val="2B5A72"/>
                  </a:gs>
                  <a:gs pos="51600">
                    <a:srgbClr val="88B9CC"/>
                  </a:gs>
                  <a:gs pos="100000">
                    <a:srgbClr val="436575"/>
                  </a:gs>
                </a:gsLst>
                <a:lin ang="5400000" scaled="1"/>
              </a:gradFill>
              <a:latin typeface="方正黑体简体" panose="03000509000000000000" pitchFamily="65" charset="-122"/>
              <a:ea typeface="方正黑体简体" panose="03000509000000000000" pitchFamily="65" charset="-122"/>
              <a:cs typeface="Verdana" panose="020B0604030504040204" pitchFamily="34" charset="0"/>
            </a:endParaRPr>
          </a:p>
          <a:p>
            <a:pPr algn="ctr"/>
            <a:r>
              <a:rPr lang="zh-CN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  <a:cs typeface="Verdana" panose="020B0604030504040204" pitchFamily="34" charset="0"/>
              </a:rPr>
              <a:t>谢谢观看</a:t>
            </a:r>
            <a:endParaRPr lang="zh-CN" altLang="en-US" sz="6000" dirty="0">
              <a:solidFill>
                <a:schemeClr val="tx1">
                  <a:lumMod val="75000"/>
                  <a:lumOff val="25000"/>
                </a:schemeClr>
              </a:solidFill>
              <a:latin typeface="方正黑体简体" panose="03000509000000000000" pitchFamily="65" charset="-122"/>
              <a:ea typeface="方正黑体简体" panose="03000509000000000000" pitchFamily="65" charset="-122"/>
              <a:cs typeface="Verdana" panose="020B0604030504040204" pitchFamily="34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4256809" y="2913801"/>
            <a:ext cx="3678382" cy="926468"/>
            <a:chOff x="4184073" y="3169227"/>
            <a:chExt cx="3678382" cy="926468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4184073" y="3169227"/>
              <a:ext cx="3678382" cy="0"/>
            </a:xfrm>
            <a:prstGeom prst="line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4184073" y="4095695"/>
              <a:ext cx="3678382" cy="0"/>
            </a:xfrm>
            <a:prstGeom prst="line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矩形 20"/>
          <p:cNvSpPr/>
          <p:nvPr/>
        </p:nvSpPr>
        <p:spPr>
          <a:xfrm>
            <a:off x="4388642" y="3874371"/>
            <a:ext cx="3414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  <a:cs typeface="Verdana" panose="020B0604030504040204" pitchFamily="34" charset="0"/>
              </a:rPr>
              <a:t>2018 Business Planning Report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方正黑体简体" panose="03000509000000000000" pitchFamily="65" charset="-122"/>
              <a:ea typeface="方正黑体简体" panose="03000509000000000000" pitchFamily="65" charset="-122"/>
              <a:cs typeface="Verdana" panose="020B060403050404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231211" y="4277804"/>
            <a:ext cx="1800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  <a:cs typeface="Verdana" panose="020B0604030504040204" pitchFamily="34" charset="0"/>
              </a:rPr>
              <a:t>汇报人：某某某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方正黑体简体" panose="03000509000000000000" pitchFamily="65" charset="-122"/>
              <a:ea typeface="方正黑体简体" panose="03000509000000000000" pitchFamily="65" charset="-122"/>
              <a:cs typeface="Verdana" panose="020B060403050404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7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7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mph" presetSubtype="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2" nodeType="with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4" grpId="2" animBg="1"/>
      <p:bldP spid="16" grpId="0" animBg="1"/>
      <p:bldP spid="16" grpId="1" animBg="1"/>
      <p:bldP spid="16" grpId="2" animBg="1"/>
      <p:bldP spid="21" grpId="0"/>
      <p:bldP spid="23" grpId="0"/>
    </p:bldLst>
  </p:timing>
</p:sld>
</file>

<file path=ppt/tags/tag1.xml><?xml version="1.0" encoding="utf-8"?>
<p:tagLst xmlns:p="http://schemas.openxmlformats.org/presentationml/2006/main">
  <p:tag name="MH" val="20151008134811"/>
  <p:tag name="MH_LIBRARY" val="GRAPHIC"/>
  <p:tag name="MH_TYPE" val="SubTitle"/>
  <p:tag name="MH_ORDER" val="1"/>
</p:tagLst>
</file>

<file path=ppt/tags/tag2.xml><?xml version="1.0" encoding="utf-8"?>
<p:tagLst xmlns:p="http://schemas.openxmlformats.org/presentationml/2006/main">
  <p:tag name="MH" val="20151008134811"/>
  <p:tag name="MH_LIBRARY" val="GRAPHIC"/>
  <p:tag name="MH_TYPE" val="Other"/>
  <p:tag name="MH_ORDER" val="2"/>
</p:tagLst>
</file>

<file path=ppt/tags/tag3.xml><?xml version="1.0" encoding="utf-8"?>
<p:tagLst xmlns:p="http://schemas.openxmlformats.org/presentationml/2006/main">
  <p:tag name="MH" val="20151008134811"/>
  <p:tag name="MH_LIBRARY" val="GRAPHIC"/>
  <p:tag name="MH_TYPE" val="Other"/>
  <p:tag name="MH_ORDER" val="3"/>
</p:tagLst>
</file>

<file path=ppt/tags/tag4.xml><?xml version="1.0" encoding="utf-8"?>
<p:tagLst xmlns:p="http://schemas.openxmlformats.org/presentationml/2006/main">
  <p:tag name="MH" val="20151008134811"/>
  <p:tag name="MH_LIBRARY" val="GRAPHIC"/>
  <p:tag name="MH_TYPE" val="SubTitle"/>
  <p:tag name="MH_ORDER" val="2"/>
</p:tagLst>
</file>

<file path=ppt/tags/tag5.xml><?xml version="1.0" encoding="utf-8"?>
<p:tagLst xmlns:p="http://schemas.openxmlformats.org/presentationml/2006/main">
  <p:tag name="MH" val="20151008134811"/>
  <p:tag name="MH_LIBRARY" val="GRAPHIC"/>
  <p:tag name="MH_TYPE" val="Other"/>
  <p:tag name="MH_ORDER" val="11"/>
</p:tagLst>
</file>

<file path=ppt/tags/tag6.xml><?xml version="1.0" encoding="utf-8"?>
<p:tagLst xmlns:p="http://schemas.openxmlformats.org/presentationml/2006/main">
  <p:tag name="MH" val="20151008134811"/>
  <p:tag name="MH_LIBRARY" val="GRAPHIC"/>
  <p:tag name="MH_TYPE" val="Other"/>
  <p:tag name="MH_ORDER" val="12"/>
</p:tagLst>
</file>

<file path=ppt/tags/tag7.xml><?xml version="1.0" encoding="utf-8"?>
<p:tagLst xmlns:p="http://schemas.openxmlformats.org/presentationml/2006/main">
  <p:tag name="MH" val="20151008134811"/>
  <p:tag name="MH_LIBRARY" val="GRAPHIC"/>
  <p:tag name="MH_TYPE" val="SubTitle"/>
  <p:tag name="MH_ORDER" val="3"/>
</p:tagLst>
</file>

<file path=ppt/tags/tag8.xml><?xml version="1.0" encoding="utf-8"?>
<p:tagLst xmlns:p="http://schemas.openxmlformats.org/presentationml/2006/main">
  <p:tag name="MH" val="20151008134811"/>
  <p:tag name="MH_LIBRARY" val="GRAPHIC"/>
  <p:tag name="MH_TYPE" val="Other"/>
  <p:tag name="MH_ORDER" val="14"/>
</p:tagLst>
</file>

<file path=ppt/tags/tag9.xml><?xml version="1.0" encoding="utf-8"?>
<p:tagLst xmlns:p="http://schemas.openxmlformats.org/presentationml/2006/main">
  <p:tag name="MH" val="20151008134811"/>
  <p:tag name="MH_LIBRARY" val="GRAPHIC"/>
  <p:tag name="MH_TYPE" val="Other"/>
  <p:tag name="MH_ORDER" val="15"/>
</p:tagLst>
</file>

<file path=ppt/tags/tag10.xml><?xml version="1.0" encoding="utf-8"?>
<p:tagLst xmlns:p="http://schemas.openxmlformats.org/presentationml/2006/main">
  <p:tag name="MH" val="20151008134811"/>
  <p:tag name="MH_LIBRARY" val="GRAPHIC"/>
  <p:tag name="MH_TYPE" val="Other"/>
  <p:tag name="MH_ORDER" val="4"/>
</p:tagLst>
</file>

<file path=ppt/tags/tag11.xml><?xml version="1.0" encoding="utf-8"?>
<p:tagLst xmlns:p="http://schemas.openxmlformats.org/presentationml/2006/main">
  <p:tag name="MH" val="20151008134811"/>
  <p:tag name="MH_LIBRARY" val="GRAPHIC"/>
  <p:tag name="MH_TYPE" val="Other"/>
  <p:tag name="MH_ORDER" val="5"/>
</p:tagLst>
</file>

<file path=ppt/tags/tag12.xml><?xml version="1.0" encoding="utf-8"?>
<p:tagLst xmlns:p="http://schemas.openxmlformats.org/presentationml/2006/main">
  <p:tag name="MH" val="20151008134811"/>
  <p:tag name="MH_LIBRARY" val="GRAPHIC"/>
  <p:tag name="MH_TYPE" val="SubTitle"/>
  <p:tag name="MH_ORDER" val="4"/>
</p:tagLst>
</file>

<file path=ppt/tags/tag13.xml><?xml version="1.0" encoding="utf-8"?>
<p:tagLst xmlns:p="http://schemas.openxmlformats.org/presentationml/2006/main">
  <p:tag name="MH" val="20151008134811"/>
  <p:tag name="MH_LIBRARY" val="GRAPHIC"/>
  <p:tag name="MH_TYPE" val="Other"/>
  <p:tag name="MH_ORDER" val="6"/>
</p:tagLst>
</file>

<file path=ppt/tags/tag14.xml><?xml version="1.0" encoding="utf-8"?>
<p:tagLst xmlns:p="http://schemas.openxmlformats.org/presentationml/2006/main">
  <p:tag name="MH" val="20151008134811"/>
  <p:tag name="MH_LIBRARY" val="GRAPHIC"/>
  <p:tag name="MH_TYPE" val="Other"/>
  <p:tag name="MH_ORDER" val="7"/>
</p:tagLst>
</file>

<file path=ppt/tags/tag15.xml><?xml version="1.0" encoding="utf-8"?>
<p:tagLst xmlns:p="http://schemas.openxmlformats.org/presentationml/2006/main">
  <p:tag name="MH" val="20151008134811"/>
  <p:tag name="MH_LIBRARY" val="GRAPHIC"/>
  <p:tag name="MH_TYPE" val="SubTitle"/>
  <p:tag name="MH_ORDER" val="5"/>
</p:tagLst>
</file>

<file path=ppt/tags/tag16.xml><?xml version="1.0" encoding="utf-8"?>
<p:tagLst xmlns:p="http://schemas.openxmlformats.org/presentationml/2006/main">
  <p:tag name="MH_TYPE" val="#NeiR#"/>
  <p:tag name="MH_NUMBER" val="5"/>
  <p:tag name="MH_CATEGORY" val="#BingLLB#"/>
  <p:tag name="MH_LAYOUT" val="SubTitle"/>
  <p:tag name="MH" val="20151008134811"/>
  <p:tag name="MH_LIBRARY" val="GRAPHIC"/>
</p:tagLst>
</file>

<file path=ppt/tags/tag17.xml><?xml version="1.0" encoding="utf-8"?>
<p:tagLst xmlns:p="http://schemas.openxmlformats.org/presentationml/2006/main">
  <p:tag name="MH" val="20151008135147"/>
  <p:tag name="MH_LIBRARY" val="GRAPHIC"/>
  <p:tag name="MH_TYPE" val="Other"/>
  <p:tag name="MH_ORDER" val="3"/>
</p:tagLst>
</file>

<file path=ppt/tags/tag18.xml><?xml version="1.0" encoding="utf-8"?>
<p:tagLst xmlns:p="http://schemas.openxmlformats.org/presentationml/2006/main">
  <p:tag name="MH" val="20151008135147"/>
  <p:tag name="MH_LIBRARY" val="GRAPHIC"/>
  <p:tag name="MH_TYPE" val="Other"/>
  <p:tag name="MH_ORDER" val="5"/>
</p:tagLst>
</file>

<file path=ppt/tags/tag19.xml><?xml version="1.0" encoding="utf-8"?>
<p:tagLst xmlns:p="http://schemas.openxmlformats.org/presentationml/2006/main">
  <p:tag name="MH" val="20151008135147"/>
  <p:tag name="MH_LIBRARY" val="GRAPHIC"/>
  <p:tag name="MH_TYPE" val="Other"/>
  <p:tag name="MH_ORDER" val="1"/>
</p:tagLst>
</file>

<file path=ppt/tags/tag20.xml><?xml version="1.0" encoding="utf-8"?>
<p:tagLst xmlns:p="http://schemas.openxmlformats.org/presentationml/2006/main">
  <p:tag name="MH" val="20151008135147"/>
  <p:tag name="MH_LIBRARY" val="GRAPHIC"/>
  <p:tag name="MH_TYPE" val="Other"/>
  <p:tag name="MH_ORDER" val="6"/>
</p:tagLst>
</file>

<file path=ppt/tags/tag21.xml><?xml version="1.0" encoding="utf-8"?>
<p:tagLst xmlns:p="http://schemas.openxmlformats.org/presentationml/2006/main">
  <p:tag name="MH" val="20151008135147"/>
  <p:tag name="MH_LIBRARY" val="GRAPHIC"/>
  <p:tag name="MH_TYPE" val="Other"/>
  <p:tag name="MH_ORDER" val="2"/>
</p:tagLst>
</file>

<file path=ppt/tags/tag22.xml><?xml version="1.0" encoding="utf-8"?>
<p:tagLst xmlns:p="http://schemas.openxmlformats.org/presentationml/2006/main">
  <p:tag name="MH" val="20151008135147"/>
  <p:tag name="MH_LIBRARY" val="GRAPHIC"/>
  <p:tag name="MH_TYPE" val="Other"/>
  <p:tag name="MH_ORDER" val="7"/>
</p:tagLst>
</file>

<file path=ppt/tags/tag23.xml><?xml version="1.0" encoding="utf-8"?>
<p:tagLst xmlns:p="http://schemas.openxmlformats.org/presentationml/2006/main">
  <p:tag name="MH" val="20151008135147"/>
  <p:tag name="MH_LIBRARY" val="GRAPHIC"/>
  <p:tag name="MH_TYPE" val="Other"/>
  <p:tag name="MH_ORDER" val="4"/>
</p:tagLst>
</file>

<file path=ppt/tags/tag24.xml><?xml version="1.0" encoding="utf-8"?>
<p:tagLst xmlns:p="http://schemas.openxmlformats.org/presentationml/2006/main">
  <p:tag name="MH" val="20151008135147"/>
  <p:tag name="MH_LIBRARY" val="GRAPHIC"/>
  <p:tag name="MH_TYPE" val="Other"/>
  <p:tag name="MH_ORDER" val="8"/>
</p:tagLst>
</file>

<file path=ppt/tags/tag25.xml><?xml version="1.0" encoding="utf-8"?>
<p:tagLst xmlns:p="http://schemas.openxmlformats.org/presentationml/2006/main">
  <p:tag name="MH" val="20151008135147"/>
  <p:tag name="MH_LIBRARY" val="GRAPHIC"/>
  <p:tag name="MH_TYPE" val="SubTitle"/>
  <p:tag name="MH_ORDER" val="1"/>
</p:tagLst>
</file>

<file path=ppt/tags/tag26.xml><?xml version="1.0" encoding="utf-8"?>
<p:tagLst xmlns:p="http://schemas.openxmlformats.org/presentationml/2006/main">
  <p:tag name="MH" val="20151008135147"/>
  <p:tag name="MH_LIBRARY" val="GRAPHIC"/>
  <p:tag name="MH_TYPE" val="SubTitle"/>
  <p:tag name="MH_ORDER" val="2"/>
</p:tagLst>
</file>

<file path=ppt/tags/tag27.xml><?xml version="1.0" encoding="utf-8"?>
<p:tagLst xmlns:p="http://schemas.openxmlformats.org/presentationml/2006/main">
  <p:tag name="MH" val="20151008135147"/>
  <p:tag name="MH_LIBRARY" val="GRAPHIC"/>
  <p:tag name="MH_TYPE" val="SubTitle"/>
  <p:tag name="MH_ORDER" val="3"/>
</p:tagLst>
</file>

<file path=ppt/tags/tag28.xml><?xml version="1.0" encoding="utf-8"?>
<p:tagLst xmlns:p="http://schemas.openxmlformats.org/presentationml/2006/main">
  <p:tag name="MH" val="20151008135147"/>
  <p:tag name="MH_LIBRARY" val="GRAPHIC"/>
  <p:tag name="MH_TYPE" val="SubTitle"/>
  <p:tag name="MH_ORDER" val="4"/>
</p:tagLst>
</file>

<file path=ppt/tags/tag29.xml><?xml version="1.0" encoding="utf-8"?>
<p:tagLst xmlns:p="http://schemas.openxmlformats.org/presentationml/2006/main">
  <p:tag name="MH_TYPE" val="#NeiR#"/>
  <p:tag name="MH_NUMBER" val="4"/>
  <p:tag name="MH_CATEGORY" val="#BingLLB#"/>
  <p:tag name="MH_LAYOUT" val="SubTitleText"/>
  <p:tag name="MH" val="20151008135147"/>
  <p:tag name="MH_LIBRARY" val="GRAPHIC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4054</Words>
  <Application>WPS 演示</Application>
  <PresentationFormat>宽屏</PresentationFormat>
  <Paragraphs>388</Paragraphs>
  <Slides>28</Slides>
  <Notes>12</Notes>
  <HiddenSlides>0</HiddenSlides>
  <MMClips>1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8" baseType="lpstr">
      <vt:lpstr>Arial</vt:lpstr>
      <vt:lpstr>宋体</vt:lpstr>
      <vt:lpstr>Wingdings</vt:lpstr>
      <vt:lpstr>Segoe UI</vt:lpstr>
      <vt:lpstr>方正黑体简体</vt:lpstr>
      <vt:lpstr>Verdana</vt:lpstr>
      <vt:lpstr>微软雅黑</vt:lpstr>
      <vt:lpstr>Lao UI</vt:lpstr>
      <vt:lpstr>Open Sans Light</vt:lpstr>
      <vt:lpstr>Swis721 Hv BT</vt:lpstr>
      <vt:lpstr>Arial Unicode MS</vt:lpstr>
      <vt:lpstr>Microsoft YaHei UI Light</vt:lpstr>
      <vt:lpstr>FontAwesome</vt:lpstr>
      <vt:lpstr>等线</vt:lpstr>
      <vt:lpstr>Segoe Print</vt:lpstr>
      <vt:lpstr>等线 Light</vt:lpstr>
      <vt:lpstr>Open Sans</vt:lpstr>
      <vt:lpstr>华文细黑</vt:lpstr>
      <vt:lpstr>Tw Cen MT Condensed Extra Bold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Whishile.King&amp;Ethan</dc:creator>
  <cp:lastModifiedBy>拉普耶鲁</cp:lastModifiedBy>
  <cp:revision>41</cp:revision>
  <dcterms:created xsi:type="dcterms:W3CDTF">2017-09-16T12:49:00Z</dcterms:created>
  <dcterms:modified xsi:type="dcterms:W3CDTF">2018-03-16T01:55:44Z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