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5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6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6.xml" ContentType="application/vnd.openxmlformats-officedocument.drawingml.chart+xml"/>
  <Override PartName="/ppt/notesSlides/notesSlide36.xml" ContentType="application/vnd.openxmlformats-officedocument.presentationml.notesSlide+xml"/>
  <Override PartName="/ppt/tags/tag7.xml" ContentType="application/vnd.openxmlformats-officedocument.presentationml.tags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73" r:id="rId5"/>
    <p:sldId id="291" r:id="rId6"/>
    <p:sldId id="292" r:id="rId7"/>
    <p:sldId id="265" r:id="rId8"/>
    <p:sldId id="272" r:id="rId9"/>
    <p:sldId id="266" r:id="rId10"/>
    <p:sldId id="288" r:id="rId11"/>
    <p:sldId id="267" r:id="rId12"/>
    <p:sldId id="259" r:id="rId13"/>
    <p:sldId id="269" r:id="rId14"/>
    <p:sldId id="270" r:id="rId15"/>
    <p:sldId id="287" r:id="rId16"/>
    <p:sldId id="284" r:id="rId17"/>
    <p:sldId id="285" r:id="rId18"/>
    <p:sldId id="286" r:id="rId19"/>
    <p:sldId id="268" r:id="rId20"/>
    <p:sldId id="263" r:id="rId21"/>
    <p:sldId id="260" r:id="rId22"/>
    <p:sldId id="264" r:id="rId23"/>
    <p:sldId id="276" r:id="rId24"/>
    <p:sldId id="282" r:id="rId25"/>
    <p:sldId id="283" r:id="rId26"/>
    <p:sldId id="289" r:id="rId27"/>
    <p:sldId id="290" r:id="rId28"/>
    <p:sldId id="271" r:id="rId29"/>
    <p:sldId id="274" r:id="rId30"/>
    <p:sldId id="261" r:id="rId31"/>
    <p:sldId id="275" r:id="rId32"/>
    <p:sldId id="277" r:id="rId33"/>
    <p:sldId id="278" r:id="rId34"/>
    <p:sldId id="279" r:id="rId35"/>
    <p:sldId id="280" r:id="rId36"/>
    <p:sldId id="281" r:id="rId37"/>
    <p:sldId id="293" r:id="rId38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8D90"/>
    <a:srgbClr val="585B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Analysis 01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ea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</c:strCache>
            </c:strRef>
          </c:cat>
          <c:val>
            <c:numRef>
              <c:f>Sheet1!$B$2:$B$10</c:f>
              <c:numCache>
                <c:formatCode>"$"#,##0_);[Red]\("$"#,##0\)</c:formatCode>
                <c:ptCount val="9"/>
                <c:pt idx="0">
                  <c:v>60000</c:v>
                </c:pt>
                <c:pt idx="1">
                  <c:v>50000</c:v>
                </c:pt>
                <c:pt idx="2">
                  <c:v>80000</c:v>
                </c:pt>
                <c:pt idx="3">
                  <c:v>50000</c:v>
                </c:pt>
                <c:pt idx="4">
                  <c:v>120000</c:v>
                </c:pt>
                <c:pt idx="5">
                  <c:v>50000</c:v>
                </c:pt>
                <c:pt idx="6">
                  <c:v>70000</c:v>
                </c:pt>
                <c:pt idx="7">
                  <c:v>120000</c:v>
                </c:pt>
                <c:pt idx="8">
                  <c:v>150000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1993281664"/>
        <c:axId val="1993298528"/>
      </c:barChart>
      <c:catAx>
        <c:axId val="19932816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993298528"/>
        <c:crosses val="autoZero"/>
        <c:auto val="1"/>
        <c:lblAlgn val="ctr"/>
        <c:lblOffset val="100"/>
        <c:noMultiLvlLbl val="0"/>
      </c:catAx>
      <c:valAx>
        <c:axId val="19932985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one"/>
        <c:crossAx val="1993281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b="1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0.55000000000000004</c:v>
                </c:pt>
                <c:pt idx="1">
                  <c:v>0.45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0.60000000000000009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0.35000000000000003</c:v>
                </c:pt>
                <c:pt idx="1">
                  <c:v>0.65000000000000013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4"/>
            </a:solidFill>
          </c:spPr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0.45</c:v>
                </c:pt>
                <c:pt idx="1">
                  <c:v>0.55000000000000004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203703703703704"/>
          <c:w val="0.90598290598290576"/>
          <c:h val="0.7962962962962960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38100" cap="flat" cmpd="sng" algn="ctr">
              <a:solidFill>
                <a:schemeClr val="accent1"/>
              </a:solidFill>
              <a:prstDash val="solid"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pPr>
              <a:solidFill>
                <a:schemeClr val="tx1"/>
              </a:solidFill>
              <a:ln w="38100" cap="flat" cmpd="sng" algn="ctr">
                <a:solidFill>
                  <a:schemeClr val="accent1"/>
                </a:solidFill>
                <a:prstDash val="solid"/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marker>
          <c:cat>
            <c:strRef>
              <c:f>Sheet1!$A$2:$A$13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1.5</c:v>
                </c:pt>
                <c:pt idx="2">
                  <c:v>2.2999999999999998</c:v>
                </c:pt>
                <c:pt idx="3">
                  <c:v>1.5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4.7</c:v>
                </c:pt>
                <c:pt idx="8">
                  <c:v>3.8</c:v>
                </c:pt>
                <c:pt idx="9">
                  <c:v>4.3</c:v>
                </c:pt>
                <c:pt idx="10">
                  <c:v>4</c:v>
                </c:pt>
                <c:pt idx="11">
                  <c:v>4.9000000000000004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0069760"/>
        <c:axId val="2000045280"/>
      </c:lineChart>
      <c:catAx>
        <c:axId val="2000069760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one"/>
        <c:crossAx val="2000045280"/>
        <c:crosses val="autoZero"/>
        <c:auto val="1"/>
        <c:lblAlgn val="ctr"/>
        <c:lblOffset val="100"/>
        <c:noMultiLvlLbl val="0"/>
      </c:catAx>
      <c:valAx>
        <c:axId val="2000045280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one"/>
        <c:crossAx val="2000069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F9825-72AC-484D-B266-D74D575CA9D1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B1FCC-4B02-49C9-96A9-B6F0BE7975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706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  <p:extLst>
      <p:ext uri="{BB962C8B-B14F-4D97-AF65-F5344CB8AC3E}">
        <p14:creationId xmlns:p14="http://schemas.microsoft.com/office/powerpoint/2010/main" val="942206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596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134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576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80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27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048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2356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387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066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6023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034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4369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89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371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5167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2291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5566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4720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019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3441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2364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4238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1943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2171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0792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1460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50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1847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9782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7341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1102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502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6678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2919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4883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B1FCC-4B02-49C9-96A9-B6F0BE7975C3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377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3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234497"/>
            <a:ext cx="10515600" cy="607332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174" y="5523438"/>
            <a:ext cx="5700978" cy="1334562"/>
          </a:xfrm>
          <a:prstGeom prst="rect">
            <a:avLst/>
          </a:prstGeom>
        </p:spPr>
      </p:pic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724797" y="4034745"/>
            <a:ext cx="9186597" cy="790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5400" dirty="0">
                <a:solidFill>
                  <a:srgbClr val="848D90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简约古典中国</a:t>
            </a:r>
            <a:r>
              <a:rPr lang="zh-CN" altLang="en-US" sz="5400" dirty="0" smtClean="0">
                <a:solidFill>
                  <a:srgbClr val="848D90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风</a:t>
            </a:r>
            <a:r>
              <a:rPr lang="en-US" altLang="zh-CN" sz="5400" dirty="0" smtClean="0">
                <a:solidFill>
                  <a:srgbClr val="848D90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PPT</a:t>
            </a:r>
            <a:r>
              <a:rPr lang="zh-CN" altLang="en-US" sz="5400" dirty="0" smtClean="0">
                <a:solidFill>
                  <a:srgbClr val="848D90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模板</a:t>
            </a:r>
            <a:endParaRPr lang="zh-CN" altLang="zh-CN" sz="5400" dirty="0">
              <a:solidFill>
                <a:srgbClr val="848D90"/>
              </a:solidFill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4" name="Freeform 10"/>
          <p:cNvSpPr>
            <a:spLocks noChangeAspect="1" noEditPoints="1"/>
          </p:cNvSpPr>
          <p:nvPr/>
        </p:nvSpPr>
        <p:spPr bwMode="auto">
          <a:xfrm>
            <a:off x="6347872" y="5117548"/>
            <a:ext cx="372690" cy="374254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rgbClr val="848D90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chemeClr val="accent1"/>
              </a:solidFill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6735309" y="5143343"/>
            <a:ext cx="3593378" cy="341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b="0" dirty="0">
                <a:solidFill>
                  <a:srgbClr val="848D90"/>
                </a:solidFill>
              </a:rPr>
              <a:t>这里可以输入单位名称</a:t>
            </a:r>
          </a:p>
        </p:txBody>
      </p:sp>
      <p:sp>
        <p:nvSpPr>
          <p:cNvPr id="6" name="Freeform 9"/>
          <p:cNvSpPr>
            <a:spLocks noEditPoints="1"/>
          </p:cNvSpPr>
          <p:nvPr/>
        </p:nvSpPr>
        <p:spPr bwMode="auto">
          <a:xfrm>
            <a:off x="3513363" y="5133693"/>
            <a:ext cx="372969" cy="374537"/>
          </a:xfrm>
          <a:custGeom>
            <a:avLst/>
            <a:gdLst>
              <a:gd name="T0" fmla="*/ 358 w 490"/>
              <a:gd name="T1" fmla="*/ 250 h 490"/>
              <a:gd name="T2" fmla="*/ 358 w 490"/>
              <a:gd name="T3" fmla="*/ 183 h 490"/>
              <a:gd name="T4" fmla="*/ 328 w 490"/>
              <a:gd name="T5" fmla="*/ 183 h 490"/>
              <a:gd name="T6" fmla="*/ 328 w 490"/>
              <a:gd name="T7" fmla="*/ 250 h 490"/>
              <a:gd name="T8" fmla="*/ 247 w 490"/>
              <a:gd name="T9" fmla="*/ 330 h 490"/>
              <a:gd name="T10" fmla="*/ 246 w 490"/>
              <a:gd name="T11" fmla="*/ 330 h 490"/>
              <a:gd name="T12" fmla="*/ 245 w 490"/>
              <a:gd name="T13" fmla="*/ 330 h 490"/>
              <a:gd name="T14" fmla="*/ 245 w 490"/>
              <a:gd name="T15" fmla="*/ 330 h 490"/>
              <a:gd name="T16" fmla="*/ 243 w 490"/>
              <a:gd name="T17" fmla="*/ 330 h 490"/>
              <a:gd name="T18" fmla="*/ 162 w 490"/>
              <a:gd name="T19" fmla="*/ 250 h 490"/>
              <a:gd name="T20" fmla="*/ 162 w 490"/>
              <a:gd name="T21" fmla="*/ 183 h 490"/>
              <a:gd name="T22" fmla="*/ 132 w 490"/>
              <a:gd name="T23" fmla="*/ 183 h 490"/>
              <a:gd name="T24" fmla="*/ 132 w 490"/>
              <a:gd name="T25" fmla="*/ 250 h 490"/>
              <a:gd name="T26" fmla="*/ 227 w 490"/>
              <a:gd name="T27" fmla="*/ 359 h 490"/>
              <a:gd name="T28" fmla="*/ 227 w 490"/>
              <a:gd name="T29" fmla="*/ 407 h 490"/>
              <a:gd name="T30" fmla="*/ 160 w 490"/>
              <a:gd name="T31" fmla="*/ 426 h 490"/>
              <a:gd name="T32" fmla="*/ 331 w 490"/>
              <a:gd name="T33" fmla="*/ 426 h 490"/>
              <a:gd name="T34" fmla="*/ 263 w 490"/>
              <a:gd name="T35" fmla="*/ 407 h 490"/>
              <a:gd name="T36" fmla="*/ 263 w 490"/>
              <a:gd name="T37" fmla="*/ 360 h 490"/>
              <a:gd name="T38" fmla="*/ 358 w 490"/>
              <a:gd name="T39" fmla="*/ 250 h 490"/>
              <a:gd name="T40" fmla="*/ 244 w 490"/>
              <a:gd name="T41" fmla="*/ 302 h 490"/>
              <a:gd name="T42" fmla="*/ 245 w 490"/>
              <a:gd name="T43" fmla="*/ 302 h 490"/>
              <a:gd name="T44" fmla="*/ 246 w 490"/>
              <a:gd name="T45" fmla="*/ 302 h 490"/>
              <a:gd name="T46" fmla="*/ 300 w 490"/>
              <a:gd name="T47" fmla="*/ 248 h 490"/>
              <a:gd name="T48" fmla="*/ 300 w 490"/>
              <a:gd name="T49" fmla="*/ 118 h 490"/>
              <a:gd name="T50" fmla="*/ 246 w 490"/>
              <a:gd name="T51" fmla="*/ 64 h 490"/>
              <a:gd name="T52" fmla="*/ 245 w 490"/>
              <a:gd name="T53" fmla="*/ 64 h 490"/>
              <a:gd name="T54" fmla="*/ 244 w 490"/>
              <a:gd name="T55" fmla="*/ 64 h 490"/>
              <a:gd name="T56" fmla="*/ 190 w 490"/>
              <a:gd name="T57" fmla="*/ 118 h 490"/>
              <a:gd name="T58" fmla="*/ 190 w 490"/>
              <a:gd name="T59" fmla="*/ 248 h 490"/>
              <a:gd name="T60" fmla="*/ 244 w 490"/>
              <a:gd name="T61" fmla="*/ 302 h 490"/>
              <a:gd name="T62" fmla="*/ 245 w 490"/>
              <a:gd name="T63" fmla="*/ 0 h 490"/>
              <a:gd name="T64" fmla="*/ 490 w 490"/>
              <a:gd name="T65" fmla="*/ 245 h 490"/>
              <a:gd name="T66" fmla="*/ 245 w 490"/>
              <a:gd name="T67" fmla="*/ 490 h 490"/>
              <a:gd name="T68" fmla="*/ 0 w 490"/>
              <a:gd name="T69" fmla="*/ 245 h 490"/>
              <a:gd name="T70" fmla="*/ 245 w 490"/>
              <a:gd name="T71" fmla="*/ 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0" h="490">
                <a:moveTo>
                  <a:pt x="358" y="250"/>
                </a:moveTo>
                <a:lnTo>
                  <a:pt x="358" y="183"/>
                </a:lnTo>
                <a:cubicBezTo>
                  <a:pt x="358" y="165"/>
                  <a:pt x="328" y="164"/>
                  <a:pt x="328" y="183"/>
                </a:cubicBezTo>
                <a:lnTo>
                  <a:pt x="328" y="250"/>
                </a:lnTo>
                <a:cubicBezTo>
                  <a:pt x="328" y="294"/>
                  <a:pt x="292" y="330"/>
                  <a:pt x="247" y="330"/>
                </a:cubicBezTo>
                <a:cubicBezTo>
                  <a:pt x="247" y="330"/>
                  <a:pt x="246" y="330"/>
                  <a:pt x="246" y="330"/>
                </a:cubicBezTo>
                <a:lnTo>
                  <a:pt x="245" y="330"/>
                </a:lnTo>
                <a:lnTo>
                  <a:pt x="245" y="330"/>
                </a:lnTo>
                <a:cubicBezTo>
                  <a:pt x="244" y="330"/>
                  <a:pt x="244" y="330"/>
                  <a:pt x="243" y="330"/>
                </a:cubicBezTo>
                <a:cubicBezTo>
                  <a:pt x="198" y="330"/>
                  <a:pt x="162" y="294"/>
                  <a:pt x="162" y="250"/>
                </a:cubicBezTo>
                <a:lnTo>
                  <a:pt x="162" y="183"/>
                </a:lnTo>
                <a:cubicBezTo>
                  <a:pt x="162" y="165"/>
                  <a:pt x="132" y="164"/>
                  <a:pt x="132" y="183"/>
                </a:cubicBezTo>
                <a:cubicBezTo>
                  <a:pt x="132" y="192"/>
                  <a:pt x="132" y="250"/>
                  <a:pt x="132" y="250"/>
                </a:cubicBezTo>
                <a:cubicBezTo>
                  <a:pt x="132" y="306"/>
                  <a:pt x="173" y="352"/>
                  <a:pt x="227" y="359"/>
                </a:cubicBezTo>
                <a:lnTo>
                  <a:pt x="227" y="407"/>
                </a:lnTo>
                <a:lnTo>
                  <a:pt x="160" y="426"/>
                </a:lnTo>
                <a:lnTo>
                  <a:pt x="331" y="426"/>
                </a:lnTo>
                <a:lnTo>
                  <a:pt x="263" y="407"/>
                </a:lnTo>
                <a:lnTo>
                  <a:pt x="263" y="360"/>
                </a:lnTo>
                <a:cubicBezTo>
                  <a:pt x="317" y="352"/>
                  <a:pt x="358" y="306"/>
                  <a:pt x="358" y="250"/>
                </a:cubicBezTo>
                <a:close/>
                <a:moveTo>
                  <a:pt x="244" y="302"/>
                </a:moveTo>
                <a:cubicBezTo>
                  <a:pt x="244" y="302"/>
                  <a:pt x="245" y="302"/>
                  <a:pt x="245" y="302"/>
                </a:cubicBezTo>
                <a:cubicBezTo>
                  <a:pt x="245" y="302"/>
                  <a:pt x="246" y="302"/>
                  <a:pt x="246" y="302"/>
                </a:cubicBezTo>
                <a:cubicBezTo>
                  <a:pt x="276" y="302"/>
                  <a:pt x="300" y="278"/>
                  <a:pt x="300" y="248"/>
                </a:cubicBezTo>
                <a:lnTo>
                  <a:pt x="300" y="118"/>
                </a:lnTo>
                <a:cubicBezTo>
                  <a:pt x="300" y="88"/>
                  <a:pt x="276" y="64"/>
                  <a:pt x="246" y="64"/>
                </a:cubicBezTo>
                <a:cubicBezTo>
                  <a:pt x="246" y="64"/>
                  <a:pt x="245" y="64"/>
                  <a:pt x="245" y="64"/>
                </a:cubicBezTo>
                <a:cubicBezTo>
                  <a:pt x="245" y="64"/>
                  <a:pt x="244" y="64"/>
                  <a:pt x="244" y="64"/>
                </a:cubicBezTo>
                <a:cubicBezTo>
                  <a:pt x="214" y="64"/>
                  <a:pt x="190" y="88"/>
                  <a:pt x="190" y="118"/>
                </a:cubicBezTo>
                <a:lnTo>
                  <a:pt x="190" y="248"/>
                </a:lnTo>
                <a:cubicBezTo>
                  <a:pt x="190" y="278"/>
                  <a:pt x="214" y="302"/>
                  <a:pt x="244" y="302"/>
                </a:cubicBezTo>
                <a:close/>
                <a:moveTo>
                  <a:pt x="245" y="0"/>
                </a:moveTo>
                <a:cubicBezTo>
                  <a:pt x="381" y="0"/>
                  <a:pt x="490" y="110"/>
                  <a:pt x="490" y="245"/>
                </a:cubicBezTo>
                <a:cubicBezTo>
                  <a:pt x="490" y="381"/>
                  <a:pt x="381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</a:path>
            </a:pathLst>
          </a:custGeom>
          <a:solidFill>
            <a:srgbClr val="848D90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chemeClr val="accent1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3922323" y="5140327"/>
            <a:ext cx="3347063" cy="34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b="0" dirty="0">
                <a:solidFill>
                  <a:srgbClr val="848D90"/>
                </a:solidFill>
              </a:rPr>
              <a:t>汇报人</a:t>
            </a:r>
            <a:r>
              <a:rPr lang="zh-CN" altLang="en-US" b="0" dirty="0" smtClean="0">
                <a:solidFill>
                  <a:srgbClr val="848D90"/>
                </a:solidFill>
              </a:rPr>
              <a:t>：</a:t>
            </a:r>
          </a:p>
        </p:txBody>
      </p:sp>
      <p:pic>
        <p:nvPicPr>
          <p:cNvPr id="8" name="Little West - Lost In My View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071429" y="-20574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100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86669" y="3982257"/>
            <a:ext cx="2156318" cy="125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20000"/>
              </a:spcBef>
              <a:buFont typeface="Arial" panose="020B0604020202020204" pitchFamily="34" charset="0"/>
              <a:buNone/>
              <a:defRPr sz="3600" b="1" cap="all">
                <a:gradFill>
                  <a:gsLst>
                    <a:gs pos="5000">
                      <a:srgbClr val="BD1032"/>
                    </a:gs>
                    <a:gs pos="36000">
                      <a:srgbClr val="55020D"/>
                    </a:gs>
                    <a:gs pos="68000">
                      <a:srgbClr val="E13377"/>
                    </a:gs>
                    <a:gs pos="100000">
                      <a:srgbClr val="ED857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7585" dirty="0">
                <a:solidFill>
                  <a:schemeClr val="accent1"/>
                </a:solidFill>
                <a:sym typeface="+mn-lt"/>
              </a:rPr>
              <a:t>目录</a:t>
            </a:r>
            <a:endParaRPr lang="zh-CN" altLang="en-US" sz="7585" dirty="0">
              <a:solidFill>
                <a:schemeClr val="accent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81513" y="4966499"/>
            <a:ext cx="2366627" cy="652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035" cap="all" dirty="0">
                <a:solidFill>
                  <a:srgbClr val="000000"/>
                </a:solidFill>
                <a:latin typeface="Franklin Gothic Book" panose="020B0503020102020204" pitchFamily="34" charset="0"/>
                <a:ea typeface="Cambria Math" panose="02040503050406030204" pitchFamily="18" charset="0"/>
                <a:cs typeface="+mn-ea"/>
                <a:sym typeface="+mn-lt"/>
              </a:rPr>
              <a:t>contents</a:t>
            </a:r>
            <a:endParaRPr lang="zh-CN" altLang="en-US" sz="3035" cap="all" dirty="0">
              <a:solidFill>
                <a:srgbClr val="000000"/>
              </a:solidFill>
              <a:latin typeface="Franklin Gothic Book" panose="020B0503020102020204" pitchFamily="34" charset="0"/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531850" y="3436062"/>
            <a:ext cx="5845398" cy="583927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6" tIns="45703" rIns="91406" bIns="45703" rtlCol="0" anchor="ctr"/>
          <a:lstStyle/>
          <a:p>
            <a:pPr algn="ctr"/>
            <a:endParaRPr lang="zh-CN" altLang="en-US" sz="1705">
              <a:solidFill>
                <a:srgbClr val="70308C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54477" y="3524031"/>
            <a:ext cx="3757760" cy="44242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275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895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655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736622" y="3494405"/>
            <a:ext cx="467244" cy="467244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531850" y="4167401"/>
            <a:ext cx="5845398" cy="583927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6" tIns="45703" rIns="91406" bIns="45703" rtlCol="0" anchor="ctr"/>
          <a:lstStyle/>
          <a:p>
            <a:pPr algn="ctr"/>
            <a:endParaRPr lang="zh-CN" altLang="en-US" sz="1705">
              <a:solidFill>
                <a:srgbClr val="70308C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54477" y="4255370"/>
            <a:ext cx="3757760" cy="44242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275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895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655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736622" y="4225744"/>
            <a:ext cx="467244" cy="467244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2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531850" y="4898740"/>
            <a:ext cx="5845398" cy="583927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6" tIns="45703" rIns="91406" bIns="45703" rtlCol="0" anchor="ctr"/>
          <a:lstStyle/>
          <a:p>
            <a:pPr algn="ctr"/>
            <a:endParaRPr lang="zh-CN" altLang="en-US" sz="1705">
              <a:solidFill>
                <a:srgbClr val="BD2D39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54477" y="4986710"/>
            <a:ext cx="3757760" cy="44242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275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895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655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736622" y="4957083"/>
            <a:ext cx="467244" cy="467244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3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531850" y="5639110"/>
            <a:ext cx="5845398" cy="583927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6" tIns="45703" rIns="91406" bIns="45703" rtlCol="0" anchor="ctr"/>
          <a:lstStyle/>
          <a:p>
            <a:pPr algn="ctr"/>
            <a:endParaRPr lang="zh-CN" altLang="en-US" sz="1705">
              <a:solidFill>
                <a:srgbClr val="70308C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54477" y="5727078"/>
            <a:ext cx="3757760" cy="44242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275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895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655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36622" y="5697452"/>
            <a:ext cx="467244" cy="467244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4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4" grpId="1" animBg="1"/>
      <p:bldP spid="5" grpId="0"/>
      <p:bldP spid="6" grpId="0" animBg="1"/>
      <p:bldP spid="7" grpId="0" animBg="1"/>
      <p:bldP spid="7" grpId="1" animBg="1"/>
      <p:bldP spid="8" grpId="0"/>
      <p:bldP spid="9" grpId="0" animBg="1"/>
      <p:bldP spid="10" grpId="0" animBg="1"/>
      <p:bldP spid="10" grpId="1" animBg="1"/>
      <p:bldP spid="11" grpId="0"/>
      <p:bldP spid="12" grpId="0" animBg="1"/>
      <p:bldP spid="13" grpId="0" animBg="1"/>
      <p:bldP spid="13" grpId="1" animBg="1"/>
      <p:bldP spid="14" grpId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5"/>
          <p:cNvSpPr txBox="1"/>
          <p:nvPr/>
        </p:nvSpPr>
        <p:spPr>
          <a:xfrm>
            <a:off x="4626365" y="5311149"/>
            <a:ext cx="1478780" cy="3998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3" name="TextBox 26"/>
          <p:cNvSpPr txBox="1">
            <a:spLocks noChangeArrowheads="1"/>
          </p:cNvSpPr>
          <p:nvPr/>
        </p:nvSpPr>
        <p:spPr bwMode="auto">
          <a:xfrm>
            <a:off x="6763615" y="5311149"/>
            <a:ext cx="1608887" cy="39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42494D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2494D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4" name="Freeform 21"/>
          <p:cNvSpPr>
            <a:spLocks noEditPoints="1"/>
          </p:cNvSpPr>
          <p:nvPr/>
        </p:nvSpPr>
        <p:spPr bwMode="auto">
          <a:xfrm>
            <a:off x="4343937" y="5376204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30137539 h 234"/>
              <a:gd name="T20" fmla="*/ 175366647 w 234"/>
              <a:gd name="T21" fmla="*/ 130137539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30137539 h 234"/>
              <a:gd name="T28" fmla="*/ 45465512 w 234"/>
              <a:gd name="T29" fmla="*/ 130137539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5" name="Freeform 22"/>
          <p:cNvSpPr>
            <a:spLocks noEditPoints="1"/>
          </p:cNvSpPr>
          <p:nvPr/>
        </p:nvSpPr>
        <p:spPr bwMode="auto">
          <a:xfrm>
            <a:off x="6466906" y="5376204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28823621 h 234"/>
              <a:gd name="T20" fmla="*/ 175366647 w 234"/>
              <a:gd name="T21" fmla="*/ 128823621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28823621 h 234"/>
              <a:gd name="T28" fmla="*/ 45465512 w 234"/>
              <a:gd name="T29" fmla="*/ 128823621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6" name="矩形 5"/>
          <p:cNvSpPr/>
          <p:nvPr/>
        </p:nvSpPr>
        <p:spPr>
          <a:xfrm>
            <a:off x="4202724" y="4222691"/>
            <a:ext cx="7013097" cy="9218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5995" b="1" dirty="0">
                <a:solidFill>
                  <a:schemeClr val="accent2"/>
                </a:solidFill>
                <a:latin typeface="+mj-ea"/>
                <a:ea typeface="+mj-ea"/>
              </a:rPr>
              <a:t>单击此处添加标题</a:t>
            </a:r>
          </a:p>
        </p:txBody>
      </p:sp>
      <p:sp>
        <p:nvSpPr>
          <p:cNvPr id="7" name="Freeform 5"/>
          <p:cNvSpPr/>
          <p:nvPr/>
        </p:nvSpPr>
        <p:spPr bwMode="auto">
          <a:xfrm>
            <a:off x="1946474" y="4170332"/>
            <a:ext cx="1926222" cy="1927808"/>
          </a:xfrm>
          <a:custGeom>
            <a:avLst/>
            <a:gdLst>
              <a:gd name="T0" fmla="*/ 0 w 2342"/>
              <a:gd name="T1" fmla="*/ 0 h 2342"/>
              <a:gd name="T2" fmla="*/ 1585388609 w 2342"/>
              <a:gd name="T3" fmla="*/ 0 h 2342"/>
              <a:gd name="T4" fmla="*/ 1585388609 w 2342"/>
              <a:gd name="T5" fmla="*/ 379775835 h 2342"/>
              <a:gd name="T6" fmla="*/ 1553572115 w 2342"/>
              <a:gd name="T7" fmla="*/ 379775835 h 2342"/>
              <a:gd name="T8" fmla="*/ 1553572115 w 2342"/>
              <a:gd name="T9" fmla="*/ 31873989 h 2342"/>
              <a:gd name="T10" fmla="*/ 31816493 w 2342"/>
              <a:gd name="T11" fmla="*/ 31873989 h 2342"/>
              <a:gd name="T12" fmla="*/ 31816493 w 2342"/>
              <a:gd name="T13" fmla="*/ 1556403041 h 2342"/>
              <a:gd name="T14" fmla="*/ 1553572115 w 2342"/>
              <a:gd name="T15" fmla="*/ 1556403041 h 2342"/>
              <a:gd name="T16" fmla="*/ 1553572115 w 2342"/>
              <a:gd name="T17" fmla="*/ 1106097090 h 2342"/>
              <a:gd name="T18" fmla="*/ 1585388609 w 2342"/>
              <a:gd name="T19" fmla="*/ 1106097090 h 2342"/>
              <a:gd name="T20" fmla="*/ 1585388609 w 2342"/>
              <a:gd name="T21" fmla="*/ 1588277029 h 2342"/>
              <a:gd name="T22" fmla="*/ 0 w 2342"/>
              <a:gd name="T23" fmla="*/ 1588277029 h 2342"/>
              <a:gd name="T24" fmla="*/ 0 w 2342"/>
              <a:gd name="T25" fmla="*/ 0 h 234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342" h="2342">
                <a:moveTo>
                  <a:pt x="0" y="0"/>
                </a:moveTo>
                <a:lnTo>
                  <a:pt x="2342" y="0"/>
                </a:lnTo>
                <a:lnTo>
                  <a:pt x="2342" y="560"/>
                </a:lnTo>
                <a:lnTo>
                  <a:pt x="2295" y="560"/>
                </a:lnTo>
                <a:lnTo>
                  <a:pt x="2295" y="47"/>
                </a:lnTo>
                <a:lnTo>
                  <a:pt x="47" y="47"/>
                </a:lnTo>
                <a:lnTo>
                  <a:pt x="47" y="2295"/>
                </a:lnTo>
                <a:lnTo>
                  <a:pt x="2295" y="2295"/>
                </a:lnTo>
                <a:lnTo>
                  <a:pt x="2295" y="1631"/>
                </a:lnTo>
                <a:lnTo>
                  <a:pt x="2342" y="1631"/>
                </a:lnTo>
                <a:lnTo>
                  <a:pt x="2342" y="2342"/>
                </a:lnTo>
                <a:lnTo>
                  <a:pt x="0" y="2342"/>
                </a:lnTo>
                <a:lnTo>
                  <a:pt x="0" y="0"/>
                </a:lnTo>
                <a:close/>
              </a:path>
            </a:pathLst>
          </a:custGeom>
          <a:solidFill>
            <a:srgbClr val="585B63"/>
          </a:solidFill>
          <a:ln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8973851" y="5311149"/>
            <a:ext cx="2026183" cy="39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42494D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2494D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9" name="Freeform 22"/>
          <p:cNvSpPr>
            <a:spLocks noEditPoints="1"/>
          </p:cNvSpPr>
          <p:nvPr/>
        </p:nvSpPr>
        <p:spPr bwMode="auto">
          <a:xfrm>
            <a:off x="8675556" y="5376204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28823621 h 234"/>
              <a:gd name="T20" fmla="*/ 175366647 w 234"/>
              <a:gd name="T21" fmla="*/ 128823621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28823621 h 234"/>
              <a:gd name="T28" fmla="*/ 45465512 w 234"/>
              <a:gd name="T29" fmla="*/ 128823621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0" name="TextBox 15"/>
          <p:cNvSpPr txBox="1"/>
          <p:nvPr/>
        </p:nvSpPr>
        <p:spPr>
          <a:xfrm>
            <a:off x="4626365" y="5760179"/>
            <a:ext cx="2703692" cy="4014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6763615" y="5760179"/>
            <a:ext cx="2781439" cy="401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42494D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2494D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12" name="Freeform 21"/>
          <p:cNvSpPr>
            <a:spLocks noEditPoints="1"/>
          </p:cNvSpPr>
          <p:nvPr/>
        </p:nvSpPr>
        <p:spPr bwMode="auto">
          <a:xfrm>
            <a:off x="4343937" y="5826820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30137539 h 234"/>
              <a:gd name="T20" fmla="*/ 175366647 w 234"/>
              <a:gd name="T21" fmla="*/ 130137539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30137539 h 234"/>
              <a:gd name="T28" fmla="*/ 45465512 w 234"/>
              <a:gd name="T29" fmla="*/ 130137539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3" name="Freeform 22"/>
          <p:cNvSpPr>
            <a:spLocks noEditPoints="1"/>
          </p:cNvSpPr>
          <p:nvPr/>
        </p:nvSpPr>
        <p:spPr bwMode="auto">
          <a:xfrm>
            <a:off x="6465320" y="5826820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28823621 h 234"/>
              <a:gd name="T20" fmla="*/ 175366647 w 234"/>
              <a:gd name="T21" fmla="*/ 128823621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28823621 h 234"/>
              <a:gd name="T28" fmla="*/ 45465512 w 234"/>
              <a:gd name="T29" fmla="*/ 128823621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4" name="PA_文本框 1"/>
          <p:cNvSpPr txBox="1"/>
          <p:nvPr>
            <p:custDataLst>
              <p:tags r:id="rId1"/>
            </p:custDataLst>
          </p:nvPr>
        </p:nvSpPr>
        <p:spPr>
          <a:xfrm>
            <a:off x="2185087" y="4428682"/>
            <a:ext cx="1448994" cy="1353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6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z="8795" dirty="0"/>
              <a:t>01</a:t>
            </a:r>
            <a:endParaRPr lang="zh-CN" altLang="en-US" sz="879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19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19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19"/>
                            </p:stCondLst>
                            <p:childTnLst>
                              <p:par>
                                <p:cTn id="4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19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/>
      <p:bldP spid="12" grpId="0" animBg="1"/>
      <p:bldP spid="13" grpId="0" animBg="1"/>
      <p:bldP spid="14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空心弧 40"/>
          <p:cNvSpPr/>
          <p:nvPr/>
        </p:nvSpPr>
        <p:spPr>
          <a:xfrm rot="5400000">
            <a:off x="862235" y="1930234"/>
            <a:ext cx="4091171" cy="4090640"/>
          </a:xfrm>
          <a:prstGeom prst="blockArc">
            <a:avLst>
              <a:gd name="adj1" fmla="val 1080000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690331" y="1992327"/>
            <a:ext cx="512741" cy="5128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553051" y="3078700"/>
            <a:ext cx="512741" cy="5128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4563750" y="4345977"/>
            <a:ext cx="512741" cy="5128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694456" y="5462244"/>
            <a:ext cx="512741" cy="5128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199898" y="1767992"/>
            <a:ext cx="2390644" cy="956128"/>
            <a:chOff x="4340951" y="1564822"/>
            <a:chExt cx="2390955" cy="956128"/>
          </a:xfrm>
        </p:grpSpPr>
        <p:cxnSp>
          <p:nvCxnSpPr>
            <p:cNvPr id="53" name="直接连接符 52"/>
            <p:cNvCxnSpPr/>
            <p:nvPr/>
          </p:nvCxnSpPr>
          <p:spPr>
            <a:xfrm>
              <a:off x="4340951" y="2045561"/>
              <a:ext cx="1440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椭圆 53"/>
            <p:cNvSpPr/>
            <p:nvPr/>
          </p:nvSpPr>
          <p:spPr>
            <a:xfrm>
              <a:off x="5775778" y="1564822"/>
              <a:ext cx="956128" cy="9561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5" name="组合 54"/>
            <p:cNvGrpSpPr>
              <a:grpSpLocks noChangeAspect="1"/>
            </p:cNvGrpSpPr>
            <p:nvPr/>
          </p:nvGrpSpPr>
          <p:grpSpPr>
            <a:xfrm>
              <a:off x="6044150" y="1775120"/>
              <a:ext cx="419385" cy="504000"/>
              <a:chOff x="5072479" y="2378340"/>
              <a:chExt cx="239649" cy="288000"/>
            </a:xfrm>
          </p:grpSpPr>
          <p:sp>
            <p:nvSpPr>
              <p:cNvPr id="56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4207203" y="5240584"/>
            <a:ext cx="2383343" cy="956128"/>
            <a:chOff x="4348253" y="4975681"/>
            <a:chExt cx="2383653" cy="956128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4348253" y="5453745"/>
              <a:ext cx="1440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椭圆 59"/>
            <p:cNvSpPr/>
            <p:nvPr/>
          </p:nvSpPr>
          <p:spPr>
            <a:xfrm>
              <a:off x="5775778" y="4975681"/>
              <a:ext cx="956128" cy="95612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110"/>
            <p:cNvSpPr>
              <a:spLocks noChangeAspect="1" noEditPoints="1"/>
            </p:cNvSpPr>
            <p:nvPr/>
          </p:nvSpPr>
          <p:spPr bwMode="auto">
            <a:xfrm>
              <a:off x="6046029" y="5239979"/>
              <a:ext cx="447158" cy="396000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052914" y="2857040"/>
            <a:ext cx="3364164" cy="956128"/>
            <a:chOff x="5471876" y="2623003"/>
            <a:chExt cx="3364602" cy="956128"/>
          </a:xfrm>
        </p:grpSpPr>
        <p:cxnSp>
          <p:nvCxnSpPr>
            <p:cNvPr id="63" name="直接连接符 62"/>
            <p:cNvCxnSpPr>
              <a:stCxn id="43" idx="6"/>
              <a:endCxn id="64" idx="2"/>
            </p:cNvCxnSpPr>
            <p:nvPr/>
          </p:nvCxnSpPr>
          <p:spPr>
            <a:xfrm>
              <a:off x="5471876" y="3101067"/>
              <a:ext cx="2408474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椭圆 63"/>
            <p:cNvSpPr/>
            <p:nvPr/>
          </p:nvSpPr>
          <p:spPr>
            <a:xfrm>
              <a:off x="7880350" y="2623003"/>
              <a:ext cx="956128" cy="956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168"/>
            <p:cNvSpPr>
              <a:spLocks noChangeAspect="1" noEditPoints="1"/>
            </p:cNvSpPr>
            <p:nvPr/>
          </p:nvSpPr>
          <p:spPr bwMode="auto">
            <a:xfrm>
              <a:off x="8127242" y="2903067"/>
              <a:ext cx="462345" cy="396000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065793" y="4124317"/>
            <a:ext cx="3351285" cy="956128"/>
            <a:chOff x="5484757" y="3890281"/>
            <a:chExt cx="3351721" cy="956128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5484757" y="4384386"/>
              <a:ext cx="2372336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椭圆 67"/>
            <p:cNvSpPr/>
            <p:nvPr/>
          </p:nvSpPr>
          <p:spPr>
            <a:xfrm>
              <a:off x="7880350" y="3890281"/>
              <a:ext cx="956128" cy="956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9" name="Freeform 203"/>
            <p:cNvSpPr>
              <a:spLocks noChangeAspect="1" noEditPoints="1"/>
            </p:cNvSpPr>
            <p:nvPr/>
          </p:nvSpPr>
          <p:spPr bwMode="auto">
            <a:xfrm>
              <a:off x="8167654" y="4154579"/>
              <a:ext cx="413052" cy="39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6641736" y="164462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6644535" y="2012062"/>
            <a:ext cx="3042722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74" name="矩形 73"/>
          <p:cNvSpPr/>
          <p:nvPr/>
        </p:nvSpPr>
        <p:spPr>
          <a:xfrm>
            <a:off x="6641736" y="519505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6644535" y="5562488"/>
            <a:ext cx="3042722" cy="31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8476845" y="274609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8479646" y="3113531"/>
            <a:ext cx="254961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在此录入图表的描述说明，在此录入图表的描述说明。</a:t>
            </a:r>
          </a:p>
        </p:txBody>
      </p:sp>
      <p:sp>
        <p:nvSpPr>
          <p:cNvPr id="78" name="矩形 77"/>
          <p:cNvSpPr/>
          <p:nvPr/>
        </p:nvSpPr>
        <p:spPr>
          <a:xfrm>
            <a:off x="8476845" y="405092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47"/>
          <p:cNvSpPr>
            <a:spLocks noChangeArrowheads="1"/>
          </p:cNvSpPr>
          <p:nvPr/>
        </p:nvSpPr>
        <p:spPr bwMode="auto">
          <a:xfrm>
            <a:off x="8479646" y="4418363"/>
            <a:ext cx="254961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在此录入图表的描述说明，在此录入图表的描述说明。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1339397" y="2392776"/>
            <a:ext cx="3159661" cy="3160072"/>
            <a:chOff x="1103084" y="2155824"/>
            <a:chExt cx="3176815" cy="3176815"/>
          </a:xfrm>
        </p:grpSpPr>
        <p:sp>
          <p:nvSpPr>
            <p:cNvPr id="81" name="椭圆 80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1281199" y="2333939"/>
              <a:ext cx="2820586" cy="2820584"/>
            </a:xfrm>
            <a:prstGeom prst="ellipse">
              <a:avLst/>
            </a:prstGeom>
            <a:blipFill>
              <a:blip r:embed="rId3" cstate="print"/>
              <a:stretch>
                <a:fillRect l="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75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88393" y="2086852"/>
            <a:ext cx="506282" cy="943848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en-US" altLang="zh-CN" sz="53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53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17464" y="1727224"/>
            <a:ext cx="506282" cy="943848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en-US" altLang="zh-CN" sz="53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53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46536" y="2398591"/>
            <a:ext cx="506282" cy="943848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en-US" altLang="zh-CN" sz="53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53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75607" y="1508787"/>
            <a:ext cx="506282" cy="943848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en-US" altLang="zh-CN" sz="53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53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80729" y="2854938"/>
            <a:ext cx="2345079" cy="2388468"/>
            <a:chOff x="735046" y="2996952"/>
            <a:chExt cx="1759038" cy="1791351"/>
          </a:xfrm>
        </p:grpSpPr>
        <p:sp>
          <p:nvSpPr>
            <p:cNvPr id="14" name="椭圆 13"/>
            <p:cNvSpPr/>
            <p:nvPr/>
          </p:nvSpPr>
          <p:spPr>
            <a:xfrm>
              <a:off x="1500529" y="2996952"/>
              <a:ext cx="210466" cy="21046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735046" y="3098642"/>
              <a:ext cx="1759038" cy="1689661"/>
              <a:chOff x="735046" y="3098642"/>
              <a:chExt cx="1759038" cy="1689661"/>
            </a:xfrm>
          </p:grpSpPr>
          <p:sp>
            <p:nvSpPr>
              <p:cNvPr id="10" name="任意多边形 9"/>
              <p:cNvSpPr/>
              <p:nvPr/>
            </p:nvSpPr>
            <p:spPr>
              <a:xfrm>
                <a:off x="1001626" y="3098642"/>
                <a:ext cx="1222819" cy="390623"/>
              </a:xfrm>
              <a:custGeom>
                <a:avLst/>
                <a:gdLst>
                  <a:gd name="connsiteX0" fmla="*/ 0 w 1779373"/>
                  <a:gd name="connsiteY0" fmla="*/ 568411 h 568411"/>
                  <a:gd name="connsiteX1" fmla="*/ 864973 w 1779373"/>
                  <a:gd name="connsiteY1" fmla="*/ 0 h 568411"/>
                  <a:gd name="connsiteX2" fmla="*/ 1779373 w 1779373"/>
                  <a:gd name="connsiteY2" fmla="*/ 543698 h 568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9373" h="568411">
                    <a:moveTo>
                      <a:pt x="0" y="568411"/>
                    </a:moveTo>
                    <a:lnTo>
                      <a:pt x="864973" y="0"/>
                    </a:lnTo>
                    <a:lnTo>
                      <a:pt x="1779373" y="543698"/>
                    </a:lnTo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735046" y="3453597"/>
                <a:ext cx="1759038" cy="1334706"/>
              </a:xfrm>
              <a:custGeom>
                <a:avLst/>
                <a:gdLst/>
                <a:ahLst/>
                <a:cxnLst/>
                <a:rect l="l" t="t" r="r" b="b"/>
                <a:pathLst>
                  <a:path w="1759038" h="1334706">
                    <a:moveTo>
                      <a:pt x="65637" y="63758"/>
                    </a:moveTo>
                    <a:lnTo>
                      <a:pt x="65637" y="1271391"/>
                    </a:lnTo>
                    <a:lnTo>
                      <a:pt x="1711798" y="1271391"/>
                    </a:lnTo>
                    <a:lnTo>
                      <a:pt x="1711798" y="63758"/>
                    </a:lnTo>
                    <a:close/>
                    <a:moveTo>
                      <a:pt x="0" y="0"/>
                    </a:moveTo>
                    <a:lnTo>
                      <a:pt x="1759038" y="0"/>
                    </a:lnTo>
                    <a:lnTo>
                      <a:pt x="1759038" y="1334706"/>
                    </a:lnTo>
                    <a:lnTo>
                      <a:pt x="0" y="133470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>
                  <a:lnSpc>
                    <a:spcPct val="120000"/>
                  </a:lnSpc>
                </a:pPr>
                <a:endPara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051764" y="3567501"/>
                <a:ext cx="1061967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zh-CN" altLang="en-US" sz="1600" b="1" dirty="0">
                    <a:solidFill>
                      <a:schemeClr val="bg1">
                        <a:lumMod val="50000"/>
                      </a:schemeClr>
                    </a:solidFill>
                  </a:rPr>
                  <a:t>单击添加标题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978536" y="3833682"/>
                <a:ext cx="1261884" cy="8194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单击此处添加文本</a:t>
                </a:r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单击此处添加文本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单击此处添加文本</a:t>
                </a: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3709800" y="2495310"/>
            <a:ext cx="2345079" cy="2388468"/>
            <a:chOff x="2782116" y="2727231"/>
            <a:chExt cx="1759038" cy="1791351"/>
          </a:xfrm>
        </p:grpSpPr>
        <p:sp>
          <p:nvSpPr>
            <p:cNvPr id="19" name="任意多边形 18"/>
            <p:cNvSpPr/>
            <p:nvPr/>
          </p:nvSpPr>
          <p:spPr>
            <a:xfrm>
              <a:off x="3048696" y="2828921"/>
              <a:ext cx="1222819" cy="390623"/>
            </a:xfrm>
            <a:custGeom>
              <a:avLst/>
              <a:gdLst>
                <a:gd name="connsiteX0" fmla="*/ 0 w 1779373"/>
                <a:gd name="connsiteY0" fmla="*/ 568411 h 568411"/>
                <a:gd name="connsiteX1" fmla="*/ 864973 w 1779373"/>
                <a:gd name="connsiteY1" fmla="*/ 0 h 568411"/>
                <a:gd name="connsiteX2" fmla="*/ 1779373 w 1779373"/>
                <a:gd name="connsiteY2" fmla="*/ 543698 h 568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373" h="568411">
                  <a:moveTo>
                    <a:pt x="0" y="568411"/>
                  </a:moveTo>
                  <a:lnTo>
                    <a:pt x="864973" y="0"/>
                  </a:lnTo>
                  <a:lnTo>
                    <a:pt x="1779373" y="543698"/>
                  </a:lnTo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547599" y="2727231"/>
              <a:ext cx="210466" cy="21046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10"/>
            <p:cNvSpPr/>
            <p:nvPr/>
          </p:nvSpPr>
          <p:spPr>
            <a:xfrm>
              <a:off x="2782116" y="3183876"/>
              <a:ext cx="1759038" cy="1334706"/>
            </a:xfrm>
            <a:custGeom>
              <a:avLst/>
              <a:gdLst/>
              <a:ahLst/>
              <a:cxnLst/>
              <a:rect l="l" t="t" r="r" b="b"/>
              <a:pathLst>
                <a:path w="1759038" h="1334706">
                  <a:moveTo>
                    <a:pt x="65637" y="63758"/>
                  </a:moveTo>
                  <a:lnTo>
                    <a:pt x="65637" y="1271391"/>
                  </a:lnTo>
                  <a:lnTo>
                    <a:pt x="1711798" y="1271391"/>
                  </a:lnTo>
                  <a:lnTo>
                    <a:pt x="1711798" y="63758"/>
                  </a:lnTo>
                  <a:close/>
                  <a:moveTo>
                    <a:pt x="0" y="0"/>
                  </a:moveTo>
                  <a:lnTo>
                    <a:pt x="1759038" y="0"/>
                  </a:lnTo>
                  <a:lnTo>
                    <a:pt x="1759038" y="1334706"/>
                  </a:lnTo>
                  <a:lnTo>
                    <a:pt x="0" y="13347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137926" y="3289059"/>
              <a:ext cx="1061967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</a:rPr>
                <a:t>单击添加标题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064698" y="3555240"/>
              <a:ext cx="1261884" cy="8194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单击此处添加文本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单击此处添加文本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单击此处添加文本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438871" y="3166677"/>
            <a:ext cx="2345079" cy="2388468"/>
            <a:chOff x="4829186" y="3230756"/>
            <a:chExt cx="1759038" cy="1791351"/>
          </a:xfrm>
        </p:grpSpPr>
        <p:sp>
          <p:nvSpPr>
            <p:cNvPr id="29" name="任意多边形 28"/>
            <p:cNvSpPr/>
            <p:nvPr/>
          </p:nvSpPr>
          <p:spPr>
            <a:xfrm>
              <a:off x="5095766" y="3332446"/>
              <a:ext cx="1222819" cy="390623"/>
            </a:xfrm>
            <a:custGeom>
              <a:avLst/>
              <a:gdLst>
                <a:gd name="connsiteX0" fmla="*/ 0 w 1779373"/>
                <a:gd name="connsiteY0" fmla="*/ 568411 h 568411"/>
                <a:gd name="connsiteX1" fmla="*/ 864973 w 1779373"/>
                <a:gd name="connsiteY1" fmla="*/ 0 h 568411"/>
                <a:gd name="connsiteX2" fmla="*/ 1779373 w 1779373"/>
                <a:gd name="connsiteY2" fmla="*/ 543698 h 568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373" h="568411">
                  <a:moveTo>
                    <a:pt x="0" y="568411"/>
                  </a:moveTo>
                  <a:lnTo>
                    <a:pt x="864973" y="0"/>
                  </a:lnTo>
                  <a:lnTo>
                    <a:pt x="1779373" y="543698"/>
                  </a:lnTo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5594669" y="3230756"/>
              <a:ext cx="210466" cy="21046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10"/>
            <p:cNvSpPr/>
            <p:nvPr/>
          </p:nvSpPr>
          <p:spPr>
            <a:xfrm>
              <a:off x="4829186" y="3687401"/>
              <a:ext cx="1759038" cy="1334706"/>
            </a:xfrm>
            <a:custGeom>
              <a:avLst/>
              <a:gdLst/>
              <a:ahLst/>
              <a:cxnLst/>
              <a:rect l="l" t="t" r="r" b="b"/>
              <a:pathLst>
                <a:path w="1759038" h="1334706">
                  <a:moveTo>
                    <a:pt x="65637" y="63758"/>
                  </a:moveTo>
                  <a:lnTo>
                    <a:pt x="65637" y="1271391"/>
                  </a:lnTo>
                  <a:lnTo>
                    <a:pt x="1711798" y="1271391"/>
                  </a:lnTo>
                  <a:lnTo>
                    <a:pt x="1711798" y="63758"/>
                  </a:lnTo>
                  <a:close/>
                  <a:moveTo>
                    <a:pt x="0" y="0"/>
                  </a:moveTo>
                  <a:lnTo>
                    <a:pt x="1759038" y="0"/>
                  </a:lnTo>
                  <a:lnTo>
                    <a:pt x="1759038" y="1334706"/>
                  </a:lnTo>
                  <a:lnTo>
                    <a:pt x="0" y="13347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195326" y="3803409"/>
              <a:ext cx="1061967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</a:rPr>
                <a:t>单击添加标题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122098" y="4069590"/>
              <a:ext cx="1261884" cy="8194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单击此处添加文本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单击此处添加文本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单击此处添加文本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167943" y="2276873"/>
            <a:ext cx="2345079" cy="2388468"/>
            <a:chOff x="6876256" y="2563403"/>
            <a:chExt cx="1759038" cy="1791351"/>
          </a:xfrm>
        </p:grpSpPr>
        <p:sp>
          <p:nvSpPr>
            <p:cNvPr id="39" name="任意多边形 38"/>
            <p:cNvSpPr/>
            <p:nvPr/>
          </p:nvSpPr>
          <p:spPr>
            <a:xfrm>
              <a:off x="7142836" y="2665093"/>
              <a:ext cx="1222819" cy="390623"/>
            </a:xfrm>
            <a:custGeom>
              <a:avLst/>
              <a:gdLst>
                <a:gd name="connsiteX0" fmla="*/ 0 w 1779373"/>
                <a:gd name="connsiteY0" fmla="*/ 568411 h 568411"/>
                <a:gd name="connsiteX1" fmla="*/ 864973 w 1779373"/>
                <a:gd name="connsiteY1" fmla="*/ 0 h 568411"/>
                <a:gd name="connsiteX2" fmla="*/ 1779373 w 1779373"/>
                <a:gd name="connsiteY2" fmla="*/ 543698 h 568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373" h="568411">
                  <a:moveTo>
                    <a:pt x="0" y="568411"/>
                  </a:moveTo>
                  <a:lnTo>
                    <a:pt x="864973" y="0"/>
                  </a:lnTo>
                  <a:lnTo>
                    <a:pt x="1779373" y="543698"/>
                  </a:lnTo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7641739" y="2563403"/>
              <a:ext cx="210466" cy="21046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10"/>
            <p:cNvSpPr/>
            <p:nvPr/>
          </p:nvSpPr>
          <p:spPr>
            <a:xfrm>
              <a:off x="6876256" y="3020048"/>
              <a:ext cx="1759038" cy="1334706"/>
            </a:xfrm>
            <a:custGeom>
              <a:avLst/>
              <a:gdLst/>
              <a:ahLst/>
              <a:cxnLst/>
              <a:rect l="l" t="t" r="r" b="b"/>
              <a:pathLst>
                <a:path w="1759038" h="1334706">
                  <a:moveTo>
                    <a:pt x="65637" y="63758"/>
                  </a:moveTo>
                  <a:lnTo>
                    <a:pt x="65637" y="1271391"/>
                  </a:lnTo>
                  <a:lnTo>
                    <a:pt x="1711798" y="1271391"/>
                  </a:lnTo>
                  <a:lnTo>
                    <a:pt x="1711798" y="63758"/>
                  </a:lnTo>
                  <a:close/>
                  <a:moveTo>
                    <a:pt x="0" y="0"/>
                  </a:moveTo>
                  <a:lnTo>
                    <a:pt x="1759038" y="0"/>
                  </a:lnTo>
                  <a:lnTo>
                    <a:pt x="1759038" y="1334706"/>
                  </a:lnTo>
                  <a:lnTo>
                    <a:pt x="0" y="133470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7271776" y="3146184"/>
              <a:ext cx="1061967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</a:rPr>
                <a:t>单击添加标题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198548" y="3412365"/>
              <a:ext cx="1261884" cy="8194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单击此处添加文本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单击此处添加文本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单击此处添加文本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nodeType="withEffect" p14:presetBounceEnd="54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5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604526" y="1605922"/>
            <a:ext cx="3684636" cy="4415367"/>
            <a:chOff x="1870869" y="1132433"/>
            <a:chExt cx="2763837" cy="3311525"/>
          </a:xfrm>
        </p:grpSpPr>
        <p:sp>
          <p:nvSpPr>
            <p:cNvPr id="13" name="Freeform 48"/>
            <p:cNvSpPr/>
            <p:nvPr/>
          </p:nvSpPr>
          <p:spPr bwMode="auto">
            <a:xfrm flipH="1">
              <a:off x="1870869" y="1132433"/>
              <a:ext cx="2763837" cy="1652588"/>
            </a:xfrm>
            <a:custGeom>
              <a:avLst/>
              <a:gdLst>
                <a:gd name="T0" fmla="*/ 0 w 2920"/>
                <a:gd name="T1" fmla="*/ 2147483646 h 936"/>
                <a:gd name="T2" fmla="*/ 2147483646 w 2920"/>
                <a:gd name="T3" fmla="*/ 0 h 936"/>
                <a:gd name="T4" fmla="*/ 2147483646 w 2920"/>
                <a:gd name="T5" fmla="*/ 0 h 936"/>
                <a:gd name="T6" fmla="*/ 2147483646 w 2920"/>
                <a:gd name="T7" fmla="*/ 2147483646 h 936"/>
                <a:gd name="T8" fmla="*/ 2147483646 w 2920"/>
                <a:gd name="T9" fmla="*/ 2147483646 h 936"/>
                <a:gd name="T10" fmla="*/ 0 w 2920"/>
                <a:gd name="T11" fmla="*/ 2147483646 h 9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20"/>
                <a:gd name="T19" fmla="*/ 0 h 936"/>
                <a:gd name="T20" fmla="*/ 2920 w 2920"/>
                <a:gd name="T21" fmla="*/ 936 h 9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20" h="936">
                  <a:moveTo>
                    <a:pt x="0" y="936"/>
                  </a:moveTo>
                  <a:lnTo>
                    <a:pt x="1559" y="0"/>
                  </a:lnTo>
                  <a:lnTo>
                    <a:pt x="2920" y="0"/>
                  </a:lnTo>
                  <a:lnTo>
                    <a:pt x="2920" y="312"/>
                  </a:lnTo>
                  <a:lnTo>
                    <a:pt x="1559" y="312"/>
                  </a:lnTo>
                  <a:lnTo>
                    <a:pt x="0" y="936"/>
                  </a:lnTo>
                  <a:close/>
                </a:path>
              </a:pathLst>
            </a:custGeom>
            <a:solidFill>
              <a:srgbClr val="D9D9D9"/>
            </a:solidFill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" name="Freeform 49"/>
            <p:cNvSpPr/>
            <p:nvPr/>
          </p:nvSpPr>
          <p:spPr bwMode="auto">
            <a:xfrm flipH="1">
              <a:off x="1870869" y="1834108"/>
              <a:ext cx="2763837" cy="950913"/>
            </a:xfrm>
            <a:custGeom>
              <a:avLst/>
              <a:gdLst>
                <a:gd name="T0" fmla="*/ 0 w 2920"/>
                <a:gd name="T1" fmla="*/ 2147483646 h 539"/>
                <a:gd name="T2" fmla="*/ 2147483646 w 2920"/>
                <a:gd name="T3" fmla="*/ 0 h 539"/>
                <a:gd name="T4" fmla="*/ 2147483646 w 2920"/>
                <a:gd name="T5" fmla="*/ 0 h 539"/>
                <a:gd name="T6" fmla="*/ 2147483646 w 2920"/>
                <a:gd name="T7" fmla="*/ 2147483646 h 539"/>
                <a:gd name="T8" fmla="*/ 2147483646 w 2920"/>
                <a:gd name="T9" fmla="*/ 2147483646 h 539"/>
                <a:gd name="T10" fmla="*/ 0 w 2920"/>
                <a:gd name="T11" fmla="*/ 2147483646 h 5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20"/>
                <a:gd name="T19" fmla="*/ 0 h 539"/>
                <a:gd name="T20" fmla="*/ 2920 w 2920"/>
                <a:gd name="T21" fmla="*/ 539 h 53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20" h="539">
                  <a:moveTo>
                    <a:pt x="0" y="539"/>
                  </a:moveTo>
                  <a:lnTo>
                    <a:pt x="1559" y="0"/>
                  </a:lnTo>
                  <a:lnTo>
                    <a:pt x="2920" y="0"/>
                  </a:lnTo>
                  <a:lnTo>
                    <a:pt x="2920" y="312"/>
                  </a:lnTo>
                  <a:lnTo>
                    <a:pt x="1531" y="312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D9D9D9"/>
            </a:solidFill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5" name="Freeform 50"/>
            <p:cNvSpPr/>
            <p:nvPr/>
          </p:nvSpPr>
          <p:spPr bwMode="auto">
            <a:xfrm rot="10800000" flipH="1" flipV="1">
              <a:off x="1870869" y="2534196"/>
              <a:ext cx="2763837" cy="546100"/>
            </a:xfrm>
            <a:custGeom>
              <a:avLst/>
              <a:gdLst>
                <a:gd name="T0" fmla="*/ 2147483646 w 2222"/>
                <a:gd name="T1" fmla="*/ 2147483646 h 439"/>
                <a:gd name="T2" fmla="*/ 2147483646 w 2222"/>
                <a:gd name="T3" fmla="*/ 0 h 439"/>
                <a:gd name="T4" fmla="*/ 0 w 2222"/>
                <a:gd name="T5" fmla="*/ 0 h 439"/>
                <a:gd name="T6" fmla="*/ 0 w 2222"/>
                <a:gd name="T7" fmla="*/ 2147483646 h 439"/>
                <a:gd name="T8" fmla="*/ 2147483646 w 2222"/>
                <a:gd name="T9" fmla="*/ 2147483646 h 439"/>
                <a:gd name="T10" fmla="*/ 2147483646 w 2222"/>
                <a:gd name="T11" fmla="*/ 2147483646 h 4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22"/>
                <a:gd name="T19" fmla="*/ 0 h 439"/>
                <a:gd name="T20" fmla="*/ 2222 w 2222"/>
                <a:gd name="T21" fmla="*/ 439 h 43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22" h="439">
                  <a:moveTo>
                    <a:pt x="2222" y="202"/>
                  </a:moveTo>
                  <a:lnTo>
                    <a:pt x="1036" y="0"/>
                  </a:lnTo>
                  <a:lnTo>
                    <a:pt x="0" y="0"/>
                  </a:lnTo>
                  <a:lnTo>
                    <a:pt x="0" y="439"/>
                  </a:lnTo>
                  <a:lnTo>
                    <a:pt x="1056" y="433"/>
                  </a:lnTo>
                  <a:lnTo>
                    <a:pt x="2222" y="202"/>
                  </a:lnTo>
                  <a:close/>
                </a:path>
              </a:pathLst>
            </a:custGeom>
            <a:solidFill>
              <a:srgbClr val="D9D9D9"/>
            </a:solidFill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6" name="Freeform 51"/>
            <p:cNvSpPr/>
            <p:nvPr/>
          </p:nvSpPr>
          <p:spPr bwMode="auto">
            <a:xfrm flipH="1">
              <a:off x="1870869" y="2785021"/>
              <a:ext cx="2763837" cy="950912"/>
            </a:xfrm>
            <a:custGeom>
              <a:avLst/>
              <a:gdLst>
                <a:gd name="T0" fmla="*/ 0 w 2920"/>
                <a:gd name="T1" fmla="*/ 0 h 539"/>
                <a:gd name="T2" fmla="*/ 2147483646 w 2920"/>
                <a:gd name="T3" fmla="*/ 2147483646 h 539"/>
                <a:gd name="T4" fmla="*/ 2147483646 w 2920"/>
                <a:gd name="T5" fmla="*/ 2147483646 h 539"/>
                <a:gd name="T6" fmla="*/ 2147483646 w 2920"/>
                <a:gd name="T7" fmla="*/ 2147483646 h 539"/>
                <a:gd name="T8" fmla="*/ 2147483646 w 2920"/>
                <a:gd name="T9" fmla="*/ 2147483646 h 539"/>
                <a:gd name="T10" fmla="*/ 0 w 2920"/>
                <a:gd name="T11" fmla="*/ 0 h 5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20"/>
                <a:gd name="T19" fmla="*/ 0 h 539"/>
                <a:gd name="T20" fmla="*/ 2920 w 2920"/>
                <a:gd name="T21" fmla="*/ 539 h 539"/>
                <a:gd name="connsiteX0" fmla="*/ 0 w 10000"/>
                <a:gd name="connsiteY0" fmla="*/ 0 h 10000"/>
                <a:gd name="connsiteX1" fmla="*/ 5339 w 10000"/>
                <a:gd name="connsiteY1" fmla="*/ 4212 h 10000"/>
                <a:gd name="connsiteX2" fmla="*/ 10000 w 10000"/>
                <a:gd name="connsiteY2" fmla="*/ 4212 h 10000"/>
                <a:gd name="connsiteX3" fmla="*/ 10000 w 10000"/>
                <a:gd name="connsiteY3" fmla="*/ 10000 h 10000"/>
                <a:gd name="connsiteX4" fmla="*/ 5339 w 10000"/>
                <a:gd name="connsiteY4" fmla="*/ 10000 h 10000"/>
                <a:gd name="connsiteX5" fmla="*/ 0 w 1000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5339" y="4212"/>
                  </a:lnTo>
                  <a:lnTo>
                    <a:pt x="10000" y="4212"/>
                  </a:lnTo>
                  <a:lnTo>
                    <a:pt x="10000" y="10000"/>
                  </a:lnTo>
                  <a:lnTo>
                    <a:pt x="5339" y="1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" name="Freeform 52"/>
            <p:cNvSpPr/>
            <p:nvPr/>
          </p:nvSpPr>
          <p:spPr bwMode="auto">
            <a:xfrm flipH="1">
              <a:off x="1870869" y="2785021"/>
              <a:ext cx="2736850" cy="1652587"/>
            </a:xfrm>
            <a:custGeom>
              <a:avLst/>
              <a:gdLst>
                <a:gd name="T0" fmla="*/ 0 w 2891"/>
                <a:gd name="T1" fmla="*/ 0 h 936"/>
                <a:gd name="T2" fmla="*/ 2147483646 w 2891"/>
                <a:gd name="T3" fmla="*/ 2147483646 h 936"/>
                <a:gd name="T4" fmla="*/ 2147483646 w 2891"/>
                <a:gd name="T5" fmla="*/ 2147483646 h 936"/>
                <a:gd name="T6" fmla="*/ 2147483646 w 2891"/>
                <a:gd name="T7" fmla="*/ 2147483646 h 936"/>
                <a:gd name="T8" fmla="*/ 2147483646 w 2891"/>
                <a:gd name="T9" fmla="*/ 2147483646 h 936"/>
                <a:gd name="T10" fmla="*/ 0 w 2891"/>
                <a:gd name="T11" fmla="*/ 0 h 9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91"/>
                <a:gd name="T19" fmla="*/ 0 h 936"/>
                <a:gd name="T20" fmla="*/ 2891 w 2891"/>
                <a:gd name="T21" fmla="*/ 936 h 9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91" h="936">
                  <a:moveTo>
                    <a:pt x="0" y="0"/>
                  </a:moveTo>
                  <a:lnTo>
                    <a:pt x="1530" y="624"/>
                  </a:lnTo>
                  <a:lnTo>
                    <a:pt x="2891" y="624"/>
                  </a:lnTo>
                  <a:lnTo>
                    <a:pt x="2891" y="936"/>
                  </a:lnTo>
                  <a:lnTo>
                    <a:pt x="1530" y="9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8" name="Rectangle 58"/>
            <p:cNvSpPr>
              <a:spLocks noChangeArrowheads="1"/>
            </p:cNvSpPr>
            <p:nvPr/>
          </p:nvSpPr>
          <p:spPr bwMode="auto">
            <a:xfrm flipH="1">
              <a:off x="1870869" y="1137196"/>
              <a:ext cx="1290637" cy="5445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100" dirty="0">
                  <a:solidFill>
                    <a:srgbClr val="FFFFFF"/>
                  </a:solidFill>
                  <a:latin typeface="+mn-ea"/>
                  <a:ea typeface="+mn-ea"/>
                </a:rPr>
                <a:t>添加目标</a:t>
              </a:r>
            </a:p>
          </p:txBody>
        </p:sp>
        <p:sp>
          <p:nvSpPr>
            <p:cNvPr id="19" name="Rectangle 58"/>
            <p:cNvSpPr>
              <a:spLocks noChangeArrowheads="1"/>
            </p:cNvSpPr>
            <p:nvPr/>
          </p:nvSpPr>
          <p:spPr bwMode="auto">
            <a:xfrm flipH="1">
              <a:off x="1870869" y="1837283"/>
              <a:ext cx="1290637" cy="5445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  <a:defRPr/>
              </a:pPr>
              <a:r>
                <a:rPr lang="zh-CN" altLang="en-US" sz="2100" dirty="0">
                  <a:solidFill>
                    <a:srgbClr val="FFFFFF"/>
                  </a:solidFill>
                  <a:latin typeface="+mn-ea"/>
                  <a:ea typeface="+mn-ea"/>
                </a:rPr>
                <a:t>添加目标</a:t>
              </a:r>
            </a:p>
          </p:txBody>
        </p:sp>
        <p:sp>
          <p:nvSpPr>
            <p:cNvPr id="20" name="Rectangle 58"/>
            <p:cNvSpPr>
              <a:spLocks noChangeArrowheads="1"/>
            </p:cNvSpPr>
            <p:nvPr/>
          </p:nvSpPr>
          <p:spPr bwMode="auto">
            <a:xfrm flipH="1">
              <a:off x="1870869" y="2537371"/>
              <a:ext cx="1290637" cy="5445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  <a:defRPr/>
              </a:pPr>
              <a:r>
                <a:rPr lang="zh-CN" altLang="en-US" sz="2100" dirty="0">
                  <a:solidFill>
                    <a:srgbClr val="FFFFFF"/>
                  </a:solidFill>
                  <a:latin typeface="+mn-ea"/>
                  <a:ea typeface="+mn-ea"/>
                </a:rPr>
                <a:t>添加目标</a:t>
              </a:r>
            </a:p>
          </p:txBody>
        </p:sp>
        <p:sp>
          <p:nvSpPr>
            <p:cNvPr id="21" name="Rectangle 58"/>
            <p:cNvSpPr>
              <a:spLocks noChangeArrowheads="1"/>
            </p:cNvSpPr>
            <p:nvPr/>
          </p:nvSpPr>
          <p:spPr bwMode="auto">
            <a:xfrm flipH="1">
              <a:off x="1870869" y="3200946"/>
              <a:ext cx="1290637" cy="54292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  <a:defRPr/>
              </a:pPr>
              <a:r>
                <a:rPr lang="zh-CN" altLang="en-US" sz="2100" dirty="0">
                  <a:solidFill>
                    <a:srgbClr val="FFFFFF"/>
                  </a:solidFill>
                  <a:latin typeface="+mn-ea"/>
                  <a:ea typeface="+mn-ea"/>
                </a:rPr>
                <a:t>添加目标</a:t>
              </a:r>
            </a:p>
          </p:txBody>
        </p:sp>
        <p:sp>
          <p:nvSpPr>
            <p:cNvPr id="22" name="Rectangle 58"/>
            <p:cNvSpPr>
              <a:spLocks noChangeArrowheads="1"/>
            </p:cNvSpPr>
            <p:nvPr/>
          </p:nvSpPr>
          <p:spPr bwMode="auto">
            <a:xfrm flipH="1">
              <a:off x="1870869" y="3901033"/>
              <a:ext cx="1290637" cy="54292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  <a:defRPr/>
              </a:pPr>
              <a:r>
                <a:rPr lang="zh-CN" altLang="en-US" sz="2100" dirty="0">
                  <a:solidFill>
                    <a:srgbClr val="FFFFFF"/>
                  </a:solidFill>
                  <a:latin typeface="+mn-ea"/>
                  <a:ea typeface="+mn-ea"/>
                </a:rPr>
                <a:t>添加目标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27788" y="1605922"/>
            <a:ext cx="3684636" cy="4415367"/>
            <a:chOff x="4588669" y="1132433"/>
            <a:chExt cx="2763837" cy="3311525"/>
          </a:xfrm>
        </p:grpSpPr>
        <p:sp>
          <p:nvSpPr>
            <p:cNvPr id="23" name="Freeform 48"/>
            <p:cNvSpPr/>
            <p:nvPr/>
          </p:nvSpPr>
          <p:spPr bwMode="auto">
            <a:xfrm>
              <a:off x="4588669" y="1132433"/>
              <a:ext cx="2763837" cy="1652588"/>
            </a:xfrm>
            <a:custGeom>
              <a:avLst/>
              <a:gdLst>
                <a:gd name="T0" fmla="*/ 0 w 2920"/>
                <a:gd name="T1" fmla="*/ 2147483646 h 936"/>
                <a:gd name="T2" fmla="*/ 2147483646 w 2920"/>
                <a:gd name="T3" fmla="*/ 0 h 936"/>
                <a:gd name="T4" fmla="*/ 2147483646 w 2920"/>
                <a:gd name="T5" fmla="*/ 0 h 936"/>
                <a:gd name="T6" fmla="*/ 2147483646 w 2920"/>
                <a:gd name="T7" fmla="*/ 2147483646 h 936"/>
                <a:gd name="T8" fmla="*/ 2147483646 w 2920"/>
                <a:gd name="T9" fmla="*/ 2147483646 h 936"/>
                <a:gd name="T10" fmla="*/ 0 w 2920"/>
                <a:gd name="T11" fmla="*/ 2147483646 h 9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20"/>
                <a:gd name="T19" fmla="*/ 0 h 936"/>
                <a:gd name="T20" fmla="*/ 2920 w 2920"/>
                <a:gd name="T21" fmla="*/ 936 h 9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20" h="936">
                  <a:moveTo>
                    <a:pt x="0" y="936"/>
                  </a:moveTo>
                  <a:lnTo>
                    <a:pt x="1559" y="0"/>
                  </a:lnTo>
                  <a:lnTo>
                    <a:pt x="2920" y="0"/>
                  </a:lnTo>
                  <a:lnTo>
                    <a:pt x="2920" y="312"/>
                  </a:lnTo>
                  <a:lnTo>
                    <a:pt x="1559" y="312"/>
                  </a:lnTo>
                  <a:lnTo>
                    <a:pt x="0" y="936"/>
                  </a:lnTo>
                  <a:close/>
                </a:path>
              </a:pathLst>
            </a:custGeom>
            <a:solidFill>
              <a:srgbClr val="D9D9D9"/>
            </a:solidFill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4" name="Freeform 49"/>
            <p:cNvSpPr/>
            <p:nvPr/>
          </p:nvSpPr>
          <p:spPr bwMode="auto">
            <a:xfrm>
              <a:off x="4588669" y="1834108"/>
              <a:ext cx="2763837" cy="950913"/>
            </a:xfrm>
            <a:custGeom>
              <a:avLst/>
              <a:gdLst>
                <a:gd name="T0" fmla="*/ 0 w 2920"/>
                <a:gd name="T1" fmla="*/ 2147483646 h 539"/>
                <a:gd name="T2" fmla="*/ 2147483646 w 2920"/>
                <a:gd name="T3" fmla="*/ 0 h 539"/>
                <a:gd name="T4" fmla="*/ 2147483646 w 2920"/>
                <a:gd name="T5" fmla="*/ 0 h 539"/>
                <a:gd name="T6" fmla="*/ 2147483646 w 2920"/>
                <a:gd name="T7" fmla="*/ 2147483646 h 539"/>
                <a:gd name="T8" fmla="*/ 2147483646 w 2920"/>
                <a:gd name="T9" fmla="*/ 2147483646 h 539"/>
                <a:gd name="T10" fmla="*/ 0 w 2920"/>
                <a:gd name="T11" fmla="*/ 2147483646 h 5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20"/>
                <a:gd name="T19" fmla="*/ 0 h 539"/>
                <a:gd name="T20" fmla="*/ 2920 w 2920"/>
                <a:gd name="T21" fmla="*/ 539 h 53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20" h="539">
                  <a:moveTo>
                    <a:pt x="0" y="539"/>
                  </a:moveTo>
                  <a:lnTo>
                    <a:pt x="1559" y="0"/>
                  </a:lnTo>
                  <a:lnTo>
                    <a:pt x="2920" y="0"/>
                  </a:lnTo>
                  <a:lnTo>
                    <a:pt x="2920" y="312"/>
                  </a:lnTo>
                  <a:lnTo>
                    <a:pt x="1531" y="312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D9D9D9"/>
            </a:solidFill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5" name="Freeform 50"/>
            <p:cNvSpPr/>
            <p:nvPr/>
          </p:nvSpPr>
          <p:spPr bwMode="auto">
            <a:xfrm rot="10800000" flipV="1">
              <a:off x="4588669" y="2534196"/>
              <a:ext cx="2763837" cy="546100"/>
            </a:xfrm>
            <a:custGeom>
              <a:avLst/>
              <a:gdLst>
                <a:gd name="T0" fmla="*/ 2147483646 w 2222"/>
                <a:gd name="T1" fmla="*/ 2147483646 h 439"/>
                <a:gd name="T2" fmla="*/ 2147483646 w 2222"/>
                <a:gd name="T3" fmla="*/ 0 h 439"/>
                <a:gd name="T4" fmla="*/ 0 w 2222"/>
                <a:gd name="T5" fmla="*/ 0 h 439"/>
                <a:gd name="T6" fmla="*/ 0 w 2222"/>
                <a:gd name="T7" fmla="*/ 2147483646 h 439"/>
                <a:gd name="T8" fmla="*/ 2147483646 w 2222"/>
                <a:gd name="T9" fmla="*/ 2147483646 h 439"/>
                <a:gd name="T10" fmla="*/ 2147483646 w 2222"/>
                <a:gd name="T11" fmla="*/ 2147483646 h 4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22"/>
                <a:gd name="T19" fmla="*/ 0 h 439"/>
                <a:gd name="T20" fmla="*/ 2222 w 2222"/>
                <a:gd name="T21" fmla="*/ 439 h 43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22" h="439">
                  <a:moveTo>
                    <a:pt x="2222" y="202"/>
                  </a:moveTo>
                  <a:lnTo>
                    <a:pt x="1036" y="0"/>
                  </a:lnTo>
                  <a:lnTo>
                    <a:pt x="0" y="0"/>
                  </a:lnTo>
                  <a:lnTo>
                    <a:pt x="0" y="439"/>
                  </a:lnTo>
                  <a:lnTo>
                    <a:pt x="1056" y="433"/>
                  </a:lnTo>
                  <a:lnTo>
                    <a:pt x="2222" y="202"/>
                  </a:lnTo>
                  <a:close/>
                </a:path>
              </a:pathLst>
            </a:custGeom>
            <a:solidFill>
              <a:srgbClr val="D9D9D9"/>
            </a:solidFill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6" name="Freeform 51"/>
            <p:cNvSpPr/>
            <p:nvPr/>
          </p:nvSpPr>
          <p:spPr bwMode="auto">
            <a:xfrm>
              <a:off x="4588669" y="2785021"/>
              <a:ext cx="2763837" cy="950912"/>
            </a:xfrm>
            <a:custGeom>
              <a:avLst/>
              <a:gdLst>
                <a:gd name="T0" fmla="*/ 0 w 2920"/>
                <a:gd name="T1" fmla="*/ 0 h 539"/>
                <a:gd name="T2" fmla="*/ 2147483646 w 2920"/>
                <a:gd name="T3" fmla="*/ 2147483646 h 539"/>
                <a:gd name="T4" fmla="*/ 2147483646 w 2920"/>
                <a:gd name="T5" fmla="*/ 2147483646 h 539"/>
                <a:gd name="T6" fmla="*/ 2147483646 w 2920"/>
                <a:gd name="T7" fmla="*/ 2147483646 h 539"/>
                <a:gd name="T8" fmla="*/ 2147483646 w 2920"/>
                <a:gd name="T9" fmla="*/ 2147483646 h 539"/>
                <a:gd name="T10" fmla="*/ 0 w 2920"/>
                <a:gd name="T11" fmla="*/ 0 h 5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20"/>
                <a:gd name="T19" fmla="*/ 0 h 539"/>
                <a:gd name="T20" fmla="*/ 2920 w 2920"/>
                <a:gd name="T21" fmla="*/ 539 h 539"/>
                <a:gd name="connsiteX0" fmla="*/ 0 w 10000"/>
                <a:gd name="connsiteY0" fmla="*/ 0 h 10000"/>
                <a:gd name="connsiteX1" fmla="*/ 5339 w 10000"/>
                <a:gd name="connsiteY1" fmla="*/ 4212 h 10000"/>
                <a:gd name="connsiteX2" fmla="*/ 10000 w 10000"/>
                <a:gd name="connsiteY2" fmla="*/ 4212 h 10000"/>
                <a:gd name="connsiteX3" fmla="*/ 10000 w 10000"/>
                <a:gd name="connsiteY3" fmla="*/ 10000 h 10000"/>
                <a:gd name="connsiteX4" fmla="*/ 5339 w 10000"/>
                <a:gd name="connsiteY4" fmla="*/ 10000 h 10000"/>
                <a:gd name="connsiteX5" fmla="*/ 0 w 1000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5339" y="4212"/>
                  </a:lnTo>
                  <a:lnTo>
                    <a:pt x="10000" y="4212"/>
                  </a:lnTo>
                  <a:lnTo>
                    <a:pt x="10000" y="10000"/>
                  </a:lnTo>
                  <a:lnTo>
                    <a:pt x="5339" y="1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7" name="Freeform 52"/>
            <p:cNvSpPr/>
            <p:nvPr/>
          </p:nvSpPr>
          <p:spPr bwMode="auto">
            <a:xfrm>
              <a:off x="4615656" y="2785021"/>
              <a:ext cx="2736850" cy="1652587"/>
            </a:xfrm>
            <a:custGeom>
              <a:avLst/>
              <a:gdLst>
                <a:gd name="T0" fmla="*/ 0 w 2891"/>
                <a:gd name="T1" fmla="*/ 0 h 936"/>
                <a:gd name="T2" fmla="*/ 2147483646 w 2891"/>
                <a:gd name="T3" fmla="*/ 2147483646 h 936"/>
                <a:gd name="T4" fmla="*/ 2147483646 w 2891"/>
                <a:gd name="T5" fmla="*/ 2147483646 h 936"/>
                <a:gd name="T6" fmla="*/ 2147483646 w 2891"/>
                <a:gd name="T7" fmla="*/ 2147483646 h 936"/>
                <a:gd name="T8" fmla="*/ 2147483646 w 2891"/>
                <a:gd name="T9" fmla="*/ 2147483646 h 936"/>
                <a:gd name="T10" fmla="*/ 0 w 2891"/>
                <a:gd name="T11" fmla="*/ 0 h 9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91"/>
                <a:gd name="T19" fmla="*/ 0 h 936"/>
                <a:gd name="T20" fmla="*/ 2891 w 2891"/>
                <a:gd name="T21" fmla="*/ 936 h 9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91" h="936">
                  <a:moveTo>
                    <a:pt x="0" y="0"/>
                  </a:moveTo>
                  <a:lnTo>
                    <a:pt x="1530" y="624"/>
                  </a:lnTo>
                  <a:lnTo>
                    <a:pt x="2891" y="624"/>
                  </a:lnTo>
                  <a:lnTo>
                    <a:pt x="2891" y="936"/>
                  </a:lnTo>
                  <a:lnTo>
                    <a:pt x="1530" y="9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8" name="Rectangle 58"/>
            <p:cNvSpPr>
              <a:spLocks noChangeArrowheads="1"/>
            </p:cNvSpPr>
            <p:nvPr/>
          </p:nvSpPr>
          <p:spPr bwMode="auto">
            <a:xfrm>
              <a:off x="6063456" y="1137196"/>
              <a:ext cx="1289050" cy="54451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  <a:defRPr/>
              </a:pPr>
              <a:r>
                <a:rPr lang="zh-CN" altLang="en-US" sz="2100" dirty="0">
                  <a:solidFill>
                    <a:srgbClr val="FFFFFF"/>
                  </a:solidFill>
                  <a:latin typeface="+mn-ea"/>
                  <a:ea typeface="+mn-ea"/>
                </a:rPr>
                <a:t>添加目标</a:t>
              </a:r>
            </a:p>
          </p:txBody>
        </p:sp>
        <p:sp>
          <p:nvSpPr>
            <p:cNvPr id="29" name="Rectangle 58"/>
            <p:cNvSpPr>
              <a:spLocks noChangeArrowheads="1"/>
            </p:cNvSpPr>
            <p:nvPr/>
          </p:nvSpPr>
          <p:spPr bwMode="auto">
            <a:xfrm>
              <a:off x="6063456" y="1837283"/>
              <a:ext cx="1289050" cy="5445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  <a:defRPr/>
              </a:pPr>
              <a:r>
                <a:rPr lang="zh-CN" altLang="en-US" sz="2100" dirty="0">
                  <a:solidFill>
                    <a:srgbClr val="FFFFFF"/>
                  </a:solidFill>
                  <a:latin typeface="+mn-ea"/>
                  <a:ea typeface="+mn-ea"/>
                </a:rPr>
                <a:t>添加目标</a:t>
              </a:r>
            </a:p>
          </p:txBody>
        </p:sp>
        <p:sp>
          <p:nvSpPr>
            <p:cNvPr id="30" name="Rectangle 58"/>
            <p:cNvSpPr>
              <a:spLocks noChangeArrowheads="1"/>
            </p:cNvSpPr>
            <p:nvPr/>
          </p:nvSpPr>
          <p:spPr bwMode="auto">
            <a:xfrm>
              <a:off x="6063456" y="2537371"/>
              <a:ext cx="1289050" cy="5445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  <a:defRPr/>
              </a:pPr>
              <a:r>
                <a:rPr lang="zh-CN" altLang="en-US" sz="2100" dirty="0">
                  <a:solidFill>
                    <a:srgbClr val="FFFFFF"/>
                  </a:solidFill>
                  <a:latin typeface="+mn-ea"/>
                  <a:ea typeface="+mn-ea"/>
                </a:rPr>
                <a:t>添加目标</a:t>
              </a:r>
            </a:p>
          </p:txBody>
        </p:sp>
        <p:sp>
          <p:nvSpPr>
            <p:cNvPr id="31" name="Rectangle 58"/>
            <p:cNvSpPr>
              <a:spLocks noChangeArrowheads="1"/>
            </p:cNvSpPr>
            <p:nvPr/>
          </p:nvSpPr>
          <p:spPr bwMode="auto">
            <a:xfrm>
              <a:off x="6063456" y="3200946"/>
              <a:ext cx="1289050" cy="5429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  <a:defRPr/>
              </a:pPr>
              <a:r>
                <a:rPr lang="zh-CN" altLang="en-US" sz="2100" dirty="0">
                  <a:solidFill>
                    <a:srgbClr val="FFFFFF"/>
                  </a:solidFill>
                  <a:latin typeface="+mn-ea"/>
                  <a:ea typeface="+mn-ea"/>
                </a:rPr>
                <a:t>添加目标</a:t>
              </a:r>
            </a:p>
          </p:txBody>
        </p:sp>
        <p:sp>
          <p:nvSpPr>
            <p:cNvPr id="32" name="Rectangle 58"/>
            <p:cNvSpPr>
              <a:spLocks noChangeArrowheads="1"/>
            </p:cNvSpPr>
            <p:nvPr/>
          </p:nvSpPr>
          <p:spPr bwMode="auto">
            <a:xfrm>
              <a:off x="6063456" y="3901033"/>
              <a:ext cx="1289050" cy="54292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None/>
                <a:defRPr/>
              </a:pPr>
              <a:r>
                <a:rPr lang="zh-CN" altLang="en-US" sz="2100" dirty="0">
                  <a:solidFill>
                    <a:srgbClr val="FFFFFF"/>
                  </a:solidFill>
                  <a:latin typeface="+mn-ea"/>
                  <a:ea typeface="+mn-ea"/>
                </a:rPr>
                <a:t>添加目标</a:t>
              </a:r>
            </a:p>
          </p:txBody>
        </p:sp>
      </p:grpSp>
      <p:sp>
        <p:nvSpPr>
          <p:cNvPr id="33" name="椭圆 32"/>
          <p:cNvSpPr/>
          <p:nvPr/>
        </p:nvSpPr>
        <p:spPr>
          <a:xfrm>
            <a:off x="5440489" y="3015621"/>
            <a:ext cx="1648668" cy="1648884"/>
          </a:xfrm>
          <a:prstGeom prst="ellipse">
            <a:avLst/>
          </a:prstGeom>
          <a:solidFill>
            <a:schemeClr val="accent1"/>
          </a:solidFill>
          <a:ln cmpd="dbl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700" dirty="0">
                <a:solidFill>
                  <a:srgbClr val="FFFFFF"/>
                </a:solidFill>
                <a:latin typeface="微软雅黑" panose="020B0503020204020204" pitchFamily="34" charset="-122"/>
              </a:rPr>
              <a:t>具体目标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8099" y="1528277"/>
            <a:ext cx="2995393" cy="6463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3600" b="1" spc="-300" dirty="0">
                <a:solidFill>
                  <a:schemeClr val="accent1"/>
                </a:solidFill>
                <a:latin typeface="+mn-ea"/>
              </a:rPr>
              <a:t>年度数据分析</a:t>
            </a:r>
            <a:endParaRPr lang="en-US" sz="3600" b="1" spc="-3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08098" y="2631895"/>
            <a:ext cx="3349560" cy="1200328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</a:t>
            </a:r>
            <a:endParaRPr lang="en-US" altLang="zh-CN" sz="2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添加副标题</a:t>
            </a:r>
            <a:endParaRPr lang="en-US" altLang="zh-CN" sz="2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或详细文本描述</a:t>
            </a:r>
          </a:p>
        </p:txBody>
      </p:sp>
      <p:sp>
        <p:nvSpPr>
          <p:cNvPr id="8" name="Rectangle 7"/>
          <p:cNvSpPr/>
          <p:nvPr/>
        </p:nvSpPr>
        <p:spPr>
          <a:xfrm>
            <a:off x="1066473" y="4075328"/>
            <a:ext cx="3262233" cy="195437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just"/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just"/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just"/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尽量将每页幻灯片的字数控制在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</a:t>
            </a:r>
          </a:p>
        </p:txBody>
      </p:sp>
      <p:graphicFrame>
        <p:nvGraphicFramePr>
          <p:cNvPr id="9" name="Chart 2"/>
          <p:cNvGraphicFramePr/>
          <p:nvPr/>
        </p:nvGraphicFramePr>
        <p:xfrm>
          <a:off x="4367966" y="1507766"/>
          <a:ext cx="7441233" cy="4648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4682454" y="6021282"/>
            <a:ext cx="7029441" cy="284693"/>
            <a:chOff x="3511701" y="4515966"/>
            <a:chExt cx="5272767" cy="213520"/>
          </a:xfrm>
        </p:grpSpPr>
        <p:sp>
          <p:nvSpPr>
            <p:cNvPr id="11" name="Rectangle 6"/>
            <p:cNvSpPr/>
            <p:nvPr/>
          </p:nvSpPr>
          <p:spPr>
            <a:xfrm>
              <a:off x="3511701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12" name="Rectangle 6"/>
            <p:cNvSpPr/>
            <p:nvPr/>
          </p:nvSpPr>
          <p:spPr>
            <a:xfrm>
              <a:off x="4103948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13" name="Rectangle 6"/>
            <p:cNvSpPr/>
            <p:nvPr/>
          </p:nvSpPr>
          <p:spPr>
            <a:xfrm>
              <a:off x="4683650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14" name="Rectangle 6"/>
            <p:cNvSpPr/>
            <p:nvPr/>
          </p:nvSpPr>
          <p:spPr>
            <a:xfrm>
              <a:off x="5275897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15" name="Rectangle 6"/>
            <p:cNvSpPr/>
            <p:nvPr/>
          </p:nvSpPr>
          <p:spPr>
            <a:xfrm>
              <a:off x="5871782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16" name="Rectangle 6"/>
            <p:cNvSpPr/>
            <p:nvPr/>
          </p:nvSpPr>
          <p:spPr>
            <a:xfrm>
              <a:off x="6464029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17" name="Rectangle 6"/>
            <p:cNvSpPr/>
            <p:nvPr/>
          </p:nvSpPr>
          <p:spPr>
            <a:xfrm>
              <a:off x="7040093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18" name="Rectangle 6"/>
            <p:cNvSpPr/>
            <p:nvPr/>
          </p:nvSpPr>
          <p:spPr>
            <a:xfrm>
              <a:off x="7652161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21" name="Rectangle 6"/>
            <p:cNvSpPr/>
            <p:nvPr/>
          </p:nvSpPr>
          <p:spPr>
            <a:xfrm>
              <a:off x="8228225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9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Graphic spid="9" grpId="0">
        <p:bldSub>
          <a:bldChart bld="category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 bwMode="auto">
          <a:xfrm>
            <a:off x="7942920" y="1636131"/>
            <a:ext cx="2666218" cy="2668621"/>
            <a:chOff x="0" y="0"/>
            <a:chExt cx="2059137" cy="2059137"/>
          </a:xfrm>
        </p:grpSpPr>
        <p:sp>
          <p:nvSpPr>
            <p:cNvPr id="3" name="椭圆 41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chemeClr val="accent3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" name="椭圆 42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 w="12700">
              <a:solidFill>
                <a:schemeClr val="accent3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Group 8"/>
          <p:cNvGrpSpPr/>
          <p:nvPr/>
        </p:nvGrpSpPr>
        <p:grpSpPr bwMode="auto">
          <a:xfrm>
            <a:off x="9781520" y="3423852"/>
            <a:ext cx="988783" cy="990967"/>
            <a:chOff x="0" y="0"/>
            <a:chExt cx="763788" cy="763788"/>
          </a:xfrm>
        </p:grpSpPr>
        <p:sp>
          <p:nvSpPr>
            <p:cNvPr id="6" name="椭圆 43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7" name="椭圆 44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 cstate="print">
              <a:biLevel thresh="50000"/>
              <a:grayscl/>
            </a:blip>
            <a:srcRect/>
            <a:stretch>
              <a:fillRect/>
            </a:stretch>
          </p:blipFill>
          <p:spPr bwMode="auto">
            <a:xfrm>
              <a:off x="249527" y="228895"/>
              <a:ext cx="252252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12"/>
          <p:cNvGrpSpPr/>
          <p:nvPr/>
        </p:nvGrpSpPr>
        <p:grpSpPr bwMode="auto">
          <a:xfrm>
            <a:off x="1498798" y="1636131"/>
            <a:ext cx="2666220" cy="2668621"/>
            <a:chOff x="0" y="0"/>
            <a:chExt cx="2059137" cy="2059137"/>
          </a:xfrm>
        </p:grpSpPr>
        <p:sp>
          <p:nvSpPr>
            <p:cNvPr id="10" name="椭圆 4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chemeClr val="accent2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 w="12700">
              <a:solidFill>
                <a:schemeClr val="accent2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Group 15"/>
          <p:cNvGrpSpPr/>
          <p:nvPr/>
        </p:nvGrpSpPr>
        <p:grpSpPr bwMode="auto">
          <a:xfrm>
            <a:off x="3337402" y="3423852"/>
            <a:ext cx="988782" cy="990967"/>
            <a:chOff x="0" y="0"/>
            <a:chExt cx="763788" cy="763788"/>
          </a:xfrm>
        </p:grpSpPr>
        <p:sp>
          <p:nvSpPr>
            <p:cNvPr id="13" name="椭圆 12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4" name="椭圆 6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15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3357" y="216863"/>
              <a:ext cx="324084" cy="3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9"/>
          <p:cNvGrpSpPr/>
          <p:nvPr/>
        </p:nvGrpSpPr>
        <p:grpSpPr bwMode="auto">
          <a:xfrm>
            <a:off x="4721916" y="1636131"/>
            <a:ext cx="2666220" cy="2668621"/>
            <a:chOff x="0" y="0"/>
            <a:chExt cx="2059137" cy="2059137"/>
          </a:xfrm>
        </p:grpSpPr>
        <p:sp>
          <p:nvSpPr>
            <p:cNvPr id="17" name="椭圆 36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chemeClr val="accent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" name="椭圆 37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7" cstate="print"/>
              <a:srcRect/>
              <a:stretch>
                <a:fillRect/>
              </a:stretch>
            </a:blipFill>
            <a:ln w="12700">
              <a:solidFill>
                <a:schemeClr val="accent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Group 22"/>
          <p:cNvGrpSpPr/>
          <p:nvPr/>
        </p:nvGrpSpPr>
        <p:grpSpPr bwMode="auto">
          <a:xfrm>
            <a:off x="6558403" y="3423852"/>
            <a:ext cx="990838" cy="990967"/>
            <a:chOff x="0" y="0"/>
            <a:chExt cx="763788" cy="763788"/>
          </a:xfrm>
        </p:grpSpPr>
        <p:sp>
          <p:nvSpPr>
            <p:cNvPr id="20" name="椭圆 38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1" name="椭圆 39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22" name="Picture 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51593" y="165667"/>
              <a:ext cx="461317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矩形 50"/>
          <p:cNvSpPr>
            <a:spLocks noChangeArrowheads="1"/>
          </p:cNvSpPr>
          <p:nvPr/>
        </p:nvSpPr>
        <p:spPr bwMode="auto">
          <a:xfrm>
            <a:off x="1359202" y="4568072"/>
            <a:ext cx="3009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专注专业 </a:t>
            </a:r>
          </a:p>
        </p:txBody>
      </p:sp>
      <p:sp>
        <p:nvSpPr>
          <p:cNvPr id="24" name="矩形 17"/>
          <p:cNvSpPr>
            <a:spLocks noChangeArrowheads="1"/>
          </p:cNvSpPr>
          <p:nvPr/>
        </p:nvSpPr>
        <p:spPr bwMode="auto">
          <a:xfrm>
            <a:off x="1498799" y="5003992"/>
            <a:ext cx="2646252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25" name="矩形 59"/>
          <p:cNvSpPr>
            <a:spLocks noChangeArrowheads="1"/>
          </p:cNvSpPr>
          <p:nvPr/>
        </p:nvSpPr>
        <p:spPr bwMode="auto">
          <a:xfrm>
            <a:off x="4591245" y="4568072"/>
            <a:ext cx="3009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精诚协作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矩形 62"/>
          <p:cNvSpPr>
            <a:spLocks noChangeArrowheads="1"/>
          </p:cNvSpPr>
          <p:nvPr/>
        </p:nvSpPr>
        <p:spPr bwMode="auto">
          <a:xfrm>
            <a:off x="7823288" y="4568072"/>
            <a:ext cx="3009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开放成长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" name="矩形 17"/>
          <p:cNvSpPr>
            <a:spLocks noChangeArrowheads="1"/>
          </p:cNvSpPr>
          <p:nvPr/>
        </p:nvSpPr>
        <p:spPr bwMode="auto">
          <a:xfrm>
            <a:off x="4689867" y="5003992"/>
            <a:ext cx="2646252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35" name="矩形 17"/>
          <p:cNvSpPr>
            <a:spLocks noChangeArrowheads="1"/>
          </p:cNvSpPr>
          <p:nvPr/>
        </p:nvSpPr>
        <p:spPr bwMode="auto">
          <a:xfrm>
            <a:off x="7962885" y="5003992"/>
            <a:ext cx="2646252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28" name="标题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2"/>
          <p:cNvGrpSpPr/>
          <p:nvPr/>
        </p:nvGrpSpPr>
        <p:grpSpPr>
          <a:xfrm>
            <a:off x="4495241" y="2056041"/>
            <a:ext cx="3231499" cy="3368583"/>
            <a:chOff x="0" y="0"/>
            <a:chExt cx="5874978" cy="5874978"/>
          </a:xfrm>
        </p:grpSpPr>
        <p:sp>
          <p:nvSpPr>
            <p:cNvPr id="7" name="Shape 40"/>
            <p:cNvSpPr/>
            <p:nvPr/>
          </p:nvSpPr>
          <p:spPr>
            <a:xfrm>
              <a:off x="0" y="0"/>
              <a:ext cx="5874979" cy="5874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8" name="Shape 41"/>
            <p:cNvSpPr/>
            <p:nvPr/>
          </p:nvSpPr>
          <p:spPr>
            <a:xfrm>
              <a:off x="1206556" y="1195209"/>
              <a:ext cx="3473214" cy="3473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9" name="Shape 44"/>
          <p:cNvSpPr/>
          <p:nvPr/>
        </p:nvSpPr>
        <p:spPr>
          <a:xfrm>
            <a:off x="864101" y="2050399"/>
            <a:ext cx="3378530" cy="1448655"/>
          </a:xfrm>
          <a:prstGeom prst="rect">
            <a:avLst/>
          </a:prstGeom>
          <a:ln w="3175">
            <a:solidFill>
              <a:schemeClr val="accent2"/>
            </a:solidFill>
            <a:miter lim="400000"/>
          </a:ln>
        </p:spPr>
        <p:txBody>
          <a:bodyPr lIns="58866" tIns="58866" rIns="58866" bIns="58866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latin typeface="+mj-ea"/>
              <a:ea typeface="+mj-ea"/>
            </a:endParaRPr>
          </a:p>
        </p:txBody>
      </p:sp>
      <p:sp>
        <p:nvSpPr>
          <p:cNvPr id="10" name="Shape 46"/>
          <p:cNvSpPr/>
          <p:nvPr/>
        </p:nvSpPr>
        <p:spPr>
          <a:xfrm>
            <a:off x="864101" y="3981624"/>
            <a:ext cx="3378530" cy="1448655"/>
          </a:xfrm>
          <a:prstGeom prst="rect">
            <a:avLst/>
          </a:prstGeom>
          <a:ln w="3175">
            <a:solidFill>
              <a:schemeClr val="accent1"/>
            </a:solidFill>
            <a:miter lim="400000"/>
          </a:ln>
        </p:spPr>
        <p:txBody>
          <a:bodyPr lIns="58866" tIns="58866" rIns="58866" bIns="58866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latin typeface="+mj-ea"/>
              <a:ea typeface="+mj-ea"/>
            </a:endParaRPr>
          </a:p>
        </p:txBody>
      </p:sp>
      <p:sp>
        <p:nvSpPr>
          <p:cNvPr id="11" name="Shape 47"/>
          <p:cNvSpPr/>
          <p:nvPr/>
        </p:nvSpPr>
        <p:spPr>
          <a:xfrm>
            <a:off x="7979364" y="2050399"/>
            <a:ext cx="3378530" cy="1448655"/>
          </a:xfrm>
          <a:prstGeom prst="rect">
            <a:avLst/>
          </a:prstGeom>
          <a:ln w="3175">
            <a:solidFill>
              <a:schemeClr val="accent3"/>
            </a:solidFill>
            <a:miter lim="400000"/>
          </a:ln>
        </p:spPr>
        <p:txBody>
          <a:bodyPr lIns="58866" tIns="58866" rIns="58866" bIns="58866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latin typeface="+mj-ea"/>
              <a:ea typeface="+mj-ea"/>
            </a:endParaRPr>
          </a:p>
        </p:txBody>
      </p:sp>
      <p:sp>
        <p:nvSpPr>
          <p:cNvPr id="12" name="Shape 48"/>
          <p:cNvSpPr/>
          <p:nvPr/>
        </p:nvSpPr>
        <p:spPr>
          <a:xfrm>
            <a:off x="7979364" y="3981624"/>
            <a:ext cx="3378530" cy="1448655"/>
          </a:xfrm>
          <a:prstGeom prst="rect">
            <a:avLst/>
          </a:prstGeom>
          <a:ln w="3175">
            <a:solidFill>
              <a:schemeClr val="accent4"/>
            </a:solidFill>
            <a:miter lim="400000"/>
          </a:ln>
        </p:spPr>
        <p:txBody>
          <a:bodyPr lIns="58866" tIns="58866" rIns="58866" bIns="58866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latin typeface="+mj-ea"/>
              <a:ea typeface="+mj-ea"/>
            </a:endParaRPr>
          </a:p>
        </p:txBody>
      </p:sp>
      <p:grpSp>
        <p:nvGrpSpPr>
          <p:cNvPr id="13" name="Group 51"/>
          <p:cNvGrpSpPr/>
          <p:nvPr/>
        </p:nvGrpSpPr>
        <p:grpSpPr>
          <a:xfrm>
            <a:off x="4005471" y="2879631"/>
            <a:ext cx="698557" cy="728191"/>
            <a:chOff x="0" y="0"/>
            <a:chExt cx="1270000" cy="1270000"/>
          </a:xfrm>
        </p:grpSpPr>
        <p:sp>
          <p:nvSpPr>
            <p:cNvPr id="14" name="Shape 49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+mj-ea"/>
                <a:ea typeface="+mj-ea"/>
              </a:endParaRPr>
            </a:p>
          </p:txBody>
        </p:sp>
        <p:sp>
          <p:nvSpPr>
            <p:cNvPr id="15" name="Shape 50"/>
            <p:cNvSpPr/>
            <p:nvPr/>
          </p:nvSpPr>
          <p:spPr>
            <a:xfrm>
              <a:off x="288720" y="393525"/>
              <a:ext cx="549444" cy="482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1160"/>
                </a:spcBef>
                <a:defRPr sz="2000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000">
                <a:latin typeface="+mj-ea"/>
                <a:ea typeface="+mj-ea"/>
              </a:endParaRPr>
            </a:p>
          </p:txBody>
        </p:sp>
      </p:grpSp>
      <p:grpSp>
        <p:nvGrpSpPr>
          <p:cNvPr id="16" name="Group 54"/>
          <p:cNvGrpSpPr/>
          <p:nvPr/>
        </p:nvGrpSpPr>
        <p:grpSpPr>
          <a:xfrm>
            <a:off x="4005471" y="3895854"/>
            <a:ext cx="698557" cy="728191"/>
            <a:chOff x="0" y="0"/>
            <a:chExt cx="1270000" cy="1270000"/>
          </a:xfrm>
        </p:grpSpPr>
        <p:sp>
          <p:nvSpPr>
            <p:cNvPr id="17" name="Shape 52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+mj-ea"/>
                <a:ea typeface="+mj-ea"/>
              </a:endParaRPr>
            </a:p>
          </p:txBody>
        </p:sp>
        <p:sp>
          <p:nvSpPr>
            <p:cNvPr id="18" name="Shape 53"/>
            <p:cNvSpPr/>
            <p:nvPr/>
          </p:nvSpPr>
          <p:spPr>
            <a:xfrm rot="10800000" flipH="1">
              <a:off x="284042" y="399488"/>
              <a:ext cx="549444" cy="482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1160"/>
                </a:spcBef>
                <a:defRPr sz="2000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000">
                <a:latin typeface="+mj-ea"/>
                <a:ea typeface="+mj-ea"/>
              </a:endParaRPr>
            </a:p>
          </p:txBody>
        </p:sp>
      </p:grpSp>
      <p:grpSp>
        <p:nvGrpSpPr>
          <p:cNvPr id="21" name="Group 60"/>
          <p:cNvGrpSpPr/>
          <p:nvPr/>
        </p:nvGrpSpPr>
        <p:grpSpPr>
          <a:xfrm>
            <a:off x="7535974" y="3895854"/>
            <a:ext cx="698557" cy="728191"/>
            <a:chOff x="0" y="0"/>
            <a:chExt cx="1270000" cy="1270000"/>
          </a:xfrm>
        </p:grpSpPr>
        <p:sp>
          <p:nvSpPr>
            <p:cNvPr id="22" name="Shape 58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+mj-ea"/>
                <a:ea typeface="+mj-ea"/>
              </a:endParaRPr>
            </a:p>
          </p:txBody>
        </p:sp>
        <p:sp>
          <p:nvSpPr>
            <p:cNvPr id="23" name="Shape 59"/>
            <p:cNvSpPr/>
            <p:nvPr/>
          </p:nvSpPr>
          <p:spPr>
            <a:xfrm>
              <a:off x="373502" y="356064"/>
              <a:ext cx="522995" cy="55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0" extrusionOk="0">
                  <a:moveTo>
                    <a:pt x="11752" y="11733"/>
                  </a:moveTo>
                  <a:lnTo>
                    <a:pt x="9401" y="11733"/>
                  </a:lnTo>
                  <a:lnTo>
                    <a:pt x="9401" y="5975"/>
                  </a:lnTo>
                  <a:lnTo>
                    <a:pt x="11752" y="5975"/>
                  </a:lnTo>
                  <a:cubicBezTo>
                    <a:pt x="11752" y="5975"/>
                    <a:pt x="11752" y="11733"/>
                    <a:pt x="11752" y="11733"/>
                  </a:cubicBezTo>
                  <a:close/>
                  <a:moveTo>
                    <a:pt x="11752" y="15276"/>
                  </a:moveTo>
                  <a:lnTo>
                    <a:pt x="9401" y="15276"/>
                  </a:lnTo>
                  <a:lnTo>
                    <a:pt x="9401" y="12951"/>
                  </a:lnTo>
                  <a:lnTo>
                    <a:pt x="11752" y="12951"/>
                  </a:lnTo>
                  <a:cubicBezTo>
                    <a:pt x="11752" y="12951"/>
                    <a:pt x="11752" y="15276"/>
                    <a:pt x="11752" y="15276"/>
                  </a:cubicBezTo>
                  <a:close/>
                  <a:moveTo>
                    <a:pt x="20789" y="13227"/>
                  </a:moveTo>
                  <a:lnTo>
                    <a:pt x="18761" y="11523"/>
                  </a:lnTo>
                  <a:cubicBezTo>
                    <a:pt x="18172" y="11029"/>
                    <a:pt x="18172" y="10223"/>
                    <a:pt x="18761" y="9729"/>
                  </a:cubicBezTo>
                  <a:lnTo>
                    <a:pt x="20789" y="8025"/>
                  </a:lnTo>
                  <a:cubicBezTo>
                    <a:pt x="21376" y="7532"/>
                    <a:pt x="21220" y="7072"/>
                    <a:pt x="20441" y="7001"/>
                  </a:cubicBezTo>
                  <a:lnTo>
                    <a:pt x="17751" y="6761"/>
                  </a:lnTo>
                  <a:cubicBezTo>
                    <a:pt x="16971" y="6692"/>
                    <a:pt x="16552" y="6061"/>
                    <a:pt x="16819" y="5360"/>
                  </a:cubicBezTo>
                  <a:lnTo>
                    <a:pt x="18247" y="1615"/>
                  </a:lnTo>
                  <a:cubicBezTo>
                    <a:pt x="18515" y="912"/>
                    <a:pt x="18188" y="656"/>
                    <a:pt x="17520" y="1047"/>
                  </a:cubicBezTo>
                  <a:lnTo>
                    <a:pt x="14346" y="2896"/>
                  </a:lnTo>
                  <a:cubicBezTo>
                    <a:pt x="13678" y="3285"/>
                    <a:pt x="12815" y="3072"/>
                    <a:pt x="12430" y="2423"/>
                  </a:cubicBezTo>
                  <a:lnTo>
                    <a:pt x="11279" y="489"/>
                  </a:lnTo>
                  <a:cubicBezTo>
                    <a:pt x="10893" y="-160"/>
                    <a:pt x="10255" y="-164"/>
                    <a:pt x="9860" y="481"/>
                  </a:cubicBezTo>
                  <a:lnTo>
                    <a:pt x="8793" y="2232"/>
                  </a:lnTo>
                  <a:cubicBezTo>
                    <a:pt x="8398" y="2877"/>
                    <a:pt x="7493" y="3153"/>
                    <a:pt x="6781" y="2844"/>
                  </a:cubicBezTo>
                  <a:lnTo>
                    <a:pt x="4900" y="2031"/>
                  </a:lnTo>
                  <a:cubicBezTo>
                    <a:pt x="4188" y="1723"/>
                    <a:pt x="3639" y="2080"/>
                    <a:pt x="3682" y="2825"/>
                  </a:cubicBezTo>
                  <a:lnTo>
                    <a:pt x="3784" y="4615"/>
                  </a:lnTo>
                  <a:cubicBezTo>
                    <a:pt x="3826" y="5360"/>
                    <a:pt x="3242" y="6128"/>
                    <a:pt x="2486" y="6320"/>
                  </a:cubicBezTo>
                  <a:lnTo>
                    <a:pt x="670" y="6780"/>
                  </a:lnTo>
                  <a:cubicBezTo>
                    <a:pt x="-85" y="6972"/>
                    <a:pt x="-224" y="7532"/>
                    <a:pt x="365" y="8025"/>
                  </a:cubicBezTo>
                  <a:lnTo>
                    <a:pt x="2394" y="9729"/>
                  </a:lnTo>
                  <a:cubicBezTo>
                    <a:pt x="2981" y="10223"/>
                    <a:pt x="2981" y="11029"/>
                    <a:pt x="2394" y="11523"/>
                  </a:cubicBezTo>
                  <a:lnTo>
                    <a:pt x="365" y="13225"/>
                  </a:lnTo>
                  <a:cubicBezTo>
                    <a:pt x="-224" y="13720"/>
                    <a:pt x="-68" y="14196"/>
                    <a:pt x="709" y="14285"/>
                  </a:cubicBezTo>
                  <a:lnTo>
                    <a:pt x="3171" y="14567"/>
                  </a:lnTo>
                  <a:cubicBezTo>
                    <a:pt x="3948" y="14656"/>
                    <a:pt x="4381" y="15309"/>
                    <a:pt x="4133" y="16017"/>
                  </a:cubicBezTo>
                  <a:lnTo>
                    <a:pt x="2869" y="19625"/>
                  </a:lnTo>
                  <a:cubicBezTo>
                    <a:pt x="2622" y="20333"/>
                    <a:pt x="2976" y="20609"/>
                    <a:pt x="3655" y="20240"/>
                  </a:cubicBezTo>
                  <a:lnTo>
                    <a:pt x="6549" y="18661"/>
                  </a:lnTo>
                  <a:cubicBezTo>
                    <a:pt x="7229" y="18291"/>
                    <a:pt x="8143" y="18495"/>
                    <a:pt x="8581" y="19113"/>
                  </a:cubicBezTo>
                  <a:lnTo>
                    <a:pt x="9782" y="20816"/>
                  </a:lnTo>
                  <a:cubicBezTo>
                    <a:pt x="10219" y="21436"/>
                    <a:pt x="10875" y="21403"/>
                    <a:pt x="11240" y="20741"/>
                  </a:cubicBezTo>
                  <a:lnTo>
                    <a:pt x="12297" y="18823"/>
                  </a:lnTo>
                  <a:cubicBezTo>
                    <a:pt x="12660" y="18160"/>
                    <a:pt x="13532" y="17891"/>
                    <a:pt x="14234" y="18221"/>
                  </a:cubicBezTo>
                  <a:lnTo>
                    <a:pt x="16272" y="19181"/>
                  </a:lnTo>
                  <a:cubicBezTo>
                    <a:pt x="16974" y="19511"/>
                    <a:pt x="17514" y="19172"/>
                    <a:pt x="17472" y="18427"/>
                  </a:cubicBezTo>
                  <a:lnTo>
                    <a:pt x="17370" y="16637"/>
                  </a:lnTo>
                  <a:cubicBezTo>
                    <a:pt x="17327" y="15891"/>
                    <a:pt x="17912" y="15124"/>
                    <a:pt x="18668" y="14932"/>
                  </a:cubicBezTo>
                  <a:lnTo>
                    <a:pt x="20482" y="14472"/>
                  </a:lnTo>
                  <a:cubicBezTo>
                    <a:pt x="21239" y="14280"/>
                    <a:pt x="21376" y="13720"/>
                    <a:pt x="20789" y="1322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52959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latin typeface="+mj-ea"/>
                <a:ea typeface="+mj-ea"/>
              </a:endParaRPr>
            </a:p>
          </p:txBody>
        </p:sp>
      </p:grpSp>
      <p:grpSp>
        <p:nvGrpSpPr>
          <p:cNvPr id="24" name="Group 63"/>
          <p:cNvGrpSpPr/>
          <p:nvPr/>
        </p:nvGrpSpPr>
        <p:grpSpPr>
          <a:xfrm>
            <a:off x="7535974" y="2887742"/>
            <a:ext cx="698557" cy="728191"/>
            <a:chOff x="0" y="0"/>
            <a:chExt cx="1270000" cy="1270000"/>
          </a:xfrm>
        </p:grpSpPr>
        <p:sp>
          <p:nvSpPr>
            <p:cNvPr id="25" name="Shape 61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+mj-ea"/>
                <a:ea typeface="+mj-ea"/>
              </a:endParaRPr>
            </a:p>
          </p:txBody>
        </p:sp>
        <p:sp>
          <p:nvSpPr>
            <p:cNvPr id="26" name="Shape 62"/>
            <p:cNvSpPr/>
            <p:nvPr/>
          </p:nvSpPr>
          <p:spPr>
            <a:xfrm>
              <a:off x="426212" y="356064"/>
              <a:ext cx="444025" cy="55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52959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latin typeface="+mj-ea"/>
                <a:ea typeface="+mj-ea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402728" y="2344447"/>
            <a:ext cx="2745799" cy="870240"/>
          </a:xfrm>
          <a:prstGeom prst="rect">
            <a:avLst/>
          </a:prstGeom>
          <a:noFill/>
        </p:spPr>
        <p:txBody>
          <a:bodyPr wrap="square" lIns="105963" tIns="52980" rIns="105963" bIns="52980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字以内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2728" y="4251844"/>
            <a:ext cx="2745799" cy="870240"/>
          </a:xfrm>
          <a:prstGeom prst="rect">
            <a:avLst/>
          </a:prstGeom>
          <a:noFill/>
        </p:spPr>
        <p:txBody>
          <a:bodyPr wrap="square" lIns="105963" tIns="52980" rIns="105963" bIns="52980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字以内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6453" y="2324676"/>
            <a:ext cx="2745799" cy="870240"/>
          </a:xfrm>
          <a:prstGeom prst="rect">
            <a:avLst/>
          </a:prstGeom>
          <a:noFill/>
        </p:spPr>
        <p:txBody>
          <a:bodyPr wrap="square" lIns="105963" tIns="52980" rIns="105963" bIns="52980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字以内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46453" y="4232077"/>
            <a:ext cx="2745799" cy="870240"/>
          </a:xfrm>
          <a:prstGeom prst="rect">
            <a:avLst/>
          </a:prstGeom>
          <a:noFill/>
        </p:spPr>
        <p:txBody>
          <a:bodyPr wrap="square" lIns="105963" tIns="52980" rIns="105963" bIns="52980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字以内</a:t>
            </a:r>
          </a:p>
        </p:txBody>
      </p:sp>
      <p:sp>
        <p:nvSpPr>
          <p:cNvPr id="31" name="Text Placeholder 2"/>
          <p:cNvSpPr txBox="1"/>
          <p:nvPr/>
        </p:nvSpPr>
        <p:spPr bwMode="auto">
          <a:xfrm>
            <a:off x="1304969" y="1892831"/>
            <a:ext cx="1532770" cy="351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05963" tIns="60954" rIns="121908" bIns="60954" numCol="1" anchor="ctr" anchorCtr="0" compatLnSpc="1">
            <a:normAutofit fontScale="92500" lnSpcReduction="10000"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700" b="1" dirty="0">
                <a:solidFill>
                  <a:schemeClr val="bg1"/>
                </a:solidFill>
                <a:latin typeface="+mj-ea"/>
                <a:ea typeface="+mj-ea"/>
              </a:rPr>
              <a:t>项目优势</a:t>
            </a:r>
            <a:endParaRPr lang="en-GB" sz="17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2" name="Text Placeholder 2"/>
          <p:cNvSpPr txBox="1"/>
          <p:nvPr/>
        </p:nvSpPr>
        <p:spPr bwMode="auto">
          <a:xfrm>
            <a:off x="9668627" y="1898479"/>
            <a:ext cx="1148606" cy="3514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21908" tIns="60954" rIns="105963" bIns="60954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r>
              <a:rPr lang="zh-CN" altLang="en-US" sz="1700" b="1" dirty="0">
                <a:solidFill>
                  <a:schemeClr val="bg1"/>
                </a:solidFill>
                <a:latin typeface="+mj-ea"/>
                <a:ea typeface="+mj-ea"/>
              </a:rPr>
              <a:t>项目机会</a:t>
            </a:r>
            <a:endParaRPr lang="en-GB" sz="17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Text Placeholder 2"/>
          <p:cNvSpPr txBox="1"/>
          <p:nvPr/>
        </p:nvSpPr>
        <p:spPr bwMode="auto">
          <a:xfrm>
            <a:off x="9830981" y="5272632"/>
            <a:ext cx="1087749" cy="3514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08" tIns="60954" rIns="105963" bIns="60954" numCol="1" anchor="ctr" anchorCtr="0" compatLnSpc="1">
            <a:normAutofit fontScale="92500" lnSpcReduction="10000"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r>
              <a:rPr lang="zh-CN" altLang="en-US" sz="1700" b="1" dirty="0">
                <a:solidFill>
                  <a:schemeClr val="bg1"/>
                </a:solidFill>
                <a:latin typeface="+mj-ea"/>
                <a:ea typeface="+mj-ea"/>
              </a:rPr>
              <a:t>项目风险</a:t>
            </a:r>
            <a:endParaRPr lang="en-GB" sz="17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4" name="Text Placeholder 2"/>
          <p:cNvSpPr txBox="1"/>
          <p:nvPr/>
        </p:nvSpPr>
        <p:spPr bwMode="auto">
          <a:xfrm>
            <a:off x="5280017" y="3223779"/>
            <a:ext cx="1660099" cy="1033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+mj-ea"/>
                <a:ea typeface="+mj-ea"/>
              </a:rPr>
              <a:t>项目</a:t>
            </a:r>
            <a:endParaRPr lang="en-US" altLang="zh-CN" sz="3200" b="1" dirty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+mj-ea"/>
                <a:ea typeface="+mj-ea"/>
              </a:rPr>
              <a:t>分析</a:t>
            </a:r>
            <a:endParaRPr lang="en-GB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5" name="Text Placeholder 2"/>
          <p:cNvSpPr txBox="1"/>
          <p:nvPr/>
        </p:nvSpPr>
        <p:spPr bwMode="auto">
          <a:xfrm>
            <a:off x="1304963" y="5254968"/>
            <a:ext cx="1674141" cy="3514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05963" tIns="60954" rIns="121908" bIns="60954" numCol="1" anchor="ctr" anchorCtr="0" compatLnSpc="1">
            <a:normAutofit fontScale="92500" lnSpcReduction="10000"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700" b="1" dirty="0">
                <a:solidFill>
                  <a:schemeClr val="bg1"/>
                </a:solidFill>
                <a:latin typeface="+mj-ea"/>
                <a:ea typeface="+mj-ea"/>
              </a:rPr>
              <a:t>项目弱势</a:t>
            </a:r>
            <a:endParaRPr lang="en-GB" sz="17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27" grpId="0"/>
      <p:bldP spid="28" grpId="0"/>
      <p:bldP spid="29" grpId="0"/>
      <p:bldP spid="30" grpId="0"/>
      <p:bldP spid="31" grpId="0" build="p" animBg="1"/>
      <p:bldP spid="32" grpId="0" build="p" animBg="1"/>
      <p:bldP spid="33" grpId="0" build="p" animBg="1"/>
      <p:bldP spid="34" grpId="0" build="p"/>
      <p:bldP spid="3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839959" y="3984276"/>
            <a:ext cx="9369519" cy="1087001"/>
            <a:chOff x="1855445" y="3927410"/>
            <a:chExt cx="9370739" cy="1087001"/>
          </a:xfrm>
        </p:grpSpPr>
        <p:sp>
          <p:nvSpPr>
            <p:cNvPr id="93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5" name="Oval 41"/>
            <p:cNvSpPr>
              <a:spLocks noChangeAspect="1"/>
            </p:cNvSpPr>
            <p:nvPr/>
          </p:nvSpPr>
          <p:spPr>
            <a:xfrm>
              <a:off x="10150853" y="4123788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36" name="TextBox 59"/>
          <p:cNvSpPr txBox="1">
            <a:spLocks noChangeArrowheads="1"/>
          </p:cNvSpPr>
          <p:nvPr/>
        </p:nvSpPr>
        <p:spPr bwMode="auto">
          <a:xfrm flipH="1">
            <a:off x="2531983" y="4092241"/>
            <a:ext cx="2395013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2545630" y="4448385"/>
            <a:ext cx="7549783" cy="32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97" y="3984277"/>
            <a:ext cx="2134931" cy="1087000"/>
            <a:chOff x="1" y="3916719"/>
            <a:chExt cx="2135209" cy="1087000"/>
          </a:xfrm>
        </p:grpSpPr>
        <p:sp>
          <p:nvSpPr>
            <p:cNvPr id="66" name="任意多边形 65"/>
            <p:cNvSpPr/>
            <p:nvPr/>
          </p:nvSpPr>
          <p:spPr>
            <a:xfrm rot="16200000">
              <a:off x="524106" y="3392614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59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66486" y="2740638"/>
            <a:ext cx="9369519" cy="1087000"/>
            <a:chOff x="949774" y="2662385"/>
            <a:chExt cx="9370739" cy="1087000"/>
          </a:xfrm>
        </p:grpSpPr>
        <p:sp>
          <p:nvSpPr>
            <p:cNvPr id="81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3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57" name="TextBox 59"/>
          <p:cNvSpPr txBox="1">
            <a:spLocks noChangeArrowheads="1"/>
          </p:cNvSpPr>
          <p:nvPr/>
        </p:nvSpPr>
        <p:spPr bwMode="auto">
          <a:xfrm flipH="1">
            <a:off x="7224069" y="2851194"/>
            <a:ext cx="2395013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2069299" y="3207338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4" name="任意多边形 53"/>
          <p:cNvSpPr/>
          <p:nvPr/>
        </p:nvSpPr>
        <p:spPr>
          <a:xfrm rot="5400000">
            <a:off x="11112830" y="3282758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5" dirty="0">
              <a:solidFill>
                <a:schemeClr val="bg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040635" y="2740640"/>
            <a:ext cx="2150381" cy="1087001"/>
            <a:chOff x="10041147" y="2673080"/>
            <a:chExt cx="2150661" cy="1087001"/>
          </a:xfrm>
        </p:grpSpPr>
        <p:sp>
          <p:nvSpPr>
            <p:cNvPr id="51" name="任意多边形 50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60" name="任意多边形 59"/>
            <p:cNvSpPr/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66486" y="5227911"/>
            <a:ext cx="9369519" cy="1087000"/>
            <a:chOff x="949774" y="5192437"/>
            <a:chExt cx="9370739" cy="1087000"/>
          </a:xfrm>
        </p:grpSpPr>
        <p:sp>
          <p:nvSpPr>
            <p:cNvPr id="87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9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44" name="TextBox 59"/>
          <p:cNvSpPr txBox="1">
            <a:spLocks noChangeArrowheads="1"/>
          </p:cNvSpPr>
          <p:nvPr/>
        </p:nvSpPr>
        <p:spPr bwMode="auto">
          <a:xfrm flipH="1">
            <a:off x="7224069" y="5333287"/>
            <a:ext cx="2395013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2069299" y="5689431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040828" y="5229624"/>
            <a:ext cx="2150381" cy="1087001"/>
            <a:chOff x="10041340" y="5162064"/>
            <a:chExt cx="2150661" cy="1087001"/>
          </a:xfrm>
        </p:grpSpPr>
        <p:sp>
          <p:nvSpPr>
            <p:cNvPr id="69" name="任意多边形 68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61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839959" y="1497002"/>
            <a:ext cx="9369519" cy="1087001"/>
            <a:chOff x="1855445" y="1397359"/>
            <a:chExt cx="9370739" cy="1087001"/>
          </a:xfrm>
        </p:grpSpPr>
        <p:sp>
          <p:nvSpPr>
            <p:cNvPr id="42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55" name="TextBox 59"/>
          <p:cNvSpPr txBox="1">
            <a:spLocks noChangeArrowheads="1"/>
          </p:cNvSpPr>
          <p:nvPr/>
        </p:nvSpPr>
        <p:spPr bwMode="auto">
          <a:xfrm flipH="1">
            <a:off x="2499903" y="1610147"/>
            <a:ext cx="2395013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2513550" y="1966291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97" y="1497003"/>
            <a:ext cx="2134931" cy="1087000"/>
            <a:chOff x="1" y="1429445"/>
            <a:chExt cx="2135209" cy="1087000"/>
          </a:xfrm>
        </p:grpSpPr>
        <p:sp>
          <p:nvSpPr>
            <p:cNvPr id="45" name="任意多边形 44"/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5" dirty="0"/>
            </a:p>
          </p:txBody>
        </p:sp>
        <p:sp>
          <p:nvSpPr>
            <p:cNvPr id="62" name="任意多边形 61"/>
            <p:cNvSpPr/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>
                <a:solidFill>
                  <a:schemeClr val="bg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43" grpId="0"/>
          <p:bldP spid="57" grpId="0"/>
          <p:bldP spid="58" grpId="0"/>
          <p:bldP spid="44" grpId="0"/>
          <p:bldP spid="50" grpId="0"/>
          <p:bldP spid="55" grpId="0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43" grpId="0"/>
          <p:bldP spid="57" grpId="0"/>
          <p:bldP spid="58" grpId="0"/>
          <p:bldP spid="44" grpId="0"/>
          <p:bldP spid="50" grpId="0"/>
          <p:bldP spid="55" grpId="0"/>
          <p:bldP spid="56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3840703" y="2357007"/>
            <a:ext cx="3504369" cy="3504041"/>
            <a:chOff x="3868719" y="1776670"/>
            <a:chExt cx="2628619" cy="2628031"/>
          </a:xfrm>
        </p:grpSpPr>
        <p:sp>
          <p:nvSpPr>
            <p:cNvPr id="50" name="Freeform 4"/>
            <p:cNvSpPr/>
            <p:nvPr/>
          </p:nvSpPr>
          <p:spPr bwMode="auto">
            <a:xfrm>
              <a:off x="3868719" y="1776670"/>
              <a:ext cx="2628619" cy="2628031"/>
            </a:xfrm>
            <a:custGeom>
              <a:avLst/>
              <a:gdLst>
                <a:gd name="T0" fmla="*/ 800 w 1050"/>
                <a:gd name="T1" fmla="*/ 903 h 1049"/>
                <a:gd name="T2" fmla="*/ 766 w 1050"/>
                <a:gd name="T3" fmla="*/ 996 h 1049"/>
                <a:gd name="T4" fmla="*/ 671 w 1050"/>
                <a:gd name="T5" fmla="*/ 969 h 1049"/>
                <a:gd name="T6" fmla="*/ 625 w 1050"/>
                <a:gd name="T7" fmla="*/ 1044 h 1049"/>
                <a:gd name="T8" fmla="*/ 526 w 1050"/>
                <a:gd name="T9" fmla="*/ 991 h 1049"/>
                <a:gd name="T10" fmla="*/ 443 w 1050"/>
                <a:gd name="T11" fmla="*/ 1047 h 1049"/>
                <a:gd name="T12" fmla="*/ 381 w 1050"/>
                <a:gd name="T13" fmla="*/ 969 h 1049"/>
                <a:gd name="T14" fmla="*/ 301 w 1050"/>
                <a:gd name="T15" fmla="*/ 1003 h 1049"/>
                <a:gd name="T16" fmla="*/ 272 w 1050"/>
                <a:gd name="T17" fmla="*/ 917 h 1049"/>
                <a:gd name="T18" fmla="*/ 232 w 1050"/>
                <a:gd name="T19" fmla="*/ 888 h 1049"/>
                <a:gd name="T20" fmla="*/ 140 w 1050"/>
                <a:gd name="T21" fmla="*/ 886 h 1049"/>
                <a:gd name="T22" fmla="*/ 134 w 1050"/>
                <a:gd name="T23" fmla="*/ 778 h 1049"/>
                <a:gd name="T24" fmla="*/ 47 w 1050"/>
                <a:gd name="T25" fmla="*/ 750 h 1049"/>
                <a:gd name="T26" fmla="*/ 78 w 1050"/>
                <a:gd name="T27" fmla="*/ 657 h 1049"/>
                <a:gd name="T28" fmla="*/ 0 w 1050"/>
                <a:gd name="T29" fmla="*/ 590 h 1049"/>
                <a:gd name="T30" fmla="*/ 60 w 1050"/>
                <a:gd name="T31" fmla="*/ 500 h 1049"/>
                <a:gd name="T32" fmla="*/ 6 w 1050"/>
                <a:gd name="T33" fmla="*/ 426 h 1049"/>
                <a:gd name="T34" fmla="*/ 86 w 1050"/>
                <a:gd name="T35" fmla="*/ 368 h 1049"/>
                <a:gd name="T36" fmla="*/ 55 w 1050"/>
                <a:gd name="T37" fmla="*/ 284 h 1049"/>
                <a:gd name="T38" fmla="*/ 148 w 1050"/>
                <a:gd name="T39" fmla="*/ 250 h 1049"/>
                <a:gd name="T40" fmla="*/ 140 w 1050"/>
                <a:gd name="T41" fmla="*/ 163 h 1049"/>
                <a:gd name="T42" fmla="*/ 232 w 1050"/>
                <a:gd name="T43" fmla="*/ 162 h 1049"/>
                <a:gd name="T44" fmla="*/ 271 w 1050"/>
                <a:gd name="T45" fmla="*/ 61 h 1049"/>
                <a:gd name="T46" fmla="*/ 358 w 1050"/>
                <a:gd name="T47" fmla="*/ 88 h 1049"/>
                <a:gd name="T48" fmla="*/ 405 w 1050"/>
                <a:gd name="T49" fmla="*/ 73 h 1049"/>
                <a:gd name="T50" fmla="*/ 501 w 1050"/>
                <a:gd name="T51" fmla="*/ 58 h 1049"/>
                <a:gd name="T52" fmla="*/ 592 w 1050"/>
                <a:gd name="T53" fmla="*/ 0 h 1049"/>
                <a:gd name="T54" fmla="*/ 646 w 1050"/>
                <a:gd name="T55" fmla="*/ 73 h 1049"/>
                <a:gd name="T56" fmla="*/ 694 w 1050"/>
                <a:gd name="T57" fmla="*/ 88 h 1049"/>
                <a:gd name="T58" fmla="*/ 781 w 1050"/>
                <a:gd name="T59" fmla="*/ 61 h 1049"/>
                <a:gd name="T60" fmla="*/ 810 w 1050"/>
                <a:gd name="T61" fmla="*/ 155 h 1049"/>
                <a:gd name="T62" fmla="*/ 900 w 1050"/>
                <a:gd name="T63" fmla="*/ 151 h 1049"/>
                <a:gd name="T64" fmla="*/ 904 w 1050"/>
                <a:gd name="T65" fmla="*/ 250 h 1049"/>
                <a:gd name="T66" fmla="*/ 997 w 1050"/>
                <a:gd name="T67" fmla="*/ 284 h 1049"/>
                <a:gd name="T68" fmla="*/ 970 w 1050"/>
                <a:gd name="T69" fmla="*/ 380 h 1049"/>
                <a:gd name="T70" fmla="*/ 1045 w 1050"/>
                <a:gd name="T71" fmla="*/ 426 h 1049"/>
                <a:gd name="T72" fmla="*/ 993 w 1050"/>
                <a:gd name="T73" fmla="*/ 524 h 1049"/>
                <a:gd name="T74" fmla="*/ 1048 w 1050"/>
                <a:gd name="T75" fmla="*/ 607 h 1049"/>
                <a:gd name="T76" fmla="*/ 970 w 1050"/>
                <a:gd name="T77" fmla="*/ 669 h 1049"/>
                <a:gd name="T78" fmla="*/ 1005 w 1050"/>
                <a:gd name="T79" fmla="*/ 750 h 1049"/>
                <a:gd name="T80" fmla="*/ 918 w 1050"/>
                <a:gd name="T81" fmla="*/ 778 h 1049"/>
                <a:gd name="T82" fmla="*/ 889 w 1050"/>
                <a:gd name="T83" fmla="*/ 818 h 1049"/>
                <a:gd name="T84" fmla="*/ 888 w 1050"/>
                <a:gd name="T85" fmla="*/ 911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0" h="1049">
                  <a:moveTo>
                    <a:pt x="888" y="911"/>
                  </a:moveTo>
                  <a:lnTo>
                    <a:pt x="820" y="888"/>
                  </a:lnTo>
                  <a:lnTo>
                    <a:pt x="800" y="903"/>
                  </a:lnTo>
                  <a:lnTo>
                    <a:pt x="780" y="917"/>
                  </a:lnTo>
                  <a:lnTo>
                    <a:pt x="781" y="988"/>
                  </a:lnTo>
                  <a:lnTo>
                    <a:pt x="766" y="996"/>
                  </a:lnTo>
                  <a:lnTo>
                    <a:pt x="751" y="1003"/>
                  </a:lnTo>
                  <a:lnTo>
                    <a:pt x="694" y="961"/>
                  </a:lnTo>
                  <a:lnTo>
                    <a:pt x="671" y="969"/>
                  </a:lnTo>
                  <a:lnTo>
                    <a:pt x="658" y="972"/>
                  </a:lnTo>
                  <a:lnTo>
                    <a:pt x="646" y="976"/>
                  </a:lnTo>
                  <a:lnTo>
                    <a:pt x="625" y="1044"/>
                  </a:lnTo>
                  <a:lnTo>
                    <a:pt x="592" y="1049"/>
                  </a:lnTo>
                  <a:lnTo>
                    <a:pt x="551" y="991"/>
                  </a:lnTo>
                  <a:lnTo>
                    <a:pt x="526" y="991"/>
                  </a:lnTo>
                  <a:lnTo>
                    <a:pt x="501" y="991"/>
                  </a:lnTo>
                  <a:lnTo>
                    <a:pt x="460" y="1049"/>
                  </a:lnTo>
                  <a:lnTo>
                    <a:pt x="443" y="1047"/>
                  </a:lnTo>
                  <a:lnTo>
                    <a:pt x="426" y="1044"/>
                  </a:lnTo>
                  <a:lnTo>
                    <a:pt x="405" y="976"/>
                  </a:lnTo>
                  <a:lnTo>
                    <a:pt x="381" y="969"/>
                  </a:lnTo>
                  <a:lnTo>
                    <a:pt x="369" y="965"/>
                  </a:lnTo>
                  <a:lnTo>
                    <a:pt x="358" y="961"/>
                  </a:lnTo>
                  <a:lnTo>
                    <a:pt x="301" y="1003"/>
                  </a:lnTo>
                  <a:lnTo>
                    <a:pt x="286" y="996"/>
                  </a:lnTo>
                  <a:lnTo>
                    <a:pt x="271" y="988"/>
                  </a:lnTo>
                  <a:lnTo>
                    <a:pt x="272" y="917"/>
                  </a:lnTo>
                  <a:lnTo>
                    <a:pt x="252" y="903"/>
                  </a:lnTo>
                  <a:lnTo>
                    <a:pt x="242" y="895"/>
                  </a:lnTo>
                  <a:lnTo>
                    <a:pt x="232" y="888"/>
                  </a:lnTo>
                  <a:lnTo>
                    <a:pt x="164" y="911"/>
                  </a:lnTo>
                  <a:lnTo>
                    <a:pt x="152" y="899"/>
                  </a:lnTo>
                  <a:lnTo>
                    <a:pt x="140" y="886"/>
                  </a:lnTo>
                  <a:lnTo>
                    <a:pt x="163" y="818"/>
                  </a:lnTo>
                  <a:lnTo>
                    <a:pt x="148" y="799"/>
                  </a:lnTo>
                  <a:lnTo>
                    <a:pt x="134" y="778"/>
                  </a:lnTo>
                  <a:lnTo>
                    <a:pt x="63" y="779"/>
                  </a:lnTo>
                  <a:lnTo>
                    <a:pt x="55" y="765"/>
                  </a:lnTo>
                  <a:lnTo>
                    <a:pt x="47" y="750"/>
                  </a:lnTo>
                  <a:lnTo>
                    <a:pt x="90" y="693"/>
                  </a:lnTo>
                  <a:lnTo>
                    <a:pt x="82" y="669"/>
                  </a:lnTo>
                  <a:lnTo>
                    <a:pt x="78" y="657"/>
                  </a:lnTo>
                  <a:lnTo>
                    <a:pt x="75" y="645"/>
                  </a:lnTo>
                  <a:lnTo>
                    <a:pt x="6" y="623"/>
                  </a:lnTo>
                  <a:lnTo>
                    <a:pt x="0" y="590"/>
                  </a:lnTo>
                  <a:lnTo>
                    <a:pt x="60" y="549"/>
                  </a:lnTo>
                  <a:lnTo>
                    <a:pt x="59" y="524"/>
                  </a:lnTo>
                  <a:lnTo>
                    <a:pt x="60" y="500"/>
                  </a:lnTo>
                  <a:lnTo>
                    <a:pt x="0" y="459"/>
                  </a:lnTo>
                  <a:lnTo>
                    <a:pt x="3" y="442"/>
                  </a:lnTo>
                  <a:lnTo>
                    <a:pt x="6" y="426"/>
                  </a:lnTo>
                  <a:lnTo>
                    <a:pt x="75" y="405"/>
                  </a:lnTo>
                  <a:lnTo>
                    <a:pt x="82" y="380"/>
                  </a:lnTo>
                  <a:lnTo>
                    <a:pt x="86" y="368"/>
                  </a:lnTo>
                  <a:lnTo>
                    <a:pt x="90" y="356"/>
                  </a:lnTo>
                  <a:lnTo>
                    <a:pt x="47" y="299"/>
                  </a:lnTo>
                  <a:lnTo>
                    <a:pt x="55" y="284"/>
                  </a:lnTo>
                  <a:lnTo>
                    <a:pt x="63" y="270"/>
                  </a:lnTo>
                  <a:lnTo>
                    <a:pt x="134" y="271"/>
                  </a:lnTo>
                  <a:lnTo>
                    <a:pt x="148" y="250"/>
                  </a:lnTo>
                  <a:lnTo>
                    <a:pt x="155" y="240"/>
                  </a:lnTo>
                  <a:lnTo>
                    <a:pt x="163" y="231"/>
                  </a:lnTo>
                  <a:lnTo>
                    <a:pt x="140" y="163"/>
                  </a:lnTo>
                  <a:lnTo>
                    <a:pt x="152" y="151"/>
                  </a:lnTo>
                  <a:lnTo>
                    <a:pt x="164" y="139"/>
                  </a:lnTo>
                  <a:lnTo>
                    <a:pt x="232" y="162"/>
                  </a:lnTo>
                  <a:lnTo>
                    <a:pt x="252" y="147"/>
                  </a:lnTo>
                  <a:lnTo>
                    <a:pt x="272" y="133"/>
                  </a:lnTo>
                  <a:lnTo>
                    <a:pt x="271" y="61"/>
                  </a:lnTo>
                  <a:lnTo>
                    <a:pt x="286" y="53"/>
                  </a:lnTo>
                  <a:lnTo>
                    <a:pt x="301" y="46"/>
                  </a:lnTo>
                  <a:lnTo>
                    <a:pt x="358" y="88"/>
                  </a:lnTo>
                  <a:lnTo>
                    <a:pt x="381" y="80"/>
                  </a:lnTo>
                  <a:lnTo>
                    <a:pt x="393" y="76"/>
                  </a:lnTo>
                  <a:lnTo>
                    <a:pt x="405" y="73"/>
                  </a:lnTo>
                  <a:lnTo>
                    <a:pt x="426" y="5"/>
                  </a:lnTo>
                  <a:lnTo>
                    <a:pt x="460" y="0"/>
                  </a:lnTo>
                  <a:lnTo>
                    <a:pt x="501" y="58"/>
                  </a:lnTo>
                  <a:lnTo>
                    <a:pt x="526" y="57"/>
                  </a:lnTo>
                  <a:lnTo>
                    <a:pt x="551" y="58"/>
                  </a:lnTo>
                  <a:lnTo>
                    <a:pt x="592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3"/>
                  </a:lnTo>
                  <a:lnTo>
                    <a:pt x="671" y="80"/>
                  </a:lnTo>
                  <a:lnTo>
                    <a:pt x="682" y="84"/>
                  </a:lnTo>
                  <a:lnTo>
                    <a:pt x="694" y="88"/>
                  </a:lnTo>
                  <a:lnTo>
                    <a:pt x="751" y="46"/>
                  </a:lnTo>
                  <a:lnTo>
                    <a:pt x="766" y="53"/>
                  </a:lnTo>
                  <a:lnTo>
                    <a:pt x="781" y="61"/>
                  </a:lnTo>
                  <a:lnTo>
                    <a:pt x="780" y="133"/>
                  </a:lnTo>
                  <a:lnTo>
                    <a:pt x="800" y="147"/>
                  </a:lnTo>
                  <a:lnTo>
                    <a:pt x="810" y="155"/>
                  </a:lnTo>
                  <a:lnTo>
                    <a:pt x="820" y="162"/>
                  </a:lnTo>
                  <a:lnTo>
                    <a:pt x="888" y="139"/>
                  </a:lnTo>
                  <a:lnTo>
                    <a:pt x="900" y="151"/>
                  </a:lnTo>
                  <a:lnTo>
                    <a:pt x="912" y="163"/>
                  </a:lnTo>
                  <a:lnTo>
                    <a:pt x="889" y="231"/>
                  </a:lnTo>
                  <a:lnTo>
                    <a:pt x="904" y="250"/>
                  </a:lnTo>
                  <a:lnTo>
                    <a:pt x="918" y="271"/>
                  </a:lnTo>
                  <a:lnTo>
                    <a:pt x="989" y="270"/>
                  </a:lnTo>
                  <a:lnTo>
                    <a:pt x="997" y="284"/>
                  </a:lnTo>
                  <a:lnTo>
                    <a:pt x="1005" y="299"/>
                  </a:lnTo>
                  <a:lnTo>
                    <a:pt x="962" y="356"/>
                  </a:lnTo>
                  <a:lnTo>
                    <a:pt x="970" y="380"/>
                  </a:lnTo>
                  <a:lnTo>
                    <a:pt x="974" y="393"/>
                  </a:lnTo>
                  <a:lnTo>
                    <a:pt x="977" y="405"/>
                  </a:lnTo>
                  <a:lnTo>
                    <a:pt x="1045" y="426"/>
                  </a:lnTo>
                  <a:lnTo>
                    <a:pt x="1050" y="459"/>
                  </a:lnTo>
                  <a:lnTo>
                    <a:pt x="992" y="500"/>
                  </a:lnTo>
                  <a:lnTo>
                    <a:pt x="993" y="524"/>
                  </a:lnTo>
                  <a:lnTo>
                    <a:pt x="992" y="549"/>
                  </a:lnTo>
                  <a:lnTo>
                    <a:pt x="1050" y="590"/>
                  </a:lnTo>
                  <a:lnTo>
                    <a:pt x="1048" y="607"/>
                  </a:lnTo>
                  <a:lnTo>
                    <a:pt x="1045" y="623"/>
                  </a:lnTo>
                  <a:lnTo>
                    <a:pt x="977" y="645"/>
                  </a:lnTo>
                  <a:lnTo>
                    <a:pt x="970" y="669"/>
                  </a:lnTo>
                  <a:lnTo>
                    <a:pt x="966" y="681"/>
                  </a:lnTo>
                  <a:lnTo>
                    <a:pt x="962" y="693"/>
                  </a:lnTo>
                  <a:lnTo>
                    <a:pt x="1005" y="750"/>
                  </a:lnTo>
                  <a:lnTo>
                    <a:pt x="997" y="765"/>
                  </a:lnTo>
                  <a:lnTo>
                    <a:pt x="989" y="779"/>
                  </a:lnTo>
                  <a:lnTo>
                    <a:pt x="918" y="778"/>
                  </a:lnTo>
                  <a:lnTo>
                    <a:pt x="904" y="799"/>
                  </a:lnTo>
                  <a:lnTo>
                    <a:pt x="897" y="809"/>
                  </a:lnTo>
                  <a:lnTo>
                    <a:pt x="889" y="818"/>
                  </a:lnTo>
                  <a:lnTo>
                    <a:pt x="912" y="886"/>
                  </a:lnTo>
                  <a:lnTo>
                    <a:pt x="900" y="899"/>
                  </a:lnTo>
                  <a:lnTo>
                    <a:pt x="888" y="911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 fontAlgn="base">
                <a:lnSpc>
                  <a:spcPct val="12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endParaRPr lang="en-US" sz="37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1" name="Oval 5"/>
            <p:cNvSpPr>
              <a:spLocks noChangeArrowheads="1"/>
            </p:cNvSpPr>
            <p:nvPr/>
          </p:nvSpPr>
          <p:spPr bwMode="auto">
            <a:xfrm>
              <a:off x="4274765" y="2177285"/>
              <a:ext cx="1821868" cy="182680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>
                <a:defRPr/>
              </a:pPr>
              <a:r>
                <a:rPr lang="zh-CN" altLang="en-US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/>
                  <a:ea typeface="微软雅黑" panose="020B0503020204020204" pitchFamily="34" charset="-122"/>
                </a:rPr>
                <a:t>单击此处添加文本</a:t>
              </a:r>
              <a:endParaRPr lang="en-US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925729" y="1714431"/>
            <a:ext cx="2386869" cy="2386645"/>
            <a:chOff x="6012485" y="1170407"/>
            <a:chExt cx="1487948" cy="1487615"/>
          </a:xfrm>
        </p:grpSpPr>
        <p:sp>
          <p:nvSpPr>
            <p:cNvPr id="53" name="Freeform 6"/>
            <p:cNvSpPr/>
            <p:nvPr/>
          </p:nvSpPr>
          <p:spPr bwMode="auto">
            <a:xfrm>
              <a:off x="6012485" y="1170407"/>
              <a:ext cx="1487948" cy="1487615"/>
            </a:xfrm>
            <a:custGeom>
              <a:avLst/>
              <a:gdLst>
                <a:gd name="T0" fmla="*/ 441 w 637"/>
                <a:gd name="T1" fmla="*/ 550 h 638"/>
                <a:gd name="T2" fmla="*/ 420 w 637"/>
                <a:gd name="T3" fmla="*/ 560 h 638"/>
                <a:gd name="T4" fmla="*/ 397 w 637"/>
                <a:gd name="T5" fmla="*/ 568 h 638"/>
                <a:gd name="T6" fmla="*/ 362 w 637"/>
                <a:gd name="T7" fmla="*/ 636 h 638"/>
                <a:gd name="T8" fmla="*/ 312 w 637"/>
                <a:gd name="T9" fmla="*/ 579 h 638"/>
                <a:gd name="T10" fmla="*/ 288 w 637"/>
                <a:gd name="T11" fmla="*/ 577 h 638"/>
                <a:gd name="T12" fmla="*/ 264 w 637"/>
                <a:gd name="T13" fmla="*/ 573 h 638"/>
                <a:gd name="T14" fmla="*/ 209 w 637"/>
                <a:gd name="T15" fmla="*/ 619 h 638"/>
                <a:gd name="T16" fmla="*/ 181 w 637"/>
                <a:gd name="T17" fmla="*/ 608 h 638"/>
                <a:gd name="T18" fmla="*/ 174 w 637"/>
                <a:gd name="T19" fmla="*/ 533 h 638"/>
                <a:gd name="T20" fmla="*/ 155 w 637"/>
                <a:gd name="T21" fmla="*/ 519 h 638"/>
                <a:gd name="T22" fmla="*/ 79 w 637"/>
                <a:gd name="T23" fmla="*/ 531 h 638"/>
                <a:gd name="T24" fmla="*/ 56 w 637"/>
                <a:gd name="T25" fmla="*/ 502 h 638"/>
                <a:gd name="T26" fmla="*/ 89 w 637"/>
                <a:gd name="T27" fmla="*/ 432 h 638"/>
                <a:gd name="T28" fmla="*/ 78 w 637"/>
                <a:gd name="T29" fmla="*/ 410 h 638"/>
                <a:gd name="T30" fmla="*/ 6 w 637"/>
                <a:gd name="T31" fmla="*/ 383 h 638"/>
                <a:gd name="T32" fmla="*/ 0 w 637"/>
                <a:gd name="T33" fmla="*/ 346 h 638"/>
                <a:gd name="T34" fmla="*/ 64 w 637"/>
                <a:gd name="T35" fmla="*/ 301 h 638"/>
                <a:gd name="T36" fmla="*/ 67 w 637"/>
                <a:gd name="T37" fmla="*/ 276 h 638"/>
                <a:gd name="T38" fmla="*/ 17 w 637"/>
                <a:gd name="T39" fmla="*/ 215 h 638"/>
                <a:gd name="T40" fmla="*/ 30 w 637"/>
                <a:gd name="T41" fmla="*/ 182 h 638"/>
                <a:gd name="T42" fmla="*/ 109 w 637"/>
                <a:gd name="T43" fmla="*/ 175 h 638"/>
                <a:gd name="T44" fmla="*/ 124 w 637"/>
                <a:gd name="T45" fmla="*/ 155 h 638"/>
                <a:gd name="T46" fmla="*/ 111 w 637"/>
                <a:gd name="T47" fmla="*/ 76 h 638"/>
                <a:gd name="T48" fmla="*/ 138 w 637"/>
                <a:gd name="T49" fmla="*/ 55 h 638"/>
                <a:gd name="T50" fmla="*/ 211 w 637"/>
                <a:gd name="T51" fmla="*/ 88 h 638"/>
                <a:gd name="T52" fmla="*/ 234 w 637"/>
                <a:gd name="T53" fmla="*/ 79 h 638"/>
                <a:gd name="T54" fmla="*/ 261 w 637"/>
                <a:gd name="T55" fmla="*/ 4 h 638"/>
                <a:gd name="T56" fmla="*/ 279 w 637"/>
                <a:gd name="T57" fmla="*/ 1 h 638"/>
                <a:gd name="T58" fmla="*/ 330 w 637"/>
                <a:gd name="T59" fmla="*/ 64 h 638"/>
                <a:gd name="T60" fmla="*/ 355 w 637"/>
                <a:gd name="T61" fmla="*/ 66 h 638"/>
                <a:gd name="T62" fmla="*/ 379 w 637"/>
                <a:gd name="T63" fmla="*/ 70 h 638"/>
                <a:gd name="T64" fmla="*/ 436 w 637"/>
                <a:gd name="T65" fmla="*/ 21 h 638"/>
                <a:gd name="T66" fmla="*/ 461 w 637"/>
                <a:gd name="T67" fmla="*/ 32 h 638"/>
                <a:gd name="T68" fmla="*/ 468 w 637"/>
                <a:gd name="T69" fmla="*/ 110 h 638"/>
                <a:gd name="T70" fmla="*/ 488 w 637"/>
                <a:gd name="T71" fmla="*/ 125 h 638"/>
                <a:gd name="T72" fmla="*/ 562 w 637"/>
                <a:gd name="T73" fmla="*/ 112 h 638"/>
                <a:gd name="T74" fmla="*/ 579 w 637"/>
                <a:gd name="T75" fmla="*/ 136 h 638"/>
                <a:gd name="T76" fmla="*/ 548 w 637"/>
                <a:gd name="T77" fmla="*/ 201 h 638"/>
                <a:gd name="T78" fmla="*/ 554 w 637"/>
                <a:gd name="T79" fmla="*/ 213 h 638"/>
                <a:gd name="T80" fmla="*/ 563 w 637"/>
                <a:gd name="T81" fmla="*/ 235 h 638"/>
                <a:gd name="T82" fmla="*/ 632 w 637"/>
                <a:gd name="T83" fmla="*/ 261 h 638"/>
                <a:gd name="T84" fmla="*/ 637 w 637"/>
                <a:gd name="T85" fmla="*/ 301 h 638"/>
                <a:gd name="T86" fmla="*/ 577 w 637"/>
                <a:gd name="T87" fmla="*/ 344 h 638"/>
                <a:gd name="T88" fmla="*/ 574 w 637"/>
                <a:gd name="T89" fmla="*/ 367 h 638"/>
                <a:gd name="T90" fmla="*/ 620 w 637"/>
                <a:gd name="T91" fmla="*/ 424 h 638"/>
                <a:gd name="T92" fmla="*/ 604 w 637"/>
                <a:gd name="T93" fmla="*/ 462 h 638"/>
                <a:gd name="T94" fmla="*/ 532 w 637"/>
                <a:gd name="T95" fmla="*/ 469 h 638"/>
                <a:gd name="T96" fmla="*/ 518 w 637"/>
                <a:gd name="T97" fmla="*/ 488 h 638"/>
                <a:gd name="T98" fmla="*/ 529 w 637"/>
                <a:gd name="T99" fmla="*/ 559 h 638"/>
                <a:gd name="T100" fmla="*/ 505 w 637"/>
                <a:gd name="T101" fmla="*/ 579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7" h="638">
                  <a:moveTo>
                    <a:pt x="496" y="585"/>
                  </a:moveTo>
                  <a:lnTo>
                    <a:pt x="441" y="550"/>
                  </a:lnTo>
                  <a:lnTo>
                    <a:pt x="431" y="555"/>
                  </a:lnTo>
                  <a:lnTo>
                    <a:pt x="420" y="560"/>
                  </a:lnTo>
                  <a:lnTo>
                    <a:pt x="409" y="564"/>
                  </a:lnTo>
                  <a:lnTo>
                    <a:pt x="397" y="568"/>
                  </a:lnTo>
                  <a:lnTo>
                    <a:pt x="382" y="633"/>
                  </a:lnTo>
                  <a:lnTo>
                    <a:pt x="362" y="636"/>
                  </a:lnTo>
                  <a:lnTo>
                    <a:pt x="342" y="638"/>
                  </a:lnTo>
                  <a:lnTo>
                    <a:pt x="312" y="579"/>
                  </a:lnTo>
                  <a:lnTo>
                    <a:pt x="300" y="579"/>
                  </a:lnTo>
                  <a:lnTo>
                    <a:pt x="288" y="577"/>
                  </a:lnTo>
                  <a:lnTo>
                    <a:pt x="275" y="576"/>
                  </a:lnTo>
                  <a:lnTo>
                    <a:pt x="264" y="573"/>
                  </a:lnTo>
                  <a:lnTo>
                    <a:pt x="219" y="622"/>
                  </a:lnTo>
                  <a:lnTo>
                    <a:pt x="209" y="619"/>
                  </a:lnTo>
                  <a:lnTo>
                    <a:pt x="200" y="616"/>
                  </a:lnTo>
                  <a:lnTo>
                    <a:pt x="181" y="608"/>
                  </a:lnTo>
                  <a:lnTo>
                    <a:pt x="184" y="540"/>
                  </a:lnTo>
                  <a:lnTo>
                    <a:pt x="174" y="533"/>
                  </a:lnTo>
                  <a:lnTo>
                    <a:pt x="164" y="526"/>
                  </a:lnTo>
                  <a:lnTo>
                    <a:pt x="155" y="519"/>
                  </a:lnTo>
                  <a:lnTo>
                    <a:pt x="146" y="511"/>
                  </a:lnTo>
                  <a:lnTo>
                    <a:pt x="79" y="531"/>
                  </a:lnTo>
                  <a:lnTo>
                    <a:pt x="67" y="517"/>
                  </a:lnTo>
                  <a:lnTo>
                    <a:pt x="56" y="502"/>
                  </a:lnTo>
                  <a:lnTo>
                    <a:pt x="94" y="443"/>
                  </a:lnTo>
                  <a:lnTo>
                    <a:pt x="89" y="432"/>
                  </a:lnTo>
                  <a:lnTo>
                    <a:pt x="83" y="421"/>
                  </a:lnTo>
                  <a:lnTo>
                    <a:pt x="78" y="410"/>
                  </a:lnTo>
                  <a:lnTo>
                    <a:pt x="74" y="398"/>
                  </a:lnTo>
                  <a:lnTo>
                    <a:pt x="6" y="383"/>
                  </a:lnTo>
                  <a:lnTo>
                    <a:pt x="3" y="364"/>
                  </a:lnTo>
                  <a:lnTo>
                    <a:pt x="0" y="346"/>
                  </a:lnTo>
                  <a:lnTo>
                    <a:pt x="63" y="314"/>
                  </a:lnTo>
                  <a:lnTo>
                    <a:pt x="64" y="301"/>
                  </a:lnTo>
                  <a:lnTo>
                    <a:pt x="65" y="288"/>
                  </a:lnTo>
                  <a:lnTo>
                    <a:pt x="67" y="276"/>
                  </a:lnTo>
                  <a:lnTo>
                    <a:pt x="69" y="264"/>
                  </a:lnTo>
                  <a:lnTo>
                    <a:pt x="17" y="215"/>
                  </a:lnTo>
                  <a:lnTo>
                    <a:pt x="23" y="198"/>
                  </a:lnTo>
                  <a:lnTo>
                    <a:pt x="30" y="182"/>
                  </a:lnTo>
                  <a:lnTo>
                    <a:pt x="102" y="185"/>
                  </a:lnTo>
                  <a:lnTo>
                    <a:pt x="109" y="175"/>
                  </a:lnTo>
                  <a:lnTo>
                    <a:pt x="117" y="165"/>
                  </a:lnTo>
                  <a:lnTo>
                    <a:pt x="124" y="155"/>
                  </a:lnTo>
                  <a:lnTo>
                    <a:pt x="133" y="146"/>
                  </a:lnTo>
                  <a:lnTo>
                    <a:pt x="111" y="76"/>
                  </a:lnTo>
                  <a:lnTo>
                    <a:pt x="124" y="65"/>
                  </a:lnTo>
                  <a:lnTo>
                    <a:pt x="138" y="55"/>
                  </a:lnTo>
                  <a:lnTo>
                    <a:pt x="200" y="94"/>
                  </a:lnTo>
                  <a:lnTo>
                    <a:pt x="211" y="88"/>
                  </a:lnTo>
                  <a:lnTo>
                    <a:pt x="222" y="83"/>
                  </a:lnTo>
                  <a:lnTo>
                    <a:pt x="234" y="79"/>
                  </a:lnTo>
                  <a:lnTo>
                    <a:pt x="246" y="75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7" y="0"/>
                  </a:lnTo>
                  <a:lnTo>
                    <a:pt x="330" y="64"/>
                  </a:lnTo>
                  <a:lnTo>
                    <a:pt x="343" y="65"/>
                  </a:lnTo>
                  <a:lnTo>
                    <a:pt x="355" y="66"/>
                  </a:lnTo>
                  <a:lnTo>
                    <a:pt x="367" y="68"/>
                  </a:lnTo>
                  <a:lnTo>
                    <a:pt x="379" y="70"/>
                  </a:lnTo>
                  <a:lnTo>
                    <a:pt x="427" y="18"/>
                  </a:lnTo>
                  <a:lnTo>
                    <a:pt x="436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3"/>
                  </a:lnTo>
                  <a:lnTo>
                    <a:pt x="468" y="110"/>
                  </a:lnTo>
                  <a:lnTo>
                    <a:pt x="478" y="117"/>
                  </a:lnTo>
                  <a:lnTo>
                    <a:pt x="488" y="125"/>
                  </a:lnTo>
                  <a:lnTo>
                    <a:pt x="497" y="134"/>
                  </a:lnTo>
                  <a:lnTo>
                    <a:pt x="562" y="112"/>
                  </a:lnTo>
                  <a:lnTo>
                    <a:pt x="574" y="128"/>
                  </a:lnTo>
                  <a:lnTo>
                    <a:pt x="579" y="136"/>
                  </a:lnTo>
                  <a:lnTo>
                    <a:pt x="586" y="144"/>
                  </a:lnTo>
                  <a:lnTo>
                    <a:pt x="548" y="201"/>
                  </a:lnTo>
                  <a:lnTo>
                    <a:pt x="551" y="206"/>
                  </a:lnTo>
                  <a:lnTo>
                    <a:pt x="554" y="213"/>
                  </a:lnTo>
                  <a:lnTo>
                    <a:pt x="559" y="224"/>
                  </a:lnTo>
                  <a:lnTo>
                    <a:pt x="563" y="235"/>
                  </a:lnTo>
                  <a:lnTo>
                    <a:pt x="567" y="247"/>
                  </a:lnTo>
                  <a:lnTo>
                    <a:pt x="632" y="261"/>
                  </a:lnTo>
                  <a:lnTo>
                    <a:pt x="635" y="280"/>
                  </a:lnTo>
                  <a:lnTo>
                    <a:pt x="637" y="301"/>
                  </a:lnTo>
                  <a:lnTo>
                    <a:pt x="578" y="332"/>
                  </a:lnTo>
                  <a:lnTo>
                    <a:pt x="577" y="344"/>
                  </a:lnTo>
                  <a:lnTo>
                    <a:pt x="576" y="356"/>
                  </a:lnTo>
                  <a:lnTo>
                    <a:pt x="574" y="367"/>
                  </a:lnTo>
                  <a:lnTo>
                    <a:pt x="571" y="380"/>
                  </a:lnTo>
                  <a:lnTo>
                    <a:pt x="620" y="424"/>
                  </a:lnTo>
                  <a:lnTo>
                    <a:pt x="613" y="443"/>
                  </a:lnTo>
                  <a:lnTo>
                    <a:pt x="604" y="462"/>
                  </a:lnTo>
                  <a:lnTo>
                    <a:pt x="539" y="458"/>
                  </a:lnTo>
                  <a:lnTo>
                    <a:pt x="532" y="469"/>
                  </a:lnTo>
                  <a:lnTo>
                    <a:pt x="525" y="479"/>
                  </a:lnTo>
                  <a:lnTo>
                    <a:pt x="518" y="488"/>
                  </a:lnTo>
                  <a:lnTo>
                    <a:pt x="510" y="497"/>
                  </a:lnTo>
                  <a:lnTo>
                    <a:pt x="529" y="559"/>
                  </a:lnTo>
                  <a:lnTo>
                    <a:pt x="513" y="573"/>
                  </a:lnTo>
                  <a:lnTo>
                    <a:pt x="505" y="579"/>
                  </a:lnTo>
                  <a:lnTo>
                    <a:pt x="496" y="585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 fontAlgn="base">
                <a:lnSpc>
                  <a:spcPct val="12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endParaRPr lang="en-US" sz="37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4" name="Oval 7"/>
            <p:cNvSpPr>
              <a:spLocks noChangeArrowheads="1"/>
            </p:cNvSpPr>
            <p:nvPr/>
          </p:nvSpPr>
          <p:spPr bwMode="auto">
            <a:xfrm>
              <a:off x="6307671" y="1468197"/>
              <a:ext cx="897577" cy="89203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6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/>
                </a:rPr>
                <a:t>单击此处添加文本</a:t>
              </a:r>
              <a:endParaRPr lang="en-US" altLang="zh-CN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265530" y="2071673"/>
            <a:ext cx="2767169" cy="2774033"/>
            <a:chOff x="2057536" y="1194444"/>
            <a:chExt cx="2075647" cy="2080525"/>
          </a:xfrm>
        </p:grpSpPr>
        <p:sp>
          <p:nvSpPr>
            <p:cNvPr id="56" name="Freeform 8"/>
            <p:cNvSpPr/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 fontAlgn="base">
                <a:lnSpc>
                  <a:spcPct val="12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endParaRPr lang="en-US" sz="37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7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>
                <a:defRPr/>
              </a:pPr>
              <a:r>
                <a:rPr lang="zh-CN" altLang="en-US" sz="1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/>
                  <a:ea typeface="微软雅黑" panose="020B0503020204020204" pitchFamily="34" charset="-122"/>
                </a:rPr>
                <a:t>单击此处添加文本</a:t>
              </a:r>
              <a:endParaRPr lang="en-US" sz="1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58" name="Freeform 10"/>
          <p:cNvSpPr/>
          <p:nvPr/>
        </p:nvSpPr>
        <p:spPr bwMode="auto">
          <a:xfrm>
            <a:off x="2070916" y="5857072"/>
            <a:ext cx="6563568" cy="452249"/>
          </a:xfrm>
          <a:custGeom>
            <a:avLst/>
            <a:gdLst>
              <a:gd name="T0" fmla="*/ 0 w 3686"/>
              <a:gd name="T1" fmla="*/ 85 h 254"/>
              <a:gd name="T2" fmla="*/ 129 w 3686"/>
              <a:gd name="T3" fmla="*/ 85 h 254"/>
              <a:gd name="T4" fmla="*/ 185 w 3686"/>
              <a:gd name="T5" fmla="*/ 0 h 254"/>
              <a:gd name="T6" fmla="*/ 279 w 3686"/>
              <a:gd name="T7" fmla="*/ 0 h 254"/>
              <a:gd name="T8" fmla="*/ 336 w 3686"/>
              <a:gd name="T9" fmla="*/ 85 h 254"/>
              <a:gd name="T10" fmla="*/ 421 w 3686"/>
              <a:gd name="T11" fmla="*/ 85 h 254"/>
              <a:gd name="T12" fmla="*/ 477 w 3686"/>
              <a:gd name="T13" fmla="*/ 0 h 254"/>
              <a:gd name="T14" fmla="*/ 571 w 3686"/>
              <a:gd name="T15" fmla="*/ 0 h 254"/>
              <a:gd name="T16" fmla="*/ 629 w 3686"/>
              <a:gd name="T17" fmla="*/ 85 h 254"/>
              <a:gd name="T18" fmla="*/ 709 w 3686"/>
              <a:gd name="T19" fmla="*/ 85 h 254"/>
              <a:gd name="T20" fmla="*/ 764 w 3686"/>
              <a:gd name="T21" fmla="*/ 0 h 254"/>
              <a:gd name="T22" fmla="*/ 862 w 3686"/>
              <a:gd name="T23" fmla="*/ 0 h 254"/>
              <a:gd name="T24" fmla="*/ 916 w 3686"/>
              <a:gd name="T25" fmla="*/ 85 h 254"/>
              <a:gd name="T26" fmla="*/ 1001 w 3686"/>
              <a:gd name="T27" fmla="*/ 85 h 254"/>
              <a:gd name="T28" fmla="*/ 1058 w 3686"/>
              <a:gd name="T29" fmla="*/ 0 h 254"/>
              <a:gd name="T30" fmla="*/ 1154 w 3686"/>
              <a:gd name="T31" fmla="*/ 0 h 254"/>
              <a:gd name="T32" fmla="*/ 1208 w 3686"/>
              <a:gd name="T33" fmla="*/ 85 h 254"/>
              <a:gd name="T34" fmla="*/ 1299 w 3686"/>
              <a:gd name="T35" fmla="*/ 85 h 254"/>
              <a:gd name="T36" fmla="*/ 1353 w 3686"/>
              <a:gd name="T37" fmla="*/ 0 h 254"/>
              <a:gd name="T38" fmla="*/ 1449 w 3686"/>
              <a:gd name="T39" fmla="*/ 0 h 254"/>
              <a:gd name="T40" fmla="*/ 1507 w 3686"/>
              <a:gd name="T41" fmla="*/ 85 h 254"/>
              <a:gd name="T42" fmla="*/ 1591 w 3686"/>
              <a:gd name="T43" fmla="*/ 85 h 254"/>
              <a:gd name="T44" fmla="*/ 1645 w 3686"/>
              <a:gd name="T45" fmla="*/ 0 h 254"/>
              <a:gd name="T46" fmla="*/ 1743 w 3686"/>
              <a:gd name="T47" fmla="*/ 0 h 254"/>
              <a:gd name="T48" fmla="*/ 1799 w 3686"/>
              <a:gd name="T49" fmla="*/ 85 h 254"/>
              <a:gd name="T50" fmla="*/ 1890 w 3686"/>
              <a:gd name="T51" fmla="*/ 85 h 254"/>
              <a:gd name="T52" fmla="*/ 1946 w 3686"/>
              <a:gd name="T53" fmla="*/ 0 h 254"/>
              <a:gd name="T54" fmla="*/ 2044 w 3686"/>
              <a:gd name="T55" fmla="*/ 0 h 254"/>
              <a:gd name="T56" fmla="*/ 2099 w 3686"/>
              <a:gd name="T57" fmla="*/ 85 h 254"/>
              <a:gd name="T58" fmla="*/ 2184 w 3686"/>
              <a:gd name="T59" fmla="*/ 85 h 254"/>
              <a:gd name="T60" fmla="*/ 2240 w 3686"/>
              <a:gd name="T61" fmla="*/ 0 h 254"/>
              <a:gd name="T62" fmla="*/ 2336 w 3686"/>
              <a:gd name="T63" fmla="*/ 0 h 254"/>
              <a:gd name="T64" fmla="*/ 2391 w 3686"/>
              <a:gd name="T65" fmla="*/ 85 h 254"/>
              <a:gd name="T66" fmla="*/ 2472 w 3686"/>
              <a:gd name="T67" fmla="*/ 85 h 254"/>
              <a:gd name="T68" fmla="*/ 2529 w 3686"/>
              <a:gd name="T69" fmla="*/ 0 h 254"/>
              <a:gd name="T70" fmla="*/ 2623 w 3686"/>
              <a:gd name="T71" fmla="*/ 0 h 254"/>
              <a:gd name="T72" fmla="*/ 2681 w 3686"/>
              <a:gd name="T73" fmla="*/ 85 h 254"/>
              <a:gd name="T74" fmla="*/ 2765 w 3686"/>
              <a:gd name="T75" fmla="*/ 85 h 254"/>
              <a:gd name="T76" fmla="*/ 2821 w 3686"/>
              <a:gd name="T77" fmla="*/ 0 h 254"/>
              <a:gd name="T78" fmla="*/ 2917 w 3686"/>
              <a:gd name="T79" fmla="*/ 0 h 254"/>
              <a:gd name="T80" fmla="*/ 2973 w 3686"/>
              <a:gd name="T81" fmla="*/ 85 h 254"/>
              <a:gd name="T82" fmla="*/ 3062 w 3686"/>
              <a:gd name="T83" fmla="*/ 85 h 254"/>
              <a:gd name="T84" fmla="*/ 3118 w 3686"/>
              <a:gd name="T85" fmla="*/ 0 h 254"/>
              <a:gd name="T86" fmla="*/ 3214 w 3686"/>
              <a:gd name="T87" fmla="*/ 0 h 254"/>
              <a:gd name="T88" fmla="*/ 3269 w 3686"/>
              <a:gd name="T89" fmla="*/ 85 h 254"/>
              <a:gd name="T90" fmla="*/ 3356 w 3686"/>
              <a:gd name="T91" fmla="*/ 85 h 254"/>
              <a:gd name="T92" fmla="*/ 3410 w 3686"/>
              <a:gd name="T93" fmla="*/ 0 h 254"/>
              <a:gd name="T94" fmla="*/ 3506 w 3686"/>
              <a:gd name="T95" fmla="*/ 0 h 254"/>
              <a:gd name="T96" fmla="*/ 3561 w 3686"/>
              <a:gd name="T97" fmla="*/ 85 h 254"/>
              <a:gd name="T98" fmla="*/ 3686 w 3686"/>
              <a:gd name="T99" fmla="*/ 85 h 254"/>
              <a:gd name="T100" fmla="*/ 3686 w 3686"/>
              <a:gd name="T101" fmla="*/ 254 h 254"/>
              <a:gd name="T102" fmla="*/ 0 w 3686"/>
              <a:gd name="T103" fmla="*/ 254 h 254"/>
              <a:gd name="T104" fmla="*/ 0 w 3686"/>
              <a:gd name="T105" fmla="*/ 85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86" h="254">
                <a:moveTo>
                  <a:pt x="0" y="85"/>
                </a:moveTo>
                <a:lnTo>
                  <a:pt x="129" y="85"/>
                </a:lnTo>
                <a:lnTo>
                  <a:pt x="185" y="0"/>
                </a:lnTo>
                <a:lnTo>
                  <a:pt x="279" y="0"/>
                </a:lnTo>
                <a:lnTo>
                  <a:pt x="336" y="85"/>
                </a:lnTo>
                <a:lnTo>
                  <a:pt x="421" y="85"/>
                </a:lnTo>
                <a:lnTo>
                  <a:pt x="477" y="0"/>
                </a:lnTo>
                <a:lnTo>
                  <a:pt x="571" y="0"/>
                </a:lnTo>
                <a:lnTo>
                  <a:pt x="629" y="85"/>
                </a:lnTo>
                <a:lnTo>
                  <a:pt x="709" y="85"/>
                </a:lnTo>
                <a:lnTo>
                  <a:pt x="764" y="0"/>
                </a:lnTo>
                <a:lnTo>
                  <a:pt x="862" y="0"/>
                </a:lnTo>
                <a:lnTo>
                  <a:pt x="916" y="85"/>
                </a:lnTo>
                <a:lnTo>
                  <a:pt x="1001" y="85"/>
                </a:lnTo>
                <a:lnTo>
                  <a:pt x="1058" y="0"/>
                </a:lnTo>
                <a:lnTo>
                  <a:pt x="1154" y="0"/>
                </a:lnTo>
                <a:lnTo>
                  <a:pt x="1208" y="85"/>
                </a:lnTo>
                <a:lnTo>
                  <a:pt x="1299" y="85"/>
                </a:lnTo>
                <a:lnTo>
                  <a:pt x="1353" y="0"/>
                </a:lnTo>
                <a:lnTo>
                  <a:pt x="1449" y="0"/>
                </a:lnTo>
                <a:lnTo>
                  <a:pt x="1507" y="85"/>
                </a:lnTo>
                <a:lnTo>
                  <a:pt x="1591" y="85"/>
                </a:lnTo>
                <a:lnTo>
                  <a:pt x="1645" y="0"/>
                </a:lnTo>
                <a:lnTo>
                  <a:pt x="1743" y="0"/>
                </a:lnTo>
                <a:lnTo>
                  <a:pt x="1799" y="85"/>
                </a:lnTo>
                <a:lnTo>
                  <a:pt x="1890" y="85"/>
                </a:lnTo>
                <a:lnTo>
                  <a:pt x="1946" y="0"/>
                </a:lnTo>
                <a:lnTo>
                  <a:pt x="2044" y="0"/>
                </a:lnTo>
                <a:lnTo>
                  <a:pt x="2099" y="85"/>
                </a:lnTo>
                <a:lnTo>
                  <a:pt x="2184" y="85"/>
                </a:lnTo>
                <a:lnTo>
                  <a:pt x="2240" y="0"/>
                </a:lnTo>
                <a:lnTo>
                  <a:pt x="2336" y="0"/>
                </a:lnTo>
                <a:lnTo>
                  <a:pt x="2391" y="85"/>
                </a:lnTo>
                <a:lnTo>
                  <a:pt x="2472" y="85"/>
                </a:lnTo>
                <a:lnTo>
                  <a:pt x="2529" y="0"/>
                </a:lnTo>
                <a:lnTo>
                  <a:pt x="2623" y="0"/>
                </a:lnTo>
                <a:lnTo>
                  <a:pt x="2681" y="85"/>
                </a:lnTo>
                <a:lnTo>
                  <a:pt x="2765" y="85"/>
                </a:lnTo>
                <a:lnTo>
                  <a:pt x="2821" y="0"/>
                </a:lnTo>
                <a:lnTo>
                  <a:pt x="2917" y="0"/>
                </a:lnTo>
                <a:lnTo>
                  <a:pt x="2973" y="85"/>
                </a:lnTo>
                <a:lnTo>
                  <a:pt x="3062" y="85"/>
                </a:lnTo>
                <a:lnTo>
                  <a:pt x="3118" y="0"/>
                </a:lnTo>
                <a:lnTo>
                  <a:pt x="3214" y="0"/>
                </a:lnTo>
                <a:lnTo>
                  <a:pt x="3269" y="85"/>
                </a:lnTo>
                <a:lnTo>
                  <a:pt x="3356" y="85"/>
                </a:lnTo>
                <a:lnTo>
                  <a:pt x="3410" y="0"/>
                </a:lnTo>
                <a:lnTo>
                  <a:pt x="3506" y="0"/>
                </a:lnTo>
                <a:lnTo>
                  <a:pt x="3561" y="85"/>
                </a:lnTo>
                <a:lnTo>
                  <a:pt x="3686" y="85"/>
                </a:lnTo>
                <a:lnTo>
                  <a:pt x="3686" y="254"/>
                </a:lnTo>
                <a:lnTo>
                  <a:pt x="0" y="254"/>
                </a:lnTo>
                <a:lnTo>
                  <a:pt x="0" y="85"/>
                </a:lnTo>
                <a:close/>
              </a:path>
            </a:pathLst>
          </a:custGeom>
          <a:solidFill>
            <a:srgbClr val="A9A9A9"/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121892" tIns="60946" rIns="121892" bIns="60946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6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3"/>
          <p:cNvSpPr txBox="1">
            <a:spLocks noChangeArrowheads="1"/>
          </p:cNvSpPr>
          <p:nvPr/>
        </p:nvSpPr>
        <p:spPr bwMode="auto">
          <a:xfrm>
            <a:off x="1344748" y="1578471"/>
            <a:ext cx="2304017" cy="41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2" tIns="60946" rIns="121892" bIns="60946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9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lang="zh-CN" altLang="en-US" sz="27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0" name="TextBox 53"/>
          <p:cNvSpPr txBox="1">
            <a:spLocks noChangeArrowheads="1"/>
          </p:cNvSpPr>
          <p:nvPr/>
        </p:nvSpPr>
        <p:spPr bwMode="auto">
          <a:xfrm>
            <a:off x="4320693" y="1892830"/>
            <a:ext cx="2304017" cy="41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2" tIns="60946" rIns="121892" bIns="60946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9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lang="zh-CN" altLang="en-US" sz="27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1" name="TextBox 53"/>
          <p:cNvSpPr txBox="1">
            <a:spLocks noChangeArrowheads="1"/>
          </p:cNvSpPr>
          <p:nvPr/>
        </p:nvSpPr>
        <p:spPr bwMode="auto">
          <a:xfrm>
            <a:off x="9024600" y="2346556"/>
            <a:ext cx="2015962" cy="41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2" tIns="60946" rIns="121892" bIns="60946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9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lang="zh-CN" altLang="en-US" sz="27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928602" y="2943757"/>
            <a:ext cx="2207958" cy="2213435"/>
            <a:chOff x="2057536" y="1194444"/>
            <a:chExt cx="2075647" cy="2080525"/>
          </a:xfrm>
        </p:grpSpPr>
        <p:sp>
          <p:nvSpPr>
            <p:cNvPr id="63" name="Freeform 8"/>
            <p:cNvSpPr/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solidFill>
              <a:schemeClr val="accent3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 fontAlgn="base">
                <a:lnSpc>
                  <a:spcPct val="12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endParaRPr lang="en-US" sz="37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4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>
                <a:defRPr/>
              </a:pPr>
              <a:r>
                <a:rPr lang="zh-CN" altLang="en-US" sz="1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/>
                  <a:ea typeface="微软雅黑" panose="020B0503020204020204" pitchFamily="34" charset="-122"/>
                </a:rPr>
                <a:t>单击此处添加文本</a:t>
              </a:r>
              <a:endParaRPr lang="en-US" sz="1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TextBox 53"/>
          <p:cNvSpPr txBox="1">
            <a:spLocks noChangeArrowheads="1"/>
          </p:cNvSpPr>
          <p:nvPr/>
        </p:nvSpPr>
        <p:spPr bwMode="auto">
          <a:xfrm>
            <a:off x="6925728" y="1220754"/>
            <a:ext cx="2304017" cy="41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2" tIns="60946" rIns="121892" bIns="60946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9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lang="zh-CN" altLang="en-US" sz="27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  <p:bldP spid="60" grpId="0"/>
      <p:bldP spid="61" grpId="0"/>
      <p:bldP spid="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5"/>
          <p:cNvSpPr txBox="1"/>
          <p:nvPr/>
        </p:nvSpPr>
        <p:spPr>
          <a:xfrm>
            <a:off x="4626365" y="5311149"/>
            <a:ext cx="1478780" cy="3998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3" name="TextBox 26"/>
          <p:cNvSpPr txBox="1">
            <a:spLocks noChangeArrowheads="1"/>
          </p:cNvSpPr>
          <p:nvPr/>
        </p:nvSpPr>
        <p:spPr bwMode="auto">
          <a:xfrm>
            <a:off x="6763615" y="5311149"/>
            <a:ext cx="1608887" cy="39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42494D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2494D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4" name="Freeform 21"/>
          <p:cNvSpPr>
            <a:spLocks noEditPoints="1"/>
          </p:cNvSpPr>
          <p:nvPr/>
        </p:nvSpPr>
        <p:spPr bwMode="auto">
          <a:xfrm>
            <a:off x="4343937" y="5376204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30137539 h 234"/>
              <a:gd name="T20" fmla="*/ 175366647 w 234"/>
              <a:gd name="T21" fmla="*/ 130137539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30137539 h 234"/>
              <a:gd name="T28" fmla="*/ 45465512 w 234"/>
              <a:gd name="T29" fmla="*/ 130137539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5" name="Freeform 22"/>
          <p:cNvSpPr>
            <a:spLocks noEditPoints="1"/>
          </p:cNvSpPr>
          <p:nvPr/>
        </p:nvSpPr>
        <p:spPr bwMode="auto">
          <a:xfrm>
            <a:off x="6466906" y="5376204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28823621 h 234"/>
              <a:gd name="T20" fmla="*/ 175366647 w 234"/>
              <a:gd name="T21" fmla="*/ 128823621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28823621 h 234"/>
              <a:gd name="T28" fmla="*/ 45465512 w 234"/>
              <a:gd name="T29" fmla="*/ 128823621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6" name="矩形 5"/>
          <p:cNvSpPr/>
          <p:nvPr/>
        </p:nvSpPr>
        <p:spPr>
          <a:xfrm>
            <a:off x="4202724" y="4222691"/>
            <a:ext cx="7013097" cy="9218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5995" b="1" dirty="0">
                <a:solidFill>
                  <a:schemeClr val="accent2"/>
                </a:solidFill>
                <a:latin typeface="+mj-ea"/>
                <a:ea typeface="+mj-ea"/>
              </a:rPr>
              <a:t>单击此处添加标题</a:t>
            </a:r>
          </a:p>
        </p:txBody>
      </p:sp>
      <p:sp>
        <p:nvSpPr>
          <p:cNvPr id="7" name="Freeform 5"/>
          <p:cNvSpPr/>
          <p:nvPr/>
        </p:nvSpPr>
        <p:spPr bwMode="auto">
          <a:xfrm>
            <a:off x="1946474" y="4170332"/>
            <a:ext cx="1926222" cy="1927808"/>
          </a:xfrm>
          <a:custGeom>
            <a:avLst/>
            <a:gdLst>
              <a:gd name="T0" fmla="*/ 0 w 2342"/>
              <a:gd name="T1" fmla="*/ 0 h 2342"/>
              <a:gd name="T2" fmla="*/ 1585388609 w 2342"/>
              <a:gd name="T3" fmla="*/ 0 h 2342"/>
              <a:gd name="T4" fmla="*/ 1585388609 w 2342"/>
              <a:gd name="T5" fmla="*/ 379775835 h 2342"/>
              <a:gd name="T6" fmla="*/ 1553572115 w 2342"/>
              <a:gd name="T7" fmla="*/ 379775835 h 2342"/>
              <a:gd name="T8" fmla="*/ 1553572115 w 2342"/>
              <a:gd name="T9" fmla="*/ 31873989 h 2342"/>
              <a:gd name="T10" fmla="*/ 31816493 w 2342"/>
              <a:gd name="T11" fmla="*/ 31873989 h 2342"/>
              <a:gd name="T12" fmla="*/ 31816493 w 2342"/>
              <a:gd name="T13" fmla="*/ 1556403041 h 2342"/>
              <a:gd name="T14" fmla="*/ 1553572115 w 2342"/>
              <a:gd name="T15" fmla="*/ 1556403041 h 2342"/>
              <a:gd name="T16" fmla="*/ 1553572115 w 2342"/>
              <a:gd name="T17" fmla="*/ 1106097090 h 2342"/>
              <a:gd name="T18" fmla="*/ 1585388609 w 2342"/>
              <a:gd name="T19" fmla="*/ 1106097090 h 2342"/>
              <a:gd name="T20" fmla="*/ 1585388609 w 2342"/>
              <a:gd name="T21" fmla="*/ 1588277029 h 2342"/>
              <a:gd name="T22" fmla="*/ 0 w 2342"/>
              <a:gd name="T23" fmla="*/ 1588277029 h 2342"/>
              <a:gd name="T24" fmla="*/ 0 w 2342"/>
              <a:gd name="T25" fmla="*/ 0 h 234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342" h="2342">
                <a:moveTo>
                  <a:pt x="0" y="0"/>
                </a:moveTo>
                <a:lnTo>
                  <a:pt x="2342" y="0"/>
                </a:lnTo>
                <a:lnTo>
                  <a:pt x="2342" y="560"/>
                </a:lnTo>
                <a:lnTo>
                  <a:pt x="2295" y="560"/>
                </a:lnTo>
                <a:lnTo>
                  <a:pt x="2295" y="47"/>
                </a:lnTo>
                <a:lnTo>
                  <a:pt x="47" y="47"/>
                </a:lnTo>
                <a:lnTo>
                  <a:pt x="47" y="2295"/>
                </a:lnTo>
                <a:lnTo>
                  <a:pt x="2295" y="2295"/>
                </a:lnTo>
                <a:lnTo>
                  <a:pt x="2295" y="1631"/>
                </a:lnTo>
                <a:lnTo>
                  <a:pt x="2342" y="1631"/>
                </a:lnTo>
                <a:lnTo>
                  <a:pt x="2342" y="2342"/>
                </a:lnTo>
                <a:lnTo>
                  <a:pt x="0" y="2342"/>
                </a:lnTo>
                <a:lnTo>
                  <a:pt x="0" y="0"/>
                </a:lnTo>
                <a:close/>
              </a:path>
            </a:pathLst>
          </a:custGeom>
          <a:solidFill>
            <a:srgbClr val="585B63"/>
          </a:solidFill>
          <a:ln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8973851" y="5311149"/>
            <a:ext cx="2026183" cy="39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42494D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2494D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9" name="Freeform 22"/>
          <p:cNvSpPr>
            <a:spLocks noEditPoints="1"/>
          </p:cNvSpPr>
          <p:nvPr/>
        </p:nvSpPr>
        <p:spPr bwMode="auto">
          <a:xfrm>
            <a:off x="8675556" y="5376204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28823621 h 234"/>
              <a:gd name="T20" fmla="*/ 175366647 w 234"/>
              <a:gd name="T21" fmla="*/ 128823621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28823621 h 234"/>
              <a:gd name="T28" fmla="*/ 45465512 w 234"/>
              <a:gd name="T29" fmla="*/ 128823621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0" name="TextBox 15"/>
          <p:cNvSpPr txBox="1"/>
          <p:nvPr/>
        </p:nvSpPr>
        <p:spPr>
          <a:xfrm>
            <a:off x="4626365" y="5760179"/>
            <a:ext cx="2703692" cy="4014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6763615" y="5760179"/>
            <a:ext cx="2781439" cy="401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42494D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2494D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12" name="Freeform 21"/>
          <p:cNvSpPr>
            <a:spLocks noEditPoints="1"/>
          </p:cNvSpPr>
          <p:nvPr/>
        </p:nvSpPr>
        <p:spPr bwMode="auto">
          <a:xfrm>
            <a:off x="4343937" y="5826820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30137539 h 234"/>
              <a:gd name="T20" fmla="*/ 175366647 w 234"/>
              <a:gd name="T21" fmla="*/ 130137539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30137539 h 234"/>
              <a:gd name="T28" fmla="*/ 45465512 w 234"/>
              <a:gd name="T29" fmla="*/ 130137539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3" name="Freeform 22"/>
          <p:cNvSpPr>
            <a:spLocks noEditPoints="1"/>
          </p:cNvSpPr>
          <p:nvPr/>
        </p:nvSpPr>
        <p:spPr bwMode="auto">
          <a:xfrm>
            <a:off x="6465320" y="5826820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28823621 h 234"/>
              <a:gd name="T20" fmla="*/ 175366647 w 234"/>
              <a:gd name="T21" fmla="*/ 128823621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28823621 h 234"/>
              <a:gd name="T28" fmla="*/ 45465512 w 234"/>
              <a:gd name="T29" fmla="*/ 128823621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4" name="PA_文本框 1"/>
          <p:cNvSpPr txBox="1"/>
          <p:nvPr>
            <p:custDataLst>
              <p:tags r:id="rId1"/>
            </p:custDataLst>
          </p:nvPr>
        </p:nvSpPr>
        <p:spPr>
          <a:xfrm>
            <a:off x="2185087" y="4428682"/>
            <a:ext cx="1448994" cy="1353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6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z="8795" dirty="0" smtClean="0"/>
              <a:t>02</a:t>
            </a:r>
            <a:endParaRPr lang="zh-CN" altLang="en-US" sz="879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19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19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19"/>
                            </p:stCondLst>
                            <p:childTnLst>
                              <p:par>
                                <p:cTn id="4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19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/>
      <p:bldP spid="12" grpId="0" animBg="1"/>
      <p:bldP spid="13" grpId="0" animBg="1"/>
      <p:bldP spid="14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090700" y="2824137"/>
            <a:ext cx="6242824" cy="3259761"/>
            <a:chOff x="2830788" y="3349604"/>
            <a:chExt cx="6243637" cy="3259761"/>
          </a:xfrm>
        </p:grpSpPr>
        <p:sp>
          <p:nvSpPr>
            <p:cNvPr id="7" name="Freeform 7"/>
            <p:cNvSpPr/>
            <p:nvPr/>
          </p:nvSpPr>
          <p:spPr bwMode="auto">
            <a:xfrm>
              <a:off x="2867657" y="3624217"/>
              <a:ext cx="6173712" cy="2985148"/>
            </a:xfrm>
            <a:custGeom>
              <a:avLst/>
              <a:gdLst>
                <a:gd name="T0" fmla="*/ 3030 w 3032"/>
                <a:gd name="T1" fmla="*/ 502 h 1465"/>
                <a:gd name="T2" fmla="*/ 3031 w 3032"/>
                <a:gd name="T3" fmla="*/ 502 h 1465"/>
                <a:gd name="T4" fmla="*/ 3031 w 3032"/>
                <a:gd name="T5" fmla="*/ 366 h 1465"/>
                <a:gd name="T6" fmla="*/ 2860 w 3032"/>
                <a:gd name="T7" fmla="*/ 366 h 1465"/>
                <a:gd name="T8" fmla="*/ 2860 w 3032"/>
                <a:gd name="T9" fmla="*/ 388 h 1465"/>
                <a:gd name="T10" fmla="*/ 2119 w 3032"/>
                <a:gd name="T11" fmla="*/ 33 h 1465"/>
                <a:gd name="T12" fmla="*/ 1866 w 3032"/>
                <a:gd name="T13" fmla="*/ 33 h 1465"/>
                <a:gd name="T14" fmla="*/ 170 w 3032"/>
                <a:gd name="T15" fmla="*/ 844 h 1465"/>
                <a:gd name="T16" fmla="*/ 170 w 3032"/>
                <a:gd name="T17" fmla="*/ 824 h 1465"/>
                <a:gd name="T18" fmla="*/ 0 w 3032"/>
                <a:gd name="T19" fmla="*/ 824 h 1465"/>
                <a:gd name="T20" fmla="*/ 0 w 3032"/>
                <a:gd name="T21" fmla="*/ 961 h 1465"/>
                <a:gd name="T22" fmla="*/ 52 w 3032"/>
                <a:gd name="T23" fmla="*/ 1021 h 1465"/>
                <a:gd name="T24" fmla="*/ 911 w 3032"/>
                <a:gd name="T25" fmla="*/ 1432 h 1465"/>
                <a:gd name="T26" fmla="*/ 1164 w 3032"/>
                <a:gd name="T27" fmla="*/ 1432 h 1465"/>
                <a:gd name="T28" fmla="*/ 2978 w 3032"/>
                <a:gd name="T29" fmla="*/ 565 h 1465"/>
                <a:gd name="T30" fmla="*/ 3030 w 3032"/>
                <a:gd name="T31" fmla="*/ 502 h 1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32" h="1465">
                  <a:moveTo>
                    <a:pt x="3030" y="502"/>
                  </a:moveTo>
                  <a:cubicBezTo>
                    <a:pt x="3031" y="502"/>
                    <a:pt x="3031" y="502"/>
                    <a:pt x="3031" y="502"/>
                  </a:cubicBezTo>
                  <a:cubicBezTo>
                    <a:pt x="3031" y="366"/>
                    <a:pt x="3031" y="366"/>
                    <a:pt x="3031" y="366"/>
                  </a:cubicBezTo>
                  <a:cubicBezTo>
                    <a:pt x="2860" y="366"/>
                    <a:pt x="2860" y="366"/>
                    <a:pt x="2860" y="366"/>
                  </a:cubicBezTo>
                  <a:cubicBezTo>
                    <a:pt x="2860" y="388"/>
                    <a:pt x="2860" y="388"/>
                    <a:pt x="2860" y="388"/>
                  </a:cubicBezTo>
                  <a:cubicBezTo>
                    <a:pt x="2119" y="33"/>
                    <a:pt x="2119" y="33"/>
                    <a:pt x="2119" y="33"/>
                  </a:cubicBezTo>
                  <a:cubicBezTo>
                    <a:pt x="2049" y="0"/>
                    <a:pt x="1936" y="0"/>
                    <a:pt x="1866" y="33"/>
                  </a:cubicBezTo>
                  <a:cubicBezTo>
                    <a:pt x="170" y="844"/>
                    <a:pt x="170" y="844"/>
                    <a:pt x="170" y="844"/>
                  </a:cubicBezTo>
                  <a:cubicBezTo>
                    <a:pt x="170" y="824"/>
                    <a:pt x="170" y="824"/>
                    <a:pt x="170" y="824"/>
                  </a:cubicBezTo>
                  <a:cubicBezTo>
                    <a:pt x="0" y="824"/>
                    <a:pt x="0" y="824"/>
                    <a:pt x="0" y="824"/>
                  </a:cubicBezTo>
                  <a:cubicBezTo>
                    <a:pt x="0" y="961"/>
                    <a:pt x="0" y="961"/>
                    <a:pt x="0" y="961"/>
                  </a:cubicBezTo>
                  <a:cubicBezTo>
                    <a:pt x="0" y="983"/>
                    <a:pt x="17" y="1005"/>
                    <a:pt x="52" y="1021"/>
                  </a:cubicBezTo>
                  <a:cubicBezTo>
                    <a:pt x="911" y="1432"/>
                    <a:pt x="911" y="1432"/>
                    <a:pt x="911" y="1432"/>
                  </a:cubicBezTo>
                  <a:cubicBezTo>
                    <a:pt x="981" y="1465"/>
                    <a:pt x="1095" y="1465"/>
                    <a:pt x="1164" y="1432"/>
                  </a:cubicBezTo>
                  <a:cubicBezTo>
                    <a:pt x="2978" y="565"/>
                    <a:pt x="2978" y="565"/>
                    <a:pt x="2978" y="565"/>
                  </a:cubicBezTo>
                  <a:cubicBezTo>
                    <a:pt x="3014" y="548"/>
                    <a:pt x="3032" y="525"/>
                    <a:pt x="3030" y="502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5510810" y="4615876"/>
              <a:ext cx="3180936" cy="1795157"/>
            </a:xfrm>
            <a:custGeom>
              <a:avLst/>
              <a:gdLst>
                <a:gd name="T0" fmla="*/ 2502 w 2502"/>
                <a:gd name="T1" fmla="*/ 0 h 1412"/>
                <a:gd name="T2" fmla="*/ 2431 w 2502"/>
                <a:gd name="T3" fmla="*/ 34 h 1412"/>
                <a:gd name="T4" fmla="*/ 0 w 2502"/>
                <a:gd name="T5" fmla="*/ 1196 h 1412"/>
                <a:gd name="T6" fmla="*/ 0 w 2502"/>
                <a:gd name="T7" fmla="*/ 1412 h 1412"/>
                <a:gd name="T8" fmla="*/ 2502 w 2502"/>
                <a:gd name="T9" fmla="*/ 215 h 1412"/>
                <a:gd name="T10" fmla="*/ 2502 w 2502"/>
                <a:gd name="T11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02" h="1412">
                  <a:moveTo>
                    <a:pt x="2502" y="0"/>
                  </a:moveTo>
                  <a:lnTo>
                    <a:pt x="2431" y="34"/>
                  </a:lnTo>
                  <a:lnTo>
                    <a:pt x="0" y="1196"/>
                  </a:lnTo>
                  <a:lnTo>
                    <a:pt x="0" y="1412"/>
                  </a:lnTo>
                  <a:lnTo>
                    <a:pt x="2502" y="215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5510810" y="4615876"/>
              <a:ext cx="3180936" cy="1795157"/>
            </a:xfrm>
            <a:custGeom>
              <a:avLst/>
              <a:gdLst>
                <a:gd name="T0" fmla="*/ 2502 w 2502"/>
                <a:gd name="T1" fmla="*/ 0 h 1412"/>
                <a:gd name="T2" fmla="*/ 2431 w 2502"/>
                <a:gd name="T3" fmla="*/ 34 h 1412"/>
                <a:gd name="T4" fmla="*/ 0 w 2502"/>
                <a:gd name="T5" fmla="*/ 1196 h 1412"/>
                <a:gd name="T6" fmla="*/ 0 w 2502"/>
                <a:gd name="T7" fmla="*/ 1412 h 1412"/>
                <a:gd name="T8" fmla="*/ 2502 w 2502"/>
                <a:gd name="T9" fmla="*/ 215 h 1412"/>
                <a:gd name="T10" fmla="*/ 2502 w 2502"/>
                <a:gd name="T11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02" h="1412">
                  <a:moveTo>
                    <a:pt x="2502" y="0"/>
                  </a:moveTo>
                  <a:lnTo>
                    <a:pt x="2431" y="34"/>
                  </a:lnTo>
                  <a:lnTo>
                    <a:pt x="0" y="1196"/>
                  </a:lnTo>
                  <a:lnTo>
                    <a:pt x="0" y="1412"/>
                  </a:lnTo>
                  <a:lnTo>
                    <a:pt x="2502" y="215"/>
                  </a:lnTo>
                  <a:lnTo>
                    <a:pt x="25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2830788" y="3349604"/>
              <a:ext cx="6243637" cy="2986420"/>
            </a:xfrm>
            <a:custGeom>
              <a:avLst/>
              <a:gdLst>
                <a:gd name="T0" fmla="*/ 2137 w 3066"/>
                <a:gd name="T1" fmla="*/ 34 h 1466"/>
                <a:gd name="T2" fmla="*/ 1884 w 3066"/>
                <a:gd name="T3" fmla="*/ 34 h 1466"/>
                <a:gd name="T4" fmla="*/ 70 w 3066"/>
                <a:gd name="T5" fmla="*/ 901 h 1466"/>
                <a:gd name="T6" fmla="*/ 70 w 3066"/>
                <a:gd name="T7" fmla="*/ 1022 h 1466"/>
                <a:gd name="T8" fmla="*/ 929 w 3066"/>
                <a:gd name="T9" fmla="*/ 1432 h 1466"/>
                <a:gd name="T10" fmla="*/ 1182 w 3066"/>
                <a:gd name="T11" fmla="*/ 1432 h 1466"/>
                <a:gd name="T12" fmla="*/ 2996 w 3066"/>
                <a:gd name="T13" fmla="*/ 565 h 1466"/>
                <a:gd name="T14" fmla="*/ 2996 w 3066"/>
                <a:gd name="T15" fmla="*/ 444 h 1466"/>
                <a:gd name="T16" fmla="*/ 2137 w 3066"/>
                <a:gd name="T17" fmla="*/ 34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66" h="1466">
                  <a:moveTo>
                    <a:pt x="2137" y="34"/>
                  </a:moveTo>
                  <a:cubicBezTo>
                    <a:pt x="2067" y="0"/>
                    <a:pt x="1954" y="0"/>
                    <a:pt x="1884" y="34"/>
                  </a:cubicBezTo>
                  <a:cubicBezTo>
                    <a:pt x="70" y="901"/>
                    <a:pt x="70" y="901"/>
                    <a:pt x="70" y="901"/>
                  </a:cubicBezTo>
                  <a:cubicBezTo>
                    <a:pt x="0" y="934"/>
                    <a:pt x="0" y="988"/>
                    <a:pt x="70" y="1022"/>
                  </a:cubicBezTo>
                  <a:cubicBezTo>
                    <a:pt x="929" y="1432"/>
                    <a:pt x="929" y="1432"/>
                    <a:pt x="929" y="1432"/>
                  </a:cubicBezTo>
                  <a:cubicBezTo>
                    <a:pt x="999" y="1466"/>
                    <a:pt x="1113" y="1466"/>
                    <a:pt x="1182" y="1432"/>
                  </a:cubicBezTo>
                  <a:cubicBezTo>
                    <a:pt x="2996" y="565"/>
                    <a:pt x="2996" y="565"/>
                    <a:pt x="2996" y="565"/>
                  </a:cubicBezTo>
                  <a:cubicBezTo>
                    <a:pt x="3066" y="532"/>
                    <a:pt x="3066" y="478"/>
                    <a:pt x="2996" y="444"/>
                  </a:cubicBezTo>
                  <a:cubicBezTo>
                    <a:pt x="2137" y="34"/>
                    <a:pt x="2137" y="34"/>
                    <a:pt x="2137" y="34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246521" y="3530137"/>
              <a:ext cx="5450310" cy="2606283"/>
            </a:xfrm>
            <a:custGeom>
              <a:avLst/>
              <a:gdLst>
                <a:gd name="T0" fmla="*/ 0 w 4287"/>
                <a:gd name="T1" fmla="*/ 1199 h 2050"/>
                <a:gd name="T2" fmla="*/ 1781 w 4287"/>
                <a:gd name="T3" fmla="*/ 2050 h 2050"/>
                <a:gd name="T4" fmla="*/ 4287 w 4287"/>
                <a:gd name="T5" fmla="*/ 853 h 2050"/>
                <a:gd name="T6" fmla="*/ 2505 w 4287"/>
                <a:gd name="T7" fmla="*/ 0 h 2050"/>
                <a:gd name="T8" fmla="*/ 0 w 4287"/>
                <a:gd name="T9" fmla="*/ 119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7" h="2050">
                  <a:moveTo>
                    <a:pt x="0" y="1199"/>
                  </a:moveTo>
                  <a:lnTo>
                    <a:pt x="1781" y="2050"/>
                  </a:lnTo>
                  <a:lnTo>
                    <a:pt x="4287" y="853"/>
                  </a:lnTo>
                  <a:lnTo>
                    <a:pt x="2505" y="0"/>
                  </a:lnTo>
                  <a:lnTo>
                    <a:pt x="0" y="119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246521" y="3530137"/>
              <a:ext cx="5450310" cy="2606283"/>
            </a:xfrm>
            <a:custGeom>
              <a:avLst/>
              <a:gdLst>
                <a:gd name="T0" fmla="*/ 0 w 4287"/>
                <a:gd name="T1" fmla="*/ 1199 h 2050"/>
                <a:gd name="T2" fmla="*/ 1781 w 4287"/>
                <a:gd name="T3" fmla="*/ 2050 h 2050"/>
                <a:gd name="T4" fmla="*/ 4287 w 4287"/>
                <a:gd name="T5" fmla="*/ 853 h 2050"/>
                <a:gd name="T6" fmla="*/ 2505 w 4287"/>
                <a:gd name="T7" fmla="*/ 0 h 2050"/>
                <a:gd name="T8" fmla="*/ 0 w 4287"/>
                <a:gd name="T9" fmla="*/ 119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7" h="2050">
                  <a:moveTo>
                    <a:pt x="0" y="1199"/>
                  </a:moveTo>
                  <a:lnTo>
                    <a:pt x="1781" y="2050"/>
                  </a:lnTo>
                  <a:lnTo>
                    <a:pt x="4287" y="853"/>
                  </a:lnTo>
                  <a:lnTo>
                    <a:pt x="2505" y="0"/>
                  </a:lnTo>
                  <a:lnTo>
                    <a:pt x="0" y="119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3461381" y="5761370"/>
              <a:ext cx="794599" cy="465317"/>
            </a:xfrm>
            <a:custGeom>
              <a:avLst/>
              <a:gdLst>
                <a:gd name="T0" fmla="*/ 0 w 390"/>
                <a:gd name="T1" fmla="*/ 21 h 228"/>
                <a:gd name="T2" fmla="*/ 40 w 390"/>
                <a:gd name="T3" fmla="*/ 69 h 228"/>
                <a:gd name="T4" fmla="*/ 350 w 390"/>
                <a:gd name="T5" fmla="*/ 218 h 228"/>
                <a:gd name="T6" fmla="*/ 390 w 390"/>
                <a:gd name="T7" fmla="*/ 207 h 228"/>
                <a:gd name="T8" fmla="*/ 350 w 390"/>
                <a:gd name="T9" fmla="*/ 159 h 228"/>
                <a:gd name="T10" fmla="*/ 40 w 390"/>
                <a:gd name="T11" fmla="*/ 10 h 228"/>
                <a:gd name="T12" fmla="*/ 0 w 390"/>
                <a:gd name="T13" fmla="*/ 21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0" h="228">
                  <a:moveTo>
                    <a:pt x="0" y="21"/>
                  </a:moveTo>
                  <a:cubicBezTo>
                    <a:pt x="0" y="37"/>
                    <a:pt x="18" y="59"/>
                    <a:pt x="40" y="69"/>
                  </a:cubicBezTo>
                  <a:cubicBezTo>
                    <a:pt x="350" y="218"/>
                    <a:pt x="350" y="218"/>
                    <a:pt x="350" y="218"/>
                  </a:cubicBezTo>
                  <a:cubicBezTo>
                    <a:pt x="372" y="228"/>
                    <a:pt x="390" y="223"/>
                    <a:pt x="390" y="207"/>
                  </a:cubicBezTo>
                  <a:cubicBezTo>
                    <a:pt x="390" y="191"/>
                    <a:pt x="372" y="169"/>
                    <a:pt x="350" y="159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18" y="0"/>
                    <a:pt x="0" y="5"/>
                    <a:pt x="0" y="2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4" name="Group 10"/>
          <p:cNvGrpSpPr/>
          <p:nvPr/>
        </p:nvGrpSpPr>
        <p:grpSpPr>
          <a:xfrm>
            <a:off x="3458760" y="2529715"/>
            <a:ext cx="5449602" cy="2650780"/>
            <a:chOff x="-257822" y="2402002"/>
            <a:chExt cx="5450311" cy="2650780"/>
          </a:xfrm>
        </p:grpSpPr>
        <p:sp>
          <p:nvSpPr>
            <p:cNvPr id="15" name="Freeform 13"/>
            <p:cNvSpPr/>
            <p:nvPr/>
          </p:nvSpPr>
          <p:spPr bwMode="auto">
            <a:xfrm>
              <a:off x="4024110" y="3237284"/>
              <a:ext cx="518714" cy="249186"/>
            </a:xfrm>
            <a:custGeom>
              <a:avLst/>
              <a:gdLst>
                <a:gd name="T0" fmla="*/ 105 w 255"/>
                <a:gd name="T1" fmla="*/ 12 h 122"/>
                <a:gd name="T2" fmla="*/ 22 w 255"/>
                <a:gd name="T3" fmla="*/ 11 h 122"/>
                <a:gd name="T4" fmla="*/ 24 w 255"/>
                <a:gd name="T5" fmla="*/ 51 h 122"/>
                <a:gd name="T6" fmla="*/ 149 w 255"/>
                <a:gd name="T7" fmla="*/ 110 h 122"/>
                <a:gd name="T8" fmla="*/ 232 w 255"/>
                <a:gd name="T9" fmla="*/ 111 h 122"/>
                <a:gd name="T10" fmla="*/ 230 w 255"/>
                <a:gd name="T11" fmla="*/ 72 h 122"/>
                <a:gd name="T12" fmla="*/ 105 w 255"/>
                <a:gd name="T13" fmla="*/ 1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5" h="122">
                  <a:moveTo>
                    <a:pt x="105" y="12"/>
                  </a:moveTo>
                  <a:cubicBezTo>
                    <a:pt x="82" y="1"/>
                    <a:pt x="45" y="0"/>
                    <a:pt x="22" y="11"/>
                  </a:cubicBezTo>
                  <a:cubicBezTo>
                    <a:pt x="0" y="22"/>
                    <a:pt x="1" y="39"/>
                    <a:pt x="24" y="51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73" y="122"/>
                    <a:pt x="210" y="122"/>
                    <a:pt x="232" y="111"/>
                  </a:cubicBezTo>
                  <a:cubicBezTo>
                    <a:pt x="255" y="101"/>
                    <a:pt x="254" y="83"/>
                    <a:pt x="230" y="72"/>
                  </a:cubicBezTo>
                  <a:cubicBezTo>
                    <a:pt x="105" y="12"/>
                    <a:pt x="105" y="12"/>
                    <a:pt x="105" y="12"/>
                  </a:cubicBezTo>
                </a:path>
              </a:pathLst>
            </a:custGeom>
            <a:solidFill>
              <a:srgbClr val="3131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-257822" y="2935972"/>
              <a:ext cx="4569259" cy="1685820"/>
            </a:xfrm>
            <a:custGeom>
              <a:avLst/>
              <a:gdLst>
                <a:gd name="T0" fmla="*/ 2505 w 3594"/>
                <a:gd name="T1" fmla="*/ 0 h 1326"/>
                <a:gd name="T2" fmla="*/ 0 w 3594"/>
                <a:gd name="T3" fmla="*/ 1199 h 1326"/>
                <a:gd name="T4" fmla="*/ 267 w 3594"/>
                <a:gd name="T5" fmla="*/ 1326 h 1326"/>
                <a:gd name="T6" fmla="*/ 3594 w 3594"/>
                <a:gd name="T7" fmla="*/ 521 h 1326"/>
                <a:gd name="T8" fmla="*/ 2505 w 3594"/>
                <a:gd name="T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4" h="1326">
                  <a:moveTo>
                    <a:pt x="2505" y="0"/>
                  </a:moveTo>
                  <a:lnTo>
                    <a:pt x="0" y="1199"/>
                  </a:lnTo>
                  <a:lnTo>
                    <a:pt x="267" y="1326"/>
                  </a:lnTo>
                  <a:lnTo>
                    <a:pt x="3594" y="521"/>
                  </a:lnTo>
                  <a:lnTo>
                    <a:pt x="25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4024110" y="3243640"/>
              <a:ext cx="518714" cy="236473"/>
            </a:xfrm>
            <a:custGeom>
              <a:avLst/>
              <a:gdLst>
                <a:gd name="T0" fmla="*/ 62 w 255"/>
                <a:gd name="T1" fmla="*/ 0 h 116"/>
                <a:gd name="T2" fmla="*/ 22 w 255"/>
                <a:gd name="T3" fmla="*/ 8 h 116"/>
                <a:gd name="T4" fmla="*/ 24 w 255"/>
                <a:gd name="T5" fmla="*/ 48 h 116"/>
                <a:gd name="T6" fmla="*/ 149 w 255"/>
                <a:gd name="T7" fmla="*/ 107 h 116"/>
                <a:gd name="T8" fmla="*/ 193 w 255"/>
                <a:gd name="T9" fmla="*/ 116 h 116"/>
                <a:gd name="T10" fmla="*/ 232 w 255"/>
                <a:gd name="T11" fmla="*/ 108 h 116"/>
                <a:gd name="T12" fmla="*/ 230 w 255"/>
                <a:gd name="T13" fmla="*/ 69 h 116"/>
                <a:gd name="T14" fmla="*/ 105 w 255"/>
                <a:gd name="T15" fmla="*/ 9 h 116"/>
                <a:gd name="T16" fmla="*/ 62 w 255"/>
                <a:gd name="T1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" h="116">
                  <a:moveTo>
                    <a:pt x="62" y="0"/>
                  </a:moveTo>
                  <a:cubicBezTo>
                    <a:pt x="47" y="0"/>
                    <a:pt x="33" y="3"/>
                    <a:pt x="22" y="8"/>
                  </a:cubicBezTo>
                  <a:cubicBezTo>
                    <a:pt x="0" y="19"/>
                    <a:pt x="1" y="36"/>
                    <a:pt x="24" y="48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62" y="113"/>
                    <a:pt x="177" y="116"/>
                    <a:pt x="193" y="116"/>
                  </a:cubicBezTo>
                  <a:cubicBezTo>
                    <a:pt x="207" y="116"/>
                    <a:pt x="222" y="114"/>
                    <a:pt x="232" y="108"/>
                  </a:cubicBezTo>
                  <a:cubicBezTo>
                    <a:pt x="255" y="98"/>
                    <a:pt x="254" y="80"/>
                    <a:pt x="230" y="69"/>
                  </a:cubicBezTo>
                  <a:cubicBezTo>
                    <a:pt x="105" y="9"/>
                    <a:pt x="105" y="9"/>
                    <a:pt x="105" y="9"/>
                  </a:cubicBezTo>
                  <a:cubicBezTo>
                    <a:pt x="93" y="3"/>
                    <a:pt x="77" y="0"/>
                    <a:pt x="62" y="0"/>
                  </a:cubicBezTo>
                </a:path>
              </a:pathLst>
            </a:custGeom>
            <a:solidFill>
              <a:srgbClr val="464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-257822" y="2447770"/>
              <a:ext cx="5450310" cy="2605012"/>
            </a:xfrm>
            <a:custGeom>
              <a:avLst/>
              <a:gdLst>
                <a:gd name="T0" fmla="*/ 0 w 4287"/>
                <a:gd name="T1" fmla="*/ 1197 h 2049"/>
                <a:gd name="T2" fmla="*/ 1781 w 4287"/>
                <a:gd name="T3" fmla="*/ 2049 h 2049"/>
                <a:gd name="T4" fmla="*/ 4287 w 4287"/>
                <a:gd name="T5" fmla="*/ 851 h 2049"/>
                <a:gd name="T6" fmla="*/ 2505 w 4287"/>
                <a:gd name="T7" fmla="*/ 0 h 2049"/>
                <a:gd name="T8" fmla="*/ 0 w 4287"/>
                <a:gd name="T9" fmla="*/ 1197 h 2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7" h="2049">
                  <a:moveTo>
                    <a:pt x="0" y="1197"/>
                  </a:moveTo>
                  <a:lnTo>
                    <a:pt x="1781" y="2049"/>
                  </a:lnTo>
                  <a:lnTo>
                    <a:pt x="4287" y="851"/>
                  </a:lnTo>
                  <a:lnTo>
                    <a:pt x="2505" y="0"/>
                  </a:lnTo>
                  <a:lnTo>
                    <a:pt x="0" y="119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-257822" y="3926360"/>
              <a:ext cx="64840" cy="43226"/>
            </a:xfrm>
            <a:prstGeom prst="rect">
              <a:avLst/>
            </a:prstGeom>
            <a:solidFill>
              <a:srgbClr val="41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2006467" y="3483927"/>
              <a:ext cx="3186022" cy="1568855"/>
            </a:xfrm>
            <a:custGeom>
              <a:avLst/>
              <a:gdLst>
                <a:gd name="T0" fmla="*/ 0 w 2506"/>
                <a:gd name="T1" fmla="*/ 1199 h 1234"/>
                <a:gd name="T2" fmla="*/ 0 w 2506"/>
                <a:gd name="T3" fmla="*/ 1234 h 1234"/>
                <a:gd name="T4" fmla="*/ 2506 w 2506"/>
                <a:gd name="T5" fmla="*/ 36 h 1234"/>
                <a:gd name="T6" fmla="*/ 2506 w 2506"/>
                <a:gd name="T7" fmla="*/ 0 h 1234"/>
                <a:gd name="T8" fmla="*/ 0 w 2506"/>
                <a:gd name="T9" fmla="*/ 1199 h 1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6" h="1234">
                  <a:moveTo>
                    <a:pt x="0" y="1199"/>
                  </a:moveTo>
                  <a:lnTo>
                    <a:pt x="0" y="1234"/>
                  </a:lnTo>
                  <a:lnTo>
                    <a:pt x="2506" y="36"/>
                  </a:lnTo>
                  <a:lnTo>
                    <a:pt x="2506" y="0"/>
                  </a:lnTo>
                  <a:lnTo>
                    <a:pt x="0" y="119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-257822" y="2402002"/>
              <a:ext cx="5450310" cy="2606283"/>
            </a:xfrm>
            <a:custGeom>
              <a:avLst/>
              <a:gdLst>
                <a:gd name="T0" fmla="*/ 0 w 4287"/>
                <a:gd name="T1" fmla="*/ 1197 h 2050"/>
                <a:gd name="T2" fmla="*/ 1781 w 4287"/>
                <a:gd name="T3" fmla="*/ 2050 h 2050"/>
                <a:gd name="T4" fmla="*/ 4287 w 4287"/>
                <a:gd name="T5" fmla="*/ 851 h 2050"/>
                <a:gd name="T6" fmla="*/ 2505 w 4287"/>
                <a:gd name="T7" fmla="*/ 0 h 2050"/>
                <a:gd name="T8" fmla="*/ 0 w 4287"/>
                <a:gd name="T9" fmla="*/ 1197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7" h="2050">
                  <a:moveTo>
                    <a:pt x="0" y="1197"/>
                  </a:moveTo>
                  <a:lnTo>
                    <a:pt x="1781" y="2050"/>
                  </a:lnTo>
                  <a:lnTo>
                    <a:pt x="4287" y="851"/>
                  </a:lnTo>
                  <a:lnTo>
                    <a:pt x="2505" y="0"/>
                  </a:lnTo>
                  <a:lnTo>
                    <a:pt x="0" y="1197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-257822" y="3594535"/>
              <a:ext cx="2958449" cy="1413750"/>
            </a:xfrm>
            <a:custGeom>
              <a:avLst/>
              <a:gdLst>
                <a:gd name="T0" fmla="*/ 544 w 2327"/>
                <a:gd name="T1" fmla="*/ 0 h 1112"/>
                <a:gd name="T2" fmla="*/ 0 w 2327"/>
                <a:gd name="T3" fmla="*/ 259 h 1112"/>
                <a:gd name="T4" fmla="*/ 1781 w 2327"/>
                <a:gd name="T5" fmla="*/ 1112 h 1112"/>
                <a:gd name="T6" fmla="*/ 2327 w 2327"/>
                <a:gd name="T7" fmla="*/ 851 h 1112"/>
                <a:gd name="T8" fmla="*/ 544 w 2327"/>
                <a:gd name="T9" fmla="*/ 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7" h="1112">
                  <a:moveTo>
                    <a:pt x="544" y="0"/>
                  </a:moveTo>
                  <a:lnTo>
                    <a:pt x="0" y="259"/>
                  </a:lnTo>
                  <a:lnTo>
                    <a:pt x="1781" y="1112"/>
                  </a:lnTo>
                  <a:lnTo>
                    <a:pt x="2327" y="851"/>
                  </a:lnTo>
                  <a:lnTo>
                    <a:pt x="54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3" name="Freeform 36"/>
            <p:cNvSpPr/>
            <p:nvPr/>
          </p:nvSpPr>
          <p:spPr bwMode="auto">
            <a:xfrm>
              <a:off x="433797" y="3262711"/>
              <a:ext cx="2958449" cy="1413750"/>
            </a:xfrm>
            <a:custGeom>
              <a:avLst/>
              <a:gdLst>
                <a:gd name="T0" fmla="*/ 545 w 2327"/>
                <a:gd name="T1" fmla="*/ 0 h 1112"/>
                <a:gd name="T2" fmla="*/ 0 w 2327"/>
                <a:gd name="T3" fmla="*/ 261 h 1112"/>
                <a:gd name="T4" fmla="*/ 1783 w 2327"/>
                <a:gd name="T5" fmla="*/ 1112 h 1112"/>
                <a:gd name="T6" fmla="*/ 2327 w 2327"/>
                <a:gd name="T7" fmla="*/ 852 h 1112"/>
                <a:gd name="T8" fmla="*/ 545 w 2327"/>
                <a:gd name="T9" fmla="*/ 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7" h="1112">
                  <a:moveTo>
                    <a:pt x="545" y="0"/>
                  </a:moveTo>
                  <a:lnTo>
                    <a:pt x="0" y="261"/>
                  </a:lnTo>
                  <a:lnTo>
                    <a:pt x="1783" y="1112"/>
                  </a:lnTo>
                  <a:lnTo>
                    <a:pt x="2327" y="852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4" name="Group 20"/>
          <p:cNvGrpSpPr/>
          <p:nvPr/>
        </p:nvGrpSpPr>
        <p:grpSpPr>
          <a:xfrm>
            <a:off x="4916183" y="4009079"/>
            <a:ext cx="1324582" cy="989753"/>
            <a:chOff x="3246521" y="3898830"/>
            <a:chExt cx="1324754" cy="989753"/>
          </a:xfrm>
        </p:grpSpPr>
        <p:sp>
          <p:nvSpPr>
            <p:cNvPr id="25" name="Freeform 55"/>
            <p:cNvSpPr/>
            <p:nvPr/>
          </p:nvSpPr>
          <p:spPr bwMode="auto">
            <a:xfrm>
              <a:off x="3246521" y="4254175"/>
              <a:ext cx="1324754" cy="634408"/>
            </a:xfrm>
            <a:custGeom>
              <a:avLst/>
              <a:gdLst>
                <a:gd name="T0" fmla="*/ 1042 w 1042"/>
                <a:gd name="T1" fmla="*/ 239 h 499"/>
                <a:gd name="T2" fmla="*/ 544 w 1042"/>
                <a:gd name="T3" fmla="*/ 0 h 499"/>
                <a:gd name="T4" fmla="*/ 0 w 1042"/>
                <a:gd name="T5" fmla="*/ 260 h 499"/>
                <a:gd name="T6" fmla="*/ 498 w 1042"/>
                <a:gd name="T7" fmla="*/ 499 h 499"/>
                <a:gd name="T8" fmla="*/ 1042 w 1042"/>
                <a:gd name="T9" fmla="*/ 23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2" h="499">
                  <a:moveTo>
                    <a:pt x="1042" y="239"/>
                  </a:moveTo>
                  <a:lnTo>
                    <a:pt x="544" y="0"/>
                  </a:lnTo>
                  <a:lnTo>
                    <a:pt x="0" y="260"/>
                  </a:lnTo>
                  <a:lnTo>
                    <a:pt x="498" y="499"/>
                  </a:lnTo>
                  <a:lnTo>
                    <a:pt x="1042" y="23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6" name="Freeform 55"/>
            <p:cNvSpPr/>
            <p:nvPr/>
          </p:nvSpPr>
          <p:spPr bwMode="auto">
            <a:xfrm>
              <a:off x="3246521" y="3898830"/>
              <a:ext cx="1324754" cy="634408"/>
            </a:xfrm>
            <a:custGeom>
              <a:avLst/>
              <a:gdLst>
                <a:gd name="T0" fmla="*/ 1042 w 1042"/>
                <a:gd name="T1" fmla="*/ 239 h 499"/>
                <a:gd name="T2" fmla="*/ 544 w 1042"/>
                <a:gd name="T3" fmla="*/ 0 h 499"/>
                <a:gd name="T4" fmla="*/ 0 w 1042"/>
                <a:gd name="T5" fmla="*/ 260 h 499"/>
                <a:gd name="T6" fmla="*/ 498 w 1042"/>
                <a:gd name="T7" fmla="*/ 499 h 499"/>
                <a:gd name="T8" fmla="*/ 1042 w 1042"/>
                <a:gd name="T9" fmla="*/ 23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2" h="499">
                  <a:moveTo>
                    <a:pt x="1042" y="239"/>
                  </a:moveTo>
                  <a:lnTo>
                    <a:pt x="544" y="0"/>
                  </a:lnTo>
                  <a:lnTo>
                    <a:pt x="0" y="260"/>
                  </a:lnTo>
                  <a:lnTo>
                    <a:pt x="498" y="499"/>
                  </a:lnTo>
                  <a:lnTo>
                    <a:pt x="1042" y="2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7" name="Freeform 56"/>
            <p:cNvSpPr/>
            <p:nvPr/>
          </p:nvSpPr>
          <p:spPr bwMode="auto">
            <a:xfrm>
              <a:off x="4121215" y="4210313"/>
              <a:ext cx="61025" cy="35598"/>
            </a:xfrm>
            <a:custGeom>
              <a:avLst/>
              <a:gdLst>
                <a:gd name="T0" fmla="*/ 25 w 30"/>
                <a:gd name="T1" fmla="*/ 14 h 17"/>
                <a:gd name="T2" fmla="*/ 7 w 30"/>
                <a:gd name="T3" fmla="*/ 14 h 17"/>
                <a:gd name="T4" fmla="*/ 5 w 30"/>
                <a:gd name="T5" fmla="*/ 3 h 17"/>
                <a:gd name="T6" fmla="*/ 23 w 30"/>
                <a:gd name="T7" fmla="*/ 3 h 17"/>
                <a:gd name="T8" fmla="*/ 25 w 30"/>
                <a:gd name="T9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7">
                  <a:moveTo>
                    <a:pt x="25" y="14"/>
                  </a:moveTo>
                  <a:cubicBezTo>
                    <a:pt x="21" y="17"/>
                    <a:pt x="13" y="17"/>
                    <a:pt x="7" y="14"/>
                  </a:cubicBezTo>
                  <a:cubicBezTo>
                    <a:pt x="1" y="11"/>
                    <a:pt x="0" y="6"/>
                    <a:pt x="5" y="3"/>
                  </a:cubicBezTo>
                  <a:cubicBezTo>
                    <a:pt x="9" y="0"/>
                    <a:pt x="17" y="0"/>
                    <a:pt x="23" y="3"/>
                  </a:cubicBezTo>
                  <a:cubicBezTo>
                    <a:pt x="29" y="5"/>
                    <a:pt x="30" y="10"/>
                    <a:pt x="2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8" name="Freeform 57"/>
            <p:cNvSpPr/>
            <p:nvPr/>
          </p:nvSpPr>
          <p:spPr bwMode="auto">
            <a:xfrm>
              <a:off x="3856773" y="4090806"/>
              <a:ext cx="59754" cy="34327"/>
            </a:xfrm>
            <a:custGeom>
              <a:avLst/>
              <a:gdLst>
                <a:gd name="T0" fmla="*/ 25 w 29"/>
                <a:gd name="T1" fmla="*/ 14 h 17"/>
                <a:gd name="T2" fmla="*/ 7 w 29"/>
                <a:gd name="T3" fmla="*/ 14 h 17"/>
                <a:gd name="T4" fmla="*/ 4 w 29"/>
                <a:gd name="T5" fmla="*/ 3 h 17"/>
                <a:gd name="T6" fmla="*/ 23 w 29"/>
                <a:gd name="T7" fmla="*/ 3 h 17"/>
                <a:gd name="T8" fmla="*/ 25 w 29"/>
                <a:gd name="T9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7">
                  <a:moveTo>
                    <a:pt x="25" y="14"/>
                  </a:moveTo>
                  <a:cubicBezTo>
                    <a:pt x="20" y="17"/>
                    <a:pt x="12" y="17"/>
                    <a:pt x="7" y="14"/>
                  </a:cubicBezTo>
                  <a:cubicBezTo>
                    <a:pt x="1" y="11"/>
                    <a:pt x="0" y="6"/>
                    <a:pt x="4" y="3"/>
                  </a:cubicBezTo>
                  <a:cubicBezTo>
                    <a:pt x="9" y="0"/>
                    <a:pt x="17" y="0"/>
                    <a:pt x="23" y="3"/>
                  </a:cubicBezTo>
                  <a:cubicBezTo>
                    <a:pt x="28" y="6"/>
                    <a:pt x="29" y="11"/>
                    <a:pt x="2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9" name="Freeform 58"/>
            <p:cNvSpPr/>
            <p:nvPr/>
          </p:nvSpPr>
          <p:spPr bwMode="auto">
            <a:xfrm>
              <a:off x="3944497" y="4212856"/>
              <a:ext cx="58482" cy="36870"/>
            </a:xfrm>
            <a:custGeom>
              <a:avLst/>
              <a:gdLst>
                <a:gd name="T0" fmla="*/ 25 w 29"/>
                <a:gd name="T1" fmla="*/ 14 h 18"/>
                <a:gd name="T2" fmla="*/ 7 w 29"/>
                <a:gd name="T3" fmla="*/ 15 h 18"/>
                <a:gd name="T4" fmla="*/ 4 w 29"/>
                <a:gd name="T5" fmla="*/ 3 h 18"/>
                <a:gd name="T6" fmla="*/ 22 w 29"/>
                <a:gd name="T7" fmla="*/ 3 h 18"/>
                <a:gd name="T8" fmla="*/ 25 w 29"/>
                <a:gd name="T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7"/>
                    <a:pt x="12" y="18"/>
                    <a:pt x="7" y="15"/>
                  </a:cubicBezTo>
                  <a:cubicBezTo>
                    <a:pt x="1" y="12"/>
                    <a:pt x="0" y="7"/>
                    <a:pt x="4" y="3"/>
                  </a:cubicBezTo>
                  <a:cubicBezTo>
                    <a:pt x="9" y="0"/>
                    <a:pt x="17" y="0"/>
                    <a:pt x="22" y="3"/>
                  </a:cubicBezTo>
                  <a:cubicBezTo>
                    <a:pt x="28" y="6"/>
                    <a:pt x="29" y="11"/>
                    <a:pt x="2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0" name="Freeform 59"/>
            <p:cNvSpPr>
              <a:spLocks noEditPoints="1"/>
            </p:cNvSpPr>
            <p:nvPr/>
          </p:nvSpPr>
          <p:spPr bwMode="auto">
            <a:xfrm>
              <a:off x="3649542" y="4039952"/>
              <a:ext cx="525071" cy="335638"/>
            </a:xfrm>
            <a:custGeom>
              <a:avLst/>
              <a:gdLst>
                <a:gd name="T0" fmla="*/ 238 w 258"/>
                <a:gd name="T1" fmla="*/ 103 h 165"/>
                <a:gd name="T2" fmla="*/ 198 w 258"/>
                <a:gd name="T3" fmla="*/ 111 h 165"/>
                <a:gd name="T4" fmla="*/ 228 w 258"/>
                <a:gd name="T5" fmla="*/ 93 h 165"/>
                <a:gd name="T6" fmla="*/ 221 w 258"/>
                <a:gd name="T7" fmla="*/ 86 h 165"/>
                <a:gd name="T8" fmla="*/ 241 w 258"/>
                <a:gd name="T9" fmla="*/ 81 h 165"/>
                <a:gd name="T10" fmla="*/ 211 w 258"/>
                <a:gd name="T11" fmla="*/ 28 h 165"/>
                <a:gd name="T12" fmla="*/ 62 w 258"/>
                <a:gd name="T13" fmla="*/ 137 h 165"/>
                <a:gd name="T14" fmla="*/ 255 w 258"/>
                <a:gd name="T15" fmla="*/ 103 h 165"/>
                <a:gd name="T16" fmla="*/ 214 w 258"/>
                <a:gd name="T17" fmla="*/ 84 h 165"/>
                <a:gd name="T18" fmla="*/ 214 w 258"/>
                <a:gd name="T19" fmla="*/ 43 h 165"/>
                <a:gd name="T20" fmla="*/ 201 w 258"/>
                <a:gd name="T21" fmla="*/ 35 h 165"/>
                <a:gd name="T22" fmla="*/ 183 w 258"/>
                <a:gd name="T23" fmla="*/ 72 h 165"/>
                <a:gd name="T24" fmla="*/ 146 w 258"/>
                <a:gd name="T25" fmla="*/ 53 h 165"/>
                <a:gd name="T26" fmla="*/ 201 w 258"/>
                <a:gd name="T27" fmla="*/ 35 h 165"/>
                <a:gd name="T28" fmla="*/ 101 w 258"/>
                <a:gd name="T29" fmla="*/ 25 h 165"/>
                <a:gd name="T30" fmla="*/ 106 w 258"/>
                <a:gd name="T31" fmla="*/ 20 h 165"/>
                <a:gd name="T32" fmla="*/ 132 w 258"/>
                <a:gd name="T33" fmla="*/ 27 h 165"/>
                <a:gd name="T34" fmla="*/ 182 w 258"/>
                <a:gd name="T35" fmla="*/ 27 h 165"/>
                <a:gd name="T36" fmla="*/ 140 w 258"/>
                <a:gd name="T37" fmla="*/ 49 h 165"/>
                <a:gd name="T38" fmla="*/ 123 w 258"/>
                <a:gd name="T39" fmla="*/ 45 h 165"/>
                <a:gd name="T40" fmla="*/ 112 w 258"/>
                <a:gd name="T41" fmla="*/ 67 h 165"/>
                <a:gd name="T42" fmla="*/ 106 w 258"/>
                <a:gd name="T43" fmla="*/ 43 h 165"/>
                <a:gd name="T44" fmla="*/ 100 w 258"/>
                <a:gd name="T45" fmla="*/ 39 h 165"/>
                <a:gd name="T46" fmla="*/ 57 w 258"/>
                <a:gd name="T47" fmla="*/ 37 h 165"/>
                <a:gd name="T48" fmla="*/ 33 w 258"/>
                <a:gd name="T49" fmla="*/ 70 h 165"/>
                <a:gd name="T50" fmla="*/ 76 w 258"/>
                <a:gd name="T51" fmla="*/ 54 h 165"/>
                <a:gd name="T52" fmla="*/ 33 w 258"/>
                <a:gd name="T53" fmla="*/ 70 h 165"/>
                <a:gd name="T54" fmla="*/ 51 w 258"/>
                <a:gd name="T55" fmla="*/ 80 h 165"/>
                <a:gd name="T56" fmla="*/ 32 w 258"/>
                <a:gd name="T57" fmla="*/ 76 h 165"/>
                <a:gd name="T58" fmla="*/ 67 w 258"/>
                <a:gd name="T59" fmla="*/ 127 h 165"/>
                <a:gd name="T60" fmla="*/ 74 w 258"/>
                <a:gd name="T61" fmla="*/ 100 h 165"/>
                <a:gd name="T62" fmla="*/ 60 w 258"/>
                <a:gd name="T63" fmla="*/ 122 h 165"/>
                <a:gd name="T64" fmla="*/ 59 w 258"/>
                <a:gd name="T65" fmla="*/ 82 h 165"/>
                <a:gd name="T66" fmla="*/ 70 w 258"/>
                <a:gd name="T67" fmla="*/ 84 h 165"/>
                <a:gd name="T68" fmla="*/ 62 w 258"/>
                <a:gd name="T69" fmla="*/ 78 h 165"/>
                <a:gd name="T70" fmla="*/ 107 w 258"/>
                <a:gd name="T71" fmla="*/ 70 h 165"/>
                <a:gd name="T72" fmla="*/ 98 w 258"/>
                <a:gd name="T73" fmla="*/ 83 h 165"/>
                <a:gd name="T74" fmla="*/ 114 w 258"/>
                <a:gd name="T75" fmla="*/ 74 h 165"/>
                <a:gd name="T76" fmla="*/ 144 w 258"/>
                <a:gd name="T77" fmla="*/ 86 h 165"/>
                <a:gd name="T78" fmla="*/ 119 w 258"/>
                <a:gd name="T79" fmla="*/ 70 h 165"/>
                <a:gd name="T80" fmla="*/ 158 w 258"/>
                <a:gd name="T81" fmla="*/ 67 h 165"/>
                <a:gd name="T82" fmla="*/ 169 w 258"/>
                <a:gd name="T83" fmla="*/ 84 h 165"/>
                <a:gd name="T84" fmla="*/ 175 w 258"/>
                <a:gd name="T85" fmla="*/ 88 h 165"/>
                <a:gd name="T86" fmla="*/ 211 w 258"/>
                <a:gd name="T87" fmla="*/ 88 h 165"/>
                <a:gd name="T88" fmla="*/ 177 w 258"/>
                <a:gd name="T89" fmla="*/ 100 h 165"/>
                <a:gd name="T90" fmla="*/ 171 w 258"/>
                <a:gd name="T91" fmla="*/ 104 h 165"/>
                <a:gd name="T92" fmla="*/ 157 w 258"/>
                <a:gd name="T93" fmla="*/ 128 h 165"/>
                <a:gd name="T94" fmla="*/ 152 w 258"/>
                <a:gd name="T95" fmla="*/ 105 h 165"/>
                <a:gd name="T96" fmla="*/ 146 w 258"/>
                <a:gd name="T97" fmla="*/ 101 h 165"/>
                <a:gd name="T98" fmla="*/ 114 w 258"/>
                <a:gd name="T99" fmla="*/ 100 h 165"/>
                <a:gd name="T100" fmla="*/ 101 w 258"/>
                <a:gd name="T101" fmla="*/ 100 h 165"/>
                <a:gd name="T102" fmla="*/ 108 w 258"/>
                <a:gd name="T103" fmla="*/ 103 h 165"/>
                <a:gd name="T104" fmla="*/ 78 w 258"/>
                <a:gd name="T105" fmla="*/ 133 h 165"/>
                <a:gd name="T106" fmla="*/ 92 w 258"/>
                <a:gd name="T107" fmla="*/ 138 h 165"/>
                <a:gd name="T108" fmla="*/ 132 w 258"/>
                <a:gd name="T109" fmla="*/ 117 h 165"/>
                <a:gd name="T110" fmla="*/ 92 w 258"/>
                <a:gd name="T111" fmla="*/ 138 h 165"/>
                <a:gd name="T112" fmla="*/ 155 w 258"/>
                <a:gd name="T113" fmla="*/ 134 h 165"/>
                <a:gd name="T114" fmla="*/ 112 w 258"/>
                <a:gd name="T115" fmla="*/ 144 h 165"/>
                <a:gd name="T116" fmla="*/ 162 w 258"/>
                <a:gd name="T117" fmla="*/ 132 h 165"/>
                <a:gd name="T118" fmla="*/ 217 w 258"/>
                <a:gd name="T119" fmla="*/ 12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8" h="165">
                  <a:moveTo>
                    <a:pt x="255" y="103"/>
                  </a:moveTo>
                  <a:cubicBezTo>
                    <a:pt x="250" y="105"/>
                    <a:pt x="244" y="105"/>
                    <a:pt x="238" y="103"/>
                  </a:cubicBezTo>
                  <a:cubicBezTo>
                    <a:pt x="235" y="110"/>
                    <a:pt x="230" y="118"/>
                    <a:pt x="222" y="124"/>
                  </a:cubicBezTo>
                  <a:cubicBezTo>
                    <a:pt x="198" y="111"/>
                    <a:pt x="198" y="111"/>
                    <a:pt x="198" y="111"/>
                  </a:cubicBezTo>
                  <a:cubicBezTo>
                    <a:pt x="206" y="105"/>
                    <a:pt x="213" y="98"/>
                    <a:pt x="218" y="91"/>
                  </a:cubicBezTo>
                  <a:cubicBezTo>
                    <a:pt x="221" y="92"/>
                    <a:pt x="225" y="93"/>
                    <a:pt x="228" y="93"/>
                  </a:cubicBezTo>
                  <a:cubicBezTo>
                    <a:pt x="227" y="92"/>
                    <a:pt x="228" y="90"/>
                    <a:pt x="228" y="88"/>
                  </a:cubicBezTo>
                  <a:cubicBezTo>
                    <a:pt x="226" y="88"/>
                    <a:pt x="224" y="87"/>
                    <a:pt x="221" y="86"/>
                  </a:cubicBezTo>
                  <a:cubicBezTo>
                    <a:pt x="227" y="76"/>
                    <a:pt x="230" y="66"/>
                    <a:pt x="229" y="57"/>
                  </a:cubicBezTo>
                  <a:cubicBezTo>
                    <a:pt x="236" y="65"/>
                    <a:pt x="239" y="73"/>
                    <a:pt x="241" y="81"/>
                  </a:cubicBezTo>
                  <a:cubicBezTo>
                    <a:pt x="246" y="80"/>
                    <a:pt x="253" y="81"/>
                    <a:pt x="258" y="83"/>
                  </a:cubicBezTo>
                  <a:cubicBezTo>
                    <a:pt x="255" y="63"/>
                    <a:pt x="239" y="42"/>
                    <a:pt x="211" y="28"/>
                  </a:cubicBezTo>
                  <a:cubicBezTo>
                    <a:pt x="159" y="0"/>
                    <a:pt x="82" y="2"/>
                    <a:pt x="41" y="32"/>
                  </a:cubicBezTo>
                  <a:cubicBezTo>
                    <a:pt x="0" y="63"/>
                    <a:pt x="9" y="110"/>
                    <a:pt x="62" y="137"/>
                  </a:cubicBezTo>
                  <a:cubicBezTo>
                    <a:pt x="115" y="165"/>
                    <a:pt x="191" y="163"/>
                    <a:pt x="232" y="133"/>
                  </a:cubicBezTo>
                  <a:cubicBezTo>
                    <a:pt x="244" y="124"/>
                    <a:pt x="252" y="114"/>
                    <a:pt x="255" y="103"/>
                  </a:cubicBezTo>
                  <a:close/>
                  <a:moveTo>
                    <a:pt x="217" y="46"/>
                  </a:moveTo>
                  <a:cubicBezTo>
                    <a:pt x="224" y="56"/>
                    <a:pt x="222" y="70"/>
                    <a:pt x="214" y="84"/>
                  </a:cubicBezTo>
                  <a:cubicBezTo>
                    <a:pt x="206" y="81"/>
                    <a:pt x="198" y="78"/>
                    <a:pt x="190" y="75"/>
                  </a:cubicBezTo>
                  <a:cubicBezTo>
                    <a:pt x="202" y="63"/>
                    <a:pt x="211" y="52"/>
                    <a:pt x="214" y="43"/>
                  </a:cubicBezTo>
                  <a:cubicBezTo>
                    <a:pt x="215" y="44"/>
                    <a:pt x="216" y="45"/>
                    <a:pt x="217" y="46"/>
                  </a:cubicBezTo>
                  <a:close/>
                  <a:moveTo>
                    <a:pt x="201" y="35"/>
                  </a:moveTo>
                  <a:cubicBezTo>
                    <a:pt x="203" y="36"/>
                    <a:pt x="204" y="37"/>
                    <a:pt x="206" y="38"/>
                  </a:cubicBezTo>
                  <a:cubicBezTo>
                    <a:pt x="206" y="45"/>
                    <a:pt x="199" y="57"/>
                    <a:pt x="183" y="72"/>
                  </a:cubicBezTo>
                  <a:cubicBezTo>
                    <a:pt x="176" y="69"/>
                    <a:pt x="170" y="66"/>
                    <a:pt x="164" y="63"/>
                  </a:cubicBezTo>
                  <a:cubicBezTo>
                    <a:pt x="157" y="60"/>
                    <a:pt x="151" y="56"/>
                    <a:pt x="146" y="53"/>
                  </a:cubicBezTo>
                  <a:cubicBezTo>
                    <a:pt x="167" y="40"/>
                    <a:pt x="185" y="34"/>
                    <a:pt x="196" y="33"/>
                  </a:cubicBezTo>
                  <a:cubicBezTo>
                    <a:pt x="198" y="33"/>
                    <a:pt x="199" y="34"/>
                    <a:pt x="201" y="35"/>
                  </a:cubicBezTo>
                  <a:close/>
                  <a:moveTo>
                    <a:pt x="98" y="21"/>
                  </a:moveTo>
                  <a:cubicBezTo>
                    <a:pt x="99" y="23"/>
                    <a:pt x="100" y="24"/>
                    <a:pt x="101" y="25"/>
                  </a:cubicBezTo>
                  <a:cubicBezTo>
                    <a:pt x="103" y="24"/>
                    <a:pt x="106" y="23"/>
                    <a:pt x="108" y="23"/>
                  </a:cubicBezTo>
                  <a:cubicBezTo>
                    <a:pt x="107" y="22"/>
                    <a:pt x="107" y="21"/>
                    <a:pt x="106" y="20"/>
                  </a:cubicBezTo>
                  <a:cubicBezTo>
                    <a:pt x="124" y="17"/>
                    <a:pt x="143" y="18"/>
                    <a:pt x="162" y="22"/>
                  </a:cubicBezTo>
                  <a:cubicBezTo>
                    <a:pt x="152" y="22"/>
                    <a:pt x="142" y="24"/>
                    <a:pt x="132" y="27"/>
                  </a:cubicBezTo>
                  <a:cubicBezTo>
                    <a:pt x="133" y="28"/>
                    <a:pt x="135" y="30"/>
                    <a:pt x="135" y="31"/>
                  </a:cubicBezTo>
                  <a:cubicBezTo>
                    <a:pt x="152" y="27"/>
                    <a:pt x="168" y="25"/>
                    <a:pt x="182" y="27"/>
                  </a:cubicBezTo>
                  <a:cubicBezTo>
                    <a:pt x="184" y="28"/>
                    <a:pt x="185" y="28"/>
                    <a:pt x="187" y="29"/>
                  </a:cubicBezTo>
                  <a:cubicBezTo>
                    <a:pt x="173" y="32"/>
                    <a:pt x="157" y="39"/>
                    <a:pt x="140" y="49"/>
                  </a:cubicBezTo>
                  <a:cubicBezTo>
                    <a:pt x="136" y="47"/>
                    <a:pt x="133" y="45"/>
                    <a:pt x="130" y="42"/>
                  </a:cubicBezTo>
                  <a:cubicBezTo>
                    <a:pt x="128" y="44"/>
                    <a:pt x="126" y="44"/>
                    <a:pt x="123" y="45"/>
                  </a:cubicBezTo>
                  <a:cubicBezTo>
                    <a:pt x="127" y="47"/>
                    <a:pt x="130" y="50"/>
                    <a:pt x="134" y="52"/>
                  </a:cubicBezTo>
                  <a:cubicBezTo>
                    <a:pt x="127" y="57"/>
                    <a:pt x="119" y="62"/>
                    <a:pt x="112" y="67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93" y="50"/>
                    <a:pt x="99" y="46"/>
                    <a:pt x="106" y="43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3" y="41"/>
                    <a:pt x="101" y="40"/>
                    <a:pt x="100" y="39"/>
                  </a:cubicBezTo>
                  <a:cubicBezTo>
                    <a:pt x="93" y="42"/>
                    <a:pt x="87" y="46"/>
                    <a:pt x="81" y="50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68" y="30"/>
                    <a:pt x="82" y="24"/>
                    <a:pt x="98" y="21"/>
                  </a:cubicBezTo>
                  <a:close/>
                  <a:moveTo>
                    <a:pt x="33" y="70"/>
                  </a:moveTo>
                  <a:cubicBezTo>
                    <a:pt x="34" y="60"/>
                    <a:pt x="41" y="50"/>
                    <a:pt x="52" y="41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67" y="61"/>
                    <a:pt x="60" y="68"/>
                    <a:pt x="54" y="76"/>
                  </a:cubicBezTo>
                  <a:cubicBezTo>
                    <a:pt x="47" y="73"/>
                    <a:pt x="39" y="72"/>
                    <a:pt x="33" y="70"/>
                  </a:cubicBezTo>
                  <a:close/>
                  <a:moveTo>
                    <a:pt x="32" y="76"/>
                  </a:moveTo>
                  <a:cubicBezTo>
                    <a:pt x="38" y="77"/>
                    <a:pt x="45" y="78"/>
                    <a:pt x="51" y="80"/>
                  </a:cubicBezTo>
                  <a:cubicBezTo>
                    <a:pt x="46" y="90"/>
                    <a:pt x="43" y="99"/>
                    <a:pt x="44" y="108"/>
                  </a:cubicBezTo>
                  <a:cubicBezTo>
                    <a:pt x="36" y="98"/>
                    <a:pt x="31" y="87"/>
                    <a:pt x="32" y="76"/>
                  </a:cubicBezTo>
                  <a:close/>
                  <a:moveTo>
                    <a:pt x="72" y="130"/>
                  </a:moveTo>
                  <a:cubicBezTo>
                    <a:pt x="71" y="129"/>
                    <a:pt x="69" y="128"/>
                    <a:pt x="67" y="127"/>
                  </a:cubicBezTo>
                  <a:cubicBezTo>
                    <a:pt x="67" y="122"/>
                    <a:pt x="72" y="114"/>
                    <a:pt x="81" y="103"/>
                  </a:cubicBezTo>
                  <a:cubicBezTo>
                    <a:pt x="79" y="102"/>
                    <a:pt x="76" y="102"/>
                    <a:pt x="74" y="100"/>
                  </a:cubicBezTo>
                  <a:cubicBezTo>
                    <a:pt x="74" y="100"/>
                    <a:pt x="74" y="100"/>
                    <a:pt x="74" y="100"/>
                  </a:cubicBezTo>
                  <a:cubicBezTo>
                    <a:pt x="67" y="109"/>
                    <a:pt x="62" y="116"/>
                    <a:pt x="60" y="122"/>
                  </a:cubicBezTo>
                  <a:cubicBezTo>
                    <a:pt x="58" y="121"/>
                    <a:pt x="57" y="120"/>
                    <a:pt x="56" y="120"/>
                  </a:cubicBezTo>
                  <a:cubicBezTo>
                    <a:pt x="50" y="109"/>
                    <a:pt x="51" y="96"/>
                    <a:pt x="59" y="82"/>
                  </a:cubicBezTo>
                  <a:cubicBezTo>
                    <a:pt x="62" y="83"/>
                    <a:pt x="65" y="85"/>
                    <a:pt x="68" y="86"/>
                  </a:cubicBezTo>
                  <a:cubicBezTo>
                    <a:pt x="69" y="85"/>
                    <a:pt x="69" y="84"/>
                    <a:pt x="70" y="84"/>
                  </a:cubicBezTo>
                  <a:cubicBezTo>
                    <a:pt x="71" y="83"/>
                    <a:pt x="72" y="82"/>
                    <a:pt x="73" y="82"/>
                  </a:cubicBezTo>
                  <a:cubicBezTo>
                    <a:pt x="70" y="80"/>
                    <a:pt x="66" y="79"/>
                    <a:pt x="62" y="78"/>
                  </a:cubicBezTo>
                  <a:cubicBezTo>
                    <a:pt x="67" y="71"/>
                    <a:pt x="74" y="64"/>
                    <a:pt x="82" y="57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3" y="74"/>
                    <a:pt x="98" y="78"/>
                    <a:pt x="94" y="81"/>
                  </a:cubicBezTo>
                  <a:cubicBezTo>
                    <a:pt x="95" y="82"/>
                    <a:pt x="96" y="82"/>
                    <a:pt x="98" y="83"/>
                  </a:cubicBezTo>
                  <a:cubicBezTo>
                    <a:pt x="99" y="83"/>
                    <a:pt x="100" y="84"/>
                    <a:pt x="100" y="85"/>
                  </a:cubicBezTo>
                  <a:cubicBezTo>
                    <a:pt x="104" y="81"/>
                    <a:pt x="109" y="77"/>
                    <a:pt x="114" y="74"/>
                  </a:cubicBezTo>
                  <a:cubicBezTo>
                    <a:pt x="142" y="88"/>
                    <a:pt x="142" y="88"/>
                    <a:pt x="142" y="88"/>
                  </a:cubicBezTo>
                  <a:cubicBezTo>
                    <a:pt x="142" y="87"/>
                    <a:pt x="143" y="87"/>
                    <a:pt x="144" y="86"/>
                  </a:cubicBezTo>
                  <a:cubicBezTo>
                    <a:pt x="145" y="85"/>
                    <a:pt x="146" y="85"/>
                    <a:pt x="146" y="84"/>
                  </a:cubicBezTo>
                  <a:cubicBezTo>
                    <a:pt x="119" y="70"/>
                    <a:pt x="119" y="70"/>
                    <a:pt x="119" y="70"/>
                  </a:cubicBezTo>
                  <a:cubicBezTo>
                    <a:pt x="126" y="65"/>
                    <a:pt x="133" y="60"/>
                    <a:pt x="140" y="56"/>
                  </a:cubicBezTo>
                  <a:cubicBezTo>
                    <a:pt x="146" y="60"/>
                    <a:pt x="152" y="63"/>
                    <a:pt x="158" y="67"/>
                  </a:cubicBezTo>
                  <a:cubicBezTo>
                    <a:pt x="165" y="70"/>
                    <a:pt x="172" y="73"/>
                    <a:pt x="178" y="76"/>
                  </a:cubicBezTo>
                  <a:cubicBezTo>
                    <a:pt x="175" y="79"/>
                    <a:pt x="172" y="81"/>
                    <a:pt x="169" y="84"/>
                  </a:cubicBezTo>
                  <a:cubicBezTo>
                    <a:pt x="170" y="84"/>
                    <a:pt x="171" y="85"/>
                    <a:pt x="171" y="85"/>
                  </a:cubicBezTo>
                  <a:cubicBezTo>
                    <a:pt x="173" y="86"/>
                    <a:pt x="174" y="87"/>
                    <a:pt x="175" y="88"/>
                  </a:cubicBezTo>
                  <a:cubicBezTo>
                    <a:pt x="179" y="85"/>
                    <a:pt x="182" y="82"/>
                    <a:pt x="185" y="79"/>
                  </a:cubicBezTo>
                  <a:cubicBezTo>
                    <a:pt x="194" y="83"/>
                    <a:pt x="202" y="86"/>
                    <a:pt x="211" y="88"/>
                  </a:cubicBezTo>
                  <a:cubicBezTo>
                    <a:pt x="206" y="95"/>
                    <a:pt x="199" y="102"/>
                    <a:pt x="191" y="108"/>
                  </a:cubicBezTo>
                  <a:cubicBezTo>
                    <a:pt x="177" y="100"/>
                    <a:pt x="177" y="100"/>
                    <a:pt x="177" y="100"/>
                  </a:cubicBezTo>
                  <a:cubicBezTo>
                    <a:pt x="176" y="101"/>
                    <a:pt x="176" y="101"/>
                    <a:pt x="175" y="102"/>
                  </a:cubicBezTo>
                  <a:cubicBezTo>
                    <a:pt x="174" y="103"/>
                    <a:pt x="172" y="103"/>
                    <a:pt x="171" y="104"/>
                  </a:cubicBezTo>
                  <a:cubicBezTo>
                    <a:pt x="186" y="112"/>
                    <a:pt x="186" y="112"/>
                    <a:pt x="186" y="112"/>
                  </a:cubicBezTo>
                  <a:cubicBezTo>
                    <a:pt x="177" y="118"/>
                    <a:pt x="167" y="123"/>
                    <a:pt x="157" y="128"/>
                  </a:cubicBezTo>
                  <a:cubicBezTo>
                    <a:pt x="151" y="123"/>
                    <a:pt x="145" y="118"/>
                    <a:pt x="138" y="114"/>
                  </a:cubicBezTo>
                  <a:cubicBezTo>
                    <a:pt x="143" y="111"/>
                    <a:pt x="148" y="108"/>
                    <a:pt x="152" y="105"/>
                  </a:cubicBezTo>
                  <a:cubicBezTo>
                    <a:pt x="151" y="104"/>
                    <a:pt x="149" y="103"/>
                    <a:pt x="148" y="103"/>
                  </a:cubicBezTo>
                  <a:cubicBezTo>
                    <a:pt x="147" y="102"/>
                    <a:pt x="146" y="102"/>
                    <a:pt x="146" y="101"/>
                  </a:cubicBezTo>
                  <a:cubicBezTo>
                    <a:pt x="141" y="105"/>
                    <a:pt x="136" y="107"/>
                    <a:pt x="132" y="110"/>
                  </a:cubicBezTo>
                  <a:cubicBezTo>
                    <a:pt x="126" y="107"/>
                    <a:pt x="120" y="103"/>
                    <a:pt x="114" y="100"/>
                  </a:cubicBezTo>
                  <a:cubicBezTo>
                    <a:pt x="111" y="98"/>
                    <a:pt x="108" y="97"/>
                    <a:pt x="105" y="95"/>
                  </a:cubicBezTo>
                  <a:cubicBezTo>
                    <a:pt x="104" y="97"/>
                    <a:pt x="103" y="98"/>
                    <a:pt x="101" y="100"/>
                  </a:cubicBezTo>
                  <a:cubicBezTo>
                    <a:pt x="101" y="100"/>
                    <a:pt x="101" y="100"/>
                    <a:pt x="101" y="100"/>
                  </a:cubicBezTo>
                  <a:cubicBezTo>
                    <a:pt x="103" y="101"/>
                    <a:pt x="106" y="102"/>
                    <a:pt x="108" y="103"/>
                  </a:cubicBezTo>
                  <a:cubicBezTo>
                    <a:pt x="115" y="107"/>
                    <a:pt x="121" y="110"/>
                    <a:pt x="126" y="113"/>
                  </a:cubicBezTo>
                  <a:cubicBezTo>
                    <a:pt x="105" y="125"/>
                    <a:pt x="88" y="131"/>
                    <a:pt x="78" y="133"/>
                  </a:cubicBezTo>
                  <a:cubicBezTo>
                    <a:pt x="76" y="132"/>
                    <a:pt x="74" y="131"/>
                    <a:pt x="72" y="130"/>
                  </a:cubicBezTo>
                  <a:close/>
                  <a:moveTo>
                    <a:pt x="92" y="138"/>
                  </a:moveTo>
                  <a:cubicBezTo>
                    <a:pt x="90" y="138"/>
                    <a:pt x="88" y="137"/>
                    <a:pt x="87" y="136"/>
                  </a:cubicBezTo>
                  <a:cubicBezTo>
                    <a:pt x="100" y="134"/>
                    <a:pt x="116" y="126"/>
                    <a:pt x="132" y="117"/>
                  </a:cubicBezTo>
                  <a:cubicBezTo>
                    <a:pt x="139" y="122"/>
                    <a:pt x="145" y="126"/>
                    <a:pt x="150" y="130"/>
                  </a:cubicBezTo>
                  <a:cubicBezTo>
                    <a:pt x="130" y="137"/>
                    <a:pt x="109" y="140"/>
                    <a:pt x="92" y="138"/>
                  </a:cubicBezTo>
                  <a:close/>
                  <a:moveTo>
                    <a:pt x="112" y="144"/>
                  </a:moveTo>
                  <a:cubicBezTo>
                    <a:pt x="126" y="143"/>
                    <a:pt x="140" y="140"/>
                    <a:pt x="155" y="134"/>
                  </a:cubicBezTo>
                  <a:cubicBezTo>
                    <a:pt x="159" y="138"/>
                    <a:pt x="163" y="142"/>
                    <a:pt x="165" y="146"/>
                  </a:cubicBezTo>
                  <a:cubicBezTo>
                    <a:pt x="148" y="148"/>
                    <a:pt x="129" y="147"/>
                    <a:pt x="112" y="144"/>
                  </a:cubicBezTo>
                  <a:close/>
                  <a:moveTo>
                    <a:pt x="173" y="144"/>
                  </a:moveTo>
                  <a:cubicBezTo>
                    <a:pt x="170" y="140"/>
                    <a:pt x="166" y="136"/>
                    <a:pt x="162" y="132"/>
                  </a:cubicBezTo>
                  <a:cubicBezTo>
                    <a:pt x="172" y="127"/>
                    <a:pt x="183" y="122"/>
                    <a:pt x="193" y="115"/>
                  </a:cubicBezTo>
                  <a:cubicBezTo>
                    <a:pt x="217" y="128"/>
                    <a:pt x="217" y="128"/>
                    <a:pt x="217" y="128"/>
                  </a:cubicBezTo>
                  <a:cubicBezTo>
                    <a:pt x="205" y="136"/>
                    <a:pt x="190" y="141"/>
                    <a:pt x="173" y="1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1" name="Freeform 60"/>
            <p:cNvSpPr/>
            <p:nvPr/>
          </p:nvSpPr>
          <p:spPr bwMode="auto">
            <a:xfrm>
              <a:off x="3793205" y="4209042"/>
              <a:ext cx="59754" cy="34327"/>
            </a:xfrm>
            <a:custGeom>
              <a:avLst/>
              <a:gdLst>
                <a:gd name="T0" fmla="*/ 25 w 29"/>
                <a:gd name="T1" fmla="*/ 14 h 17"/>
                <a:gd name="T2" fmla="*/ 7 w 29"/>
                <a:gd name="T3" fmla="*/ 14 h 17"/>
                <a:gd name="T4" fmla="*/ 4 w 29"/>
                <a:gd name="T5" fmla="*/ 3 h 17"/>
                <a:gd name="T6" fmla="*/ 23 w 29"/>
                <a:gd name="T7" fmla="*/ 3 h 17"/>
                <a:gd name="T8" fmla="*/ 25 w 29"/>
                <a:gd name="T9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7">
                  <a:moveTo>
                    <a:pt x="25" y="14"/>
                  </a:moveTo>
                  <a:cubicBezTo>
                    <a:pt x="21" y="17"/>
                    <a:pt x="12" y="17"/>
                    <a:pt x="7" y="14"/>
                  </a:cubicBezTo>
                  <a:cubicBezTo>
                    <a:pt x="1" y="11"/>
                    <a:pt x="0" y="6"/>
                    <a:pt x="4" y="3"/>
                  </a:cubicBezTo>
                  <a:cubicBezTo>
                    <a:pt x="9" y="0"/>
                    <a:pt x="17" y="0"/>
                    <a:pt x="23" y="3"/>
                  </a:cubicBezTo>
                  <a:cubicBezTo>
                    <a:pt x="28" y="6"/>
                    <a:pt x="29" y="11"/>
                    <a:pt x="2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32" name="Group 28"/>
          <p:cNvGrpSpPr/>
          <p:nvPr/>
        </p:nvGrpSpPr>
        <p:grpSpPr>
          <a:xfrm>
            <a:off x="6606233" y="2903494"/>
            <a:ext cx="341950" cy="197060"/>
            <a:chOff x="6394403" y="3369946"/>
            <a:chExt cx="341995" cy="197060"/>
          </a:xfrm>
        </p:grpSpPr>
        <p:sp>
          <p:nvSpPr>
            <p:cNvPr id="33" name="Freeform 77"/>
            <p:cNvSpPr/>
            <p:nvPr/>
          </p:nvSpPr>
          <p:spPr bwMode="auto">
            <a:xfrm>
              <a:off x="6394403" y="3369946"/>
              <a:ext cx="81367" cy="55940"/>
            </a:xfrm>
            <a:custGeom>
              <a:avLst/>
              <a:gdLst>
                <a:gd name="T0" fmla="*/ 35 w 40"/>
                <a:gd name="T1" fmla="*/ 21 h 28"/>
                <a:gd name="T2" fmla="*/ 11 w 40"/>
                <a:gd name="T3" fmla="*/ 24 h 28"/>
                <a:gd name="T4" fmla="*/ 6 w 40"/>
                <a:gd name="T5" fmla="*/ 6 h 28"/>
                <a:gd name="T6" fmla="*/ 30 w 40"/>
                <a:gd name="T7" fmla="*/ 4 h 28"/>
                <a:gd name="T8" fmla="*/ 35 w 40"/>
                <a:gd name="T9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8">
                  <a:moveTo>
                    <a:pt x="35" y="21"/>
                  </a:moveTo>
                  <a:cubicBezTo>
                    <a:pt x="30" y="27"/>
                    <a:pt x="19" y="28"/>
                    <a:pt x="11" y="24"/>
                  </a:cubicBezTo>
                  <a:cubicBezTo>
                    <a:pt x="3" y="20"/>
                    <a:pt x="0" y="12"/>
                    <a:pt x="6" y="6"/>
                  </a:cubicBezTo>
                  <a:cubicBezTo>
                    <a:pt x="11" y="1"/>
                    <a:pt x="22" y="0"/>
                    <a:pt x="30" y="4"/>
                  </a:cubicBezTo>
                  <a:cubicBezTo>
                    <a:pt x="38" y="8"/>
                    <a:pt x="40" y="16"/>
                    <a:pt x="3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4" name="Freeform 78"/>
            <p:cNvSpPr/>
            <p:nvPr/>
          </p:nvSpPr>
          <p:spPr bwMode="auto">
            <a:xfrm>
              <a:off x="6522810" y="3434785"/>
              <a:ext cx="81367" cy="58482"/>
            </a:xfrm>
            <a:custGeom>
              <a:avLst/>
              <a:gdLst>
                <a:gd name="T0" fmla="*/ 35 w 40"/>
                <a:gd name="T1" fmla="*/ 22 h 29"/>
                <a:gd name="T2" fmla="*/ 11 w 40"/>
                <a:gd name="T3" fmla="*/ 25 h 29"/>
                <a:gd name="T4" fmla="*/ 5 w 40"/>
                <a:gd name="T5" fmla="*/ 7 h 29"/>
                <a:gd name="T6" fmla="*/ 30 w 40"/>
                <a:gd name="T7" fmla="*/ 4 h 29"/>
                <a:gd name="T8" fmla="*/ 35 w 40"/>
                <a:gd name="T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9">
                  <a:moveTo>
                    <a:pt x="35" y="22"/>
                  </a:moveTo>
                  <a:cubicBezTo>
                    <a:pt x="29" y="27"/>
                    <a:pt x="19" y="29"/>
                    <a:pt x="11" y="25"/>
                  </a:cubicBezTo>
                  <a:cubicBezTo>
                    <a:pt x="2" y="20"/>
                    <a:pt x="0" y="13"/>
                    <a:pt x="5" y="7"/>
                  </a:cubicBezTo>
                  <a:cubicBezTo>
                    <a:pt x="11" y="1"/>
                    <a:pt x="22" y="0"/>
                    <a:pt x="30" y="4"/>
                  </a:cubicBezTo>
                  <a:cubicBezTo>
                    <a:pt x="38" y="8"/>
                    <a:pt x="40" y="16"/>
                    <a:pt x="35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5" name="Freeform 79"/>
            <p:cNvSpPr/>
            <p:nvPr/>
          </p:nvSpPr>
          <p:spPr bwMode="auto">
            <a:xfrm>
              <a:off x="6655031" y="3509795"/>
              <a:ext cx="81367" cy="57211"/>
            </a:xfrm>
            <a:custGeom>
              <a:avLst/>
              <a:gdLst>
                <a:gd name="T0" fmla="*/ 35 w 40"/>
                <a:gd name="T1" fmla="*/ 22 h 28"/>
                <a:gd name="T2" fmla="*/ 11 w 40"/>
                <a:gd name="T3" fmla="*/ 24 h 28"/>
                <a:gd name="T4" fmla="*/ 6 w 40"/>
                <a:gd name="T5" fmla="*/ 7 h 28"/>
                <a:gd name="T6" fmla="*/ 30 w 40"/>
                <a:gd name="T7" fmla="*/ 4 h 28"/>
                <a:gd name="T8" fmla="*/ 35 w 40"/>
                <a:gd name="T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8">
                  <a:moveTo>
                    <a:pt x="35" y="22"/>
                  </a:moveTo>
                  <a:cubicBezTo>
                    <a:pt x="30" y="27"/>
                    <a:pt x="19" y="28"/>
                    <a:pt x="11" y="24"/>
                  </a:cubicBezTo>
                  <a:cubicBezTo>
                    <a:pt x="3" y="20"/>
                    <a:pt x="0" y="12"/>
                    <a:pt x="6" y="7"/>
                  </a:cubicBezTo>
                  <a:cubicBezTo>
                    <a:pt x="11" y="1"/>
                    <a:pt x="22" y="0"/>
                    <a:pt x="30" y="4"/>
                  </a:cubicBezTo>
                  <a:cubicBezTo>
                    <a:pt x="38" y="8"/>
                    <a:pt x="40" y="16"/>
                    <a:pt x="35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36" name="Group 32"/>
          <p:cNvGrpSpPr/>
          <p:nvPr/>
        </p:nvGrpSpPr>
        <p:grpSpPr>
          <a:xfrm>
            <a:off x="4150289" y="2884424"/>
            <a:ext cx="1327124" cy="1255604"/>
            <a:chOff x="3938140" y="3350876"/>
            <a:chExt cx="1327297" cy="1255604"/>
          </a:xfrm>
        </p:grpSpPr>
        <p:sp>
          <p:nvSpPr>
            <p:cNvPr id="37" name="Freeform 82"/>
            <p:cNvSpPr/>
            <p:nvPr/>
          </p:nvSpPr>
          <p:spPr bwMode="auto">
            <a:xfrm>
              <a:off x="3938140" y="3972072"/>
              <a:ext cx="1327297" cy="634408"/>
            </a:xfrm>
            <a:custGeom>
              <a:avLst/>
              <a:gdLst>
                <a:gd name="T0" fmla="*/ 1044 w 1044"/>
                <a:gd name="T1" fmla="*/ 237 h 499"/>
                <a:gd name="T2" fmla="*/ 545 w 1044"/>
                <a:gd name="T3" fmla="*/ 0 h 499"/>
                <a:gd name="T4" fmla="*/ 0 w 1044"/>
                <a:gd name="T5" fmla="*/ 260 h 499"/>
                <a:gd name="T6" fmla="*/ 498 w 1044"/>
                <a:gd name="T7" fmla="*/ 499 h 499"/>
                <a:gd name="T8" fmla="*/ 1044 w 1044"/>
                <a:gd name="T9" fmla="*/ 237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4" h="499">
                  <a:moveTo>
                    <a:pt x="1044" y="237"/>
                  </a:moveTo>
                  <a:lnTo>
                    <a:pt x="545" y="0"/>
                  </a:lnTo>
                  <a:lnTo>
                    <a:pt x="0" y="260"/>
                  </a:lnTo>
                  <a:lnTo>
                    <a:pt x="498" y="499"/>
                  </a:lnTo>
                  <a:lnTo>
                    <a:pt x="1044" y="237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8" name="Freeform 82"/>
            <p:cNvSpPr/>
            <p:nvPr/>
          </p:nvSpPr>
          <p:spPr bwMode="auto">
            <a:xfrm>
              <a:off x="3938140" y="3350876"/>
              <a:ext cx="1327297" cy="634408"/>
            </a:xfrm>
            <a:custGeom>
              <a:avLst/>
              <a:gdLst>
                <a:gd name="T0" fmla="*/ 1044 w 1044"/>
                <a:gd name="T1" fmla="*/ 237 h 499"/>
                <a:gd name="T2" fmla="*/ 545 w 1044"/>
                <a:gd name="T3" fmla="*/ 0 h 499"/>
                <a:gd name="T4" fmla="*/ 0 w 1044"/>
                <a:gd name="T5" fmla="*/ 260 h 499"/>
                <a:gd name="T6" fmla="*/ 498 w 1044"/>
                <a:gd name="T7" fmla="*/ 499 h 499"/>
                <a:gd name="T8" fmla="*/ 1044 w 1044"/>
                <a:gd name="T9" fmla="*/ 237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4" h="499">
                  <a:moveTo>
                    <a:pt x="1044" y="237"/>
                  </a:moveTo>
                  <a:lnTo>
                    <a:pt x="545" y="0"/>
                  </a:lnTo>
                  <a:lnTo>
                    <a:pt x="0" y="260"/>
                  </a:lnTo>
                  <a:lnTo>
                    <a:pt x="498" y="499"/>
                  </a:lnTo>
                  <a:lnTo>
                    <a:pt x="1044" y="2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9" name="Freeform 83"/>
            <p:cNvSpPr>
              <a:spLocks noEditPoints="1"/>
            </p:cNvSpPr>
            <p:nvPr/>
          </p:nvSpPr>
          <p:spPr bwMode="auto">
            <a:xfrm>
              <a:off x="4475925" y="3491996"/>
              <a:ext cx="456418" cy="241558"/>
            </a:xfrm>
            <a:custGeom>
              <a:avLst/>
              <a:gdLst>
                <a:gd name="T0" fmla="*/ 165 w 224"/>
                <a:gd name="T1" fmla="*/ 110 h 119"/>
                <a:gd name="T2" fmla="*/ 16 w 224"/>
                <a:gd name="T3" fmla="*/ 29 h 119"/>
                <a:gd name="T4" fmla="*/ 11 w 224"/>
                <a:gd name="T5" fmla="*/ 5 h 119"/>
                <a:gd name="T6" fmla="*/ 59 w 224"/>
                <a:gd name="T7" fmla="*/ 10 h 119"/>
                <a:gd name="T8" fmla="*/ 207 w 224"/>
                <a:gd name="T9" fmla="*/ 90 h 119"/>
                <a:gd name="T10" fmla="*/ 212 w 224"/>
                <a:gd name="T11" fmla="*/ 114 h 119"/>
                <a:gd name="T12" fmla="*/ 165 w 224"/>
                <a:gd name="T13" fmla="*/ 110 h 119"/>
                <a:gd name="T14" fmla="*/ 49 w 224"/>
                <a:gd name="T15" fmla="*/ 14 h 119"/>
                <a:gd name="T16" fmla="*/ 23 w 224"/>
                <a:gd name="T17" fmla="*/ 12 h 119"/>
                <a:gd name="T18" fmla="*/ 26 w 224"/>
                <a:gd name="T19" fmla="*/ 25 h 119"/>
                <a:gd name="T20" fmla="*/ 174 w 224"/>
                <a:gd name="T21" fmla="*/ 105 h 119"/>
                <a:gd name="T22" fmla="*/ 200 w 224"/>
                <a:gd name="T23" fmla="*/ 108 h 119"/>
                <a:gd name="T24" fmla="*/ 198 w 224"/>
                <a:gd name="T25" fmla="*/ 94 h 119"/>
                <a:gd name="T26" fmla="*/ 49 w 224"/>
                <a:gd name="T27" fmla="*/ 1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119">
                  <a:moveTo>
                    <a:pt x="165" y="110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2" y="21"/>
                    <a:pt x="0" y="11"/>
                    <a:pt x="11" y="5"/>
                  </a:cubicBezTo>
                  <a:cubicBezTo>
                    <a:pt x="23" y="0"/>
                    <a:pt x="44" y="2"/>
                    <a:pt x="59" y="10"/>
                  </a:cubicBezTo>
                  <a:cubicBezTo>
                    <a:pt x="207" y="90"/>
                    <a:pt x="207" y="90"/>
                    <a:pt x="207" y="90"/>
                  </a:cubicBezTo>
                  <a:cubicBezTo>
                    <a:pt x="222" y="98"/>
                    <a:pt x="224" y="109"/>
                    <a:pt x="212" y="114"/>
                  </a:cubicBezTo>
                  <a:cubicBezTo>
                    <a:pt x="200" y="119"/>
                    <a:pt x="179" y="117"/>
                    <a:pt x="165" y="110"/>
                  </a:cubicBezTo>
                  <a:close/>
                  <a:moveTo>
                    <a:pt x="49" y="14"/>
                  </a:moveTo>
                  <a:cubicBezTo>
                    <a:pt x="41" y="10"/>
                    <a:pt x="30" y="9"/>
                    <a:pt x="23" y="12"/>
                  </a:cubicBezTo>
                  <a:cubicBezTo>
                    <a:pt x="17" y="15"/>
                    <a:pt x="18" y="20"/>
                    <a:pt x="26" y="25"/>
                  </a:cubicBezTo>
                  <a:cubicBezTo>
                    <a:pt x="174" y="105"/>
                    <a:pt x="174" y="105"/>
                    <a:pt x="174" y="105"/>
                  </a:cubicBezTo>
                  <a:cubicBezTo>
                    <a:pt x="182" y="109"/>
                    <a:pt x="194" y="111"/>
                    <a:pt x="200" y="108"/>
                  </a:cubicBezTo>
                  <a:cubicBezTo>
                    <a:pt x="207" y="105"/>
                    <a:pt x="206" y="99"/>
                    <a:pt x="198" y="94"/>
                  </a:cubicBezTo>
                  <a:lnTo>
                    <a:pt x="49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0" name="Freeform 84"/>
            <p:cNvSpPr/>
            <p:nvPr/>
          </p:nvSpPr>
          <p:spPr bwMode="auto">
            <a:xfrm>
              <a:off x="4739095" y="3631845"/>
              <a:ext cx="133493" cy="71196"/>
            </a:xfrm>
            <a:custGeom>
              <a:avLst/>
              <a:gdLst>
                <a:gd name="T0" fmla="*/ 63 w 66"/>
                <a:gd name="T1" fmla="*/ 34 h 35"/>
                <a:gd name="T2" fmla="*/ 52 w 66"/>
                <a:gd name="T3" fmla="*/ 33 h 35"/>
                <a:gd name="T4" fmla="*/ 4 w 66"/>
                <a:gd name="T5" fmla="*/ 8 h 35"/>
                <a:gd name="T6" fmla="*/ 3 w 66"/>
                <a:gd name="T7" fmla="*/ 2 h 35"/>
                <a:gd name="T8" fmla="*/ 15 w 66"/>
                <a:gd name="T9" fmla="*/ 3 h 35"/>
                <a:gd name="T10" fmla="*/ 62 w 66"/>
                <a:gd name="T11" fmla="*/ 28 h 35"/>
                <a:gd name="T12" fmla="*/ 63 w 66"/>
                <a:gd name="T13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35">
                  <a:moveTo>
                    <a:pt x="63" y="34"/>
                  </a:moveTo>
                  <a:cubicBezTo>
                    <a:pt x="60" y="35"/>
                    <a:pt x="55" y="35"/>
                    <a:pt x="52" y="33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6"/>
                    <a:pt x="0" y="3"/>
                    <a:pt x="3" y="2"/>
                  </a:cubicBezTo>
                  <a:cubicBezTo>
                    <a:pt x="6" y="0"/>
                    <a:pt x="11" y="1"/>
                    <a:pt x="15" y="3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6" y="30"/>
                    <a:pt x="66" y="33"/>
                    <a:pt x="63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1" name="Freeform 85"/>
            <p:cNvSpPr/>
            <p:nvPr/>
          </p:nvSpPr>
          <p:spPr bwMode="auto">
            <a:xfrm>
              <a:off x="4543306" y="3526323"/>
              <a:ext cx="30513" cy="16528"/>
            </a:xfrm>
            <a:custGeom>
              <a:avLst/>
              <a:gdLst>
                <a:gd name="T0" fmla="*/ 13 w 15"/>
                <a:gd name="T1" fmla="*/ 7 h 8"/>
                <a:gd name="T2" fmla="*/ 3 w 15"/>
                <a:gd name="T3" fmla="*/ 6 h 8"/>
                <a:gd name="T4" fmla="*/ 2 w 15"/>
                <a:gd name="T5" fmla="*/ 1 h 8"/>
                <a:gd name="T6" fmla="*/ 12 w 15"/>
                <a:gd name="T7" fmla="*/ 2 h 8"/>
                <a:gd name="T8" fmla="*/ 13 w 15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13" y="7"/>
                  </a:moveTo>
                  <a:cubicBezTo>
                    <a:pt x="10" y="8"/>
                    <a:pt x="6" y="8"/>
                    <a:pt x="3" y="6"/>
                  </a:cubicBezTo>
                  <a:cubicBezTo>
                    <a:pt x="0" y="4"/>
                    <a:pt x="0" y="2"/>
                    <a:pt x="2" y="1"/>
                  </a:cubicBezTo>
                  <a:cubicBezTo>
                    <a:pt x="5" y="0"/>
                    <a:pt x="9" y="0"/>
                    <a:pt x="12" y="2"/>
                  </a:cubicBezTo>
                  <a:cubicBezTo>
                    <a:pt x="15" y="4"/>
                    <a:pt x="15" y="6"/>
                    <a:pt x="13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2" name="Freeform 86"/>
            <p:cNvSpPr>
              <a:spLocks noEditPoints="1"/>
            </p:cNvSpPr>
            <p:nvPr/>
          </p:nvSpPr>
          <p:spPr bwMode="auto">
            <a:xfrm>
              <a:off x="4381844" y="3533951"/>
              <a:ext cx="456418" cy="242830"/>
            </a:xfrm>
            <a:custGeom>
              <a:avLst/>
              <a:gdLst>
                <a:gd name="T0" fmla="*/ 165 w 224"/>
                <a:gd name="T1" fmla="*/ 110 h 119"/>
                <a:gd name="T2" fmla="*/ 16 w 224"/>
                <a:gd name="T3" fmla="*/ 29 h 119"/>
                <a:gd name="T4" fmla="*/ 12 w 224"/>
                <a:gd name="T5" fmla="*/ 5 h 119"/>
                <a:gd name="T6" fmla="*/ 59 w 224"/>
                <a:gd name="T7" fmla="*/ 10 h 119"/>
                <a:gd name="T8" fmla="*/ 208 w 224"/>
                <a:gd name="T9" fmla="*/ 90 h 119"/>
                <a:gd name="T10" fmla="*/ 212 w 224"/>
                <a:gd name="T11" fmla="*/ 114 h 119"/>
                <a:gd name="T12" fmla="*/ 165 w 224"/>
                <a:gd name="T13" fmla="*/ 110 h 119"/>
                <a:gd name="T14" fmla="*/ 49 w 224"/>
                <a:gd name="T15" fmla="*/ 14 h 119"/>
                <a:gd name="T16" fmla="*/ 23 w 224"/>
                <a:gd name="T17" fmla="*/ 12 h 119"/>
                <a:gd name="T18" fmla="*/ 26 w 224"/>
                <a:gd name="T19" fmla="*/ 25 h 119"/>
                <a:gd name="T20" fmla="*/ 175 w 224"/>
                <a:gd name="T21" fmla="*/ 105 h 119"/>
                <a:gd name="T22" fmla="*/ 201 w 224"/>
                <a:gd name="T23" fmla="*/ 108 h 119"/>
                <a:gd name="T24" fmla="*/ 198 w 224"/>
                <a:gd name="T25" fmla="*/ 94 h 119"/>
                <a:gd name="T26" fmla="*/ 49 w 224"/>
                <a:gd name="T27" fmla="*/ 1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119">
                  <a:moveTo>
                    <a:pt x="165" y="110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2" y="21"/>
                    <a:pt x="0" y="11"/>
                    <a:pt x="12" y="5"/>
                  </a:cubicBezTo>
                  <a:cubicBezTo>
                    <a:pt x="23" y="0"/>
                    <a:pt x="45" y="2"/>
                    <a:pt x="59" y="10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22" y="98"/>
                    <a:pt x="224" y="108"/>
                    <a:pt x="212" y="114"/>
                  </a:cubicBezTo>
                  <a:cubicBezTo>
                    <a:pt x="201" y="119"/>
                    <a:pt x="179" y="117"/>
                    <a:pt x="165" y="110"/>
                  </a:cubicBezTo>
                  <a:close/>
                  <a:moveTo>
                    <a:pt x="49" y="14"/>
                  </a:moveTo>
                  <a:cubicBezTo>
                    <a:pt x="41" y="10"/>
                    <a:pt x="30" y="9"/>
                    <a:pt x="23" y="12"/>
                  </a:cubicBezTo>
                  <a:cubicBezTo>
                    <a:pt x="17" y="15"/>
                    <a:pt x="18" y="20"/>
                    <a:pt x="26" y="2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83" y="109"/>
                    <a:pt x="194" y="110"/>
                    <a:pt x="201" y="108"/>
                  </a:cubicBezTo>
                  <a:cubicBezTo>
                    <a:pt x="207" y="105"/>
                    <a:pt x="206" y="99"/>
                    <a:pt x="198" y="94"/>
                  </a:cubicBezTo>
                  <a:lnTo>
                    <a:pt x="49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3" name="Freeform 87"/>
            <p:cNvSpPr/>
            <p:nvPr/>
          </p:nvSpPr>
          <p:spPr bwMode="auto">
            <a:xfrm>
              <a:off x="4647557" y="3675072"/>
              <a:ext cx="132221" cy="71196"/>
            </a:xfrm>
            <a:custGeom>
              <a:avLst/>
              <a:gdLst>
                <a:gd name="T0" fmla="*/ 62 w 65"/>
                <a:gd name="T1" fmla="*/ 34 h 35"/>
                <a:gd name="T2" fmla="*/ 51 w 65"/>
                <a:gd name="T3" fmla="*/ 33 h 35"/>
                <a:gd name="T4" fmla="*/ 4 w 65"/>
                <a:gd name="T5" fmla="*/ 7 h 35"/>
                <a:gd name="T6" fmla="*/ 2 w 65"/>
                <a:gd name="T7" fmla="*/ 2 h 35"/>
                <a:gd name="T8" fmla="*/ 14 w 65"/>
                <a:gd name="T9" fmla="*/ 3 h 35"/>
                <a:gd name="T10" fmla="*/ 61 w 65"/>
                <a:gd name="T11" fmla="*/ 28 h 35"/>
                <a:gd name="T12" fmla="*/ 62 w 65"/>
                <a:gd name="T13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35">
                  <a:moveTo>
                    <a:pt x="62" y="34"/>
                  </a:moveTo>
                  <a:cubicBezTo>
                    <a:pt x="60" y="35"/>
                    <a:pt x="54" y="35"/>
                    <a:pt x="51" y="3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5" y="0"/>
                    <a:pt x="11" y="1"/>
                    <a:pt x="14" y="3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5" y="30"/>
                    <a:pt x="65" y="33"/>
                    <a:pt x="62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4" name="Freeform 88"/>
            <p:cNvSpPr/>
            <p:nvPr/>
          </p:nvSpPr>
          <p:spPr bwMode="auto">
            <a:xfrm>
              <a:off x="4449226" y="3569549"/>
              <a:ext cx="30513" cy="15256"/>
            </a:xfrm>
            <a:custGeom>
              <a:avLst/>
              <a:gdLst>
                <a:gd name="T0" fmla="*/ 13 w 15"/>
                <a:gd name="T1" fmla="*/ 7 h 8"/>
                <a:gd name="T2" fmla="*/ 3 w 15"/>
                <a:gd name="T3" fmla="*/ 6 h 8"/>
                <a:gd name="T4" fmla="*/ 2 w 15"/>
                <a:gd name="T5" fmla="*/ 1 h 8"/>
                <a:gd name="T6" fmla="*/ 12 w 15"/>
                <a:gd name="T7" fmla="*/ 2 h 8"/>
                <a:gd name="T8" fmla="*/ 13 w 15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13" y="7"/>
                  </a:moveTo>
                  <a:cubicBezTo>
                    <a:pt x="11" y="8"/>
                    <a:pt x="6" y="8"/>
                    <a:pt x="3" y="6"/>
                  </a:cubicBezTo>
                  <a:cubicBezTo>
                    <a:pt x="0" y="4"/>
                    <a:pt x="0" y="2"/>
                    <a:pt x="2" y="1"/>
                  </a:cubicBezTo>
                  <a:cubicBezTo>
                    <a:pt x="5" y="0"/>
                    <a:pt x="9" y="0"/>
                    <a:pt x="12" y="2"/>
                  </a:cubicBezTo>
                  <a:cubicBezTo>
                    <a:pt x="15" y="4"/>
                    <a:pt x="15" y="6"/>
                    <a:pt x="13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5" name="Freeform 89"/>
            <p:cNvSpPr>
              <a:spLocks noEditPoints="1"/>
            </p:cNvSpPr>
            <p:nvPr/>
          </p:nvSpPr>
          <p:spPr bwMode="auto">
            <a:xfrm>
              <a:off x="4289035" y="3577177"/>
              <a:ext cx="457689" cy="242830"/>
            </a:xfrm>
            <a:custGeom>
              <a:avLst/>
              <a:gdLst>
                <a:gd name="T0" fmla="*/ 165 w 225"/>
                <a:gd name="T1" fmla="*/ 110 h 119"/>
                <a:gd name="T2" fmla="*/ 17 w 225"/>
                <a:gd name="T3" fmla="*/ 29 h 119"/>
                <a:gd name="T4" fmla="*/ 12 w 225"/>
                <a:gd name="T5" fmla="*/ 5 h 119"/>
                <a:gd name="T6" fmla="*/ 59 w 225"/>
                <a:gd name="T7" fmla="*/ 10 h 119"/>
                <a:gd name="T8" fmla="*/ 208 w 225"/>
                <a:gd name="T9" fmla="*/ 90 h 119"/>
                <a:gd name="T10" fmla="*/ 213 w 225"/>
                <a:gd name="T11" fmla="*/ 114 h 119"/>
                <a:gd name="T12" fmla="*/ 165 w 225"/>
                <a:gd name="T13" fmla="*/ 110 h 119"/>
                <a:gd name="T14" fmla="*/ 50 w 225"/>
                <a:gd name="T15" fmla="*/ 14 h 119"/>
                <a:gd name="T16" fmla="*/ 24 w 225"/>
                <a:gd name="T17" fmla="*/ 12 h 119"/>
                <a:gd name="T18" fmla="*/ 26 w 225"/>
                <a:gd name="T19" fmla="*/ 25 h 119"/>
                <a:gd name="T20" fmla="*/ 175 w 225"/>
                <a:gd name="T21" fmla="*/ 105 h 119"/>
                <a:gd name="T22" fmla="*/ 201 w 225"/>
                <a:gd name="T23" fmla="*/ 108 h 119"/>
                <a:gd name="T24" fmla="*/ 198 w 225"/>
                <a:gd name="T25" fmla="*/ 94 h 119"/>
                <a:gd name="T26" fmla="*/ 50 w 225"/>
                <a:gd name="T27" fmla="*/ 1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5" h="119">
                  <a:moveTo>
                    <a:pt x="165" y="110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2" y="21"/>
                    <a:pt x="0" y="11"/>
                    <a:pt x="12" y="5"/>
                  </a:cubicBezTo>
                  <a:cubicBezTo>
                    <a:pt x="24" y="0"/>
                    <a:pt x="45" y="2"/>
                    <a:pt x="59" y="10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22" y="98"/>
                    <a:pt x="225" y="108"/>
                    <a:pt x="213" y="114"/>
                  </a:cubicBezTo>
                  <a:cubicBezTo>
                    <a:pt x="201" y="119"/>
                    <a:pt x="180" y="117"/>
                    <a:pt x="165" y="110"/>
                  </a:cubicBezTo>
                  <a:close/>
                  <a:moveTo>
                    <a:pt x="50" y="14"/>
                  </a:moveTo>
                  <a:cubicBezTo>
                    <a:pt x="42" y="10"/>
                    <a:pt x="30" y="9"/>
                    <a:pt x="24" y="12"/>
                  </a:cubicBezTo>
                  <a:cubicBezTo>
                    <a:pt x="17" y="15"/>
                    <a:pt x="18" y="20"/>
                    <a:pt x="26" y="2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83" y="109"/>
                    <a:pt x="195" y="110"/>
                    <a:pt x="201" y="108"/>
                  </a:cubicBezTo>
                  <a:cubicBezTo>
                    <a:pt x="207" y="105"/>
                    <a:pt x="206" y="99"/>
                    <a:pt x="198" y="94"/>
                  </a:cubicBezTo>
                  <a:lnTo>
                    <a:pt x="5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6" name="Freeform 90"/>
            <p:cNvSpPr/>
            <p:nvPr/>
          </p:nvSpPr>
          <p:spPr bwMode="auto">
            <a:xfrm>
              <a:off x="4553477" y="3718298"/>
              <a:ext cx="134764" cy="71196"/>
            </a:xfrm>
            <a:custGeom>
              <a:avLst/>
              <a:gdLst>
                <a:gd name="T0" fmla="*/ 63 w 66"/>
                <a:gd name="T1" fmla="*/ 34 h 35"/>
                <a:gd name="T2" fmla="*/ 51 w 66"/>
                <a:gd name="T3" fmla="*/ 33 h 35"/>
                <a:gd name="T4" fmla="*/ 4 w 66"/>
                <a:gd name="T5" fmla="*/ 7 h 35"/>
                <a:gd name="T6" fmla="*/ 3 w 66"/>
                <a:gd name="T7" fmla="*/ 2 h 35"/>
                <a:gd name="T8" fmla="*/ 14 w 66"/>
                <a:gd name="T9" fmla="*/ 3 h 35"/>
                <a:gd name="T10" fmla="*/ 62 w 66"/>
                <a:gd name="T11" fmla="*/ 28 h 35"/>
                <a:gd name="T12" fmla="*/ 63 w 66"/>
                <a:gd name="T13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35">
                  <a:moveTo>
                    <a:pt x="63" y="34"/>
                  </a:moveTo>
                  <a:cubicBezTo>
                    <a:pt x="60" y="35"/>
                    <a:pt x="55" y="35"/>
                    <a:pt x="51" y="3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0" y="6"/>
                    <a:pt x="0" y="3"/>
                    <a:pt x="3" y="2"/>
                  </a:cubicBezTo>
                  <a:cubicBezTo>
                    <a:pt x="6" y="0"/>
                    <a:pt x="11" y="1"/>
                    <a:pt x="14" y="3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5" y="30"/>
                    <a:pt x="66" y="33"/>
                    <a:pt x="63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7" name="Freeform 91"/>
            <p:cNvSpPr/>
            <p:nvPr/>
          </p:nvSpPr>
          <p:spPr bwMode="auto">
            <a:xfrm>
              <a:off x="4355145" y="3611504"/>
              <a:ext cx="33055" cy="16528"/>
            </a:xfrm>
            <a:custGeom>
              <a:avLst/>
              <a:gdLst>
                <a:gd name="T0" fmla="*/ 13 w 16"/>
                <a:gd name="T1" fmla="*/ 7 h 8"/>
                <a:gd name="T2" fmla="*/ 4 w 16"/>
                <a:gd name="T3" fmla="*/ 6 h 8"/>
                <a:gd name="T4" fmla="*/ 3 w 16"/>
                <a:gd name="T5" fmla="*/ 1 h 8"/>
                <a:gd name="T6" fmla="*/ 12 w 16"/>
                <a:gd name="T7" fmla="*/ 2 h 8"/>
                <a:gd name="T8" fmla="*/ 13 w 16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8">
                  <a:moveTo>
                    <a:pt x="13" y="7"/>
                  </a:moveTo>
                  <a:cubicBezTo>
                    <a:pt x="11" y="8"/>
                    <a:pt x="7" y="8"/>
                    <a:pt x="4" y="6"/>
                  </a:cubicBezTo>
                  <a:cubicBezTo>
                    <a:pt x="1" y="4"/>
                    <a:pt x="0" y="2"/>
                    <a:pt x="3" y="1"/>
                  </a:cubicBezTo>
                  <a:cubicBezTo>
                    <a:pt x="5" y="0"/>
                    <a:pt x="9" y="0"/>
                    <a:pt x="12" y="2"/>
                  </a:cubicBezTo>
                  <a:cubicBezTo>
                    <a:pt x="15" y="4"/>
                    <a:pt x="16" y="6"/>
                    <a:pt x="13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48" name="Group 44"/>
          <p:cNvGrpSpPr/>
          <p:nvPr/>
        </p:nvGrpSpPr>
        <p:grpSpPr>
          <a:xfrm>
            <a:off x="6440977" y="2277988"/>
            <a:ext cx="2467384" cy="1178549"/>
            <a:chOff x="6229126" y="2744438"/>
            <a:chExt cx="2467705" cy="1178549"/>
          </a:xfrm>
        </p:grpSpPr>
        <p:sp>
          <p:nvSpPr>
            <p:cNvPr id="49" name="Freeform 50"/>
            <p:cNvSpPr/>
            <p:nvPr/>
          </p:nvSpPr>
          <p:spPr bwMode="auto">
            <a:xfrm>
              <a:off x="6229126" y="2744438"/>
              <a:ext cx="2467705" cy="1178549"/>
            </a:xfrm>
            <a:custGeom>
              <a:avLst/>
              <a:gdLst>
                <a:gd name="T0" fmla="*/ 0 w 1941"/>
                <a:gd name="T1" fmla="*/ 75 h 927"/>
                <a:gd name="T2" fmla="*/ 1781 w 1941"/>
                <a:gd name="T3" fmla="*/ 927 h 927"/>
                <a:gd name="T4" fmla="*/ 1941 w 1941"/>
                <a:gd name="T5" fmla="*/ 851 h 927"/>
                <a:gd name="T6" fmla="*/ 159 w 1941"/>
                <a:gd name="T7" fmla="*/ 0 h 927"/>
                <a:gd name="T8" fmla="*/ 0 w 1941"/>
                <a:gd name="T9" fmla="*/ 75 h 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1" h="927">
                  <a:moveTo>
                    <a:pt x="0" y="75"/>
                  </a:moveTo>
                  <a:lnTo>
                    <a:pt x="1781" y="927"/>
                  </a:lnTo>
                  <a:lnTo>
                    <a:pt x="1941" y="851"/>
                  </a:lnTo>
                  <a:lnTo>
                    <a:pt x="159" y="0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4647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grpSp>
          <p:nvGrpSpPr>
            <p:cNvPr id="50" name="Group 46"/>
            <p:cNvGrpSpPr/>
            <p:nvPr/>
          </p:nvGrpSpPr>
          <p:grpSpPr>
            <a:xfrm>
              <a:off x="7927338" y="3540717"/>
              <a:ext cx="641086" cy="326330"/>
              <a:chOff x="7927338" y="3540717"/>
              <a:chExt cx="641086" cy="326330"/>
            </a:xfrm>
          </p:grpSpPr>
          <p:sp>
            <p:nvSpPr>
              <p:cNvPr id="51" name="Freeform 51"/>
              <p:cNvSpPr/>
              <p:nvPr/>
            </p:nvSpPr>
            <p:spPr bwMode="auto">
              <a:xfrm>
                <a:off x="8204816" y="3691600"/>
                <a:ext cx="363608" cy="175447"/>
              </a:xfrm>
              <a:custGeom>
                <a:avLst/>
                <a:gdLst>
                  <a:gd name="T0" fmla="*/ 59 w 286"/>
                  <a:gd name="T1" fmla="*/ 0 h 138"/>
                  <a:gd name="T2" fmla="*/ 0 w 286"/>
                  <a:gd name="T3" fmla="*/ 29 h 138"/>
                  <a:gd name="T4" fmla="*/ 226 w 286"/>
                  <a:gd name="T5" fmla="*/ 138 h 138"/>
                  <a:gd name="T6" fmla="*/ 286 w 286"/>
                  <a:gd name="T7" fmla="*/ 109 h 138"/>
                  <a:gd name="T8" fmla="*/ 59 w 286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138">
                    <a:moveTo>
                      <a:pt x="59" y="0"/>
                    </a:moveTo>
                    <a:lnTo>
                      <a:pt x="0" y="29"/>
                    </a:lnTo>
                    <a:lnTo>
                      <a:pt x="226" y="138"/>
                    </a:lnTo>
                    <a:lnTo>
                      <a:pt x="286" y="109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" name="TextBox 48"/>
              <p:cNvSpPr txBox="1"/>
              <p:nvPr/>
            </p:nvSpPr>
            <p:spPr>
              <a:xfrm rot="1811218">
                <a:off x="7927338" y="3540717"/>
                <a:ext cx="364249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d-ID" sz="700" b="1" dirty="0">
                    <a:solidFill>
                      <a:schemeClr val="bg1"/>
                    </a:solidFill>
                  </a:rPr>
                  <a:t>80%</a:t>
                </a:r>
              </a:p>
            </p:txBody>
          </p:sp>
        </p:grpSp>
      </p:grpSp>
      <p:grpSp>
        <p:nvGrpSpPr>
          <p:cNvPr id="53" name="Group 49"/>
          <p:cNvGrpSpPr/>
          <p:nvPr/>
        </p:nvGrpSpPr>
        <p:grpSpPr>
          <a:xfrm>
            <a:off x="5406226" y="2380968"/>
            <a:ext cx="1350006" cy="1186177"/>
            <a:chOff x="5194241" y="2847418"/>
            <a:chExt cx="1350182" cy="1186177"/>
          </a:xfrm>
        </p:grpSpPr>
        <p:sp>
          <p:nvSpPr>
            <p:cNvPr id="54" name="Freeform 61"/>
            <p:cNvSpPr/>
            <p:nvPr/>
          </p:nvSpPr>
          <p:spPr bwMode="auto">
            <a:xfrm>
              <a:off x="5194241" y="3385203"/>
              <a:ext cx="1350182" cy="648392"/>
            </a:xfrm>
            <a:custGeom>
              <a:avLst/>
              <a:gdLst>
                <a:gd name="T0" fmla="*/ 345 w 663"/>
                <a:gd name="T1" fmla="*/ 9 h 318"/>
                <a:gd name="T2" fmla="*/ 282 w 663"/>
                <a:gd name="T3" fmla="*/ 9 h 318"/>
                <a:gd name="T4" fmla="*/ 17 w 663"/>
                <a:gd name="T5" fmla="*/ 135 h 318"/>
                <a:gd name="T6" fmla="*/ 17 w 663"/>
                <a:gd name="T7" fmla="*/ 165 h 318"/>
                <a:gd name="T8" fmla="*/ 318 w 663"/>
                <a:gd name="T9" fmla="*/ 309 h 318"/>
                <a:gd name="T10" fmla="*/ 381 w 663"/>
                <a:gd name="T11" fmla="*/ 309 h 318"/>
                <a:gd name="T12" fmla="*/ 646 w 663"/>
                <a:gd name="T13" fmla="*/ 183 h 318"/>
                <a:gd name="T14" fmla="*/ 646 w 663"/>
                <a:gd name="T15" fmla="*/ 153 h 318"/>
                <a:gd name="T16" fmla="*/ 345 w 663"/>
                <a:gd name="T17" fmla="*/ 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3" h="318">
                  <a:moveTo>
                    <a:pt x="345" y="9"/>
                  </a:moveTo>
                  <a:cubicBezTo>
                    <a:pt x="328" y="0"/>
                    <a:pt x="299" y="0"/>
                    <a:pt x="282" y="9"/>
                  </a:cubicBezTo>
                  <a:cubicBezTo>
                    <a:pt x="17" y="135"/>
                    <a:pt x="17" y="135"/>
                    <a:pt x="17" y="135"/>
                  </a:cubicBezTo>
                  <a:cubicBezTo>
                    <a:pt x="0" y="144"/>
                    <a:pt x="0" y="157"/>
                    <a:pt x="17" y="165"/>
                  </a:cubicBezTo>
                  <a:cubicBezTo>
                    <a:pt x="318" y="309"/>
                    <a:pt x="318" y="309"/>
                    <a:pt x="318" y="309"/>
                  </a:cubicBezTo>
                  <a:cubicBezTo>
                    <a:pt x="335" y="318"/>
                    <a:pt x="364" y="318"/>
                    <a:pt x="381" y="309"/>
                  </a:cubicBezTo>
                  <a:cubicBezTo>
                    <a:pt x="646" y="183"/>
                    <a:pt x="646" y="183"/>
                    <a:pt x="646" y="183"/>
                  </a:cubicBezTo>
                  <a:cubicBezTo>
                    <a:pt x="663" y="174"/>
                    <a:pt x="663" y="161"/>
                    <a:pt x="646" y="153"/>
                  </a:cubicBezTo>
                  <a:lnTo>
                    <a:pt x="345" y="9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5" name="Freeform 61"/>
            <p:cNvSpPr/>
            <p:nvPr/>
          </p:nvSpPr>
          <p:spPr bwMode="auto">
            <a:xfrm>
              <a:off x="5194241" y="2847418"/>
              <a:ext cx="1350182" cy="648392"/>
            </a:xfrm>
            <a:custGeom>
              <a:avLst/>
              <a:gdLst>
                <a:gd name="T0" fmla="*/ 345 w 663"/>
                <a:gd name="T1" fmla="*/ 9 h 318"/>
                <a:gd name="T2" fmla="*/ 282 w 663"/>
                <a:gd name="T3" fmla="*/ 9 h 318"/>
                <a:gd name="T4" fmla="*/ 17 w 663"/>
                <a:gd name="T5" fmla="*/ 135 h 318"/>
                <a:gd name="T6" fmla="*/ 17 w 663"/>
                <a:gd name="T7" fmla="*/ 165 h 318"/>
                <a:gd name="T8" fmla="*/ 318 w 663"/>
                <a:gd name="T9" fmla="*/ 309 h 318"/>
                <a:gd name="T10" fmla="*/ 381 w 663"/>
                <a:gd name="T11" fmla="*/ 309 h 318"/>
                <a:gd name="T12" fmla="*/ 646 w 663"/>
                <a:gd name="T13" fmla="*/ 183 h 318"/>
                <a:gd name="T14" fmla="*/ 646 w 663"/>
                <a:gd name="T15" fmla="*/ 153 h 318"/>
                <a:gd name="T16" fmla="*/ 345 w 663"/>
                <a:gd name="T17" fmla="*/ 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3" h="318">
                  <a:moveTo>
                    <a:pt x="345" y="9"/>
                  </a:moveTo>
                  <a:cubicBezTo>
                    <a:pt x="328" y="0"/>
                    <a:pt x="299" y="0"/>
                    <a:pt x="282" y="9"/>
                  </a:cubicBezTo>
                  <a:cubicBezTo>
                    <a:pt x="17" y="135"/>
                    <a:pt x="17" y="135"/>
                    <a:pt x="17" y="135"/>
                  </a:cubicBezTo>
                  <a:cubicBezTo>
                    <a:pt x="0" y="144"/>
                    <a:pt x="0" y="157"/>
                    <a:pt x="17" y="165"/>
                  </a:cubicBezTo>
                  <a:cubicBezTo>
                    <a:pt x="318" y="309"/>
                    <a:pt x="318" y="309"/>
                    <a:pt x="318" y="309"/>
                  </a:cubicBezTo>
                  <a:cubicBezTo>
                    <a:pt x="335" y="318"/>
                    <a:pt x="364" y="318"/>
                    <a:pt x="381" y="309"/>
                  </a:cubicBezTo>
                  <a:cubicBezTo>
                    <a:pt x="646" y="183"/>
                    <a:pt x="646" y="183"/>
                    <a:pt x="646" y="183"/>
                  </a:cubicBezTo>
                  <a:cubicBezTo>
                    <a:pt x="663" y="174"/>
                    <a:pt x="663" y="161"/>
                    <a:pt x="646" y="153"/>
                  </a:cubicBezTo>
                  <a:lnTo>
                    <a:pt x="345" y="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6" name="Freeform 62"/>
            <p:cNvSpPr/>
            <p:nvPr/>
          </p:nvSpPr>
          <p:spPr bwMode="auto">
            <a:xfrm>
              <a:off x="5813393" y="3153815"/>
              <a:ext cx="69925" cy="44498"/>
            </a:xfrm>
            <a:custGeom>
              <a:avLst/>
              <a:gdLst>
                <a:gd name="T0" fmla="*/ 18 w 34"/>
                <a:gd name="T1" fmla="*/ 9 h 22"/>
                <a:gd name="T2" fmla="*/ 7 w 34"/>
                <a:gd name="T3" fmla="*/ 0 h 22"/>
                <a:gd name="T4" fmla="*/ 2 w 34"/>
                <a:gd name="T5" fmla="*/ 5 h 22"/>
                <a:gd name="T6" fmla="*/ 1 w 34"/>
                <a:gd name="T7" fmla="*/ 12 h 22"/>
                <a:gd name="T8" fmla="*/ 17 w 34"/>
                <a:gd name="T9" fmla="*/ 20 h 22"/>
                <a:gd name="T10" fmla="*/ 26 w 34"/>
                <a:gd name="T11" fmla="*/ 19 h 22"/>
                <a:gd name="T12" fmla="*/ 34 w 34"/>
                <a:gd name="T13" fmla="*/ 14 h 22"/>
                <a:gd name="T14" fmla="*/ 18 w 34"/>
                <a:gd name="T1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2">
                  <a:moveTo>
                    <a:pt x="18" y="9"/>
                  </a:moveTo>
                  <a:cubicBezTo>
                    <a:pt x="13" y="6"/>
                    <a:pt x="9" y="3"/>
                    <a:pt x="7" y="0"/>
                  </a:cubicBezTo>
                  <a:cubicBezTo>
                    <a:pt x="5" y="1"/>
                    <a:pt x="3" y="3"/>
                    <a:pt x="2" y="5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9"/>
                    <a:pt x="7" y="22"/>
                    <a:pt x="17" y="2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31" y="18"/>
                    <a:pt x="33" y="16"/>
                    <a:pt x="34" y="14"/>
                  </a:cubicBezTo>
                  <a:cubicBezTo>
                    <a:pt x="29" y="13"/>
                    <a:pt x="23" y="11"/>
                    <a:pt x="18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7" name="Freeform 63"/>
            <p:cNvSpPr/>
            <p:nvPr/>
          </p:nvSpPr>
          <p:spPr bwMode="auto">
            <a:xfrm>
              <a:off x="5664643" y="3181785"/>
              <a:ext cx="174176" cy="130950"/>
            </a:xfrm>
            <a:custGeom>
              <a:avLst/>
              <a:gdLst>
                <a:gd name="T0" fmla="*/ 9 w 85"/>
                <a:gd name="T1" fmla="*/ 55 h 64"/>
                <a:gd name="T2" fmla="*/ 35 w 85"/>
                <a:gd name="T3" fmla="*/ 24 h 64"/>
                <a:gd name="T4" fmla="*/ 55 w 85"/>
                <a:gd name="T5" fmla="*/ 13 h 64"/>
                <a:gd name="T6" fmla="*/ 71 w 85"/>
                <a:gd name="T7" fmla="*/ 21 h 64"/>
                <a:gd name="T8" fmla="*/ 58 w 85"/>
                <a:gd name="T9" fmla="*/ 37 h 64"/>
                <a:gd name="T10" fmla="*/ 17 w 85"/>
                <a:gd name="T11" fmla="*/ 60 h 64"/>
                <a:gd name="T12" fmla="*/ 9 w 85"/>
                <a:gd name="T13" fmla="*/ 5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64">
                  <a:moveTo>
                    <a:pt x="9" y="55"/>
                  </a:moveTo>
                  <a:cubicBezTo>
                    <a:pt x="0" y="50"/>
                    <a:pt x="12" y="36"/>
                    <a:pt x="35" y="24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78" y="0"/>
                    <a:pt x="85" y="4"/>
                    <a:pt x="71" y="21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4" y="54"/>
                    <a:pt x="25" y="64"/>
                    <a:pt x="17" y="60"/>
                  </a:cubicBezTo>
                  <a:lnTo>
                    <a:pt x="9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8" name="Freeform 64"/>
            <p:cNvSpPr/>
            <p:nvPr/>
          </p:nvSpPr>
          <p:spPr bwMode="auto">
            <a:xfrm>
              <a:off x="5815935" y="3043207"/>
              <a:ext cx="38141" cy="47041"/>
            </a:xfrm>
            <a:custGeom>
              <a:avLst/>
              <a:gdLst>
                <a:gd name="T0" fmla="*/ 19 w 19"/>
                <a:gd name="T1" fmla="*/ 5 h 23"/>
                <a:gd name="T2" fmla="*/ 9 w 19"/>
                <a:gd name="T3" fmla="*/ 1 h 23"/>
                <a:gd name="T4" fmla="*/ 1 w 19"/>
                <a:gd name="T5" fmla="*/ 11 h 23"/>
                <a:gd name="T6" fmla="*/ 1 w 19"/>
                <a:gd name="T7" fmla="*/ 17 h 23"/>
                <a:gd name="T8" fmla="*/ 5 w 19"/>
                <a:gd name="T9" fmla="*/ 21 h 23"/>
                <a:gd name="T10" fmla="*/ 19 w 19"/>
                <a:gd name="T11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3">
                  <a:moveTo>
                    <a:pt x="19" y="5"/>
                  </a:moveTo>
                  <a:cubicBezTo>
                    <a:pt x="18" y="2"/>
                    <a:pt x="13" y="0"/>
                    <a:pt x="9" y="1"/>
                  </a:cubicBezTo>
                  <a:cubicBezTo>
                    <a:pt x="5" y="2"/>
                    <a:pt x="1" y="7"/>
                    <a:pt x="1" y="11"/>
                  </a:cubicBezTo>
                  <a:cubicBezTo>
                    <a:pt x="1" y="15"/>
                    <a:pt x="1" y="16"/>
                    <a:pt x="1" y="17"/>
                  </a:cubicBezTo>
                  <a:cubicBezTo>
                    <a:pt x="0" y="19"/>
                    <a:pt x="0" y="23"/>
                    <a:pt x="5" y="21"/>
                  </a:cubicBezTo>
                  <a:cubicBezTo>
                    <a:pt x="10" y="19"/>
                    <a:pt x="19" y="5"/>
                    <a:pt x="19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9" name="Freeform 65"/>
            <p:cNvSpPr/>
            <p:nvPr/>
          </p:nvSpPr>
          <p:spPr bwMode="auto">
            <a:xfrm>
              <a:off x="5978669" y="3147458"/>
              <a:ext cx="63568" cy="30513"/>
            </a:xfrm>
            <a:custGeom>
              <a:avLst/>
              <a:gdLst>
                <a:gd name="T0" fmla="*/ 22 w 31"/>
                <a:gd name="T1" fmla="*/ 0 h 15"/>
                <a:gd name="T2" fmla="*/ 30 w 31"/>
                <a:gd name="T3" fmla="*/ 6 h 15"/>
                <a:gd name="T4" fmla="*/ 16 w 31"/>
                <a:gd name="T5" fmla="*/ 13 h 15"/>
                <a:gd name="T6" fmla="*/ 7 w 31"/>
                <a:gd name="T7" fmla="*/ 14 h 15"/>
                <a:gd name="T8" fmla="*/ 1 w 31"/>
                <a:gd name="T9" fmla="*/ 12 h 15"/>
                <a:gd name="T10" fmla="*/ 22 w 31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5">
                  <a:moveTo>
                    <a:pt x="22" y="0"/>
                  </a:moveTo>
                  <a:cubicBezTo>
                    <a:pt x="27" y="0"/>
                    <a:pt x="31" y="3"/>
                    <a:pt x="30" y="6"/>
                  </a:cubicBezTo>
                  <a:cubicBezTo>
                    <a:pt x="29" y="8"/>
                    <a:pt x="22" y="12"/>
                    <a:pt x="16" y="13"/>
                  </a:cubicBezTo>
                  <a:cubicBezTo>
                    <a:pt x="11" y="14"/>
                    <a:pt x="8" y="13"/>
                    <a:pt x="7" y="14"/>
                  </a:cubicBezTo>
                  <a:cubicBezTo>
                    <a:pt x="5" y="15"/>
                    <a:pt x="0" y="15"/>
                    <a:pt x="1" y="12"/>
                  </a:cubicBezTo>
                  <a:cubicBezTo>
                    <a:pt x="3" y="8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0" name="Freeform 66"/>
            <p:cNvSpPr>
              <a:spLocks noEditPoints="1"/>
            </p:cNvSpPr>
            <p:nvPr/>
          </p:nvSpPr>
          <p:spPr bwMode="auto">
            <a:xfrm>
              <a:off x="5772709" y="3006337"/>
              <a:ext cx="310211" cy="208503"/>
            </a:xfrm>
            <a:custGeom>
              <a:avLst/>
              <a:gdLst>
                <a:gd name="T0" fmla="*/ 34 w 152"/>
                <a:gd name="T1" fmla="*/ 83 h 102"/>
                <a:gd name="T2" fmla="*/ 51 w 152"/>
                <a:gd name="T3" fmla="*/ 2 h 102"/>
                <a:gd name="T4" fmla="*/ 54 w 152"/>
                <a:gd name="T5" fmla="*/ 0 h 102"/>
                <a:gd name="T6" fmla="*/ 152 w 152"/>
                <a:gd name="T7" fmla="*/ 56 h 102"/>
                <a:gd name="T8" fmla="*/ 150 w 152"/>
                <a:gd name="T9" fmla="*/ 58 h 102"/>
                <a:gd name="T10" fmla="*/ 34 w 152"/>
                <a:gd name="T11" fmla="*/ 83 h 102"/>
                <a:gd name="T12" fmla="*/ 55 w 152"/>
                <a:gd name="T13" fmla="*/ 7 h 102"/>
                <a:gd name="T14" fmla="*/ 38 w 152"/>
                <a:gd name="T15" fmla="*/ 79 h 102"/>
                <a:gd name="T16" fmla="*/ 141 w 152"/>
                <a:gd name="T17" fmla="*/ 56 h 102"/>
                <a:gd name="T18" fmla="*/ 55 w 152"/>
                <a:gd name="T19" fmla="*/ 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2" h="102">
                  <a:moveTo>
                    <a:pt x="34" y="83"/>
                  </a:moveTo>
                  <a:cubicBezTo>
                    <a:pt x="0" y="64"/>
                    <a:pt x="24" y="24"/>
                    <a:pt x="51" y="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0" y="58"/>
                    <a:pt x="150" y="58"/>
                    <a:pt x="150" y="58"/>
                  </a:cubicBezTo>
                  <a:cubicBezTo>
                    <a:pt x="123" y="79"/>
                    <a:pt x="67" y="102"/>
                    <a:pt x="34" y="83"/>
                  </a:cubicBezTo>
                  <a:close/>
                  <a:moveTo>
                    <a:pt x="55" y="7"/>
                  </a:moveTo>
                  <a:cubicBezTo>
                    <a:pt x="30" y="29"/>
                    <a:pt x="11" y="64"/>
                    <a:pt x="38" y="79"/>
                  </a:cubicBezTo>
                  <a:cubicBezTo>
                    <a:pt x="66" y="95"/>
                    <a:pt x="115" y="76"/>
                    <a:pt x="141" y="56"/>
                  </a:cubicBezTo>
                  <a:lnTo>
                    <a:pt x="55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1" name="Freeform 67"/>
            <p:cNvSpPr/>
            <p:nvPr/>
          </p:nvSpPr>
          <p:spPr bwMode="auto">
            <a:xfrm>
              <a:off x="5836277" y="2978368"/>
              <a:ext cx="288599" cy="169091"/>
            </a:xfrm>
            <a:custGeom>
              <a:avLst/>
              <a:gdLst>
                <a:gd name="T0" fmla="*/ 30 w 142"/>
                <a:gd name="T1" fmla="*/ 29 h 83"/>
                <a:gd name="T2" fmla="*/ 44 w 142"/>
                <a:gd name="T3" fmla="*/ 46 h 83"/>
                <a:gd name="T4" fmla="*/ 40 w 142"/>
                <a:gd name="T5" fmla="*/ 34 h 83"/>
                <a:gd name="T6" fmla="*/ 74 w 142"/>
                <a:gd name="T7" fmla="*/ 63 h 83"/>
                <a:gd name="T8" fmla="*/ 63 w 142"/>
                <a:gd name="T9" fmla="*/ 47 h 83"/>
                <a:gd name="T10" fmla="*/ 109 w 142"/>
                <a:gd name="T11" fmla="*/ 83 h 83"/>
                <a:gd name="T12" fmla="*/ 127 w 142"/>
                <a:gd name="T13" fmla="*/ 36 h 83"/>
                <a:gd name="T14" fmla="*/ 45 w 142"/>
                <a:gd name="T15" fmla="*/ 4 h 83"/>
                <a:gd name="T16" fmla="*/ 0 w 142"/>
                <a:gd name="T17" fmla="*/ 21 h 83"/>
                <a:gd name="T18" fmla="*/ 30 w 142"/>
                <a:gd name="T19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83">
                  <a:moveTo>
                    <a:pt x="30" y="29"/>
                  </a:moveTo>
                  <a:cubicBezTo>
                    <a:pt x="30" y="29"/>
                    <a:pt x="30" y="38"/>
                    <a:pt x="44" y="46"/>
                  </a:cubicBezTo>
                  <a:cubicBezTo>
                    <a:pt x="44" y="46"/>
                    <a:pt x="38" y="40"/>
                    <a:pt x="40" y="34"/>
                  </a:cubicBezTo>
                  <a:cubicBezTo>
                    <a:pt x="40" y="34"/>
                    <a:pt x="50" y="51"/>
                    <a:pt x="74" y="63"/>
                  </a:cubicBezTo>
                  <a:cubicBezTo>
                    <a:pt x="74" y="63"/>
                    <a:pt x="65" y="57"/>
                    <a:pt x="63" y="47"/>
                  </a:cubicBezTo>
                  <a:cubicBezTo>
                    <a:pt x="63" y="47"/>
                    <a:pt x="78" y="67"/>
                    <a:pt x="109" y="83"/>
                  </a:cubicBezTo>
                  <a:cubicBezTo>
                    <a:pt x="109" y="83"/>
                    <a:pt x="142" y="60"/>
                    <a:pt x="127" y="36"/>
                  </a:cubicBezTo>
                  <a:cubicBezTo>
                    <a:pt x="111" y="10"/>
                    <a:pt x="70" y="0"/>
                    <a:pt x="45" y="4"/>
                  </a:cubicBezTo>
                  <a:cubicBezTo>
                    <a:pt x="19" y="7"/>
                    <a:pt x="16" y="26"/>
                    <a:pt x="0" y="21"/>
                  </a:cubicBezTo>
                  <a:cubicBezTo>
                    <a:pt x="0" y="21"/>
                    <a:pt x="12" y="30"/>
                    <a:pt x="30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62" name="Group 58"/>
          <p:cNvGrpSpPr/>
          <p:nvPr/>
        </p:nvGrpSpPr>
        <p:grpSpPr>
          <a:xfrm>
            <a:off x="6894157" y="3049065"/>
            <a:ext cx="1350006" cy="992930"/>
            <a:chOff x="6560951" y="3491996"/>
            <a:chExt cx="1350182" cy="992930"/>
          </a:xfrm>
        </p:grpSpPr>
        <p:sp>
          <p:nvSpPr>
            <p:cNvPr id="63" name="Freeform 69"/>
            <p:cNvSpPr/>
            <p:nvPr/>
          </p:nvSpPr>
          <p:spPr bwMode="auto">
            <a:xfrm>
              <a:off x="6560951" y="3839076"/>
              <a:ext cx="1350182" cy="645850"/>
            </a:xfrm>
            <a:custGeom>
              <a:avLst/>
              <a:gdLst>
                <a:gd name="T0" fmla="*/ 345 w 663"/>
                <a:gd name="T1" fmla="*/ 8 h 317"/>
                <a:gd name="T2" fmla="*/ 282 w 663"/>
                <a:gd name="T3" fmla="*/ 8 h 317"/>
                <a:gd name="T4" fmla="*/ 17 w 663"/>
                <a:gd name="T5" fmla="*/ 135 h 317"/>
                <a:gd name="T6" fmla="*/ 17 w 663"/>
                <a:gd name="T7" fmla="*/ 165 h 317"/>
                <a:gd name="T8" fmla="*/ 318 w 663"/>
                <a:gd name="T9" fmla="*/ 309 h 317"/>
                <a:gd name="T10" fmla="*/ 381 w 663"/>
                <a:gd name="T11" fmla="*/ 309 h 317"/>
                <a:gd name="T12" fmla="*/ 646 w 663"/>
                <a:gd name="T13" fmla="*/ 182 h 317"/>
                <a:gd name="T14" fmla="*/ 646 w 663"/>
                <a:gd name="T15" fmla="*/ 152 h 317"/>
                <a:gd name="T16" fmla="*/ 345 w 663"/>
                <a:gd name="T17" fmla="*/ 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3" h="317">
                  <a:moveTo>
                    <a:pt x="345" y="8"/>
                  </a:moveTo>
                  <a:cubicBezTo>
                    <a:pt x="328" y="0"/>
                    <a:pt x="299" y="0"/>
                    <a:pt x="282" y="8"/>
                  </a:cubicBezTo>
                  <a:cubicBezTo>
                    <a:pt x="17" y="135"/>
                    <a:pt x="17" y="135"/>
                    <a:pt x="17" y="135"/>
                  </a:cubicBezTo>
                  <a:cubicBezTo>
                    <a:pt x="0" y="143"/>
                    <a:pt x="0" y="157"/>
                    <a:pt x="17" y="165"/>
                  </a:cubicBezTo>
                  <a:cubicBezTo>
                    <a:pt x="318" y="309"/>
                    <a:pt x="318" y="309"/>
                    <a:pt x="318" y="309"/>
                  </a:cubicBezTo>
                  <a:cubicBezTo>
                    <a:pt x="336" y="317"/>
                    <a:pt x="364" y="317"/>
                    <a:pt x="381" y="309"/>
                  </a:cubicBezTo>
                  <a:cubicBezTo>
                    <a:pt x="646" y="182"/>
                    <a:pt x="646" y="182"/>
                    <a:pt x="646" y="182"/>
                  </a:cubicBezTo>
                  <a:cubicBezTo>
                    <a:pt x="663" y="174"/>
                    <a:pt x="663" y="160"/>
                    <a:pt x="646" y="152"/>
                  </a:cubicBezTo>
                  <a:lnTo>
                    <a:pt x="345" y="8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4" name="Freeform 69"/>
            <p:cNvSpPr/>
            <p:nvPr/>
          </p:nvSpPr>
          <p:spPr bwMode="auto">
            <a:xfrm>
              <a:off x="6560951" y="3491996"/>
              <a:ext cx="1350182" cy="645850"/>
            </a:xfrm>
            <a:custGeom>
              <a:avLst/>
              <a:gdLst>
                <a:gd name="T0" fmla="*/ 345 w 663"/>
                <a:gd name="T1" fmla="*/ 8 h 317"/>
                <a:gd name="T2" fmla="*/ 282 w 663"/>
                <a:gd name="T3" fmla="*/ 8 h 317"/>
                <a:gd name="T4" fmla="*/ 17 w 663"/>
                <a:gd name="T5" fmla="*/ 135 h 317"/>
                <a:gd name="T6" fmla="*/ 17 w 663"/>
                <a:gd name="T7" fmla="*/ 165 h 317"/>
                <a:gd name="T8" fmla="*/ 318 w 663"/>
                <a:gd name="T9" fmla="*/ 309 h 317"/>
                <a:gd name="T10" fmla="*/ 381 w 663"/>
                <a:gd name="T11" fmla="*/ 309 h 317"/>
                <a:gd name="T12" fmla="*/ 646 w 663"/>
                <a:gd name="T13" fmla="*/ 182 h 317"/>
                <a:gd name="T14" fmla="*/ 646 w 663"/>
                <a:gd name="T15" fmla="*/ 152 h 317"/>
                <a:gd name="T16" fmla="*/ 345 w 663"/>
                <a:gd name="T17" fmla="*/ 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3" h="317">
                  <a:moveTo>
                    <a:pt x="345" y="8"/>
                  </a:moveTo>
                  <a:cubicBezTo>
                    <a:pt x="328" y="0"/>
                    <a:pt x="299" y="0"/>
                    <a:pt x="282" y="8"/>
                  </a:cubicBezTo>
                  <a:cubicBezTo>
                    <a:pt x="17" y="135"/>
                    <a:pt x="17" y="135"/>
                    <a:pt x="17" y="135"/>
                  </a:cubicBezTo>
                  <a:cubicBezTo>
                    <a:pt x="0" y="143"/>
                    <a:pt x="0" y="157"/>
                    <a:pt x="17" y="165"/>
                  </a:cubicBezTo>
                  <a:cubicBezTo>
                    <a:pt x="318" y="309"/>
                    <a:pt x="318" y="309"/>
                    <a:pt x="318" y="309"/>
                  </a:cubicBezTo>
                  <a:cubicBezTo>
                    <a:pt x="336" y="317"/>
                    <a:pt x="364" y="317"/>
                    <a:pt x="381" y="309"/>
                  </a:cubicBezTo>
                  <a:cubicBezTo>
                    <a:pt x="646" y="182"/>
                    <a:pt x="646" y="182"/>
                    <a:pt x="646" y="182"/>
                  </a:cubicBezTo>
                  <a:cubicBezTo>
                    <a:pt x="663" y="174"/>
                    <a:pt x="663" y="160"/>
                    <a:pt x="646" y="152"/>
                  </a:cubicBezTo>
                  <a:lnTo>
                    <a:pt x="345" y="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5" name="Freeform 70"/>
            <p:cNvSpPr/>
            <p:nvPr/>
          </p:nvSpPr>
          <p:spPr bwMode="auto">
            <a:xfrm>
              <a:off x="7180102" y="3795851"/>
              <a:ext cx="69925" cy="45769"/>
            </a:xfrm>
            <a:custGeom>
              <a:avLst/>
              <a:gdLst>
                <a:gd name="T0" fmla="*/ 18 w 34"/>
                <a:gd name="T1" fmla="*/ 9 h 23"/>
                <a:gd name="T2" fmla="*/ 7 w 34"/>
                <a:gd name="T3" fmla="*/ 0 h 23"/>
                <a:gd name="T4" fmla="*/ 3 w 34"/>
                <a:gd name="T5" fmla="*/ 6 h 23"/>
                <a:gd name="T6" fmla="*/ 1 w 34"/>
                <a:gd name="T7" fmla="*/ 12 h 23"/>
                <a:gd name="T8" fmla="*/ 17 w 34"/>
                <a:gd name="T9" fmla="*/ 21 h 23"/>
                <a:gd name="T10" fmla="*/ 26 w 34"/>
                <a:gd name="T11" fmla="*/ 19 h 23"/>
                <a:gd name="T12" fmla="*/ 34 w 34"/>
                <a:gd name="T13" fmla="*/ 14 h 23"/>
                <a:gd name="T14" fmla="*/ 18 w 34"/>
                <a:gd name="T15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3">
                  <a:moveTo>
                    <a:pt x="18" y="9"/>
                  </a:moveTo>
                  <a:cubicBezTo>
                    <a:pt x="13" y="6"/>
                    <a:pt x="9" y="3"/>
                    <a:pt x="7" y="0"/>
                  </a:cubicBezTo>
                  <a:cubicBezTo>
                    <a:pt x="5" y="1"/>
                    <a:pt x="3" y="3"/>
                    <a:pt x="3" y="6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9"/>
                    <a:pt x="7" y="23"/>
                    <a:pt x="17" y="21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31" y="18"/>
                    <a:pt x="33" y="16"/>
                    <a:pt x="34" y="14"/>
                  </a:cubicBezTo>
                  <a:cubicBezTo>
                    <a:pt x="29" y="14"/>
                    <a:pt x="23" y="12"/>
                    <a:pt x="18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6" name="Freeform 71"/>
            <p:cNvSpPr/>
            <p:nvPr/>
          </p:nvSpPr>
          <p:spPr bwMode="auto">
            <a:xfrm>
              <a:off x="7031353" y="3826363"/>
              <a:ext cx="172905" cy="129678"/>
            </a:xfrm>
            <a:custGeom>
              <a:avLst/>
              <a:gdLst>
                <a:gd name="T0" fmla="*/ 9 w 85"/>
                <a:gd name="T1" fmla="*/ 55 h 64"/>
                <a:gd name="T2" fmla="*/ 35 w 85"/>
                <a:gd name="T3" fmla="*/ 23 h 64"/>
                <a:gd name="T4" fmla="*/ 56 w 85"/>
                <a:gd name="T5" fmla="*/ 12 h 64"/>
                <a:gd name="T6" fmla="*/ 71 w 85"/>
                <a:gd name="T7" fmla="*/ 21 h 64"/>
                <a:gd name="T8" fmla="*/ 58 w 85"/>
                <a:gd name="T9" fmla="*/ 37 h 64"/>
                <a:gd name="T10" fmla="*/ 17 w 85"/>
                <a:gd name="T11" fmla="*/ 59 h 64"/>
                <a:gd name="T12" fmla="*/ 9 w 85"/>
                <a:gd name="T13" fmla="*/ 5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64">
                  <a:moveTo>
                    <a:pt x="9" y="55"/>
                  </a:moveTo>
                  <a:cubicBezTo>
                    <a:pt x="0" y="50"/>
                    <a:pt x="12" y="36"/>
                    <a:pt x="35" y="2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78" y="0"/>
                    <a:pt x="85" y="4"/>
                    <a:pt x="71" y="21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4" y="54"/>
                    <a:pt x="26" y="64"/>
                    <a:pt x="17" y="59"/>
                  </a:cubicBezTo>
                  <a:lnTo>
                    <a:pt x="9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7" name="Freeform 72"/>
            <p:cNvSpPr/>
            <p:nvPr/>
          </p:nvSpPr>
          <p:spPr bwMode="auto">
            <a:xfrm>
              <a:off x="7182644" y="3685242"/>
              <a:ext cx="38141" cy="47041"/>
            </a:xfrm>
            <a:custGeom>
              <a:avLst/>
              <a:gdLst>
                <a:gd name="T0" fmla="*/ 19 w 19"/>
                <a:gd name="T1" fmla="*/ 5 h 23"/>
                <a:gd name="T2" fmla="*/ 9 w 19"/>
                <a:gd name="T3" fmla="*/ 1 h 23"/>
                <a:gd name="T4" fmla="*/ 1 w 19"/>
                <a:gd name="T5" fmla="*/ 12 h 23"/>
                <a:gd name="T6" fmla="*/ 1 w 19"/>
                <a:gd name="T7" fmla="*/ 18 h 23"/>
                <a:gd name="T8" fmla="*/ 5 w 19"/>
                <a:gd name="T9" fmla="*/ 22 h 23"/>
                <a:gd name="T10" fmla="*/ 19 w 19"/>
                <a:gd name="T11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3">
                  <a:moveTo>
                    <a:pt x="19" y="5"/>
                  </a:moveTo>
                  <a:cubicBezTo>
                    <a:pt x="18" y="3"/>
                    <a:pt x="13" y="0"/>
                    <a:pt x="9" y="1"/>
                  </a:cubicBezTo>
                  <a:cubicBezTo>
                    <a:pt x="5" y="2"/>
                    <a:pt x="1" y="8"/>
                    <a:pt x="1" y="12"/>
                  </a:cubicBezTo>
                  <a:cubicBezTo>
                    <a:pt x="1" y="15"/>
                    <a:pt x="2" y="17"/>
                    <a:pt x="1" y="18"/>
                  </a:cubicBezTo>
                  <a:cubicBezTo>
                    <a:pt x="0" y="19"/>
                    <a:pt x="0" y="23"/>
                    <a:pt x="5" y="22"/>
                  </a:cubicBezTo>
                  <a:cubicBezTo>
                    <a:pt x="10" y="20"/>
                    <a:pt x="19" y="5"/>
                    <a:pt x="19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8" name="Freeform 73"/>
            <p:cNvSpPr/>
            <p:nvPr/>
          </p:nvSpPr>
          <p:spPr bwMode="auto">
            <a:xfrm>
              <a:off x="7345378" y="3789494"/>
              <a:ext cx="62297" cy="31784"/>
            </a:xfrm>
            <a:custGeom>
              <a:avLst/>
              <a:gdLst>
                <a:gd name="T0" fmla="*/ 23 w 31"/>
                <a:gd name="T1" fmla="*/ 0 h 16"/>
                <a:gd name="T2" fmla="*/ 30 w 31"/>
                <a:gd name="T3" fmla="*/ 7 h 16"/>
                <a:gd name="T4" fmla="*/ 16 w 31"/>
                <a:gd name="T5" fmla="*/ 13 h 16"/>
                <a:gd name="T6" fmla="*/ 7 w 31"/>
                <a:gd name="T7" fmla="*/ 15 h 16"/>
                <a:gd name="T8" fmla="*/ 1 w 31"/>
                <a:gd name="T9" fmla="*/ 13 h 16"/>
                <a:gd name="T10" fmla="*/ 23 w 3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6">
                  <a:moveTo>
                    <a:pt x="23" y="0"/>
                  </a:moveTo>
                  <a:cubicBezTo>
                    <a:pt x="27" y="1"/>
                    <a:pt x="31" y="3"/>
                    <a:pt x="30" y="7"/>
                  </a:cubicBezTo>
                  <a:cubicBezTo>
                    <a:pt x="29" y="9"/>
                    <a:pt x="22" y="13"/>
                    <a:pt x="16" y="13"/>
                  </a:cubicBezTo>
                  <a:cubicBezTo>
                    <a:pt x="11" y="14"/>
                    <a:pt x="9" y="14"/>
                    <a:pt x="7" y="15"/>
                  </a:cubicBezTo>
                  <a:cubicBezTo>
                    <a:pt x="5" y="15"/>
                    <a:pt x="0" y="16"/>
                    <a:pt x="1" y="13"/>
                  </a:cubicBezTo>
                  <a:cubicBezTo>
                    <a:pt x="3" y="9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9" name="Freeform 74"/>
            <p:cNvSpPr>
              <a:spLocks noEditPoints="1"/>
            </p:cNvSpPr>
            <p:nvPr/>
          </p:nvSpPr>
          <p:spPr bwMode="auto">
            <a:xfrm>
              <a:off x="7139418" y="3650916"/>
              <a:ext cx="308940" cy="207232"/>
            </a:xfrm>
            <a:custGeom>
              <a:avLst/>
              <a:gdLst>
                <a:gd name="T0" fmla="*/ 34 w 152"/>
                <a:gd name="T1" fmla="*/ 83 h 102"/>
                <a:gd name="T2" fmla="*/ 51 w 152"/>
                <a:gd name="T3" fmla="*/ 2 h 102"/>
                <a:gd name="T4" fmla="*/ 54 w 152"/>
                <a:gd name="T5" fmla="*/ 0 h 102"/>
                <a:gd name="T6" fmla="*/ 152 w 152"/>
                <a:gd name="T7" fmla="*/ 55 h 102"/>
                <a:gd name="T8" fmla="*/ 150 w 152"/>
                <a:gd name="T9" fmla="*/ 57 h 102"/>
                <a:gd name="T10" fmla="*/ 34 w 152"/>
                <a:gd name="T11" fmla="*/ 83 h 102"/>
                <a:gd name="T12" fmla="*/ 55 w 152"/>
                <a:gd name="T13" fmla="*/ 7 h 102"/>
                <a:gd name="T14" fmla="*/ 39 w 152"/>
                <a:gd name="T15" fmla="*/ 79 h 102"/>
                <a:gd name="T16" fmla="*/ 141 w 152"/>
                <a:gd name="T17" fmla="*/ 56 h 102"/>
                <a:gd name="T18" fmla="*/ 55 w 152"/>
                <a:gd name="T19" fmla="*/ 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2" h="102">
                  <a:moveTo>
                    <a:pt x="34" y="83"/>
                  </a:moveTo>
                  <a:cubicBezTo>
                    <a:pt x="0" y="64"/>
                    <a:pt x="24" y="23"/>
                    <a:pt x="51" y="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52" y="55"/>
                    <a:pt x="152" y="55"/>
                    <a:pt x="152" y="55"/>
                  </a:cubicBezTo>
                  <a:cubicBezTo>
                    <a:pt x="150" y="57"/>
                    <a:pt x="150" y="57"/>
                    <a:pt x="150" y="57"/>
                  </a:cubicBezTo>
                  <a:cubicBezTo>
                    <a:pt x="123" y="79"/>
                    <a:pt x="68" y="102"/>
                    <a:pt x="34" y="83"/>
                  </a:cubicBezTo>
                  <a:close/>
                  <a:moveTo>
                    <a:pt x="55" y="7"/>
                  </a:moveTo>
                  <a:cubicBezTo>
                    <a:pt x="30" y="28"/>
                    <a:pt x="11" y="64"/>
                    <a:pt x="39" y="79"/>
                  </a:cubicBezTo>
                  <a:cubicBezTo>
                    <a:pt x="66" y="94"/>
                    <a:pt x="115" y="76"/>
                    <a:pt x="141" y="56"/>
                  </a:cubicBezTo>
                  <a:lnTo>
                    <a:pt x="55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0" name="Freeform 75"/>
            <p:cNvSpPr/>
            <p:nvPr/>
          </p:nvSpPr>
          <p:spPr bwMode="auto">
            <a:xfrm>
              <a:off x="7202986" y="3621675"/>
              <a:ext cx="288599" cy="169091"/>
            </a:xfrm>
            <a:custGeom>
              <a:avLst/>
              <a:gdLst>
                <a:gd name="T0" fmla="*/ 31 w 142"/>
                <a:gd name="T1" fmla="*/ 28 h 83"/>
                <a:gd name="T2" fmla="*/ 44 w 142"/>
                <a:gd name="T3" fmla="*/ 46 h 83"/>
                <a:gd name="T4" fmla="*/ 41 w 142"/>
                <a:gd name="T5" fmla="*/ 34 h 83"/>
                <a:gd name="T6" fmla="*/ 75 w 142"/>
                <a:gd name="T7" fmla="*/ 63 h 83"/>
                <a:gd name="T8" fmla="*/ 63 w 142"/>
                <a:gd name="T9" fmla="*/ 47 h 83"/>
                <a:gd name="T10" fmla="*/ 110 w 142"/>
                <a:gd name="T11" fmla="*/ 83 h 83"/>
                <a:gd name="T12" fmla="*/ 127 w 142"/>
                <a:gd name="T13" fmla="*/ 35 h 83"/>
                <a:gd name="T14" fmla="*/ 45 w 142"/>
                <a:gd name="T15" fmla="*/ 3 h 83"/>
                <a:gd name="T16" fmla="*/ 0 w 142"/>
                <a:gd name="T17" fmla="*/ 20 h 83"/>
                <a:gd name="T18" fmla="*/ 31 w 142"/>
                <a:gd name="T19" fmla="*/ 2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83">
                  <a:moveTo>
                    <a:pt x="31" y="28"/>
                  </a:moveTo>
                  <a:cubicBezTo>
                    <a:pt x="31" y="28"/>
                    <a:pt x="30" y="38"/>
                    <a:pt x="44" y="46"/>
                  </a:cubicBezTo>
                  <a:cubicBezTo>
                    <a:pt x="44" y="46"/>
                    <a:pt x="38" y="40"/>
                    <a:pt x="41" y="34"/>
                  </a:cubicBezTo>
                  <a:cubicBezTo>
                    <a:pt x="41" y="34"/>
                    <a:pt x="50" y="50"/>
                    <a:pt x="75" y="63"/>
                  </a:cubicBezTo>
                  <a:cubicBezTo>
                    <a:pt x="75" y="63"/>
                    <a:pt x="65" y="57"/>
                    <a:pt x="63" y="47"/>
                  </a:cubicBezTo>
                  <a:cubicBezTo>
                    <a:pt x="63" y="47"/>
                    <a:pt x="78" y="66"/>
                    <a:pt x="110" y="83"/>
                  </a:cubicBezTo>
                  <a:cubicBezTo>
                    <a:pt x="110" y="83"/>
                    <a:pt x="142" y="59"/>
                    <a:pt x="127" y="35"/>
                  </a:cubicBezTo>
                  <a:cubicBezTo>
                    <a:pt x="111" y="9"/>
                    <a:pt x="70" y="0"/>
                    <a:pt x="45" y="3"/>
                  </a:cubicBezTo>
                  <a:cubicBezTo>
                    <a:pt x="19" y="7"/>
                    <a:pt x="16" y="26"/>
                    <a:pt x="0" y="20"/>
                  </a:cubicBezTo>
                  <a:cubicBezTo>
                    <a:pt x="0" y="20"/>
                    <a:pt x="12" y="30"/>
                    <a:pt x="31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71" name="Group 67"/>
          <p:cNvGrpSpPr/>
          <p:nvPr/>
        </p:nvGrpSpPr>
        <p:grpSpPr>
          <a:xfrm>
            <a:off x="6606233" y="3354011"/>
            <a:ext cx="341950" cy="197060"/>
            <a:chOff x="6394403" y="3369946"/>
            <a:chExt cx="341995" cy="197060"/>
          </a:xfrm>
          <a:solidFill>
            <a:schemeClr val="tx1">
              <a:alpha val="20000"/>
            </a:schemeClr>
          </a:solidFill>
        </p:grpSpPr>
        <p:sp>
          <p:nvSpPr>
            <p:cNvPr id="72" name="Freeform 77"/>
            <p:cNvSpPr/>
            <p:nvPr/>
          </p:nvSpPr>
          <p:spPr bwMode="auto">
            <a:xfrm>
              <a:off x="6394403" y="3369946"/>
              <a:ext cx="81367" cy="55940"/>
            </a:xfrm>
            <a:custGeom>
              <a:avLst/>
              <a:gdLst>
                <a:gd name="T0" fmla="*/ 35 w 40"/>
                <a:gd name="T1" fmla="*/ 21 h 28"/>
                <a:gd name="T2" fmla="*/ 11 w 40"/>
                <a:gd name="T3" fmla="*/ 24 h 28"/>
                <a:gd name="T4" fmla="*/ 6 w 40"/>
                <a:gd name="T5" fmla="*/ 6 h 28"/>
                <a:gd name="T6" fmla="*/ 30 w 40"/>
                <a:gd name="T7" fmla="*/ 4 h 28"/>
                <a:gd name="T8" fmla="*/ 35 w 40"/>
                <a:gd name="T9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8">
                  <a:moveTo>
                    <a:pt x="35" y="21"/>
                  </a:moveTo>
                  <a:cubicBezTo>
                    <a:pt x="30" y="27"/>
                    <a:pt x="19" y="28"/>
                    <a:pt x="11" y="24"/>
                  </a:cubicBezTo>
                  <a:cubicBezTo>
                    <a:pt x="3" y="20"/>
                    <a:pt x="0" y="12"/>
                    <a:pt x="6" y="6"/>
                  </a:cubicBezTo>
                  <a:cubicBezTo>
                    <a:pt x="11" y="1"/>
                    <a:pt x="22" y="0"/>
                    <a:pt x="30" y="4"/>
                  </a:cubicBezTo>
                  <a:cubicBezTo>
                    <a:pt x="38" y="8"/>
                    <a:pt x="40" y="16"/>
                    <a:pt x="3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3" name="Freeform 78"/>
            <p:cNvSpPr/>
            <p:nvPr/>
          </p:nvSpPr>
          <p:spPr bwMode="auto">
            <a:xfrm>
              <a:off x="6522810" y="3434785"/>
              <a:ext cx="81367" cy="58482"/>
            </a:xfrm>
            <a:custGeom>
              <a:avLst/>
              <a:gdLst>
                <a:gd name="T0" fmla="*/ 35 w 40"/>
                <a:gd name="T1" fmla="*/ 22 h 29"/>
                <a:gd name="T2" fmla="*/ 11 w 40"/>
                <a:gd name="T3" fmla="*/ 25 h 29"/>
                <a:gd name="T4" fmla="*/ 5 w 40"/>
                <a:gd name="T5" fmla="*/ 7 h 29"/>
                <a:gd name="T6" fmla="*/ 30 w 40"/>
                <a:gd name="T7" fmla="*/ 4 h 29"/>
                <a:gd name="T8" fmla="*/ 35 w 40"/>
                <a:gd name="T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9">
                  <a:moveTo>
                    <a:pt x="35" y="22"/>
                  </a:moveTo>
                  <a:cubicBezTo>
                    <a:pt x="29" y="27"/>
                    <a:pt x="19" y="29"/>
                    <a:pt x="11" y="25"/>
                  </a:cubicBezTo>
                  <a:cubicBezTo>
                    <a:pt x="2" y="20"/>
                    <a:pt x="0" y="13"/>
                    <a:pt x="5" y="7"/>
                  </a:cubicBezTo>
                  <a:cubicBezTo>
                    <a:pt x="11" y="1"/>
                    <a:pt x="22" y="0"/>
                    <a:pt x="30" y="4"/>
                  </a:cubicBezTo>
                  <a:cubicBezTo>
                    <a:pt x="38" y="8"/>
                    <a:pt x="40" y="16"/>
                    <a:pt x="3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4" name="Freeform 79"/>
            <p:cNvSpPr/>
            <p:nvPr/>
          </p:nvSpPr>
          <p:spPr bwMode="auto">
            <a:xfrm>
              <a:off x="6655031" y="3509795"/>
              <a:ext cx="81367" cy="57211"/>
            </a:xfrm>
            <a:custGeom>
              <a:avLst/>
              <a:gdLst>
                <a:gd name="T0" fmla="*/ 35 w 40"/>
                <a:gd name="T1" fmla="*/ 22 h 28"/>
                <a:gd name="T2" fmla="*/ 11 w 40"/>
                <a:gd name="T3" fmla="*/ 24 h 28"/>
                <a:gd name="T4" fmla="*/ 6 w 40"/>
                <a:gd name="T5" fmla="*/ 7 h 28"/>
                <a:gd name="T6" fmla="*/ 30 w 40"/>
                <a:gd name="T7" fmla="*/ 4 h 28"/>
                <a:gd name="T8" fmla="*/ 35 w 40"/>
                <a:gd name="T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8">
                  <a:moveTo>
                    <a:pt x="35" y="22"/>
                  </a:moveTo>
                  <a:cubicBezTo>
                    <a:pt x="30" y="27"/>
                    <a:pt x="19" y="28"/>
                    <a:pt x="11" y="24"/>
                  </a:cubicBezTo>
                  <a:cubicBezTo>
                    <a:pt x="3" y="20"/>
                    <a:pt x="0" y="12"/>
                    <a:pt x="6" y="7"/>
                  </a:cubicBezTo>
                  <a:cubicBezTo>
                    <a:pt x="11" y="1"/>
                    <a:pt x="22" y="0"/>
                    <a:pt x="30" y="4"/>
                  </a:cubicBezTo>
                  <a:cubicBezTo>
                    <a:pt x="38" y="8"/>
                    <a:pt x="40" y="16"/>
                    <a:pt x="3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75" name="Group 71"/>
          <p:cNvGrpSpPr/>
          <p:nvPr/>
        </p:nvGrpSpPr>
        <p:grpSpPr>
          <a:xfrm>
            <a:off x="5463431" y="3138695"/>
            <a:ext cx="1566108" cy="748830"/>
            <a:chOff x="5251453" y="3605147"/>
            <a:chExt cx="1566312" cy="748830"/>
          </a:xfrm>
        </p:grpSpPr>
        <p:sp>
          <p:nvSpPr>
            <p:cNvPr id="76" name="Freeform 92"/>
            <p:cNvSpPr/>
            <p:nvPr/>
          </p:nvSpPr>
          <p:spPr bwMode="auto">
            <a:xfrm>
              <a:off x="5251453" y="3605147"/>
              <a:ext cx="1566312" cy="748830"/>
            </a:xfrm>
            <a:custGeom>
              <a:avLst/>
              <a:gdLst>
                <a:gd name="T0" fmla="*/ 742 w 769"/>
                <a:gd name="T1" fmla="*/ 354 h 367"/>
                <a:gd name="T2" fmla="*/ 741 w 769"/>
                <a:gd name="T3" fmla="*/ 306 h 367"/>
                <a:gd name="T4" fmla="*/ 129 w 769"/>
                <a:gd name="T5" fmla="*/ 14 h 367"/>
                <a:gd name="T6" fmla="*/ 28 w 769"/>
                <a:gd name="T7" fmla="*/ 13 h 367"/>
                <a:gd name="T8" fmla="*/ 29 w 769"/>
                <a:gd name="T9" fmla="*/ 61 h 367"/>
                <a:gd name="T10" fmla="*/ 641 w 769"/>
                <a:gd name="T11" fmla="*/ 354 h 367"/>
                <a:gd name="T12" fmla="*/ 742 w 769"/>
                <a:gd name="T13" fmla="*/ 354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9" h="367">
                  <a:moveTo>
                    <a:pt x="742" y="354"/>
                  </a:moveTo>
                  <a:cubicBezTo>
                    <a:pt x="769" y="341"/>
                    <a:pt x="769" y="320"/>
                    <a:pt x="741" y="306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00" y="0"/>
                    <a:pt x="55" y="0"/>
                    <a:pt x="28" y="13"/>
                  </a:cubicBezTo>
                  <a:cubicBezTo>
                    <a:pt x="0" y="26"/>
                    <a:pt x="1" y="48"/>
                    <a:pt x="29" y="61"/>
                  </a:cubicBezTo>
                  <a:cubicBezTo>
                    <a:pt x="641" y="354"/>
                    <a:pt x="641" y="354"/>
                    <a:pt x="641" y="354"/>
                  </a:cubicBezTo>
                  <a:cubicBezTo>
                    <a:pt x="669" y="367"/>
                    <a:pt x="715" y="367"/>
                    <a:pt x="742" y="3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7" name="Freeform 93"/>
            <p:cNvSpPr/>
            <p:nvPr/>
          </p:nvSpPr>
          <p:spPr bwMode="auto">
            <a:xfrm>
              <a:off x="5386217" y="3657273"/>
              <a:ext cx="912835" cy="450061"/>
            </a:xfrm>
            <a:custGeom>
              <a:avLst/>
              <a:gdLst>
                <a:gd name="T0" fmla="*/ 441 w 448"/>
                <a:gd name="T1" fmla="*/ 221 h 221"/>
                <a:gd name="T2" fmla="*/ 438 w 448"/>
                <a:gd name="T3" fmla="*/ 220 h 221"/>
                <a:gd name="T4" fmla="*/ 4 w 448"/>
                <a:gd name="T5" fmla="*/ 13 h 221"/>
                <a:gd name="T6" fmla="*/ 1 w 448"/>
                <a:gd name="T7" fmla="*/ 5 h 221"/>
                <a:gd name="T8" fmla="*/ 9 w 448"/>
                <a:gd name="T9" fmla="*/ 2 h 221"/>
                <a:gd name="T10" fmla="*/ 444 w 448"/>
                <a:gd name="T11" fmla="*/ 209 h 221"/>
                <a:gd name="T12" fmla="*/ 446 w 448"/>
                <a:gd name="T13" fmla="*/ 217 h 221"/>
                <a:gd name="T14" fmla="*/ 441 w 448"/>
                <a:gd name="T1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221">
                  <a:moveTo>
                    <a:pt x="441" y="221"/>
                  </a:moveTo>
                  <a:cubicBezTo>
                    <a:pt x="440" y="221"/>
                    <a:pt x="439" y="221"/>
                    <a:pt x="438" y="220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1" y="11"/>
                    <a:pt x="0" y="8"/>
                    <a:pt x="1" y="5"/>
                  </a:cubicBezTo>
                  <a:cubicBezTo>
                    <a:pt x="3" y="2"/>
                    <a:pt x="6" y="0"/>
                    <a:pt x="9" y="2"/>
                  </a:cubicBezTo>
                  <a:cubicBezTo>
                    <a:pt x="444" y="209"/>
                    <a:pt x="444" y="209"/>
                    <a:pt x="444" y="209"/>
                  </a:cubicBezTo>
                  <a:cubicBezTo>
                    <a:pt x="447" y="211"/>
                    <a:pt x="448" y="214"/>
                    <a:pt x="446" y="217"/>
                  </a:cubicBezTo>
                  <a:cubicBezTo>
                    <a:pt x="445" y="220"/>
                    <a:pt x="443" y="221"/>
                    <a:pt x="441" y="2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78" name="Group 74"/>
          <p:cNvGrpSpPr/>
          <p:nvPr/>
        </p:nvGrpSpPr>
        <p:grpSpPr>
          <a:xfrm>
            <a:off x="5463431" y="3642927"/>
            <a:ext cx="1566108" cy="748830"/>
            <a:chOff x="5251453" y="3605147"/>
            <a:chExt cx="1566312" cy="748830"/>
          </a:xfrm>
          <a:solidFill>
            <a:schemeClr val="tx1">
              <a:alpha val="10000"/>
            </a:schemeClr>
          </a:solidFill>
        </p:grpSpPr>
        <p:sp>
          <p:nvSpPr>
            <p:cNvPr id="79" name="Freeform 92"/>
            <p:cNvSpPr/>
            <p:nvPr/>
          </p:nvSpPr>
          <p:spPr bwMode="auto">
            <a:xfrm>
              <a:off x="5251453" y="3605147"/>
              <a:ext cx="1566312" cy="748830"/>
            </a:xfrm>
            <a:custGeom>
              <a:avLst/>
              <a:gdLst>
                <a:gd name="T0" fmla="*/ 742 w 769"/>
                <a:gd name="T1" fmla="*/ 354 h 367"/>
                <a:gd name="T2" fmla="*/ 741 w 769"/>
                <a:gd name="T3" fmla="*/ 306 h 367"/>
                <a:gd name="T4" fmla="*/ 129 w 769"/>
                <a:gd name="T5" fmla="*/ 14 h 367"/>
                <a:gd name="T6" fmla="*/ 28 w 769"/>
                <a:gd name="T7" fmla="*/ 13 h 367"/>
                <a:gd name="T8" fmla="*/ 29 w 769"/>
                <a:gd name="T9" fmla="*/ 61 h 367"/>
                <a:gd name="T10" fmla="*/ 641 w 769"/>
                <a:gd name="T11" fmla="*/ 354 h 367"/>
                <a:gd name="T12" fmla="*/ 742 w 769"/>
                <a:gd name="T13" fmla="*/ 354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9" h="367">
                  <a:moveTo>
                    <a:pt x="742" y="354"/>
                  </a:moveTo>
                  <a:cubicBezTo>
                    <a:pt x="769" y="341"/>
                    <a:pt x="769" y="320"/>
                    <a:pt x="741" y="306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00" y="0"/>
                    <a:pt x="55" y="0"/>
                    <a:pt x="28" y="13"/>
                  </a:cubicBezTo>
                  <a:cubicBezTo>
                    <a:pt x="0" y="26"/>
                    <a:pt x="1" y="48"/>
                    <a:pt x="29" y="61"/>
                  </a:cubicBezTo>
                  <a:cubicBezTo>
                    <a:pt x="641" y="354"/>
                    <a:pt x="641" y="354"/>
                    <a:pt x="641" y="354"/>
                  </a:cubicBezTo>
                  <a:cubicBezTo>
                    <a:pt x="669" y="367"/>
                    <a:pt x="715" y="367"/>
                    <a:pt x="742" y="3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0" name="Freeform 93"/>
            <p:cNvSpPr/>
            <p:nvPr/>
          </p:nvSpPr>
          <p:spPr bwMode="auto">
            <a:xfrm>
              <a:off x="5386217" y="3657273"/>
              <a:ext cx="912835" cy="450061"/>
            </a:xfrm>
            <a:custGeom>
              <a:avLst/>
              <a:gdLst>
                <a:gd name="T0" fmla="*/ 441 w 448"/>
                <a:gd name="T1" fmla="*/ 221 h 221"/>
                <a:gd name="T2" fmla="*/ 438 w 448"/>
                <a:gd name="T3" fmla="*/ 220 h 221"/>
                <a:gd name="T4" fmla="*/ 4 w 448"/>
                <a:gd name="T5" fmla="*/ 13 h 221"/>
                <a:gd name="T6" fmla="*/ 1 w 448"/>
                <a:gd name="T7" fmla="*/ 5 h 221"/>
                <a:gd name="T8" fmla="*/ 9 w 448"/>
                <a:gd name="T9" fmla="*/ 2 h 221"/>
                <a:gd name="T10" fmla="*/ 444 w 448"/>
                <a:gd name="T11" fmla="*/ 209 h 221"/>
                <a:gd name="T12" fmla="*/ 446 w 448"/>
                <a:gd name="T13" fmla="*/ 217 h 221"/>
                <a:gd name="T14" fmla="*/ 441 w 448"/>
                <a:gd name="T1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221">
                  <a:moveTo>
                    <a:pt x="441" y="221"/>
                  </a:moveTo>
                  <a:cubicBezTo>
                    <a:pt x="440" y="221"/>
                    <a:pt x="439" y="221"/>
                    <a:pt x="438" y="220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1" y="11"/>
                    <a:pt x="0" y="8"/>
                    <a:pt x="1" y="5"/>
                  </a:cubicBezTo>
                  <a:cubicBezTo>
                    <a:pt x="3" y="2"/>
                    <a:pt x="6" y="0"/>
                    <a:pt x="9" y="2"/>
                  </a:cubicBezTo>
                  <a:cubicBezTo>
                    <a:pt x="444" y="209"/>
                    <a:pt x="444" y="209"/>
                    <a:pt x="444" y="209"/>
                  </a:cubicBezTo>
                  <a:cubicBezTo>
                    <a:pt x="447" y="211"/>
                    <a:pt x="448" y="214"/>
                    <a:pt x="446" y="217"/>
                  </a:cubicBezTo>
                  <a:cubicBezTo>
                    <a:pt x="445" y="220"/>
                    <a:pt x="443" y="221"/>
                    <a:pt x="441" y="2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cxnSp>
        <p:nvCxnSpPr>
          <p:cNvPr id="81" name="Straight Connector 77"/>
          <p:cNvCxnSpPr/>
          <p:nvPr/>
        </p:nvCxnSpPr>
        <p:spPr>
          <a:xfrm flipH="1" flipV="1">
            <a:off x="4039822" y="2688265"/>
            <a:ext cx="497901" cy="31619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78"/>
          <p:cNvCxnSpPr/>
          <p:nvPr/>
        </p:nvCxnSpPr>
        <p:spPr>
          <a:xfrm flipH="1">
            <a:off x="3375151" y="2688265"/>
            <a:ext cx="664672" cy="0"/>
          </a:xfrm>
          <a:prstGeom prst="line">
            <a:avLst/>
          </a:prstGeom>
          <a:ln w="19050"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79"/>
          <p:cNvCxnSpPr/>
          <p:nvPr/>
        </p:nvCxnSpPr>
        <p:spPr>
          <a:xfrm flipH="1">
            <a:off x="2951853" y="4272411"/>
            <a:ext cx="1149444" cy="604435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0"/>
          <p:cNvCxnSpPr/>
          <p:nvPr/>
        </p:nvCxnSpPr>
        <p:spPr>
          <a:xfrm flipH="1">
            <a:off x="2639957" y="4876844"/>
            <a:ext cx="311899" cy="0"/>
          </a:xfrm>
          <a:prstGeom prst="line">
            <a:avLst/>
          </a:prstGeom>
          <a:ln w="19050"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1"/>
          <p:cNvCxnSpPr/>
          <p:nvPr/>
        </p:nvCxnSpPr>
        <p:spPr>
          <a:xfrm flipV="1">
            <a:off x="7915546" y="2577313"/>
            <a:ext cx="497901" cy="31619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2"/>
          <p:cNvCxnSpPr/>
          <p:nvPr/>
        </p:nvCxnSpPr>
        <p:spPr>
          <a:xfrm>
            <a:off x="8413447" y="2577313"/>
            <a:ext cx="833839" cy="0"/>
          </a:xfrm>
          <a:prstGeom prst="line">
            <a:avLst/>
          </a:prstGeom>
          <a:ln w="19050"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3"/>
          <p:cNvCxnSpPr/>
          <p:nvPr/>
        </p:nvCxnSpPr>
        <p:spPr>
          <a:xfrm>
            <a:off x="6909743" y="3820959"/>
            <a:ext cx="838876" cy="838985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4"/>
          <p:cNvCxnSpPr/>
          <p:nvPr/>
        </p:nvCxnSpPr>
        <p:spPr>
          <a:xfrm>
            <a:off x="7748618" y="4663021"/>
            <a:ext cx="1706030" cy="0"/>
          </a:xfrm>
          <a:prstGeom prst="line">
            <a:avLst/>
          </a:prstGeom>
          <a:ln w="19050"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5"/>
          <p:cNvSpPr txBox="1"/>
          <p:nvPr/>
        </p:nvSpPr>
        <p:spPr>
          <a:xfrm>
            <a:off x="2485612" y="2315333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0" name="Rectangle 86"/>
          <p:cNvSpPr/>
          <p:nvPr/>
        </p:nvSpPr>
        <p:spPr>
          <a:xfrm>
            <a:off x="1037606" y="2576588"/>
            <a:ext cx="2238990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</a:p>
        </p:txBody>
      </p:sp>
      <p:sp>
        <p:nvSpPr>
          <p:cNvPr id="91" name="TextBox 87"/>
          <p:cNvSpPr txBox="1"/>
          <p:nvPr/>
        </p:nvSpPr>
        <p:spPr>
          <a:xfrm>
            <a:off x="9326017" y="226977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2" name="Rectangle 88"/>
          <p:cNvSpPr/>
          <p:nvPr/>
        </p:nvSpPr>
        <p:spPr>
          <a:xfrm>
            <a:off x="9326016" y="2531025"/>
            <a:ext cx="2192835" cy="105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</a:p>
        </p:txBody>
      </p:sp>
      <p:sp>
        <p:nvSpPr>
          <p:cNvPr id="93" name="TextBox 89"/>
          <p:cNvSpPr txBox="1"/>
          <p:nvPr/>
        </p:nvSpPr>
        <p:spPr>
          <a:xfrm>
            <a:off x="9544376" y="427459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4" name="Rectangle 90"/>
          <p:cNvSpPr/>
          <p:nvPr/>
        </p:nvSpPr>
        <p:spPr>
          <a:xfrm>
            <a:off x="9544375" y="4535852"/>
            <a:ext cx="2192835" cy="105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</a:p>
        </p:txBody>
      </p:sp>
      <p:sp>
        <p:nvSpPr>
          <p:cNvPr id="95" name="TextBox 91"/>
          <p:cNvSpPr txBox="1"/>
          <p:nvPr/>
        </p:nvSpPr>
        <p:spPr>
          <a:xfrm>
            <a:off x="1704859" y="454163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" name="Rectangle 92"/>
          <p:cNvSpPr/>
          <p:nvPr/>
        </p:nvSpPr>
        <p:spPr>
          <a:xfrm>
            <a:off x="256854" y="4802885"/>
            <a:ext cx="2238990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500"/>
                            </p:stCondLst>
                            <p:childTnLst>
                              <p:par>
                                <p:cTn id="9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 noEditPoints="1"/>
          </p:cNvSpPr>
          <p:nvPr/>
        </p:nvSpPr>
        <p:spPr bwMode="auto">
          <a:xfrm flipH="1">
            <a:off x="4648697" y="2514147"/>
            <a:ext cx="2899305" cy="2899682"/>
          </a:xfrm>
          <a:custGeom>
            <a:avLst/>
            <a:gdLst>
              <a:gd name="T0" fmla="*/ 32 w 289"/>
              <a:gd name="T1" fmla="*/ 54 h 289"/>
              <a:gd name="T2" fmla="*/ 1 w 289"/>
              <a:gd name="T3" fmla="*/ 159 h 289"/>
              <a:gd name="T4" fmla="*/ 184 w 289"/>
              <a:gd name="T5" fmla="*/ 13 h 289"/>
              <a:gd name="T6" fmla="*/ 167 w 289"/>
              <a:gd name="T7" fmla="*/ 49 h 289"/>
              <a:gd name="T8" fmla="*/ 191 w 289"/>
              <a:gd name="T9" fmla="*/ 39 h 289"/>
              <a:gd name="T10" fmla="*/ 175 w 289"/>
              <a:gd name="T11" fmla="*/ 175 h 289"/>
              <a:gd name="T12" fmla="*/ 244 w 289"/>
              <a:gd name="T13" fmla="*/ 169 h 289"/>
              <a:gd name="T14" fmla="*/ 226 w 289"/>
              <a:gd name="T15" fmla="*/ 138 h 289"/>
              <a:gd name="T16" fmla="*/ 211 w 289"/>
              <a:gd name="T17" fmla="*/ 189 h 289"/>
              <a:gd name="T18" fmla="*/ 200 w 289"/>
              <a:gd name="T19" fmla="*/ 114 h 289"/>
              <a:gd name="T20" fmla="*/ 190 w 289"/>
              <a:gd name="T21" fmla="*/ 210 h 289"/>
              <a:gd name="T22" fmla="*/ 239 w 289"/>
              <a:gd name="T23" fmla="*/ 189 h 289"/>
              <a:gd name="T24" fmla="*/ 229 w 289"/>
              <a:gd name="T25" fmla="*/ 73 h 289"/>
              <a:gd name="T26" fmla="*/ 212 w 289"/>
              <a:gd name="T27" fmla="*/ 50 h 289"/>
              <a:gd name="T28" fmla="*/ 177 w 289"/>
              <a:gd name="T29" fmla="*/ 158 h 289"/>
              <a:gd name="T30" fmla="*/ 158 w 289"/>
              <a:gd name="T31" fmla="*/ 215 h 289"/>
              <a:gd name="T32" fmla="*/ 245 w 289"/>
              <a:gd name="T33" fmla="*/ 209 h 289"/>
              <a:gd name="T34" fmla="*/ 217 w 289"/>
              <a:gd name="T35" fmla="*/ 47 h 289"/>
              <a:gd name="T36" fmla="*/ 160 w 289"/>
              <a:gd name="T37" fmla="*/ 17 h 289"/>
              <a:gd name="T38" fmla="*/ 145 w 289"/>
              <a:gd name="T39" fmla="*/ 47 h 289"/>
              <a:gd name="T40" fmla="*/ 157 w 289"/>
              <a:gd name="T41" fmla="*/ 196 h 289"/>
              <a:gd name="T42" fmla="*/ 168 w 289"/>
              <a:gd name="T43" fmla="*/ 246 h 289"/>
              <a:gd name="T44" fmla="*/ 241 w 289"/>
              <a:gd name="T45" fmla="*/ 241 h 289"/>
              <a:gd name="T46" fmla="*/ 272 w 289"/>
              <a:gd name="T47" fmla="*/ 158 h 289"/>
              <a:gd name="T48" fmla="*/ 268 w 289"/>
              <a:gd name="T49" fmla="*/ 126 h 289"/>
              <a:gd name="T50" fmla="*/ 276 w 289"/>
              <a:gd name="T51" fmla="*/ 138 h 289"/>
              <a:gd name="T52" fmla="*/ 280 w 289"/>
              <a:gd name="T53" fmla="*/ 121 h 289"/>
              <a:gd name="T54" fmla="*/ 227 w 289"/>
              <a:gd name="T55" fmla="*/ 36 h 289"/>
              <a:gd name="T56" fmla="*/ 152 w 289"/>
              <a:gd name="T57" fmla="*/ 257 h 289"/>
              <a:gd name="T58" fmla="*/ 168 w 289"/>
              <a:gd name="T59" fmla="*/ 273 h 289"/>
              <a:gd name="T60" fmla="*/ 37 w 289"/>
              <a:gd name="T61" fmla="*/ 231 h 289"/>
              <a:gd name="T62" fmla="*/ 33 w 289"/>
              <a:gd name="T63" fmla="*/ 80 h 289"/>
              <a:gd name="T64" fmla="*/ 62 w 289"/>
              <a:gd name="T65" fmla="*/ 219 h 289"/>
              <a:gd name="T66" fmla="*/ 44 w 289"/>
              <a:gd name="T67" fmla="*/ 109 h 289"/>
              <a:gd name="T68" fmla="*/ 129 w 289"/>
              <a:gd name="T69" fmla="*/ 158 h 289"/>
              <a:gd name="T70" fmla="*/ 113 w 289"/>
              <a:gd name="T71" fmla="*/ 195 h 289"/>
              <a:gd name="T72" fmla="*/ 53 w 289"/>
              <a:gd name="T73" fmla="*/ 213 h 289"/>
              <a:gd name="T74" fmla="*/ 101 w 289"/>
              <a:gd name="T75" fmla="*/ 175 h 289"/>
              <a:gd name="T76" fmla="*/ 76 w 289"/>
              <a:gd name="T77" fmla="*/ 123 h 289"/>
              <a:gd name="T78" fmla="*/ 99 w 289"/>
              <a:gd name="T79" fmla="*/ 156 h 289"/>
              <a:gd name="T80" fmla="*/ 74 w 289"/>
              <a:gd name="T81" fmla="*/ 156 h 289"/>
              <a:gd name="T82" fmla="*/ 95 w 289"/>
              <a:gd name="T83" fmla="*/ 176 h 289"/>
              <a:gd name="T84" fmla="*/ 115 w 289"/>
              <a:gd name="T85" fmla="*/ 194 h 289"/>
              <a:gd name="T86" fmla="*/ 108 w 289"/>
              <a:gd name="T87" fmla="*/ 20 h 289"/>
              <a:gd name="T88" fmla="*/ 44 w 289"/>
              <a:gd name="T89" fmla="*/ 122 h 289"/>
              <a:gd name="T90" fmla="*/ 54 w 289"/>
              <a:gd name="T91" fmla="*/ 157 h 289"/>
              <a:gd name="T92" fmla="*/ 44 w 289"/>
              <a:gd name="T93" fmla="*/ 208 h 289"/>
              <a:gd name="T94" fmla="*/ 95 w 289"/>
              <a:gd name="T95" fmla="*/ 244 h 289"/>
              <a:gd name="T96" fmla="*/ 118 w 289"/>
              <a:gd name="T97" fmla="*/ 196 h 289"/>
              <a:gd name="T98" fmla="*/ 134 w 289"/>
              <a:gd name="T99" fmla="*/ 7 h 289"/>
              <a:gd name="T100" fmla="*/ 72 w 289"/>
              <a:gd name="T101" fmla="*/ 27 h 289"/>
              <a:gd name="T102" fmla="*/ 16 w 289"/>
              <a:gd name="T103" fmla="*/ 137 h 289"/>
              <a:gd name="T104" fmla="*/ 37 w 289"/>
              <a:gd name="T105" fmla="*/ 190 h 289"/>
              <a:gd name="T106" fmla="*/ 85 w 289"/>
              <a:gd name="T107" fmla="*/ 248 h 289"/>
              <a:gd name="T108" fmla="*/ 136 w 289"/>
              <a:gd name="T109" fmla="*/ 282 h 289"/>
              <a:gd name="T110" fmla="*/ 131 w 289"/>
              <a:gd name="T111" fmla="*/ 195 h 289"/>
              <a:gd name="T112" fmla="*/ 143 w 289"/>
              <a:gd name="T113" fmla="*/ 16 h 289"/>
              <a:gd name="T114" fmla="*/ 25 w 289"/>
              <a:gd name="T115" fmla="*/ 83 h 289"/>
              <a:gd name="T116" fmla="*/ 6 w 289"/>
              <a:gd name="T117" fmla="*/ 149 h 289"/>
              <a:gd name="T118" fmla="*/ 8 w 289"/>
              <a:gd name="T119" fmla="*/ 168 h 289"/>
              <a:gd name="T120" fmla="*/ 79 w 289"/>
              <a:gd name="T121" fmla="*/ 261 h 289"/>
              <a:gd name="T122" fmla="*/ 147 w 289"/>
              <a:gd name="T123" fmla="*/ 282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89" h="289">
                <a:moveTo>
                  <a:pt x="155" y="288"/>
                </a:moveTo>
                <a:cubicBezTo>
                  <a:pt x="156" y="288"/>
                  <a:pt x="158" y="288"/>
                  <a:pt x="159" y="288"/>
                </a:cubicBezTo>
                <a:cubicBezTo>
                  <a:pt x="160" y="288"/>
                  <a:pt x="161" y="288"/>
                  <a:pt x="162" y="288"/>
                </a:cubicBezTo>
                <a:cubicBezTo>
                  <a:pt x="164" y="287"/>
                  <a:pt x="165" y="287"/>
                  <a:pt x="166" y="287"/>
                </a:cubicBezTo>
                <a:cubicBezTo>
                  <a:pt x="167" y="287"/>
                  <a:pt x="168" y="287"/>
                  <a:pt x="169" y="287"/>
                </a:cubicBezTo>
                <a:cubicBezTo>
                  <a:pt x="170" y="286"/>
                  <a:pt x="172" y="286"/>
                  <a:pt x="173" y="286"/>
                </a:cubicBezTo>
                <a:cubicBezTo>
                  <a:pt x="174" y="286"/>
                  <a:pt x="175" y="285"/>
                  <a:pt x="176" y="285"/>
                </a:cubicBezTo>
                <a:cubicBezTo>
                  <a:pt x="177" y="285"/>
                  <a:pt x="179" y="285"/>
                  <a:pt x="180" y="284"/>
                </a:cubicBezTo>
                <a:cubicBezTo>
                  <a:pt x="181" y="284"/>
                  <a:pt x="182" y="284"/>
                  <a:pt x="183" y="284"/>
                </a:cubicBezTo>
                <a:cubicBezTo>
                  <a:pt x="184" y="283"/>
                  <a:pt x="185" y="283"/>
                  <a:pt x="187" y="282"/>
                </a:cubicBezTo>
                <a:cubicBezTo>
                  <a:pt x="188" y="282"/>
                  <a:pt x="188" y="282"/>
                  <a:pt x="189" y="282"/>
                </a:cubicBezTo>
                <a:cubicBezTo>
                  <a:pt x="191" y="281"/>
                  <a:pt x="192" y="281"/>
                  <a:pt x="193" y="280"/>
                </a:cubicBezTo>
                <a:cubicBezTo>
                  <a:pt x="194" y="280"/>
                  <a:pt x="195" y="279"/>
                  <a:pt x="196" y="279"/>
                </a:cubicBezTo>
                <a:cubicBezTo>
                  <a:pt x="197" y="279"/>
                  <a:pt x="199" y="278"/>
                  <a:pt x="200" y="278"/>
                </a:cubicBezTo>
                <a:cubicBezTo>
                  <a:pt x="201" y="277"/>
                  <a:pt x="202" y="277"/>
                  <a:pt x="203" y="276"/>
                </a:cubicBezTo>
                <a:cubicBezTo>
                  <a:pt x="204" y="276"/>
                  <a:pt x="205" y="275"/>
                  <a:pt x="206" y="275"/>
                </a:cubicBezTo>
                <a:cubicBezTo>
                  <a:pt x="207" y="274"/>
                  <a:pt x="209" y="274"/>
                  <a:pt x="210" y="273"/>
                </a:cubicBezTo>
                <a:cubicBezTo>
                  <a:pt x="211" y="273"/>
                  <a:pt x="212" y="272"/>
                  <a:pt x="212" y="272"/>
                </a:cubicBezTo>
                <a:cubicBezTo>
                  <a:pt x="214" y="271"/>
                  <a:pt x="216" y="270"/>
                  <a:pt x="217" y="269"/>
                </a:cubicBezTo>
                <a:cubicBezTo>
                  <a:pt x="218" y="269"/>
                  <a:pt x="218" y="268"/>
                  <a:pt x="218" y="268"/>
                </a:cubicBezTo>
                <a:cubicBezTo>
                  <a:pt x="260" y="243"/>
                  <a:pt x="289" y="197"/>
                  <a:pt x="289" y="144"/>
                </a:cubicBezTo>
                <a:cubicBezTo>
                  <a:pt x="289" y="65"/>
                  <a:pt x="224" y="0"/>
                  <a:pt x="144" y="0"/>
                </a:cubicBezTo>
                <a:cubicBezTo>
                  <a:pt x="99" y="0"/>
                  <a:pt x="58" y="21"/>
                  <a:pt x="32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1" y="55"/>
                  <a:pt x="31" y="55"/>
                  <a:pt x="31" y="55"/>
                </a:cubicBezTo>
                <a:cubicBezTo>
                  <a:pt x="28" y="59"/>
                  <a:pt x="25" y="63"/>
                  <a:pt x="23" y="67"/>
                </a:cubicBezTo>
                <a:cubicBezTo>
                  <a:pt x="23" y="67"/>
                  <a:pt x="22" y="67"/>
                  <a:pt x="22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20" y="71"/>
                  <a:pt x="18" y="74"/>
                  <a:pt x="17" y="77"/>
                </a:cubicBezTo>
                <a:cubicBezTo>
                  <a:pt x="16" y="78"/>
                  <a:pt x="16" y="78"/>
                  <a:pt x="16" y="78"/>
                </a:cubicBezTo>
                <a:cubicBezTo>
                  <a:pt x="15" y="81"/>
                  <a:pt x="14" y="83"/>
                  <a:pt x="13" y="85"/>
                </a:cubicBezTo>
                <a:cubicBezTo>
                  <a:pt x="12" y="86"/>
                  <a:pt x="12" y="87"/>
                  <a:pt x="12" y="87"/>
                </a:cubicBezTo>
                <a:cubicBezTo>
                  <a:pt x="11" y="90"/>
                  <a:pt x="10" y="93"/>
                  <a:pt x="8" y="95"/>
                </a:cubicBezTo>
                <a:cubicBezTo>
                  <a:pt x="8" y="96"/>
                  <a:pt x="8" y="96"/>
                  <a:pt x="8" y="97"/>
                </a:cubicBezTo>
                <a:cubicBezTo>
                  <a:pt x="7" y="99"/>
                  <a:pt x="6" y="101"/>
                  <a:pt x="6" y="104"/>
                </a:cubicBezTo>
                <a:cubicBezTo>
                  <a:pt x="6" y="105"/>
                  <a:pt x="5" y="105"/>
                  <a:pt x="5" y="106"/>
                </a:cubicBezTo>
                <a:cubicBezTo>
                  <a:pt x="4" y="109"/>
                  <a:pt x="4" y="111"/>
                  <a:pt x="3" y="114"/>
                </a:cubicBezTo>
                <a:cubicBezTo>
                  <a:pt x="3" y="114"/>
                  <a:pt x="3" y="115"/>
                  <a:pt x="3" y="115"/>
                </a:cubicBezTo>
                <a:cubicBezTo>
                  <a:pt x="2" y="118"/>
                  <a:pt x="2" y="121"/>
                  <a:pt x="1" y="124"/>
                </a:cubicBezTo>
                <a:cubicBezTo>
                  <a:pt x="1" y="124"/>
                  <a:pt x="1" y="125"/>
                  <a:pt x="1" y="126"/>
                </a:cubicBezTo>
                <a:cubicBezTo>
                  <a:pt x="1" y="128"/>
                  <a:pt x="1" y="131"/>
                  <a:pt x="0" y="133"/>
                </a:cubicBezTo>
                <a:cubicBezTo>
                  <a:pt x="0" y="134"/>
                  <a:pt x="0" y="135"/>
                  <a:pt x="0" y="135"/>
                </a:cubicBezTo>
                <a:cubicBezTo>
                  <a:pt x="0" y="138"/>
                  <a:pt x="0" y="141"/>
                  <a:pt x="0" y="144"/>
                </a:cubicBezTo>
                <a:cubicBezTo>
                  <a:pt x="0" y="144"/>
                  <a:pt x="0" y="145"/>
                  <a:pt x="0" y="145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47"/>
                  <a:pt x="0" y="149"/>
                  <a:pt x="0" y="152"/>
                </a:cubicBezTo>
                <a:cubicBezTo>
                  <a:pt x="0" y="152"/>
                  <a:pt x="0" y="153"/>
                  <a:pt x="0" y="153"/>
                </a:cubicBezTo>
                <a:cubicBezTo>
                  <a:pt x="0" y="155"/>
                  <a:pt x="0" y="157"/>
                  <a:pt x="1" y="159"/>
                </a:cubicBezTo>
                <a:cubicBezTo>
                  <a:pt x="1" y="159"/>
                  <a:pt x="1" y="160"/>
                  <a:pt x="1" y="160"/>
                </a:cubicBezTo>
                <a:cubicBezTo>
                  <a:pt x="1" y="162"/>
                  <a:pt x="1" y="164"/>
                  <a:pt x="1" y="166"/>
                </a:cubicBezTo>
                <a:cubicBezTo>
                  <a:pt x="2" y="166"/>
                  <a:pt x="2" y="167"/>
                  <a:pt x="2" y="167"/>
                </a:cubicBezTo>
                <a:cubicBezTo>
                  <a:pt x="2" y="169"/>
                  <a:pt x="2" y="171"/>
                  <a:pt x="3" y="173"/>
                </a:cubicBezTo>
                <a:cubicBezTo>
                  <a:pt x="3" y="173"/>
                  <a:pt x="3" y="174"/>
                  <a:pt x="3" y="174"/>
                </a:cubicBezTo>
                <a:cubicBezTo>
                  <a:pt x="4" y="181"/>
                  <a:pt x="6" y="187"/>
                  <a:pt x="9" y="194"/>
                </a:cubicBezTo>
                <a:cubicBezTo>
                  <a:pt x="16" y="214"/>
                  <a:pt x="27" y="231"/>
                  <a:pt x="42" y="247"/>
                </a:cubicBezTo>
                <a:cubicBezTo>
                  <a:pt x="69" y="274"/>
                  <a:pt x="106" y="289"/>
                  <a:pt x="144" y="289"/>
                </a:cubicBezTo>
                <a:cubicBezTo>
                  <a:pt x="144" y="289"/>
                  <a:pt x="144" y="289"/>
                  <a:pt x="144" y="289"/>
                </a:cubicBezTo>
                <a:cubicBezTo>
                  <a:pt x="144" y="289"/>
                  <a:pt x="144" y="289"/>
                  <a:pt x="144" y="289"/>
                </a:cubicBezTo>
                <a:cubicBezTo>
                  <a:pt x="145" y="289"/>
                  <a:pt x="146" y="289"/>
                  <a:pt x="146" y="289"/>
                </a:cubicBezTo>
                <a:cubicBezTo>
                  <a:pt x="148" y="289"/>
                  <a:pt x="150" y="289"/>
                  <a:pt x="151" y="289"/>
                </a:cubicBezTo>
                <a:cubicBezTo>
                  <a:pt x="153" y="289"/>
                  <a:pt x="154" y="288"/>
                  <a:pt x="155" y="288"/>
                </a:cubicBezTo>
                <a:close/>
                <a:moveTo>
                  <a:pt x="168" y="8"/>
                </a:moveTo>
                <a:cubicBezTo>
                  <a:pt x="169" y="9"/>
                  <a:pt x="171" y="9"/>
                  <a:pt x="173" y="10"/>
                </a:cubicBezTo>
                <a:cubicBezTo>
                  <a:pt x="178" y="13"/>
                  <a:pt x="184" y="16"/>
                  <a:pt x="189" y="21"/>
                </a:cubicBezTo>
                <a:cubicBezTo>
                  <a:pt x="185" y="20"/>
                  <a:pt x="182" y="19"/>
                  <a:pt x="179" y="18"/>
                </a:cubicBezTo>
                <a:cubicBezTo>
                  <a:pt x="175" y="14"/>
                  <a:pt x="171" y="11"/>
                  <a:pt x="167" y="8"/>
                </a:cubicBezTo>
                <a:cubicBezTo>
                  <a:pt x="168" y="8"/>
                  <a:pt x="168" y="8"/>
                  <a:pt x="168" y="8"/>
                </a:cubicBezTo>
                <a:close/>
                <a:moveTo>
                  <a:pt x="188" y="14"/>
                </a:moveTo>
                <a:cubicBezTo>
                  <a:pt x="196" y="18"/>
                  <a:pt x="203" y="23"/>
                  <a:pt x="209" y="29"/>
                </a:cubicBezTo>
                <a:cubicBezTo>
                  <a:pt x="204" y="26"/>
                  <a:pt x="198" y="24"/>
                  <a:pt x="192" y="22"/>
                </a:cubicBezTo>
                <a:cubicBezTo>
                  <a:pt x="188" y="18"/>
                  <a:pt x="184" y="14"/>
                  <a:pt x="179" y="11"/>
                </a:cubicBezTo>
                <a:cubicBezTo>
                  <a:pt x="181" y="12"/>
                  <a:pt x="182" y="13"/>
                  <a:pt x="184" y="13"/>
                </a:cubicBezTo>
                <a:cubicBezTo>
                  <a:pt x="185" y="13"/>
                  <a:pt x="186" y="13"/>
                  <a:pt x="187" y="13"/>
                </a:cubicBezTo>
                <a:cubicBezTo>
                  <a:pt x="187" y="13"/>
                  <a:pt x="188" y="13"/>
                  <a:pt x="188" y="14"/>
                </a:cubicBezTo>
                <a:close/>
                <a:moveTo>
                  <a:pt x="231" y="40"/>
                </a:moveTo>
                <a:cubicBezTo>
                  <a:pt x="232" y="41"/>
                  <a:pt x="233" y="42"/>
                  <a:pt x="235" y="44"/>
                </a:cubicBezTo>
                <a:cubicBezTo>
                  <a:pt x="232" y="42"/>
                  <a:pt x="230" y="41"/>
                  <a:pt x="228" y="39"/>
                </a:cubicBezTo>
                <a:cubicBezTo>
                  <a:pt x="228" y="39"/>
                  <a:pt x="228" y="39"/>
                  <a:pt x="228" y="39"/>
                </a:cubicBezTo>
                <a:cubicBezTo>
                  <a:pt x="229" y="39"/>
                  <a:pt x="230" y="39"/>
                  <a:pt x="231" y="40"/>
                </a:cubicBezTo>
                <a:close/>
                <a:moveTo>
                  <a:pt x="229" y="45"/>
                </a:moveTo>
                <a:cubicBezTo>
                  <a:pt x="229" y="45"/>
                  <a:pt x="229" y="45"/>
                  <a:pt x="229" y="45"/>
                </a:cubicBezTo>
                <a:cubicBezTo>
                  <a:pt x="231" y="44"/>
                  <a:pt x="231" y="44"/>
                  <a:pt x="231" y="43"/>
                </a:cubicBezTo>
                <a:cubicBezTo>
                  <a:pt x="234" y="45"/>
                  <a:pt x="237" y="47"/>
                  <a:pt x="239" y="49"/>
                </a:cubicBezTo>
                <a:cubicBezTo>
                  <a:pt x="241" y="51"/>
                  <a:pt x="243" y="54"/>
                  <a:pt x="244" y="56"/>
                </a:cubicBezTo>
                <a:cubicBezTo>
                  <a:pt x="244" y="56"/>
                  <a:pt x="244" y="56"/>
                  <a:pt x="244" y="56"/>
                </a:cubicBezTo>
                <a:cubicBezTo>
                  <a:pt x="242" y="54"/>
                  <a:pt x="242" y="54"/>
                  <a:pt x="242" y="56"/>
                </a:cubicBezTo>
                <a:cubicBezTo>
                  <a:pt x="241" y="58"/>
                  <a:pt x="238" y="56"/>
                  <a:pt x="237" y="54"/>
                </a:cubicBezTo>
                <a:cubicBezTo>
                  <a:pt x="235" y="52"/>
                  <a:pt x="236" y="49"/>
                  <a:pt x="234" y="48"/>
                </a:cubicBezTo>
                <a:cubicBezTo>
                  <a:pt x="231" y="47"/>
                  <a:pt x="228" y="48"/>
                  <a:pt x="227" y="47"/>
                </a:cubicBezTo>
                <a:cubicBezTo>
                  <a:pt x="226" y="45"/>
                  <a:pt x="225" y="44"/>
                  <a:pt x="224" y="43"/>
                </a:cubicBezTo>
                <a:cubicBezTo>
                  <a:pt x="222" y="40"/>
                  <a:pt x="219" y="37"/>
                  <a:pt x="217" y="34"/>
                </a:cubicBezTo>
                <a:cubicBezTo>
                  <a:pt x="218" y="35"/>
                  <a:pt x="218" y="35"/>
                  <a:pt x="219" y="35"/>
                </a:cubicBezTo>
                <a:cubicBezTo>
                  <a:pt x="220" y="39"/>
                  <a:pt x="226" y="45"/>
                  <a:pt x="229" y="45"/>
                </a:cubicBezTo>
                <a:close/>
                <a:moveTo>
                  <a:pt x="166" y="43"/>
                </a:moveTo>
                <a:cubicBezTo>
                  <a:pt x="166" y="43"/>
                  <a:pt x="166" y="43"/>
                  <a:pt x="166" y="43"/>
                </a:cubicBezTo>
                <a:cubicBezTo>
                  <a:pt x="167" y="45"/>
                  <a:pt x="167" y="47"/>
                  <a:pt x="167" y="49"/>
                </a:cubicBezTo>
                <a:cubicBezTo>
                  <a:pt x="167" y="49"/>
                  <a:pt x="160" y="50"/>
                  <a:pt x="156" y="50"/>
                </a:cubicBezTo>
                <a:cubicBezTo>
                  <a:pt x="156" y="48"/>
                  <a:pt x="155" y="45"/>
                  <a:pt x="155" y="43"/>
                </a:cubicBezTo>
                <a:cubicBezTo>
                  <a:pt x="155" y="40"/>
                  <a:pt x="154" y="36"/>
                  <a:pt x="154" y="33"/>
                </a:cubicBezTo>
                <a:cubicBezTo>
                  <a:pt x="157" y="33"/>
                  <a:pt x="160" y="34"/>
                  <a:pt x="162" y="34"/>
                </a:cubicBezTo>
                <a:cubicBezTo>
                  <a:pt x="162" y="36"/>
                  <a:pt x="161" y="39"/>
                  <a:pt x="160" y="40"/>
                </a:cubicBezTo>
                <a:cubicBezTo>
                  <a:pt x="158" y="43"/>
                  <a:pt x="157" y="47"/>
                  <a:pt x="157" y="47"/>
                </a:cubicBezTo>
                <a:lnTo>
                  <a:pt x="166" y="43"/>
                </a:lnTo>
                <a:close/>
                <a:moveTo>
                  <a:pt x="170" y="146"/>
                </a:moveTo>
                <a:cubicBezTo>
                  <a:pt x="171" y="146"/>
                  <a:pt x="171" y="146"/>
                  <a:pt x="171" y="145"/>
                </a:cubicBezTo>
                <a:cubicBezTo>
                  <a:pt x="176" y="145"/>
                  <a:pt x="176" y="145"/>
                  <a:pt x="176" y="145"/>
                </a:cubicBezTo>
                <a:cubicBezTo>
                  <a:pt x="176" y="150"/>
                  <a:pt x="176" y="154"/>
                  <a:pt x="176" y="158"/>
                </a:cubicBezTo>
                <a:cubicBezTo>
                  <a:pt x="172" y="158"/>
                  <a:pt x="169" y="158"/>
                  <a:pt x="165" y="158"/>
                </a:cubicBezTo>
                <a:cubicBezTo>
                  <a:pt x="167" y="154"/>
                  <a:pt x="169" y="148"/>
                  <a:pt x="170" y="146"/>
                </a:cubicBezTo>
                <a:close/>
                <a:moveTo>
                  <a:pt x="168" y="44"/>
                </a:moveTo>
                <a:cubicBezTo>
                  <a:pt x="170" y="46"/>
                  <a:pt x="170" y="46"/>
                  <a:pt x="170" y="46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8" y="46"/>
                  <a:pt x="168" y="45"/>
                  <a:pt x="168" y="44"/>
                </a:cubicBezTo>
                <a:close/>
                <a:moveTo>
                  <a:pt x="188" y="124"/>
                </a:moveTo>
                <a:cubicBezTo>
                  <a:pt x="190" y="122"/>
                  <a:pt x="192" y="120"/>
                  <a:pt x="194" y="119"/>
                </a:cubicBezTo>
                <a:cubicBezTo>
                  <a:pt x="194" y="123"/>
                  <a:pt x="194" y="126"/>
                  <a:pt x="194" y="130"/>
                </a:cubicBezTo>
                <a:cubicBezTo>
                  <a:pt x="189" y="130"/>
                  <a:pt x="185" y="130"/>
                  <a:pt x="180" y="130"/>
                </a:cubicBezTo>
                <a:cubicBezTo>
                  <a:pt x="182" y="128"/>
                  <a:pt x="187" y="125"/>
                  <a:pt x="188" y="124"/>
                </a:cubicBezTo>
                <a:close/>
                <a:moveTo>
                  <a:pt x="185" y="38"/>
                </a:moveTo>
                <a:cubicBezTo>
                  <a:pt x="187" y="38"/>
                  <a:pt x="189" y="39"/>
                  <a:pt x="191" y="39"/>
                </a:cubicBezTo>
                <a:cubicBezTo>
                  <a:pt x="191" y="40"/>
                  <a:pt x="192" y="41"/>
                  <a:pt x="192" y="42"/>
                </a:cubicBezTo>
                <a:cubicBezTo>
                  <a:pt x="192" y="42"/>
                  <a:pt x="191" y="41"/>
                  <a:pt x="190" y="41"/>
                </a:cubicBezTo>
                <a:cubicBezTo>
                  <a:pt x="187" y="39"/>
                  <a:pt x="184" y="41"/>
                  <a:pt x="183" y="39"/>
                </a:cubicBezTo>
                <a:cubicBezTo>
                  <a:pt x="182" y="38"/>
                  <a:pt x="184" y="38"/>
                  <a:pt x="185" y="38"/>
                </a:cubicBezTo>
                <a:close/>
                <a:moveTo>
                  <a:pt x="250" y="70"/>
                </a:moveTo>
                <a:cubicBezTo>
                  <a:pt x="247" y="70"/>
                  <a:pt x="243" y="72"/>
                  <a:pt x="242" y="73"/>
                </a:cubicBezTo>
                <a:cubicBezTo>
                  <a:pt x="240" y="68"/>
                  <a:pt x="238" y="64"/>
                  <a:pt x="236" y="60"/>
                </a:cubicBezTo>
                <a:cubicBezTo>
                  <a:pt x="236" y="59"/>
                  <a:pt x="236" y="59"/>
                  <a:pt x="236" y="59"/>
                </a:cubicBezTo>
                <a:cubicBezTo>
                  <a:pt x="241" y="63"/>
                  <a:pt x="245" y="66"/>
                  <a:pt x="250" y="70"/>
                </a:cubicBezTo>
                <a:close/>
                <a:moveTo>
                  <a:pt x="241" y="61"/>
                </a:moveTo>
                <a:cubicBezTo>
                  <a:pt x="241" y="61"/>
                  <a:pt x="242" y="61"/>
                  <a:pt x="242" y="62"/>
                </a:cubicBezTo>
                <a:cubicBezTo>
                  <a:pt x="242" y="62"/>
                  <a:pt x="242" y="62"/>
                  <a:pt x="243" y="62"/>
                </a:cubicBezTo>
                <a:cubicBezTo>
                  <a:pt x="242" y="62"/>
                  <a:pt x="241" y="61"/>
                  <a:pt x="241" y="61"/>
                </a:cubicBezTo>
                <a:close/>
                <a:moveTo>
                  <a:pt x="175" y="177"/>
                </a:moveTo>
                <a:cubicBezTo>
                  <a:pt x="175" y="183"/>
                  <a:pt x="174" y="188"/>
                  <a:pt x="174" y="194"/>
                </a:cubicBezTo>
                <a:cubicBezTo>
                  <a:pt x="169" y="194"/>
                  <a:pt x="164" y="194"/>
                  <a:pt x="158" y="195"/>
                </a:cubicBezTo>
                <a:cubicBezTo>
                  <a:pt x="159" y="189"/>
                  <a:pt x="159" y="183"/>
                  <a:pt x="159" y="178"/>
                </a:cubicBezTo>
                <a:cubicBezTo>
                  <a:pt x="164" y="177"/>
                  <a:pt x="170" y="177"/>
                  <a:pt x="175" y="177"/>
                </a:cubicBezTo>
                <a:close/>
                <a:moveTo>
                  <a:pt x="159" y="176"/>
                </a:moveTo>
                <a:cubicBezTo>
                  <a:pt x="159" y="173"/>
                  <a:pt x="159" y="169"/>
                  <a:pt x="159" y="166"/>
                </a:cubicBezTo>
                <a:cubicBezTo>
                  <a:pt x="161" y="166"/>
                  <a:pt x="162" y="165"/>
                  <a:pt x="163" y="163"/>
                </a:cubicBezTo>
                <a:cubicBezTo>
                  <a:pt x="163" y="163"/>
                  <a:pt x="164" y="161"/>
                  <a:pt x="164" y="160"/>
                </a:cubicBezTo>
                <a:cubicBezTo>
                  <a:pt x="168" y="160"/>
                  <a:pt x="172" y="160"/>
                  <a:pt x="176" y="159"/>
                </a:cubicBezTo>
                <a:cubicBezTo>
                  <a:pt x="175" y="165"/>
                  <a:pt x="175" y="170"/>
                  <a:pt x="175" y="175"/>
                </a:cubicBezTo>
                <a:cubicBezTo>
                  <a:pt x="170" y="176"/>
                  <a:pt x="164" y="176"/>
                  <a:pt x="159" y="176"/>
                </a:cubicBezTo>
                <a:close/>
                <a:moveTo>
                  <a:pt x="175" y="195"/>
                </a:moveTo>
                <a:cubicBezTo>
                  <a:pt x="181" y="195"/>
                  <a:pt x="186" y="194"/>
                  <a:pt x="191" y="194"/>
                </a:cubicBezTo>
                <a:cubicBezTo>
                  <a:pt x="191" y="199"/>
                  <a:pt x="190" y="205"/>
                  <a:pt x="189" y="210"/>
                </a:cubicBezTo>
                <a:cubicBezTo>
                  <a:pt x="184" y="211"/>
                  <a:pt x="179" y="212"/>
                  <a:pt x="173" y="212"/>
                </a:cubicBezTo>
                <a:cubicBezTo>
                  <a:pt x="174" y="207"/>
                  <a:pt x="175" y="201"/>
                  <a:pt x="175" y="195"/>
                </a:cubicBezTo>
                <a:close/>
                <a:moveTo>
                  <a:pt x="238" y="156"/>
                </a:moveTo>
                <a:cubicBezTo>
                  <a:pt x="239" y="156"/>
                  <a:pt x="239" y="157"/>
                  <a:pt x="239" y="157"/>
                </a:cubicBezTo>
                <a:cubicBezTo>
                  <a:pt x="242" y="159"/>
                  <a:pt x="243" y="164"/>
                  <a:pt x="243" y="164"/>
                </a:cubicBezTo>
                <a:cubicBezTo>
                  <a:pt x="243" y="164"/>
                  <a:pt x="243" y="165"/>
                  <a:pt x="243" y="167"/>
                </a:cubicBezTo>
                <a:cubicBezTo>
                  <a:pt x="240" y="168"/>
                  <a:pt x="237" y="168"/>
                  <a:pt x="234" y="169"/>
                </a:cubicBezTo>
                <a:cubicBezTo>
                  <a:pt x="234" y="165"/>
                  <a:pt x="234" y="161"/>
                  <a:pt x="235" y="157"/>
                </a:cubicBezTo>
                <a:cubicBezTo>
                  <a:pt x="236" y="156"/>
                  <a:pt x="237" y="156"/>
                  <a:pt x="238" y="156"/>
                </a:cubicBezTo>
                <a:close/>
                <a:moveTo>
                  <a:pt x="235" y="155"/>
                </a:moveTo>
                <a:cubicBezTo>
                  <a:pt x="235" y="154"/>
                  <a:pt x="235" y="154"/>
                  <a:pt x="235" y="153"/>
                </a:cubicBezTo>
                <a:cubicBezTo>
                  <a:pt x="235" y="154"/>
                  <a:pt x="236" y="154"/>
                  <a:pt x="237" y="155"/>
                </a:cubicBezTo>
                <a:cubicBezTo>
                  <a:pt x="236" y="155"/>
                  <a:pt x="235" y="155"/>
                  <a:pt x="235" y="155"/>
                </a:cubicBezTo>
                <a:close/>
                <a:moveTo>
                  <a:pt x="247" y="180"/>
                </a:moveTo>
                <a:cubicBezTo>
                  <a:pt x="244" y="180"/>
                  <a:pt x="242" y="181"/>
                  <a:pt x="239" y="182"/>
                </a:cubicBezTo>
                <a:cubicBezTo>
                  <a:pt x="240" y="181"/>
                  <a:pt x="240" y="180"/>
                  <a:pt x="240" y="180"/>
                </a:cubicBezTo>
                <a:cubicBezTo>
                  <a:pt x="240" y="180"/>
                  <a:pt x="236" y="175"/>
                  <a:pt x="234" y="176"/>
                </a:cubicBezTo>
                <a:cubicBezTo>
                  <a:pt x="233" y="176"/>
                  <a:pt x="233" y="176"/>
                  <a:pt x="233" y="176"/>
                </a:cubicBezTo>
                <a:cubicBezTo>
                  <a:pt x="233" y="174"/>
                  <a:pt x="233" y="172"/>
                  <a:pt x="234" y="171"/>
                </a:cubicBezTo>
                <a:cubicBezTo>
                  <a:pt x="237" y="170"/>
                  <a:pt x="240" y="169"/>
                  <a:pt x="244" y="169"/>
                </a:cubicBezTo>
                <a:cubicBezTo>
                  <a:pt x="244" y="171"/>
                  <a:pt x="244" y="174"/>
                  <a:pt x="243" y="177"/>
                </a:cubicBezTo>
                <a:cubicBezTo>
                  <a:pt x="243" y="179"/>
                  <a:pt x="245" y="180"/>
                  <a:pt x="247" y="180"/>
                </a:cubicBezTo>
                <a:close/>
                <a:moveTo>
                  <a:pt x="229" y="95"/>
                </a:moveTo>
                <a:cubicBezTo>
                  <a:pt x="229" y="93"/>
                  <a:pt x="228" y="91"/>
                  <a:pt x="228" y="89"/>
                </a:cubicBezTo>
                <a:cubicBezTo>
                  <a:pt x="230" y="89"/>
                  <a:pt x="232" y="90"/>
                  <a:pt x="234" y="91"/>
                </a:cubicBezTo>
                <a:cubicBezTo>
                  <a:pt x="232" y="92"/>
                  <a:pt x="231" y="93"/>
                  <a:pt x="229" y="95"/>
                </a:cubicBezTo>
                <a:close/>
                <a:moveTo>
                  <a:pt x="228" y="126"/>
                </a:moveTo>
                <a:cubicBezTo>
                  <a:pt x="228" y="126"/>
                  <a:pt x="227" y="121"/>
                  <a:pt x="226" y="119"/>
                </a:cubicBezTo>
                <a:cubicBezTo>
                  <a:pt x="228" y="119"/>
                  <a:pt x="230" y="119"/>
                  <a:pt x="232" y="120"/>
                </a:cubicBezTo>
                <a:cubicBezTo>
                  <a:pt x="232" y="123"/>
                  <a:pt x="233" y="126"/>
                  <a:pt x="233" y="130"/>
                </a:cubicBezTo>
                <a:cubicBezTo>
                  <a:pt x="233" y="131"/>
                  <a:pt x="233" y="132"/>
                  <a:pt x="233" y="132"/>
                </a:cubicBezTo>
                <a:cubicBezTo>
                  <a:pt x="231" y="132"/>
                  <a:pt x="229" y="132"/>
                  <a:pt x="227" y="132"/>
                </a:cubicBezTo>
                <a:cubicBezTo>
                  <a:pt x="227" y="132"/>
                  <a:pt x="227" y="132"/>
                  <a:pt x="227" y="132"/>
                </a:cubicBezTo>
                <a:cubicBezTo>
                  <a:pt x="229" y="131"/>
                  <a:pt x="228" y="126"/>
                  <a:pt x="228" y="126"/>
                </a:cubicBezTo>
                <a:close/>
                <a:moveTo>
                  <a:pt x="229" y="104"/>
                </a:moveTo>
                <a:cubicBezTo>
                  <a:pt x="230" y="105"/>
                  <a:pt x="231" y="110"/>
                  <a:pt x="231" y="113"/>
                </a:cubicBezTo>
                <a:cubicBezTo>
                  <a:pt x="231" y="114"/>
                  <a:pt x="231" y="116"/>
                  <a:pt x="232" y="118"/>
                </a:cubicBezTo>
                <a:cubicBezTo>
                  <a:pt x="230" y="118"/>
                  <a:pt x="228" y="118"/>
                  <a:pt x="226" y="117"/>
                </a:cubicBezTo>
                <a:cubicBezTo>
                  <a:pt x="226" y="114"/>
                  <a:pt x="226" y="108"/>
                  <a:pt x="226" y="105"/>
                </a:cubicBezTo>
                <a:cubicBezTo>
                  <a:pt x="226" y="104"/>
                  <a:pt x="227" y="104"/>
                  <a:pt x="227" y="104"/>
                </a:cubicBezTo>
                <a:cubicBezTo>
                  <a:pt x="228" y="104"/>
                  <a:pt x="229" y="104"/>
                  <a:pt x="229" y="104"/>
                </a:cubicBezTo>
                <a:close/>
                <a:moveTo>
                  <a:pt x="233" y="134"/>
                </a:moveTo>
                <a:cubicBezTo>
                  <a:pt x="233" y="135"/>
                  <a:pt x="233" y="136"/>
                  <a:pt x="233" y="136"/>
                </a:cubicBezTo>
                <a:cubicBezTo>
                  <a:pt x="233" y="136"/>
                  <a:pt x="230" y="138"/>
                  <a:pt x="226" y="138"/>
                </a:cubicBezTo>
                <a:cubicBezTo>
                  <a:pt x="222" y="137"/>
                  <a:pt x="222" y="142"/>
                  <a:pt x="222" y="144"/>
                </a:cubicBezTo>
                <a:cubicBezTo>
                  <a:pt x="222" y="144"/>
                  <a:pt x="222" y="144"/>
                  <a:pt x="222" y="144"/>
                </a:cubicBezTo>
                <a:cubicBezTo>
                  <a:pt x="215" y="144"/>
                  <a:pt x="215" y="144"/>
                  <a:pt x="215" y="144"/>
                </a:cubicBezTo>
                <a:cubicBezTo>
                  <a:pt x="215" y="140"/>
                  <a:pt x="215" y="136"/>
                  <a:pt x="215" y="133"/>
                </a:cubicBezTo>
                <a:cubicBezTo>
                  <a:pt x="215" y="133"/>
                  <a:pt x="215" y="133"/>
                  <a:pt x="215" y="133"/>
                </a:cubicBezTo>
                <a:cubicBezTo>
                  <a:pt x="221" y="133"/>
                  <a:pt x="227" y="133"/>
                  <a:pt x="233" y="134"/>
                </a:cubicBezTo>
                <a:close/>
                <a:moveTo>
                  <a:pt x="215" y="145"/>
                </a:moveTo>
                <a:cubicBezTo>
                  <a:pt x="223" y="145"/>
                  <a:pt x="223" y="145"/>
                  <a:pt x="223" y="145"/>
                </a:cubicBezTo>
                <a:cubicBezTo>
                  <a:pt x="225" y="147"/>
                  <a:pt x="228" y="148"/>
                  <a:pt x="230" y="149"/>
                </a:cubicBezTo>
                <a:cubicBezTo>
                  <a:pt x="231" y="150"/>
                  <a:pt x="232" y="151"/>
                  <a:pt x="233" y="152"/>
                </a:cubicBezTo>
                <a:cubicBezTo>
                  <a:pt x="233" y="153"/>
                  <a:pt x="233" y="154"/>
                  <a:pt x="233" y="155"/>
                </a:cubicBezTo>
                <a:cubicBezTo>
                  <a:pt x="227" y="156"/>
                  <a:pt x="221" y="156"/>
                  <a:pt x="215" y="156"/>
                </a:cubicBezTo>
                <a:cubicBezTo>
                  <a:pt x="215" y="153"/>
                  <a:pt x="215" y="149"/>
                  <a:pt x="215" y="145"/>
                </a:cubicBezTo>
                <a:close/>
                <a:moveTo>
                  <a:pt x="233" y="157"/>
                </a:moveTo>
                <a:cubicBezTo>
                  <a:pt x="233" y="161"/>
                  <a:pt x="233" y="165"/>
                  <a:pt x="232" y="169"/>
                </a:cubicBezTo>
                <a:cubicBezTo>
                  <a:pt x="226" y="170"/>
                  <a:pt x="220" y="171"/>
                  <a:pt x="214" y="172"/>
                </a:cubicBezTo>
                <a:cubicBezTo>
                  <a:pt x="214" y="167"/>
                  <a:pt x="214" y="163"/>
                  <a:pt x="215" y="158"/>
                </a:cubicBezTo>
                <a:cubicBezTo>
                  <a:pt x="221" y="158"/>
                  <a:pt x="227" y="157"/>
                  <a:pt x="233" y="157"/>
                </a:cubicBezTo>
                <a:close/>
                <a:moveTo>
                  <a:pt x="232" y="171"/>
                </a:moveTo>
                <a:cubicBezTo>
                  <a:pt x="232" y="173"/>
                  <a:pt x="231" y="175"/>
                  <a:pt x="231" y="178"/>
                </a:cubicBezTo>
                <a:cubicBezTo>
                  <a:pt x="230" y="179"/>
                  <a:pt x="230" y="180"/>
                  <a:pt x="230" y="180"/>
                </a:cubicBezTo>
                <a:cubicBezTo>
                  <a:pt x="230" y="181"/>
                  <a:pt x="230" y="181"/>
                  <a:pt x="230" y="182"/>
                </a:cubicBezTo>
                <a:cubicBezTo>
                  <a:pt x="230" y="183"/>
                  <a:pt x="230" y="184"/>
                  <a:pt x="230" y="185"/>
                </a:cubicBezTo>
                <a:cubicBezTo>
                  <a:pt x="224" y="186"/>
                  <a:pt x="218" y="188"/>
                  <a:pt x="211" y="189"/>
                </a:cubicBezTo>
                <a:cubicBezTo>
                  <a:pt x="212" y="184"/>
                  <a:pt x="213" y="179"/>
                  <a:pt x="213" y="174"/>
                </a:cubicBezTo>
                <a:cubicBezTo>
                  <a:pt x="220" y="173"/>
                  <a:pt x="226" y="172"/>
                  <a:pt x="232" y="171"/>
                </a:cubicBezTo>
                <a:close/>
                <a:moveTo>
                  <a:pt x="230" y="186"/>
                </a:moveTo>
                <a:cubicBezTo>
                  <a:pt x="229" y="191"/>
                  <a:pt x="227" y="196"/>
                  <a:pt x="226" y="201"/>
                </a:cubicBezTo>
                <a:cubicBezTo>
                  <a:pt x="220" y="203"/>
                  <a:pt x="214" y="205"/>
                  <a:pt x="208" y="206"/>
                </a:cubicBezTo>
                <a:cubicBezTo>
                  <a:pt x="209" y="201"/>
                  <a:pt x="210" y="196"/>
                  <a:pt x="211" y="191"/>
                </a:cubicBezTo>
                <a:cubicBezTo>
                  <a:pt x="218" y="189"/>
                  <a:pt x="224" y="188"/>
                  <a:pt x="230" y="186"/>
                </a:cubicBezTo>
                <a:close/>
                <a:moveTo>
                  <a:pt x="213" y="158"/>
                </a:moveTo>
                <a:cubicBezTo>
                  <a:pt x="213" y="163"/>
                  <a:pt x="212" y="168"/>
                  <a:pt x="212" y="172"/>
                </a:cubicBezTo>
                <a:cubicBezTo>
                  <a:pt x="206" y="173"/>
                  <a:pt x="201" y="174"/>
                  <a:pt x="195" y="174"/>
                </a:cubicBezTo>
                <a:cubicBezTo>
                  <a:pt x="195" y="169"/>
                  <a:pt x="196" y="164"/>
                  <a:pt x="196" y="159"/>
                </a:cubicBezTo>
                <a:cubicBezTo>
                  <a:pt x="202" y="159"/>
                  <a:pt x="207" y="158"/>
                  <a:pt x="213" y="158"/>
                </a:cubicBezTo>
                <a:close/>
                <a:moveTo>
                  <a:pt x="196" y="157"/>
                </a:moveTo>
                <a:cubicBezTo>
                  <a:pt x="196" y="153"/>
                  <a:pt x="196" y="149"/>
                  <a:pt x="196" y="145"/>
                </a:cubicBezTo>
                <a:cubicBezTo>
                  <a:pt x="213" y="145"/>
                  <a:pt x="213" y="145"/>
                  <a:pt x="213" y="145"/>
                </a:cubicBezTo>
                <a:cubicBezTo>
                  <a:pt x="213" y="149"/>
                  <a:pt x="213" y="153"/>
                  <a:pt x="213" y="156"/>
                </a:cubicBezTo>
                <a:cubicBezTo>
                  <a:pt x="208" y="157"/>
                  <a:pt x="202" y="157"/>
                  <a:pt x="196" y="157"/>
                </a:cubicBezTo>
                <a:close/>
                <a:moveTo>
                  <a:pt x="196" y="144"/>
                </a:moveTo>
                <a:cubicBezTo>
                  <a:pt x="196" y="140"/>
                  <a:pt x="196" y="136"/>
                  <a:pt x="196" y="132"/>
                </a:cubicBezTo>
                <a:cubicBezTo>
                  <a:pt x="202" y="132"/>
                  <a:pt x="208" y="132"/>
                  <a:pt x="213" y="133"/>
                </a:cubicBezTo>
                <a:cubicBezTo>
                  <a:pt x="213" y="136"/>
                  <a:pt x="213" y="140"/>
                  <a:pt x="213" y="144"/>
                </a:cubicBezTo>
                <a:lnTo>
                  <a:pt x="196" y="144"/>
                </a:lnTo>
                <a:close/>
                <a:moveTo>
                  <a:pt x="207" y="115"/>
                </a:moveTo>
                <a:cubicBezTo>
                  <a:pt x="205" y="115"/>
                  <a:pt x="203" y="114"/>
                  <a:pt x="200" y="114"/>
                </a:cubicBezTo>
                <a:cubicBezTo>
                  <a:pt x="201" y="112"/>
                  <a:pt x="202" y="110"/>
                  <a:pt x="203" y="109"/>
                </a:cubicBezTo>
                <a:cubicBezTo>
                  <a:pt x="204" y="106"/>
                  <a:pt x="207" y="107"/>
                  <a:pt x="208" y="111"/>
                </a:cubicBezTo>
                <a:cubicBezTo>
                  <a:pt x="208" y="112"/>
                  <a:pt x="208" y="113"/>
                  <a:pt x="207" y="115"/>
                </a:cubicBezTo>
                <a:close/>
                <a:moveTo>
                  <a:pt x="207" y="116"/>
                </a:moveTo>
                <a:cubicBezTo>
                  <a:pt x="206" y="119"/>
                  <a:pt x="205" y="121"/>
                  <a:pt x="205" y="122"/>
                </a:cubicBezTo>
                <a:cubicBezTo>
                  <a:pt x="204" y="123"/>
                  <a:pt x="198" y="122"/>
                  <a:pt x="198" y="122"/>
                </a:cubicBezTo>
                <a:cubicBezTo>
                  <a:pt x="198" y="122"/>
                  <a:pt x="198" y="125"/>
                  <a:pt x="197" y="127"/>
                </a:cubicBezTo>
                <a:cubicBezTo>
                  <a:pt x="196" y="129"/>
                  <a:pt x="199" y="130"/>
                  <a:pt x="201" y="131"/>
                </a:cubicBezTo>
                <a:cubicBezTo>
                  <a:pt x="199" y="130"/>
                  <a:pt x="198" y="130"/>
                  <a:pt x="196" y="130"/>
                </a:cubicBezTo>
                <a:cubicBezTo>
                  <a:pt x="196" y="126"/>
                  <a:pt x="195" y="122"/>
                  <a:pt x="195" y="119"/>
                </a:cubicBezTo>
                <a:cubicBezTo>
                  <a:pt x="196" y="118"/>
                  <a:pt x="196" y="118"/>
                  <a:pt x="196" y="118"/>
                </a:cubicBezTo>
                <a:cubicBezTo>
                  <a:pt x="198" y="118"/>
                  <a:pt x="199" y="117"/>
                  <a:pt x="200" y="116"/>
                </a:cubicBezTo>
                <a:cubicBezTo>
                  <a:pt x="202" y="116"/>
                  <a:pt x="205" y="116"/>
                  <a:pt x="207" y="116"/>
                </a:cubicBezTo>
                <a:close/>
                <a:moveTo>
                  <a:pt x="194" y="47"/>
                </a:moveTo>
                <a:cubicBezTo>
                  <a:pt x="195" y="47"/>
                  <a:pt x="195" y="48"/>
                  <a:pt x="195" y="49"/>
                </a:cubicBezTo>
                <a:cubicBezTo>
                  <a:pt x="194" y="48"/>
                  <a:pt x="194" y="47"/>
                  <a:pt x="194" y="47"/>
                </a:cubicBezTo>
                <a:close/>
                <a:moveTo>
                  <a:pt x="212" y="174"/>
                </a:moveTo>
                <a:cubicBezTo>
                  <a:pt x="211" y="179"/>
                  <a:pt x="211" y="184"/>
                  <a:pt x="210" y="189"/>
                </a:cubicBezTo>
                <a:cubicBezTo>
                  <a:pt x="204" y="190"/>
                  <a:pt x="199" y="191"/>
                  <a:pt x="193" y="192"/>
                </a:cubicBezTo>
                <a:cubicBezTo>
                  <a:pt x="194" y="187"/>
                  <a:pt x="194" y="181"/>
                  <a:pt x="195" y="176"/>
                </a:cubicBezTo>
                <a:cubicBezTo>
                  <a:pt x="201" y="175"/>
                  <a:pt x="206" y="175"/>
                  <a:pt x="212" y="174"/>
                </a:cubicBezTo>
                <a:close/>
                <a:moveTo>
                  <a:pt x="210" y="191"/>
                </a:moveTo>
                <a:cubicBezTo>
                  <a:pt x="209" y="196"/>
                  <a:pt x="208" y="202"/>
                  <a:pt x="206" y="207"/>
                </a:cubicBezTo>
                <a:cubicBezTo>
                  <a:pt x="201" y="208"/>
                  <a:pt x="196" y="209"/>
                  <a:pt x="190" y="210"/>
                </a:cubicBezTo>
                <a:cubicBezTo>
                  <a:pt x="191" y="205"/>
                  <a:pt x="192" y="199"/>
                  <a:pt x="193" y="193"/>
                </a:cubicBezTo>
                <a:cubicBezTo>
                  <a:pt x="199" y="193"/>
                  <a:pt x="204" y="192"/>
                  <a:pt x="210" y="191"/>
                </a:cubicBezTo>
                <a:close/>
                <a:moveTo>
                  <a:pt x="190" y="212"/>
                </a:moveTo>
                <a:cubicBezTo>
                  <a:pt x="196" y="211"/>
                  <a:pt x="201" y="210"/>
                  <a:pt x="206" y="209"/>
                </a:cubicBezTo>
                <a:cubicBezTo>
                  <a:pt x="204" y="215"/>
                  <a:pt x="203" y="221"/>
                  <a:pt x="201" y="227"/>
                </a:cubicBezTo>
                <a:cubicBezTo>
                  <a:pt x="196" y="228"/>
                  <a:pt x="191" y="229"/>
                  <a:pt x="186" y="230"/>
                </a:cubicBezTo>
                <a:cubicBezTo>
                  <a:pt x="188" y="224"/>
                  <a:pt x="189" y="218"/>
                  <a:pt x="190" y="212"/>
                </a:cubicBezTo>
                <a:close/>
                <a:moveTo>
                  <a:pt x="208" y="208"/>
                </a:moveTo>
                <a:cubicBezTo>
                  <a:pt x="214" y="207"/>
                  <a:pt x="220" y="205"/>
                  <a:pt x="226" y="203"/>
                </a:cubicBezTo>
                <a:cubicBezTo>
                  <a:pt x="224" y="209"/>
                  <a:pt x="222" y="215"/>
                  <a:pt x="220" y="220"/>
                </a:cubicBezTo>
                <a:cubicBezTo>
                  <a:pt x="214" y="222"/>
                  <a:pt x="209" y="224"/>
                  <a:pt x="203" y="226"/>
                </a:cubicBezTo>
                <a:cubicBezTo>
                  <a:pt x="204" y="220"/>
                  <a:pt x="206" y="214"/>
                  <a:pt x="208" y="208"/>
                </a:cubicBezTo>
                <a:close/>
                <a:moveTo>
                  <a:pt x="227" y="202"/>
                </a:moveTo>
                <a:cubicBezTo>
                  <a:pt x="234" y="200"/>
                  <a:pt x="240" y="198"/>
                  <a:pt x="246" y="195"/>
                </a:cubicBezTo>
                <a:cubicBezTo>
                  <a:pt x="247" y="194"/>
                  <a:pt x="248" y="194"/>
                  <a:pt x="249" y="193"/>
                </a:cubicBezTo>
                <a:cubicBezTo>
                  <a:pt x="247" y="198"/>
                  <a:pt x="246" y="203"/>
                  <a:pt x="244" y="208"/>
                </a:cubicBezTo>
                <a:cubicBezTo>
                  <a:pt x="237" y="212"/>
                  <a:pt x="230" y="216"/>
                  <a:pt x="222" y="219"/>
                </a:cubicBezTo>
                <a:cubicBezTo>
                  <a:pt x="224" y="214"/>
                  <a:pt x="226" y="208"/>
                  <a:pt x="227" y="202"/>
                </a:cubicBezTo>
                <a:close/>
                <a:moveTo>
                  <a:pt x="228" y="200"/>
                </a:moveTo>
                <a:cubicBezTo>
                  <a:pt x="229" y="196"/>
                  <a:pt x="230" y="192"/>
                  <a:pt x="231" y="187"/>
                </a:cubicBezTo>
                <a:cubicBezTo>
                  <a:pt x="231" y="188"/>
                  <a:pt x="231" y="189"/>
                  <a:pt x="232" y="190"/>
                </a:cubicBezTo>
                <a:cubicBezTo>
                  <a:pt x="233" y="192"/>
                  <a:pt x="232" y="195"/>
                  <a:pt x="234" y="196"/>
                </a:cubicBezTo>
                <a:cubicBezTo>
                  <a:pt x="236" y="197"/>
                  <a:pt x="241" y="195"/>
                  <a:pt x="241" y="195"/>
                </a:cubicBezTo>
                <a:cubicBezTo>
                  <a:pt x="241" y="195"/>
                  <a:pt x="239" y="191"/>
                  <a:pt x="239" y="189"/>
                </a:cubicBezTo>
                <a:cubicBezTo>
                  <a:pt x="238" y="188"/>
                  <a:pt x="239" y="186"/>
                  <a:pt x="239" y="184"/>
                </a:cubicBezTo>
                <a:cubicBezTo>
                  <a:pt x="241" y="183"/>
                  <a:pt x="244" y="182"/>
                  <a:pt x="246" y="181"/>
                </a:cubicBezTo>
                <a:cubicBezTo>
                  <a:pt x="247" y="181"/>
                  <a:pt x="248" y="181"/>
                  <a:pt x="249" y="180"/>
                </a:cubicBezTo>
                <a:cubicBezTo>
                  <a:pt x="249" y="182"/>
                  <a:pt x="249" y="185"/>
                  <a:pt x="249" y="187"/>
                </a:cubicBezTo>
                <a:cubicBezTo>
                  <a:pt x="248" y="188"/>
                  <a:pt x="249" y="188"/>
                  <a:pt x="250" y="188"/>
                </a:cubicBezTo>
                <a:cubicBezTo>
                  <a:pt x="250" y="189"/>
                  <a:pt x="250" y="190"/>
                  <a:pt x="250" y="191"/>
                </a:cubicBezTo>
                <a:cubicBezTo>
                  <a:pt x="243" y="195"/>
                  <a:pt x="236" y="198"/>
                  <a:pt x="228" y="200"/>
                </a:cubicBezTo>
                <a:close/>
                <a:moveTo>
                  <a:pt x="243" y="78"/>
                </a:moveTo>
                <a:cubicBezTo>
                  <a:pt x="240" y="76"/>
                  <a:pt x="237" y="75"/>
                  <a:pt x="233" y="73"/>
                </a:cubicBezTo>
                <a:cubicBezTo>
                  <a:pt x="235" y="74"/>
                  <a:pt x="236" y="74"/>
                  <a:pt x="236" y="74"/>
                </a:cubicBezTo>
                <a:cubicBezTo>
                  <a:pt x="236" y="74"/>
                  <a:pt x="236" y="74"/>
                  <a:pt x="235" y="73"/>
                </a:cubicBezTo>
                <a:cubicBezTo>
                  <a:pt x="234" y="72"/>
                  <a:pt x="234" y="68"/>
                  <a:pt x="234" y="66"/>
                </a:cubicBezTo>
                <a:cubicBezTo>
                  <a:pt x="234" y="64"/>
                  <a:pt x="233" y="62"/>
                  <a:pt x="233" y="62"/>
                </a:cubicBezTo>
                <a:cubicBezTo>
                  <a:pt x="234" y="61"/>
                  <a:pt x="234" y="61"/>
                  <a:pt x="234" y="61"/>
                </a:cubicBezTo>
                <a:cubicBezTo>
                  <a:pt x="237" y="66"/>
                  <a:pt x="240" y="72"/>
                  <a:pt x="243" y="78"/>
                </a:cubicBezTo>
                <a:close/>
                <a:moveTo>
                  <a:pt x="233" y="73"/>
                </a:moveTo>
                <a:cubicBezTo>
                  <a:pt x="232" y="72"/>
                  <a:pt x="230" y="72"/>
                  <a:pt x="228" y="71"/>
                </a:cubicBezTo>
                <a:cubicBezTo>
                  <a:pt x="228" y="69"/>
                  <a:pt x="227" y="67"/>
                  <a:pt x="227" y="67"/>
                </a:cubicBezTo>
                <a:cubicBezTo>
                  <a:pt x="227" y="67"/>
                  <a:pt x="228" y="61"/>
                  <a:pt x="229" y="61"/>
                </a:cubicBezTo>
                <a:cubicBezTo>
                  <a:pt x="231" y="61"/>
                  <a:pt x="231" y="68"/>
                  <a:pt x="232" y="71"/>
                </a:cubicBezTo>
                <a:cubicBezTo>
                  <a:pt x="232" y="72"/>
                  <a:pt x="232" y="73"/>
                  <a:pt x="233" y="73"/>
                </a:cubicBezTo>
                <a:close/>
                <a:moveTo>
                  <a:pt x="229" y="80"/>
                </a:moveTo>
                <a:cubicBezTo>
                  <a:pt x="229" y="82"/>
                  <a:pt x="232" y="80"/>
                  <a:pt x="232" y="80"/>
                </a:cubicBezTo>
                <a:cubicBezTo>
                  <a:pt x="232" y="80"/>
                  <a:pt x="230" y="75"/>
                  <a:pt x="229" y="73"/>
                </a:cubicBezTo>
                <a:cubicBezTo>
                  <a:pt x="234" y="75"/>
                  <a:pt x="239" y="78"/>
                  <a:pt x="244" y="81"/>
                </a:cubicBezTo>
                <a:cubicBezTo>
                  <a:pt x="244" y="81"/>
                  <a:pt x="244" y="82"/>
                  <a:pt x="244" y="82"/>
                </a:cubicBezTo>
                <a:cubicBezTo>
                  <a:pt x="244" y="84"/>
                  <a:pt x="239" y="87"/>
                  <a:pt x="237" y="88"/>
                </a:cubicBezTo>
                <a:cubicBezTo>
                  <a:pt x="236" y="89"/>
                  <a:pt x="236" y="89"/>
                  <a:pt x="235" y="90"/>
                </a:cubicBezTo>
                <a:cubicBezTo>
                  <a:pt x="233" y="89"/>
                  <a:pt x="230" y="88"/>
                  <a:pt x="227" y="87"/>
                </a:cubicBezTo>
                <a:cubicBezTo>
                  <a:pt x="226" y="83"/>
                  <a:pt x="225" y="79"/>
                  <a:pt x="224" y="75"/>
                </a:cubicBezTo>
                <a:cubicBezTo>
                  <a:pt x="225" y="74"/>
                  <a:pt x="226" y="74"/>
                  <a:pt x="226" y="74"/>
                </a:cubicBezTo>
                <a:cubicBezTo>
                  <a:pt x="226" y="74"/>
                  <a:pt x="228" y="79"/>
                  <a:pt x="229" y="80"/>
                </a:cubicBezTo>
                <a:close/>
                <a:moveTo>
                  <a:pt x="224" y="84"/>
                </a:moveTo>
                <a:cubicBezTo>
                  <a:pt x="224" y="84"/>
                  <a:pt x="224" y="83"/>
                  <a:pt x="225" y="83"/>
                </a:cubicBezTo>
                <a:cubicBezTo>
                  <a:pt x="225" y="84"/>
                  <a:pt x="225" y="85"/>
                  <a:pt x="226" y="86"/>
                </a:cubicBezTo>
                <a:cubicBezTo>
                  <a:pt x="224" y="86"/>
                  <a:pt x="223" y="85"/>
                  <a:pt x="222" y="85"/>
                </a:cubicBezTo>
                <a:cubicBezTo>
                  <a:pt x="223" y="85"/>
                  <a:pt x="223" y="85"/>
                  <a:pt x="224" y="84"/>
                </a:cubicBezTo>
                <a:close/>
                <a:moveTo>
                  <a:pt x="222" y="77"/>
                </a:moveTo>
                <a:cubicBezTo>
                  <a:pt x="222" y="76"/>
                  <a:pt x="222" y="76"/>
                  <a:pt x="222" y="76"/>
                </a:cubicBezTo>
                <a:cubicBezTo>
                  <a:pt x="223" y="77"/>
                  <a:pt x="223" y="78"/>
                  <a:pt x="224" y="80"/>
                </a:cubicBezTo>
                <a:cubicBezTo>
                  <a:pt x="223" y="79"/>
                  <a:pt x="223" y="78"/>
                  <a:pt x="222" y="77"/>
                </a:cubicBezTo>
                <a:close/>
                <a:moveTo>
                  <a:pt x="226" y="88"/>
                </a:moveTo>
                <a:cubicBezTo>
                  <a:pt x="227" y="91"/>
                  <a:pt x="227" y="93"/>
                  <a:pt x="228" y="96"/>
                </a:cubicBezTo>
                <a:cubicBezTo>
                  <a:pt x="227" y="97"/>
                  <a:pt x="225" y="98"/>
                  <a:pt x="225" y="97"/>
                </a:cubicBezTo>
                <a:cubicBezTo>
                  <a:pt x="224" y="97"/>
                  <a:pt x="218" y="91"/>
                  <a:pt x="216" y="88"/>
                </a:cubicBezTo>
                <a:cubicBezTo>
                  <a:pt x="215" y="87"/>
                  <a:pt x="217" y="86"/>
                  <a:pt x="219" y="86"/>
                </a:cubicBezTo>
                <a:cubicBezTo>
                  <a:pt x="222" y="87"/>
                  <a:pt x="224" y="87"/>
                  <a:pt x="226" y="88"/>
                </a:cubicBezTo>
                <a:close/>
                <a:moveTo>
                  <a:pt x="212" y="50"/>
                </a:moveTo>
                <a:cubicBezTo>
                  <a:pt x="212" y="48"/>
                  <a:pt x="211" y="47"/>
                  <a:pt x="210" y="46"/>
                </a:cubicBezTo>
                <a:cubicBezTo>
                  <a:pt x="212" y="47"/>
                  <a:pt x="214" y="48"/>
                  <a:pt x="216" y="48"/>
                </a:cubicBezTo>
                <a:cubicBezTo>
                  <a:pt x="215" y="49"/>
                  <a:pt x="214" y="49"/>
                  <a:pt x="212" y="50"/>
                </a:cubicBezTo>
                <a:close/>
                <a:moveTo>
                  <a:pt x="211" y="50"/>
                </a:moveTo>
                <a:cubicBezTo>
                  <a:pt x="210" y="50"/>
                  <a:pt x="209" y="50"/>
                  <a:pt x="209" y="51"/>
                </a:cubicBezTo>
                <a:cubicBezTo>
                  <a:pt x="207" y="52"/>
                  <a:pt x="203" y="49"/>
                  <a:pt x="199" y="50"/>
                </a:cubicBezTo>
                <a:cubicBezTo>
                  <a:pt x="199" y="50"/>
                  <a:pt x="198" y="50"/>
                  <a:pt x="197" y="50"/>
                </a:cubicBezTo>
                <a:cubicBezTo>
                  <a:pt x="196" y="47"/>
                  <a:pt x="195" y="45"/>
                  <a:pt x="194" y="43"/>
                </a:cubicBezTo>
                <a:cubicBezTo>
                  <a:pt x="194" y="42"/>
                  <a:pt x="193" y="41"/>
                  <a:pt x="193" y="40"/>
                </a:cubicBezTo>
                <a:cubicBezTo>
                  <a:pt x="195" y="40"/>
                  <a:pt x="197" y="41"/>
                  <a:pt x="199" y="42"/>
                </a:cubicBezTo>
                <a:cubicBezTo>
                  <a:pt x="200" y="42"/>
                  <a:pt x="200" y="43"/>
                  <a:pt x="201" y="43"/>
                </a:cubicBezTo>
                <a:cubicBezTo>
                  <a:pt x="201" y="44"/>
                  <a:pt x="205" y="44"/>
                  <a:pt x="208" y="45"/>
                </a:cubicBezTo>
                <a:cubicBezTo>
                  <a:pt x="209" y="47"/>
                  <a:pt x="210" y="48"/>
                  <a:pt x="211" y="50"/>
                </a:cubicBezTo>
                <a:close/>
                <a:moveTo>
                  <a:pt x="194" y="132"/>
                </a:moveTo>
                <a:cubicBezTo>
                  <a:pt x="194" y="136"/>
                  <a:pt x="194" y="140"/>
                  <a:pt x="194" y="144"/>
                </a:cubicBezTo>
                <a:cubicBezTo>
                  <a:pt x="177" y="144"/>
                  <a:pt x="177" y="144"/>
                  <a:pt x="177" y="144"/>
                </a:cubicBezTo>
                <a:cubicBezTo>
                  <a:pt x="177" y="140"/>
                  <a:pt x="177" y="136"/>
                  <a:pt x="177" y="132"/>
                </a:cubicBezTo>
                <a:cubicBezTo>
                  <a:pt x="177" y="132"/>
                  <a:pt x="177" y="132"/>
                  <a:pt x="177" y="132"/>
                </a:cubicBezTo>
                <a:cubicBezTo>
                  <a:pt x="178" y="132"/>
                  <a:pt x="178" y="131"/>
                  <a:pt x="178" y="131"/>
                </a:cubicBezTo>
                <a:cubicBezTo>
                  <a:pt x="183" y="131"/>
                  <a:pt x="189" y="132"/>
                  <a:pt x="194" y="132"/>
                </a:cubicBezTo>
                <a:close/>
                <a:moveTo>
                  <a:pt x="177" y="145"/>
                </a:moveTo>
                <a:cubicBezTo>
                  <a:pt x="194" y="145"/>
                  <a:pt x="194" y="145"/>
                  <a:pt x="194" y="145"/>
                </a:cubicBezTo>
                <a:cubicBezTo>
                  <a:pt x="194" y="149"/>
                  <a:pt x="194" y="153"/>
                  <a:pt x="194" y="157"/>
                </a:cubicBezTo>
                <a:cubicBezTo>
                  <a:pt x="189" y="158"/>
                  <a:pt x="183" y="158"/>
                  <a:pt x="177" y="158"/>
                </a:cubicBezTo>
                <a:cubicBezTo>
                  <a:pt x="177" y="154"/>
                  <a:pt x="177" y="150"/>
                  <a:pt x="177" y="145"/>
                </a:cubicBezTo>
                <a:close/>
                <a:moveTo>
                  <a:pt x="194" y="159"/>
                </a:moveTo>
                <a:cubicBezTo>
                  <a:pt x="194" y="164"/>
                  <a:pt x="194" y="169"/>
                  <a:pt x="193" y="174"/>
                </a:cubicBezTo>
                <a:cubicBezTo>
                  <a:pt x="188" y="175"/>
                  <a:pt x="182" y="175"/>
                  <a:pt x="177" y="175"/>
                </a:cubicBezTo>
                <a:cubicBezTo>
                  <a:pt x="177" y="170"/>
                  <a:pt x="177" y="165"/>
                  <a:pt x="177" y="159"/>
                </a:cubicBezTo>
                <a:cubicBezTo>
                  <a:pt x="183" y="159"/>
                  <a:pt x="189" y="159"/>
                  <a:pt x="194" y="159"/>
                </a:cubicBezTo>
                <a:close/>
                <a:moveTo>
                  <a:pt x="193" y="176"/>
                </a:moveTo>
                <a:cubicBezTo>
                  <a:pt x="193" y="181"/>
                  <a:pt x="192" y="187"/>
                  <a:pt x="192" y="192"/>
                </a:cubicBezTo>
                <a:cubicBezTo>
                  <a:pt x="186" y="193"/>
                  <a:pt x="181" y="193"/>
                  <a:pt x="175" y="194"/>
                </a:cubicBezTo>
                <a:cubicBezTo>
                  <a:pt x="176" y="188"/>
                  <a:pt x="176" y="183"/>
                  <a:pt x="176" y="177"/>
                </a:cubicBezTo>
                <a:cubicBezTo>
                  <a:pt x="182" y="177"/>
                  <a:pt x="188" y="176"/>
                  <a:pt x="193" y="176"/>
                </a:cubicBezTo>
                <a:close/>
                <a:moveTo>
                  <a:pt x="172" y="144"/>
                </a:moveTo>
                <a:cubicBezTo>
                  <a:pt x="173" y="141"/>
                  <a:pt x="174" y="138"/>
                  <a:pt x="176" y="135"/>
                </a:cubicBezTo>
                <a:cubicBezTo>
                  <a:pt x="176" y="138"/>
                  <a:pt x="176" y="141"/>
                  <a:pt x="176" y="144"/>
                </a:cubicBezTo>
                <a:lnTo>
                  <a:pt x="172" y="144"/>
                </a:lnTo>
                <a:close/>
                <a:moveTo>
                  <a:pt x="174" y="195"/>
                </a:moveTo>
                <a:cubicBezTo>
                  <a:pt x="173" y="201"/>
                  <a:pt x="173" y="207"/>
                  <a:pt x="172" y="212"/>
                </a:cubicBezTo>
                <a:cubicBezTo>
                  <a:pt x="167" y="213"/>
                  <a:pt x="162" y="213"/>
                  <a:pt x="158" y="213"/>
                </a:cubicBezTo>
                <a:cubicBezTo>
                  <a:pt x="158" y="208"/>
                  <a:pt x="158" y="202"/>
                  <a:pt x="158" y="196"/>
                </a:cubicBezTo>
                <a:cubicBezTo>
                  <a:pt x="164" y="196"/>
                  <a:pt x="169" y="196"/>
                  <a:pt x="174" y="195"/>
                </a:cubicBezTo>
                <a:close/>
                <a:moveTo>
                  <a:pt x="172" y="214"/>
                </a:moveTo>
                <a:cubicBezTo>
                  <a:pt x="171" y="220"/>
                  <a:pt x="170" y="227"/>
                  <a:pt x="169" y="233"/>
                </a:cubicBezTo>
                <a:cubicBezTo>
                  <a:pt x="165" y="233"/>
                  <a:pt x="161" y="233"/>
                  <a:pt x="156" y="234"/>
                </a:cubicBezTo>
                <a:cubicBezTo>
                  <a:pt x="157" y="228"/>
                  <a:pt x="157" y="221"/>
                  <a:pt x="158" y="215"/>
                </a:cubicBezTo>
                <a:cubicBezTo>
                  <a:pt x="162" y="215"/>
                  <a:pt x="167" y="214"/>
                  <a:pt x="172" y="214"/>
                </a:cubicBezTo>
                <a:close/>
                <a:moveTo>
                  <a:pt x="173" y="214"/>
                </a:moveTo>
                <a:cubicBezTo>
                  <a:pt x="178" y="213"/>
                  <a:pt x="184" y="213"/>
                  <a:pt x="189" y="212"/>
                </a:cubicBezTo>
                <a:cubicBezTo>
                  <a:pt x="187" y="218"/>
                  <a:pt x="186" y="224"/>
                  <a:pt x="184" y="230"/>
                </a:cubicBezTo>
                <a:cubicBezTo>
                  <a:pt x="180" y="231"/>
                  <a:pt x="175" y="232"/>
                  <a:pt x="171" y="232"/>
                </a:cubicBezTo>
                <a:cubicBezTo>
                  <a:pt x="172" y="226"/>
                  <a:pt x="172" y="220"/>
                  <a:pt x="173" y="214"/>
                </a:cubicBezTo>
                <a:close/>
                <a:moveTo>
                  <a:pt x="186" y="232"/>
                </a:moveTo>
                <a:cubicBezTo>
                  <a:pt x="191" y="231"/>
                  <a:pt x="195" y="230"/>
                  <a:pt x="200" y="228"/>
                </a:cubicBezTo>
                <a:cubicBezTo>
                  <a:pt x="197" y="236"/>
                  <a:pt x="194" y="243"/>
                  <a:pt x="191" y="250"/>
                </a:cubicBezTo>
                <a:cubicBezTo>
                  <a:pt x="187" y="251"/>
                  <a:pt x="183" y="252"/>
                  <a:pt x="179" y="253"/>
                </a:cubicBezTo>
                <a:cubicBezTo>
                  <a:pt x="179" y="251"/>
                  <a:pt x="180" y="249"/>
                  <a:pt x="181" y="246"/>
                </a:cubicBezTo>
                <a:cubicBezTo>
                  <a:pt x="183" y="242"/>
                  <a:pt x="184" y="237"/>
                  <a:pt x="186" y="232"/>
                </a:cubicBezTo>
                <a:close/>
                <a:moveTo>
                  <a:pt x="194" y="246"/>
                </a:moveTo>
                <a:cubicBezTo>
                  <a:pt x="197" y="241"/>
                  <a:pt x="200" y="234"/>
                  <a:pt x="202" y="228"/>
                </a:cubicBezTo>
                <a:cubicBezTo>
                  <a:pt x="208" y="226"/>
                  <a:pt x="213" y="224"/>
                  <a:pt x="219" y="222"/>
                </a:cubicBezTo>
                <a:cubicBezTo>
                  <a:pt x="216" y="230"/>
                  <a:pt x="212" y="238"/>
                  <a:pt x="208" y="244"/>
                </a:cubicBezTo>
                <a:cubicBezTo>
                  <a:pt x="203" y="246"/>
                  <a:pt x="198" y="248"/>
                  <a:pt x="193" y="249"/>
                </a:cubicBezTo>
                <a:cubicBezTo>
                  <a:pt x="193" y="248"/>
                  <a:pt x="194" y="247"/>
                  <a:pt x="194" y="246"/>
                </a:cubicBezTo>
                <a:close/>
                <a:moveTo>
                  <a:pt x="221" y="221"/>
                </a:moveTo>
                <a:cubicBezTo>
                  <a:pt x="229" y="218"/>
                  <a:pt x="236" y="215"/>
                  <a:pt x="243" y="211"/>
                </a:cubicBezTo>
                <a:cubicBezTo>
                  <a:pt x="240" y="218"/>
                  <a:pt x="236" y="226"/>
                  <a:pt x="232" y="232"/>
                </a:cubicBezTo>
                <a:cubicBezTo>
                  <a:pt x="225" y="236"/>
                  <a:pt x="218" y="240"/>
                  <a:pt x="210" y="243"/>
                </a:cubicBezTo>
                <a:cubicBezTo>
                  <a:pt x="214" y="236"/>
                  <a:pt x="218" y="229"/>
                  <a:pt x="221" y="221"/>
                </a:cubicBezTo>
                <a:close/>
                <a:moveTo>
                  <a:pt x="245" y="209"/>
                </a:moveTo>
                <a:cubicBezTo>
                  <a:pt x="245" y="209"/>
                  <a:pt x="246" y="209"/>
                  <a:pt x="246" y="209"/>
                </a:cubicBezTo>
                <a:cubicBezTo>
                  <a:pt x="253" y="205"/>
                  <a:pt x="259" y="200"/>
                  <a:pt x="264" y="195"/>
                </a:cubicBezTo>
                <a:cubicBezTo>
                  <a:pt x="262" y="201"/>
                  <a:pt x="260" y="207"/>
                  <a:pt x="257" y="213"/>
                </a:cubicBezTo>
                <a:cubicBezTo>
                  <a:pt x="250" y="219"/>
                  <a:pt x="243" y="225"/>
                  <a:pt x="235" y="230"/>
                </a:cubicBezTo>
                <a:cubicBezTo>
                  <a:pt x="239" y="224"/>
                  <a:pt x="242" y="217"/>
                  <a:pt x="245" y="209"/>
                </a:cubicBezTo>
                <a:close/>
                <a:moveTo>
                  <a:pt x="246" y="207"/>
                </a:moveTo>
                <a:cubicBezTo>
                  <a:pt x="248" y="202"/>
                  <a:pt x="250" y="197"/>
                  <a:pt x="251" y="192"/>
                </a:cubicBezTo>
                <a:cubicBezTo>
                  <a:pt x="252" y="192"/>
                  <a:pt x="252" y="191"/>
                  <a:pt x="253" y="191"/>
                </a:cubicBezTo>
                <a:cubicBezTo>
                  <a:pt x="254" y="192"/>
                  <a:pt x="254" y="194"/>
                  <a:pt x="255" y="195"/>
                </a:cubicBezTo>
                <a:cubicBezTo>
                  <a:pt x="256" y="196"/>
                  <a:pt x="259" y="196"/>
                  <a:pt x="262" y="195"/>
                </a:cubicBezTo>
                <a:cubicBezTo>
                  <a:pt x="257" y="199"/>
                  <a:pt x="252" y="203"/>
                  <a:pt x="246" y="207"/>
                </a:cubicBezTo>
                <a:close/>
                <a:moveTo>
                  <a:pt x="251" y="190"/>
                </a:moveTo>
                <a:cubicBezTo>
                  <a:pt x="252" y="190"/>
                  <a:pt x="252" y="189"/>
                  <a:pt x="252" y="189"/>
                </a:cubicBezTo>
                <a:cubicBezTo>
                  <a:pt x="252" y="189"/>
                  <a:pt x="253" y="189"/>
                  <a:pt x="253" y="189"/>
                </a:cubicBezTo>
                <a:cubicBezTo>
                  <a:pt x="253" y="189"/>
                  <a:pt x="253" y="189"/>
                  <a:pt x="253" y="189"/>
                </a:cubicBezTo>
                <a:cubicBezTo>
                  <a:pt x="252" y="190"/>
                  <a:pt x="252" y="190"/>
                  <a:pt x="251" y="190"/>
                </a:cubicBezTo>
                <a:close/>
                <a:moveTo>
                  <a:pt x="251" y="69"/>
                </a:moveTo>
                <a:cubicBezTo>
                  <a:pt x="249" y="67"/>
                  <a:pt x="246" y="64"/>
                  <a:pt x="243" y="62"/>
                </a:cubicBezTo>
                <a:cubicBezTo>
                  <a:pt x="245" y="63"/>
                  <a:pt x="248" y="64"/>
                  <a:pt x="250" y="64"/>
                </a:cubicBezTo>
                <a:cubicBezTo>
                  <a:pt x="251" y="66"/>
                  <a:pt x="252" y="67"/>
                  <a:pt x="253" y="69"/>
                </a:cubicBezTo>
                <a:cubicBezTo>
                  <a:pt x="253" y="69"/>
                  <a:pt x="252" y="69"/>
                  <a:pt x="251" y="69"/>
                </a:cubicBezTo>
                <a:close/>
                <a:moveTo>
                  <a:pt x="224" y="46"/>
                </a:moveTo>
                <a:cubicBezTo>
                  <a:pt x="222" y="46"/>
                  <a:pt x="220" y="46"/>
                  <a:pt x="220" y="46"/>
                </a:cubicBezTo>
                <a:cubicBezTo>
                  <a:pt x="220" y="46"/>
                  <a:pt x="217" y="46"/>
                  <a:pt x="217" y="47"/>
                </a:cubicBezTo>
                <a:cubicBezTo>
                  <a:pt x="215" y="46"/>
                  <a:pt x="213" y="45"/>
                  <a:pt x="211" y="44"/>
                </a:cubicBezTo>
                <a:cubicBezTo>
                  <a:pt x="210" y="43"/>
                  <a:pt x="208" y="42"/>
                  <a:pt x="208" y="41"/>
                </a:cubicBezTo>
                <a:cubicBezTo>
                  <a:pt x="207" y="41"/>
                  <a:pt x="207" y="41"/>
                  <a:pt x="207" y="40"/>
                </a:cubicBezTo>
                <a:cubicBezTo>
                  <a:pt x="207" y="39"/>
                  <a:pt x="210" y="37"/>
                  <a:pt x="210" y="37"/>
                </a:cubicBezTo>
                <a:cubicBezTo>
                  <a:pt x="206" y="33"/>
                  <a:pt x="206" y="33"/>
                  <a:pt x="206" y="33"/>
                </a:cubicBezTo>
                <a:cubicBezTo>
                  <a:pt x="206" y="33"/>
                  <a:pt x="204" y="33"/>
                  <a:pt x="202" y="33"/>
                </a:cubicBezTo>
                <a:cubicBezTo>
                  <a:pt x="199" y="30"/>
                  <a:pt x="197" y="27"/>
                  <a:pt x="195" y="25"/>
                </a:cubicBezTo>
                <a:cubicBezTo>
                  <a:pt x="201" y="27"/>
                  <a:pt x="207" y="29"/>
                  <a:pt x="213" y="32"/>
                </a:cubicBezTo>
                <a:cubicBezTo>
                  <a:pt x="217" y="36"/>
                  <a:pt x="221" y="41"/>
                  <a:pt x="224" y="46"/>
                </a:cubicBezTo>
                <a:close/>
                <a:moveTo>
                  <a:pt x="199" y="33"/>
                </a:moveTo>
                <a:cubicBezTo>
                  <a:pt x="198" y="33"/>
                  <a:pt x="197" y="33"/>
                  <a:pt x="196" y="33"/>
                </a:cubicBezTo>
                <a:cubicBezTo>
                  <a:pt x="194" y="33"/>
                  <a:pt x="191" y="31"/>
                  <a:pt x="187" y="30"/>
                </a:cubicBezTo>
                <a:cubicBezTo>
                  <a:pt x="185" y="26"/>
                  <a:pt x="183" y="23"/>
                  <a:pt x="180" y="20"/>
                </a:cubicBezTo>
                <a:cubicBezTo>
                  <a:pt x="184" y="21"/>
                  <a:pt x="188" y="22"/>
                  <a:pt x="191" y="23"/>
                </a:cubicBezTo>
                <a:cubicBezTo>
                  <a:pt x="194" y="26"/>
                  <a:pt x="197" y="29"/>
                  <a:pt x="199" y="33"/>
                </a:cubicBezTo>
                <a:close/>
                <a:moveTo>
                  <a:pt x="185" y="29"/>
                </a:moveTo>
                <a:cubicBezTo>
                  <a:pt x="184" y="29"/>
                  <a:pt x="183" y="29"/>
                  <a:pt x="182" y="29"/>
                </a:cubicBezTo>
                <a:cubicBezTo>
                  <a:pt x="180" y="29"/>
                  <a:pt x="178" y="29"/>
                  <a:pt x="176" y="30"/>
                </a:cubicBezTo>
                <a:cubicBezTo>
                  <a:pt x="174" y="25"/>
                  <a:pt x="171" y="22"/>
                  <a:pt x="169" y="18"/>
                </a:cubicBezTo>
                <a:cubicBezTo>
                  <a:pt x="172" y="19"/>
                  <a:pt x="175" y="19"/>
                  <a:pt x="178" y="20"/>
                </a:cubicBezTo>
                <a:cubicBezTo>
                  <a:pt x="180" y="23"/>
                  <a:pt x="182" y="26"/>
                  <a:pt x="185" y="29"/>
                </a:cubicBezTo>
                <a:close/>
                <a:moveTo>
                  <a:pt x="174" y="30"/>
                </a:moveTo>
                <a:cubicBezTo>
                  <a:pt x="170" y="31"/>
                  <a:pt x="167" y="32"/>
                  <a:pt x="165" y="32"/>
                </a:cubicBezTo>
                <a:cubicBezTo>
                  <a:pt x="163" y="26"/>
                  <a:pt x="162" y="21"/>
                  <a:pt x="160" y="17"/>
                </a:cubicBezTo>
                <a:cubicBezTo>
                  <a:pt x="162" y="17"/>
                  <a:pt x="165" y="18"/>
                  <a:pt x="167" y="18"/>
                </a:cubicBezTo>
                <a:cubicBezTo>
                  <a:pt x="170" y="21"/>
                  <a:pt x="172" y="25"/>
                  <a:pt x="174" y="30"/>
                </a:cubicBezTo>
                <a:close/>
                <a:moveTo>
                  <a:pt x="163" y="32"/>
                </a:moveTo>
                <a:cubicBezTo>
                  <a:pt x="163" y="32"/>
                  <a:pt x="163" y="32"/>
                  <a:pt x="163" y="32"/>
                </a:cubicBezTo>
                <a:cubicBezTo>
                  <a:pt x="160" y="32"/>
                  <a:pt x="157" y="32"/>
                  <a:pt x="154" y="32"/>
                </a:cubicBezTo>
                <a:cubicBezTo>
                  <a:pt x="153" y="26"/>
                  <a:pt x="152" y="21"/>
                  <a:pt x="151" y="16"/>
                </a:cubicBezTo>
                <a:cubicBezTo>
                  <a:pt x="154" y="17"/>
                  <a:pt x="156" y="17"/>
                  <a:pt x="158" y="17"/>
                </a:cubicBezTo>
                <a:cubicBezTo>
                  <a:pt x="160" y="21"/>
                  <a:pt x="162" y="26"/>
                  <a:pt x="163" y="32"/>
                </a:cubicBezTo>
                <a:close/>
                <a:moveTo>
                  <a:pt x="151" y="15"/>
                </a:moveTo>
                <a:cubicBezTo>
                  <a:pt x="151" y="14"/>
                  <a:pt x="151" y="13"/>
                  <a:pt x="151" y="12"/>
                </a:cubicBezTo>
                <a:cubicBezTo>
                  <a:pt x="150" y="10"/>
                  <a:pt x="149" y="8"/>
                  <a:pt x="149" y="6"/>
                </a:cubicBezTo>
                <a:cubicBezTo>
                  <a:pt x="150" y="7"/>
                  <a:pt x="151" y="7"/>
                  <a:pt x="152" y="7"/>
                </a:cubicBezTo>
                <a:cubicBezTo>
                  <a:pt x="154" y="9"/>
                  <a:pt x="156" y="12"/>
                  <a:pt x="157" y="15"/>
                </a:cubicBezTo>
                <a:cubicBezTo>
                  <a:pt x="155" y="15"/>
                  <a:pt x="153" y="15"/>
                  <a:pt x="151" y="15"/>
                </a:cubicBezTo>
                <a:close/>
                <a:moveTo>
                  <a:pt x="152" y="32"/>
                </a:moveTo>
                <a:cubicBezTo>
                  <a:pt x="150" y="32"/>
                  <a:pt x="147" y="32"/>
                  <a:pt x="145" y="31"/>
                </a:cubicBezTo>
                <a:cubicBezTo>
                  <a:pt x="145" y="16"/>
                  <a:pt x="145" y="16"/>
                  <a:pt x="145" y="16"/>
                </a:cubicBezTo>
                <a:cubicBezTo>
                  <a:pt x="147" y="16"/>
                  <a:pt x="148" y="16"/>
                  <a:pt x="150" y="16"/>
                </a:cubicBezTo>
                <a:cubicBezTo>
                  <a:pt x="151" y="20"/>
                  <a:pt x="151" y="25"/>
                  <a:pt x="152" y="32"/>
                </a:cubicBezTo>
                <a:close/>
                <a:moveTo>
                  <a:pt x="152" y="33"/>
                </a:moveTo>
                <a:cubicBezTo>
                  <a:pt x="153" y="36"/>
                  <a:pt x="153" y="40"/>
                  <a:pt x="154" y="43"/>
                </a:cubicBezTo>
                <a:cubicBezTo>
                  <a:pt x="154" y="45"/>
                  <a:pt x="154" y="48"/>
                  <a:pt x="154" y="50"/>
                </a:cubicBezTo>
                <a:cubicBezTo>
                  <a:pt x="150" y="50"/>
                  <a:pt x="146" y="47"/>
                  <a:pt x="146" y="47"/>
                </a:cubicBezTo>
                <a:cubicBezTo>
                  <a:pt x="146" y="47"/>
                  <a:pt x="146" y="47"/>
                  <a:pt x="145" y="47"/>
                </a:cubicBezTo>
                <a:cubicBezTo>
                  <a:pt x="145" y="33"/>
                  <a:pt x="145" y="33"/>
                  <a:pt x="145" y="33"/>
                </a:cubicBezTo>
                <a:cubicBezTo>
                  <a:pt x="147" y="33"/>
                  <a:pt x="150" y="33"/>
                  <a:pt x="152" y="33"/>
                </a:cubicBezTo>
                <a:close/>
                <a:moveTo>
                  <a:pt x="150" y="152"/>
                </a:moveTo>
                <a:cubicBezTo>
                  <a:pt x="150" y="152"/>
                  <a:pt x="152" y="155"/>
                  <a:pt x="154" y="158"/>
                </a:cubicBezTo>
                <a:cubicBezTo>
                  <a:pt x="151" y="158"/>
                  <a:pt x="148" y="158"/>
                  <a:pt x="145" y="158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8" y="151"/>
                  <a:pt x="150" y="152"/>
                  <a:pt x="150" y="152"/>
                </a:cubicBezTo>
                <a:close/>
                <a:moveTo>
                  <a:pt x="155" y="160"/>
                </a:moveTo>
                <a:cubicBezTo>
                  <a:pt x="156" y="161"/>
                  <a:pt x="157" y="163"/>
                  <a:pt x="157" y="164"/>
                </a:cubicBezTo>
                <a:cubicBezTo>
                  <a:pt x="157" y="164"/>
                  <a:pt x="158" y="164"/>
                  <a:pt x="158" y="165"/>
                </a:cubicBezTo>
                <a:cubicBezTo>
                  <a:pt x="158" y="168"/>
                  <a:pt x="158" y="172"/>
                  <a:pt x="157" y="176"/>
                </a:cubicBezTo>
                <a:cubicBezTo>
                  <a:pt x="153" y="176"/>
                  <a:pt x="149" y="176"/>
                  <a:pt x="145" y="176"/>
                </a:cubicBezTo>
                <a:cubicBezTo>
                  <a:pt x="145" y="160"/>
                  <a:pt x="145" y="160"/>
                  <a:pt x="145" y="160"/>
                </a:cubicBezTo>
                <a:cubicBezTo>
                  <a:pt x="148" y="160"/>
                  <a:pt x="152" y="160"/>
                  <a:pt x="155" y="160"/>
                </a:cubicBezTo>
                <a:close/>
                <a:moveTo>
                  <a:pt x="157" y="178"/>
                </a:moveTo>
                <a:cubicBezTo>
                  <a:pt x="157" y="183"/>
                  <a:pt x="157" y="189"/>
                  <a:pt x="157" y="195"/>
                </a:cubicBezTo>
                <a:cubicBezTo>
                  <a:pt x="153" y="195"/>
                  <a:pt x="149" y="195"/>
                  <a:pt x="145" y="195"/>
                </a:cubicBezTo>
                <a:cubicBezTo>
                  <a:pt x="145" y="178"/>
                  <a:pt x="145" y="178"/>
                  <a:pt x="145" y="178"/>
                </a:cubicBezTo>
                <a:cubicBezTo>
                  <a:pt x="149" y="178"/>
                  <a:pt x="153" y="178"/>
                  <a:pt x="157" y="178"/>
                </a:cubicBezTo>
                <a:close/>
                <a:moveTo>
                  <a:pt x="157" y="196"/>
                </a:moveTo>
                <a:cubicBezTo>
                  <a:pt x="157" y="202"/>
                  <a:pt x="156" y="208"/>
                  <a:pt x="156" y="213"/>
                </a:cubicBezTo>
                <a:cubicBezTo>
                  <a:pt x="152" y="214"/>
                  <a:pt x="149" y="214"/>
                  <a:pt x="145" y="214"/>
                </a:cubicBezTo>
                <a:cubicBezTo>
                  <a:pt x="145" y="196"/>
                  <a:pt x="145" y="196"/>
                  <a:pt x="145" y="196"/>
                </a:cubicBezTo>
                <a:cubicBezTo>
                  <a:pt x="149" y="196"/>
                  <a:pt x="153" y="196"/>
                  <a:pt x="157" y="196"/>
                </a:cubicBezTo>
                <a:close/>
                <a:moveTo>
                  <a:pt x="156" y="215"/>
                </a:moveTo>
                <a:cubicBezTo>
                  <a:pt x="156" y="222"/>
                  <a:pt x="155" y="228"/>
                  <a:pt x="155" y="234"/>
                </a:cubicBezTo>
                <a:cubicBezTo>
                  <a:pt x="151" y="234"/>
                  <a:pt x="148" y="234"/>
                  <a:pt x="145" y="234"/>
                </a:cubicBezTo>
                <a:cubicBezTo>
                  <a:pt x="145" y="215"/>
                  <a:pt x="145" y="215"/>
                  <a:pt x="145" y="215"/>
                </a:cubicBezTo>
                <a:cubicBezTo>
                  <a:pt x="149" y="215"/>
                  <a:pt x="152" y="215"/>
                  <a:pt x="156" y="215"/>
                </a:cubicBezTo>
                <a:close/>
                <a:moveTo>
                  <a:pt x="155" y="235"/>
                </a:moveTo>
                <a:cubicBezTo>
                  <a:pt x="154" y="239"/>
                  <a:pt x="154" y="242"/>
                  <a:pt x="154" y="246"/>
                </a:cubicBezTo>
                <a:cubicBezTo>
                  <a:pt x="153" y="250"/>
                  <a:pt x="153" y="253"/>
                  <a:pt x="152" y="256"/>
                </a:cubicBezTo>
                <a:cubicBezTo>
                  <a:pt x="150" y="256"/>
                  <a:pt x="147" y="256"/>
                  <a:pt x="145" y="256"/>
                </a:cubicBezTo>
                <a:cubicBezTo>
                  <a:pt x="145" y="235"/>
                  <a:pt x="145" y="235"/>
                  <a:pt x="145" y="235"/>
                </a:cubicBezTo>
                <a:cubicBezTo>
                  <a:pt x="148" y="235"/>
                  <a:pt x="151" y="235"/>
                  <a:pt x="155" y="235"/>
                </a:cubicBezTo>
                <a:close/>
                <a:moveTo>
                  <a:pt x="155" y="246"/>
                </a:moveTo>
                <a:cubicBezTo>
                  <a:pt x="156" y="243"/>
                  <a:pt x="156" y="239"/>
                  <a:pt x="156" y="235"/>
                </a:cubicBezTo>
                <a:cubicBezTo>
                  <a:pt x="160" y="235"/>
                  <a:pt x="164" y="235"/>
                  <a:pt x="169" y="234"/>
                </a:cubicBezTo>
                <a:cubicBezTo>
                  <a:pt x="168" y="238"/>
                  <a:pt x="167" y="242"/>
                  <a:pt x="166" y="246"/>
                </a:cubicBezTo>
                <a:cubicBezTo>
                  <a:pt x="166" y="249"/>
                  <a:pt x="165" y="252"/>
                  <a:pt x="164" y="255"/>
                </a:cubicBezTo>
                <a:cubicBezTo>
                  <a:pt x="161" y="255"/>
                  <a:pt x="157" y="256"/>
                  <a:pt x="154" y="256"/>
                </a:cubicBezTo>
                <a:cubicBezTo>
                  <a:pt x="154" y="253"/>
                  <a:pt x="155" y="249"/>
                  <a:pt x="155" y="246"/>
                </a:cubicBezTo>
                <a:close/>
                <a:moveTo>
                  <a:pt x="168" y="246"/>
                </a:moveTo>
                <a:cubicBezTo>
                  <a:pt x="169" y="242"/>
                  <a:pt x="169" y="238"/>
                  <a:pt x="170" y="234"/>
                </a:cubicBezTo>
                <a:cubicBezTo>
                  <a:pt x="175" y="233"/>
                  <a:pt x="179" y="233"/>
                  <a:pt x="184" y="232"/>
                </a:cubicBezTo>
                <a:cubicBezTo>
                  <a:pt x="182" y="240"/>
                  <a:pt x="179" y="247"/>
                  <a:pt x="177" y="253"/>
                </a:cubicBezTo>
                <a:cubicBezTo>
                  <a:pt x="173" y="254"/>
                  <a:pt x="169" y="254"/>
                  <a:pt x="166" y="255"/>
                </a:cubicBezTo>
                <a:cubicBezTo>
                  <a:pt x="166" y="252"/>
                  <a:pt x="167" y="249"/>
                  <a:pt x="168" y="246"/>
                </a:cubicBezTo>
                <a:close/>
                <a:moveTo>
                  <a:pt x="178" y="255"/>
                </a:moveTo>
                <a:cubicBezTo>
                  <a:pt x="182" y="254"/>
                  <a:pt x="186" y="253"/>
                  <a:pt x="190" y="252"/>
                </a:cubicBezTo>
                <a:cubicBezTo>
                  <a:pt x="186" y="259"/>
                  <a:pt x="182" y="264"/>
                  <a:pt x="178" y="269"/>
                </a:cubicBezTo>
                <a:cubicBezTo>
                  <a:pt x="175" y="270"/>
                  <a:pt x="172" y="270"/>
                  <a:pt x="169" y="271"/>
                </a:cubicBezTo>
                <a:cubicBezTo>
                  <a:pt x="172" y="266"/>
                  <a:pt x="175" y="261"/>
                  <a:pt x="178" y="255"/>
                </a:cubicBezTo>
                <a:close/>
                <a:moveTo>
                  <a:pt x="192" y="251"/>
                </a:moveTo>
                <a:cubicBezTo>
                  <a:pt x="197" y="250"/>
                  <a:pt x="202" y="248"/>
                  <a:pt x="207" y="247"/>
                </a:cubicBezTo>
                <a:cubicBezTo>
                  <a:pt x="202" y="254"/>
                  <a:pt x="197" y="260"/>
                  <a:pt x="191" y="266"/>
                </a:cubicBezTo>
                <a:cubicBezTo>
                  <a:pt x="188" y="267"/>
                  <a:pt x="184" y="268"/>
                  <a:pt x="180" y="269"/>
                </a:cubicBezTo>
                <a:cubicBezTo>
                  <a:pt x="184" y="264"/>
                  <a:pt x="188" y="258"/>
                  <a:pt x="192" y="251"/>
                </a:cubicBezTo>
                <a:close/>
                <a:moveTo>
                  <a:pt x="209" y="246"/>
                </a:moveTo>
                <a:cubicBezTo>
                  <a:pt x="209" y="246"/>
                  <a:pt x="209" y="246"/>
                  <a:pt x="209" y="246"/>
                </a:cubicBezTo>
                <a:cubicBezTo>
                  <a:pt x="216" y="243"/>
                  <a:pt x="223" y="239"/>
                  <a:pt x="230" y="235"/>
                </a:cubicBezTo>
                <a:cubicBezTo>
                  <a:pt x="225" y="243"/>
                  <a:pt x="219" y="251"/>
                  <a:pt x="213" y="257"/>
                </a:cubicBezTo>
                <a:cubicBezTo>
                  <a:pt x="207" y="260"/>
                  <a:pt x="201" y="262"/>
                  <a:pt x="195" y="265"/>
                </a:cubicBezTo>
                <a:cubicBezTo>
                  <a:pt x="200" y="259"/>
                  <a:pt x="204" y="253"/>
                  <a:pt x="209" y="246"/>
                </a:cubicBezTo>
                <a:close/>
                <a:moveTo>
                  <a:pt x="224" y="246"/>
                </a:moveTo>
                <a:cubicBezTo>
                  <a:pt x="227" y="242"/>
                  <a:pt x="230" y="238"/>
                  <a:pt x="233" y="234"/>
                </a:cubicBezTo>
                <a:cubicBezTo>
                  <a:pt x="238" y="231"/>
                  <a:pt x="242" y="228"/>
                  <a:pt x="246" y="225"/>
                </a:cubicBezTo>
                <a:cubicBezTo>
                  <a:pt x="249" y="222"/>
                  <a:pt x="252" y="220"/>
                  <a:pt x="254" y="217"/>
                </a:cubicBezTo>
                <a:cubicBezTo>
                  <a:pt x="250" y="225"/>
                  <a:pt x="245" y="233"/>
                  <a:pt x="239" y="240"/>
                </a:cubicBezTo>
                <a:cubicBezTo>
                  <a:pt x="233" y="245"/>
                  <a:pt x="225" y="250"/>
                  <a:pt x="217" y="255"/>
                </a:cubicBezTo>
                <a:cubicBezTo>
                  <a:pt x="219" y="252"/>
                  <a:pt x="222" y="249"/>
                  <a:pt x="224" y="246"/>
                </a:cubicBezTo>
                <a:close/>
                <a:moveTo>
                  <a:pt x="241" y="241"/>
                </a:moveTo>
                <a:cubicBezTo>
                  <a:pt x="242" y="240"/>
                  <a:pt x="244" y="238"/>
                  <a:pt x="246" y="236"/>
                </a:cubicBezTo>
                <a:cubicBezTo>
                  <a:pt x="248" y="235"/>
                  <a:pt x="250" y="233"/>
                  <a:pt x="252" y="231"/>
                </a:cubicBezTo>
                <a:cubicBezTo>
                  <a:pt x="246" y="239"/>
                  <a:pt x="238" y="246"/>
                  <a:pt x="230" y="252"/>
                </a:cubicBezTo>
                <a:cubicBezTo>
                  <a:pt x="232" y="250"/>
                  <a:pt x="234" y="248"/>
                  <a:pt x="236" y="247"/>
                </a:cubicBezTo>
                <a:cubicBezTo>
                  <a:pt x="238" y="245"/>
                  <a:pt x="239" y="243"/>
                  <a:pt x="241" y="241"/>
                </a:cubicBezTo>
                <a:close/>
                <a:moveTo>
                  <a:pt x="245" y="235"/>
                </a:moveTo>
                <a:cubicBezTo>
                  <a:pt x="250" y="228"/>
                  <a:pt x="254" y="221"/>
                  <a:pt x="258" y="214"/>
                </a:cubicBezTo>
                <a:cubicBezTo>
                  <a:pt x="263" y="209"/>
                  <a:pt x="268" y="203"/>
                  <a:pt x="272" y="197"/>
                </a:cubicBezTo>
                <a:cubicBezTo>
                  <a:pt x="269" y="204"/>
                  <a:pt x="266" y="211"/>
                  <a:pt x="262" y="217"/>
                </a:cubicBezTo>
                <a:cubicBezTo>
                  <a:pt x="257" y="223"/>
                  <a:pt x="251" y="229"/>
                  <a:pt x="245" y="235"/>
                </a:cubicBezTo>
                <a:close/>
                <a:moveTo>
                  <a:pt x="260" y="209"/>
                </a:moveTo>
                <a:cubicBezTo>
                  <a:pt x="263" y="204"/>
                  <a:pt x="265" y="198"/>
                  <a:pt x="267" y="193"/>
                </a:cubicBezTo>
                <a:cubicBezTo>
                  <a:pt x="271" y="188"/>
                  <a:pt x="275" y="183"/>
                  <a:pt x="278" y="178"/>
                </a:cubicBezTo>
                <a:cubicBezTo>
                  <a:pt x="277" y="182"/>
                  <a:pt x="276" y="185"/>
                  <a:pt x="275" y="189"/>
                </a:cubicBezTo>
                <a:cubicBezTo>
                  <a:pt x="271" y="196"/>
                  <a:pt x="266" y="203"/>
                  <a:pt x="260" y="209"/>
                </a:cubicBezTo>
                <a:close/>
                <a:moveTo>
                  <a:pt x="268" y="189"/>
                </a:moveTo>
                <a:cubicBezTo>
                  <a:pt x="269" y="186"/>
                  <a:pt x="270" y="182"/>
                  <a:pt x="270" y="179"/>
                </a:cubicBezTo>
                <a:cubicBezTo>
                  <a:pt x="274" y="175"/>
                  <a:pt x="278" y="172"/>
                  <a:pt x="280" y="168"/>
                </a:cubicBezTo>
                <a:cubicBezTo>
                  <a:pt x="280" y="170"/>
                  <a:pt x="280" y="171"/>
                  <a:pt x="279" y="173"/>
                </a:cubicBezTo>
                <a:cubicBezTo>
                  <a:pt x="276" y="178"/>
                  <a:pt x="272" y="184"/>
                  <a:pt x="268" y="189"/>
                </a:cubicBezTo>
                <a:close/>
                <a:moveTo>
                  <a:pt x="271" y="159"/>
                </a:moveTo>
                <a:cubicBezTo>
                  <a:pt x="271" y="157"/>
                  <a:pt x="271" y="154"/>
                  <a:pt x="270" y="152"/>
                </a:cubicBezTo>
                <a:cubicBezTo>
                  <a:pt x="271" y="152"/>
                  <a:pt x="272" y="152"/>
                  <a:pt x="272" y="152"/>
                </a:cubicBezTo>
                <a:cubicBezTo>
                  <a:pt x="272" y="154"/>
                  <a:pt x="272" y="156"/>
                  <a:pt x="272" y="158"/>
                </a:cubicBezTo>
                <a:cubicBezTo>
                  <a:pt x="272" y="159"/>
                  <a:pt x="271" y="159"/>
                  <a:pt x="271" y="159"/>
                </a:cubicBezTo>
                <a:close/>
                <a:moveTo>
                  <a:pt x="272" y="160"/>
                </a:moveTo>
                <a:cubicBezTo>
                  <a:pt x="272" y="161"/>
                  <a:pt x="271" y="162"/>
                  <a:pt x="271" y="163"/>
                </a:cubicBezTo>
                <a:cubicBezTo>
                  <a:pt x="271" y="162"/>
                  <a:pt x="271" y="161"/>
                  <a:pt x="271" y="160"/>
                </a:cubicBezTo>
                <a:cubicBezTo>
                  <a:pt x="271" y="160"/>
                  <a:pt x="272" y="160"/>
                  <a:pt x="272" y="160"/>
                </a:cubicBezTo>
                <a:close/>
                <a:moveTo>
                  <a:pt x="270" y="151"/>
                </a:moveTo>
                <a:cubicBezTo>
                  <a:pt x="270" y="151"/>
                  <a:pt x="270" y="150"/>
                  <a:pt x="270" y="150"/>
                </a:cubicBezTo>
                <a:cubicBezTo>
                  <a:pt x="270" y="149"/>
                  <a:pt x="269" y="147"/>
                  <a:pt x="269" y="145"/>
                </a:cubicBezTo>
                <a:cubicBezTo>
                  <a:pt x="272" y="145"/>
                  <a:pt x="272" y="145"/>
                  <a:pt x="272" y="145"/>
                </a:cubicBezTo>
                <a:cubicBezTo>
                  <a:pt x="272" y="147"/>
                  <a:pt x="272" y="149"/>
                  <a:pt x="272" y="150"/>
                </a:cubicBezTo>
                <a:cubicBezTo>
                  <a:pt x="272" y="150"/>
                  <a:pt x="271" y="151"/>
                  <a:pt x="270" y="151"/>
                </a:cubicBezTo>
                <a:close/>
                <a:moveTo>
                  <a:pt x="269" y="144"/>
                </a:moveTo>
                <a:cubicBezTo>
                  <a:pt x="269" y="142"/>
                  <a:pt x="269" y="140"/>
                  <a:pt x="269" y="138"/>
                </a:cubicBezTo>
                <a:cubicBezTo>
                  <a:pt x="270" y="138"/>
                  <a:pt x="271" y="139"/>
                  <a:pt x="272" y="139"/>
                </a:cubicBezTo>
                <a:cubicBezTo>
                  <a:pt x="272" y="140"/>
                  <a:pt x="272" y="142"/>
                  <a:pt x="272" y="144"/>
                </a:cubicBezTo>
                <a:lnTo>
                  <a:pt x="269" y="144"/>
                </a:lnTo>
                <a:close/>
                <a:moveTo>
                  <a:pt x="269" y="137"/>
                </a:moveTo>
                <a:cubicBezTo>
                  <a:pt x="269" y="135"/>
                  <a:pt x="269" y="133"/>
                  <a:pt x="269" y="133"/>
                </a:cubicBezTo>
                <a:cubicBezTo>
                  <a:pt x="269" y="133"/>
                  <a:pt x="269" y="131"/>
                  <a:pt x="269" y="129"/>
                </a:cubicBezTo>
                <a:cubicBezTo>
                  <a:pt x="270" y="130"/>
                  <a:pt x="271" y="130"/>
                  <a:pt x="272" y="131"/>
                </a:cubicBezTo>
                <a:cubicBezTo>
                  <a:pt x="272" y="133"/>
                  <a:pt x="272" y="135"/>
                  <a:pt x="272" y="137"/>
                </a:cubicBezTo>
                <a:cubicBezTo>
                  <a:pt x="271" y="137"/>
                  <a:pt x="270" y="137"/>
                  <a:pt x="269" y="137"/>
                </a:cubicBezTo>
                <a:close/>
                <a:moveTo>
                  <a:pt x="268" y="128"/>
                </a:moveTo>
                <a:cubicBezTo>
                  <a:pt x="268" y="127"/>
                  <a:pt x="268" y="126"/>
                  <a:pt x="268" y="126"/>
                </a:cubicBezTo>
                <a:cubicBezTo>
                  <a:pt x="267" y="124"/>
                  <a:pt x="269" y="122"/>
                  <a:pt x="270" y="121"/>
                </a:cubicBezTo>
                <a:cubicBezTo>
                  <a:pt x="270" y="121"/>
                  <a:pt x="270" y="121"/>
                  <a:pt x="271" y="121"/>
                </a:cubicBezTo>
                <a:cubicBezTo>
                  <a:pt x="271" y="124"/>
                  <a:pt x="271" y="126"/>
                  <a:pt x="272" y="129"/>
                </a:cubicBezTo>
                <a:cubicBezTo>
                  <a:pt x="271" y="128"/>
                  <a:pt x="270" y="128"/>
                  <a:pt x="268" y="128"/>
                </a:cubicBezTo>
                <a:close/>
                <a:moveTo>
                  <a:pt x="271" y="176"/>
                </a:moveTo>
                <a:cubicBezTo>
                  <a:pt x="271" y="174"/>
                  <a:pt x="272" y="171"/>
                  <a:pt x="272" y="169"/>
                </a:cubicBezTo>
                <a:cubicBezTo>
                  <a:pt x="276" y="166"/>
                  <a:pt x="279" y="163"/>
                  <a:pt x="281" y="161"/>
                </a:cubicBezTo>
                <a:cubicBezTo>
                  <a:pt x="281" y="162"/>
                  <a:pt x="281" y="163"/>
                  <a:pt x="281" y="164"/>
                </a:cubicBezTo>
                <a:cubicBezTo>
                  <a:pt x="278" y="168"/>
                  <a:pt x="275" y="172"/>
                  <a:pt x="271" y="176"/>
                </a:cubicBezTo>
                <a:close/>
                <a:moveTo>
                  <a:pt x="273" y="167"/>
                </a:moveTo>
                <a:cubicBezTo>
                  <a:pt x="273" y="164"/>
                  <a:pt x="273" y="162"/>
                  <a:pt x="273" y="159"/>
                </a:cubicBezTo>
                <a:cubicBezTo>
                  <a:pt x="277" y="158"/>
                  <a:pt x="280" y="156"/>
                  <a:pt x="282" y="154"/>
                </a:cubicBezTo>
                <a:cubicBezTo>
                  <a:pt x="282" y="156"/>
                  <a:pt x="282" y="157"/>
                  <a:pt x="282" y="158"/>
                </a:cubicBezTo>
                <a:cubicBezTo>
                  <a:pt x="279" y="161"/>
                  <a:pt x="276" y="164"/>
                  <a:pt x="273" y="167"/>
                </a:cubicBezTo>
                <a:close/>
                <a:moveTo>
                  <a:pt x="274" y="152"/>
                </a:moveTo>
                <a:cubicBezTo>
                  <a:pt x="275" y="151"/>
                  <a:pt x="276" y="151"/>
                  <a:pt x="276" y="151"/>
                </a:cubicBezTo>
                <a:cubicBezTo>
                  <a:pt x="279" y="150"/>
                  <a:pt x="281" y="150"/>
                  <a:pt x="282" y="149"/>
                </a:cubicBezTo>
                <a:cubicBezTo>
                  <a:pt x="282" y="150"/>
                  <a:pt x="282" y="151"/>
                  <a:pt x="282" y="152"/>
                </a:cubicBezTo>
                <a:cubicBezTo>
                  <a:pt x="280" y="154"/>
                  <a:pt x="277" y="156"/>
                  <a:pt x="273" y="158"/>
                </a:cubicBezTo>
                <a:cubicBezTo>
                  <a:pt x="274" y="156"/>
                  <a:pt x="274" y="154"/>
                  <a:pt x="274" y="152"/>
                </a:cubicBezTo>
                <a:close/>
                <a:moveTo>
                  <a:pt x="273" y="131"/>
                </a:moveTo>
                <a:cubicBezTo>
                  <a:pt x="277" y="133"/>
                  <a:pt x="280" y="135"/>
                  <a:pt x="282" y="137"/>
                </a:cubicBezTo>
                <a:cubicBezTo>
                  <a:pt x="282" y="138"/>
                  <a:pt x="282" y="139"/>
                  <a:pt x="282" y="140"/>
                </a:cubicBezTo>
                <a:cubicBezTo>
                  <a:pt x="281" y="139"/>
                  <a:pt x="279" y="139"/>
                  <a:pt x="276" y="138"/>
                </a:cubicBezTo>
                <a:cubicBezTo>
                  <a:pt x="276" y="138"/>
                  <a:pt x="275" y="138"/>
                  <a:pt x="274" y="138"/>
                </a:cubicBezTo>
                <a:cubicBezTo>
                  <a:pt x="274" y="136"/>
                  <a:pt x="274" y="133"/>
                  <a:pt x="273" y="131"/>
                </a:cubicBezTo>
                <a:close/>
                <a:moveTo>
                  <a:pt x="274" y="150"/>
                </a:moveTo>
                <a:cubicBezTo>
                  <a:pt x="274" y="148"/>
                  <a:pt x="274" y="147"/>
                  <a:pt x="274" y="145"/>
                </a:cubicBezTo>
                <a:cubicBezTo>
                  <a:pt x="282" y="145"/>
                  <a:pt x="282" y="145"/>
                  <a:pt x="282" y="145"/>
                </a:cubicBezTo>
                <a:cubicBezTo>
                  <a:pt x="282" y="146"/>
                  <a:pt x="282" y="147"/>
                  <a:pt x="282" y="148"/>
                </a:cubicBezTo>
                <a:cubicBezTo>
                  <a:pt x="280" y="148"/>
                  <a:pt x="278" y="149"/>
                  <a:pt x="274" y="150"/>
                </a:cubicBezTo>
                <a:close/>
                <a:moveTo>
                  <a:pt x="274" y="144"/>
                </a:moveTo>
                <a:cubicBezTo>
                  <a:pt x="274" y="142"/>
                  <a:pt x="274" y="141"/>
                  <a:pt x="274" y="139"/>
                </a:cubicBezTo>
                <a:cubicBezTo>
                  <a:pt x="278" y="140"/>
                  <a:pt x="280" y="141"/>
                  <a:pt x="282" y="141"/>
                </a:cubicBezTo>
                <a:cubicBezTo>
                  <a:pt x="282" y="142"/>
                  <a:pt x="282" y="143"/>
                  <a:pt x="282" y="144"/>
                </a:cubicBezTo>
                <a:lnTo>
                  <a:pt x="274" y="144"/>
                </a:lnTo>
                <a:close/>
                <a:moveTo>
                  <a:pt x="282" y="135"/>
                </a:moveTo>
                <a:cubicBezTo>
                  <a:pt x="280" y="133"/>
                  <a:pt x="277" y="131"/>
                  <a:pt x="273" y="130"/>
                </a:cubicBezTo>
                <a:cubicBezTo>
                  <a:pt x="273" y="127"/>
                  <a:pt x="273" y="125"/>
                  <a:pt x="273" y="123"/>
                </a:cubicBezTo>
                <a:cubicBezTo>
                  <a:pt x="276" y="125"/>
                  <a:pt x="279" y="128"/>
                  <a:pt x="282" y="131"/>
                </a:cubicBezTo>
                <a:cubicBezTo>
                  <a:pt x="282" y="132"/>
                  <a:pt x="282" y="134"/>
                  <a:pt x="282" y="135"/>
                </a:cubicBezTo>
                <a:close/>
                <a:moveTo>
                  <a:pt x="281" y="129"/>
                </a:moveTo>
                <a:cubicBezTo>
                  <a:pt x="279" y="126"/>
                  <a:pt x="276" y="123"/>
                  <a:pt x="272" y="121"/>
                </a:cubicBezTo>
                <a:cubicBezTo>
                  <a:pt x="272" y="120"/>
                  <a:pt x="272" y="119"/>
                  <a:pt x="272" y="118"/>
                </a:cubicBezTo>
                <a:cubicBezTo>
                  <a:pt x="272" y="117"/>
                  <a:pt x="273" y="116"/>
                  <a:pt x="273" y="115"/>
                </a:cubicBezTo>
                <a:cubicBezTo>
                  <a:pt x="276" y="118"/>
                  <a:pt x="279" y="122"/>
                  <a:pt x="281" y="125"/>
                </a:cubicBezTo>
                <a:cubicBezTo>
                  <a:pt x="281" y="126"/>
                  <a:pt x="281" y="127"/>
                  <a:pt x="281" y="129"/>
                </a:cubicBezTo>
                <a:close/>
                <a:moveTo>
                  <a:pt x="280" y="121"/>
                </a:moveTo>
                <a:cubicBezTo>
                  <a:pt x="279" y="119"/>
                  <a:pt x="276" y="116"/>
                  <a:pt x="274" y="114"/>
                </a:cubicBezTo>
                <a:cubicBezTo>
                  <a:pt x="275" y="113"/>
                  <a:pt x="275" y="112"/>
                  <a:pt x="275" y="112"/>
                </a:cubicBezTo>
                <a:cubicBezTo>
                  <a:pt x="276" y="111"/>
                  <a:pt x="276" y="111"/>
                  <a:pt x="276" y="111"/>
                </a:cubicBezTo>
                <a:cubicBezTo>
                  <a:pt x="277" y="113"/>
                  <a:pt x="278" y="115"/>
                  <a:pt x="279" y="117"/>
                </a:cubicBezTo>
                <a:cubicBezTo>
                  <a:pt x="280" y="118"/>
                  <a:pt x="280" y="120"/>
                  <a:pt x="280" y="121"/>
                </a:cubicBezTo>
                <a:close/>
                <a:moveTo>
                  <a:pt x="275" y="101"/>
                </a:moveTo>
                <a:cubicBezTo>
                  <a:pt x="276" y="104"/>
                  <a:pt x="277" y="108"/>
                  <a:pt x="278" y="111"/>
                </a:cubicBezTo>
                <a:cubicBezTo>
                  <a:pt x="278" y="110"/>
                  <a:pt x="277" y="109"/>
                  <a:pt x="276" y="108"/>
                </a:cubicBezTo>
                <a:cubicBezTo>
                  <a:pt x="276" y="106"/>
                  <a:pt x="275" y="103"/>
                  <a:pt x="275" y="101"/>
                </a:cubicBezTo>
                <a:close/>
                <a:moveTo>
                  <a:pt x="272" y="92"/>
                </a:moveTo>
                <a:cubicBezTo>
                  <a:pt x="269" y="87"/>
                  <a:pt x="266" y="82"/>
                  <a:pt x="266" y="81"/>
                </a:cubicBezTo>
                <a:cubicBezTo>
                  <a:pt x="264" y="79"/>
                  <a:pt x="261" y="75"/>
                  <a:pt x="259" y="73"/>
                </a:cubicBezTo>
                <a:cubicBezTo>
                  <a:pt x="258" y="72"/>
                  <a:pt x="257" y="71"/>
                  <a:pt x="255" y="70"/>
                </a:cubicBezTo>
                <a:cubicBezTo>
                  <a:pt x="252" y="65"/>
                  <a:pt x="249" y="59"/>
                  <a:pt x="245" y="54"/>
                </a:cubicBezTo>
                <a:cubicBezTo>
                  <a:pt x="252" y="60"/>
                  <a:pt x="257" y="66"/>
                  <a:pt x="262" y="73"/>
                </a:cubicBezTo>
                <a:cubicBezTo>
                  <a:pt x="266" y="79"/>
                  <a:pt x="269" y="85"/>
                  <a:pt x="272" y="92"/>
                </a:cubicBezTo>
                <a:close/>
                <a:moveTo>
                  <a:pt x="241" y="48"/>
                </a:moveTo>
                <a:cubicBezTo>
                  <a:pt x="239" y="46"/>
                  <a:pt x="238" y="44"/>
                  <a:pt x="236" y="43"/>
                </a:cubicBezTo>
                <a:cubicBezTo>
                  <a:pt x="235" y="41"/>
                  <a:pt x="234" y="40"/>
                  <a:pt x="233" y="39"/>
                </a:cubicBezTo>
                <a:cubicBezTo>
                  <a:pt x="233" y="39"/>
                  <a:pt x="233" y="39"/>
                  <a:pt x="233" y="39"/>
                </a:cubicBezTo>
                <a:cubicBezTo>
                  <a:pt x="240" y="45"/>
                  <a:pt x="247" y="52"/>
                  <a:pt x="253" y="60"/>
                </a:cubicBezTo>
                <a:cubicBezTo>
                  <a:pt x="249" y="56"/>
                  <a:pt x="245" y="52"/>
                  <a:pt x="241" y="48"/>
                </a:cubicBezTo>
                <a:close/>
                <a:moveTo>
                  <a:pt x="215" y="26"/>
                </a:moveTo>
                <a:cubicBezTo>
                  <a:pt x="219" y="29"/>
                  <a:pt x="223" y="32"/>
                  <a:pt x="227" y="36"/>
                </a:cubicBezTo>
                <a:cubicBezTo>
                  <a:pt x="226" y="36"/>
                  <a:pt x="226" y="36"/>
                  <a:pt x="225" y="37"/>
                </a:cubicBezTo>
                <a:cubicBezTo>
                  <a:pt x="225" y="37"/>
                  <a:pt x="225" y="37"/>
                  <a:pt x="225" y="37"/>
                </a:cubicBezTo>
                <a:cubicBezTo>
                  <a:pt x="224" y="37"/>
                  <a:pt x="224" y="37"/>
                  <a:pt x="223" y="36"/>
                </a:cubicBezTo>
                <a:cubicBezTo>
                  <a:pt x="222" y="35"/>
                  <a:pt x="221" y="34"/>
                  <a:pt x="220" y="34"/>
                </a:cubicBezTo>
                <a:cubicBezTo>
                  <a:pt x="218" y="33"/>
                  <a:pt x="216" y="32"/>
                  <a:pt x="214" y="31"/>
                </a:cubicBezTo>
                <a:cubicBezTo>
                  <a:pt x="208" y="25"/>
                  <a:pt x="202" y="21"/>
                  <a:pt x="196" y="16"/>
                </a:cubicBezTo>
                <a:cubicBezTo>
                  <a:pt x="203" y="19"/>
                  <a:pt x="209" y="22"/>
                  <a:pt x="215" y="26"/>
                </a:cubicBezTo>
                <a:close/>
                <a:moveTo>
                  <a:pt x="176" y="18"/>
                </a:moveTo>
                <a:cubicBezTo>
                  <a:pt x="173" y="17"/>
                  <a:pt x="171" y="17"/>
                  <a:pt x="168" y="17"/>
                </a:cubicBezTo>
                <a:cubicBezTo>
                  <a:pt x="166" y="13"/>
                  <a:pt x="163" y="10"/>
                  <a:pt x="160" y="7"/>
                </a:cubicBezTo>
                <a:cubicBezTo>
                  <a:pt x="161" y="7"/>
                  <a:pt x="162" y="8"/>
                  <a:pt x="164" y="8"/>
                </a:cubicBezTo>
                <a:cubicBezTo>
                  <a:pt x="168" y="10"/>
                  <a:pt x="172" y="14"/>
                  <a:pt x="176" y="18"/>
                </a:cubicBezTo>
                <a:close/>
                <a:moveTo>
                  <a:pt x="166" y="16"/>
                </a:moveTo>
                <a:cubicBezTo>
                  <a:pt x="164" y="16"/>
                  <a:pt x="161" y="16"/>
                  <a:pt x="159" y="15"/>
                </a:cubicBezTo>
                <a:cubicBezTo>
                  <a:pt x="157" y="12"/>
                  <a:pt x="156" y="9"/>
                  <a:pt x="154" y="7"/>
                </a:cubicBezTo>
                <a:cubicBezTo>
                  <a:pt x="155" y="7"/>
                  <a:pt x="156" y="7"/>
                  <a:pt x="157" y="7"/>
                </a:cubicBezTo>
                <a:cubicBezTo>
                  <a:pt x="160" y="9"/>
                  <a:pt x="163" y="12"/>
                  <a:pt x="166" y="16"/>
                </a:cubicBezTo>
                <a:close/>
                <a:moveTo>
                  <a:pt x="147" y="6"/>
                </a:moveTo>
                <a:cubicBezTo>
                  <a:pt x="148" y="8"/>
                  <a:pt x="149" y="11"/>
                  <a:pt x="150" y="15"/>
                </a:cubicBezTo>
                <a:cubicBezTo>
                  <a:pt x="148" y="15"/>
                  <a:pt x="146" y="15"/>
                  <a:pt x="145" y="15"/>
                </a:cubicBezTo>
                <a:cubicBezTo>
                  <a:pt x="145" y="6"/>
                  <a:pt x="145" y="6"/>
                  <a:pt x="145" y="6"/>
                </a:cubicBezTo>
                <a:cubicBezTo>
                  <a:pt x="146" y="6"/>
                  <a:pt x="146" y="6"/>
                  <a:pt x="147" y="6"/>
                </a:cubicBezTo>
                <a:close/>
                <a:moveTo>
                  <a:pt x="145" y="258"/>
                </a:moveTo>
                <a:cubicBezTo>
                  <a:pt x="147" y="258"/>
                  <a:pt x="150" y="258"/>
                  <a:pt x="152" y="257"/>
                </a:cubicBezTo>
                <a:cubicBezTo>
                  <a:pt x="151" y="264"/>
                  <a:pt x="151" y="269"/>
                  <a:pt x="150" y="273"/>
                </a:cubicBezTo>
                <a:cubicBezTo>
                  <a:pt x="148" y="273"/>
                  <a:pt x="147" y="273"/>
                  <a:pt x="145" y="273"/>
                </a:cubicBezTo>
                <a:lnTo>
                  <a:pt x="145" y="258"/>
                </a:lnTo>
                <a:close/>
                <a:moveTo>
                  <a:pt x="151" y="277"/>
                </a:moveTo>
                <a:cubicBezTo>
                  <a:pt x="151" y="276"/>
                  <a:pt x="151" y="275"/>
                  <a:pt x="151" y="274"/>
                </a:cubicBezTo>
                <a:cubicBezTo>
                  <a:pt x="153" y="274"/>
                  <a:pt x="155" y="274"/>
                  <a:pt x="157" y="274"/>
                </a:cubicBezTo>
                <a:cubicBezTo>
                  <a:pt x="156" y="277"/>
                  <a:pt x="154" y="280"/>
                  <a:pt x="152" y="282"/>
                </a:cubicBezTo>
                <a:cubicBezTo>
                  <a:pt x="151" y="282"/>
                  <a:pt x="150" y="282"/>
                  <a:pt x="149" y="282"/>
                </a:cubicBezTo>
                <a:cubicBezTo>
                  <a:pt x="149" y="281"/>
                  <a:pt x="150" y="279"/>
                  <a:pt x="151" y="277"/>
                </a:cubicBezTo>
                <a:close/>
                <a:moveTo>
                  <a:pt x="151" y="273"/>
                </a:moveTo>
                <a:cubicBezTo>
                  <a:pt x="152" y="268"/>
                  <a:pt x="153" y="263"/>
                  <a:pt x="154" y="257"/>
                </a:cubicBezTo>
                <a:cubicBezTo>
                  <a:pt x="157" y="257"/>
                  <a:pt x="160" y="257"/>
                  <a:pt x="164" y="257"/>
                </a:cubicBezTo>
                <a:cubicBezTo>
                  <a:pt x="162" y="263"/>
                  <a:pt x="160" y="268"/>
                  <a:pt x="158" y="272"/>
                </a:cubicBezTo>
                <a:cubicBezTo>
                  <a:pt x="156" y="272"/>
                  <a:pt x="154" y="273"/>
                  <a:pt x="151" y="273"/>
                </a:cubicBezTo>
                <a:close/>
                <a:moveTo>
                  <a:pt x="165" y="256"/>
                </a:moveTo>
                <a:cubicBezTo>
                  <a:pt x="169" y="256"/>
                  <a:pt x="172" y="255"/>
                  <a:pt x="176" y="255"/>
                </a:cubicBezTo>
                <a:cubicBezTo>
                  <a:pt x="173" y="261"/>
                  <a:pt x="170" y="267"/>
                  <a:pt x="167" y="271"/>
                </a:cubicBezTo>
                <a:cubicBezTo>
                  <a:pt x="165" y="272"/>
                  <a:pt x="162" y="272"/>
                  <a:pt x="160" y="272"/>
                </a:cubicBezTo>
                <a:cubicBezTo>
                  <a:pt x="162" y="268"/>
                  <a:pt x="163" y="262"/>
                  <a:pt x="165" y="256"/>
                </a:cubicBezTo>
                <a:close/>
                <a:moveTo>
                  <a:pt x="168" y="273"/>
                </a:moveTo>
                <a:cubicBezTo>
                  <a:pt x="171" y="272"/>
                  <a:pt x="173" y="272"/>
                  <a:pt x="176" y="271"/>
                </a:cubicBezTo>
                <a:cubicBezTo>
                  <a:pt x="172" y="275"/>
                  <a:pt x="168" y="279"/>
                  <a:pt x="164" y="281"/>
                </a:cubicBezTo>
                <a:cubicBezTo>
                  <a:pt x="163" y="281"/>
                  <a:pt x="162" y="281"/>
                  <a:pt x="160" y="282"/>
                </a:cubicBezTo>
                <a:cubicBezTo>
                  <a:pt x="163" y="279"/>
                  <a:pt x="166" y="276"/>
                  <a:pt x="168" y="273"/>
                </a:cubicBezTo>
                <a:close/>
                <a:moveTo>
                  <a:pt x="168" y="281"/>
                </a:moveTo>
                <a:cubicBezTo>
                  <a:pt x="171" y="278"/>
                  <a:pt x="175" y="275"/>
                  <a:pt x="179" y="271"/>
                </a:cubicBezTo>
                <a:cubicBezTo>
                  <a:pt x="182" y="270"/>
                  <a:pt x="185" y="269"/>
                  <a:pt x="189" y="268"/>
                </a:cubicBezTo>
                <a:cubicBezTo>
                  <a:pt x="184" y="273"/>
                  <a:pt x="178" y="277"/>
                  <a:pt x="173" y="280"/>
                </a:cubicBezTo>
                <a:cubicBezTo>
                  <a:pt x="171" y="280"/>
                  <a:pt x="169" y="280"/>
                  <a:pt x="168" y="281"/>
                </a:cubicBezTo>
                <a:close/>
                <a:moveTo>
                  <a:pt x="178" y="278"/>
                </a:moveTo>
                <a:cubicBezTo>
                  <a:pt x="183" y="275"/>
                  <a:pt x="188" y="272"/>
                  <a:pt x="192" y="267"/>
                </a:cubicBezTo>
                <a:cubicBezTo>
                  <a:pt x="198" y="265"/>
                  <a:pt x="203" y="263"/>
                  <a:pt x="209" y="261"/>
                </a:cubicBezTo>
                <a:cubicBezTo>
                  <a:pt x="203" y="266"/>
                  <a:pt x="196" y="271"/>
                  <a:pt x="189" y="275"/>
                </a:cubicBezTo>
                <a:cubicBezTo>
                  <a:pt x="185" y="276"/>
                  <a:pt x="182" y="277"/>
                  <a:pt x="178" y="278"/>
                </a:cubicBezTo>
                <a:close/>
                <a:moveTo>
                  <a:pt x="197" y="272"/>
                </a:moveTo>
                <a:cubicBezTo>
                  <a:pt x="203" y="268"/>
                  <a:pt x="208" y="264"/>
                  <a:pt x="214" y="258"/>
                </a:cubicBezTo>
                <a:cubicBezTo>
                  <a:pt x="221" y="255"/>
                  <a:pt x="228" y="251"/>
                  <a:pt x="234" y="246"/>
                </a:cubicBezTo>
                <a:cubicBezTo>
                  <a:pt x="229" y="252"/>
                  <a:pt x="223" y="257"/>
                  <a:pt x="217" y="262"/>
                </a:cubicBezTo>
                <a:cubicBezTo>
                  <a:pt x="211" y="266"/>
                  <a:pt x="204" y="269"/>
                  <a:pt x="197" y="272"/>
                </a:cubicBezTo>
                <a:close/>
                <a:moveTo>
                  <a:pt x="49" y="240"/>
                </a:moveTo>
                <a:cubicBezTo>
                  <a:pt x="43" y="233"/>
                  <a:pt x="38" y="225"/>
                  <a:pt x="34" y="217"/>
                </a:cubicBezTo>
                <a:cubicBezTo>
                  <a:pt x="37" y="220"/>
                  <a:pt x="39" y="222"/>
                  <a:pt x="42" y="225"/>
                </a:cubicBezTo>
                <a:cubicBezTo>
                  <a:pt x="46" y="228"/>
                  <a:pt x="51" y="231"/>
                  <a:pt x="55" y="234"/>
                </a:cubicBezTo>
                <a:cubicBezTo>
                  <a:pt x="60" y="241"/>
                  <a:pt x="65" y="249"/>
                  <a:pt x="71" y="255"/>
                </a:cubicBezTo>
                <a:cubicBezTo>
                  <a:pt x="63" y="251"/>
                  <a:pt x="56" y="246"/>
                  <a:pt x="49" y="240"/>
                </a:cubicBezTo>
                <a:close/>
                <a:moveTo>
                  <a:pt x="52" y="247"/>
                </a:moveTo>
                <a:cubicBezTo>
                  <a:pt x="54" y="248"/>
                  <a:pt x="56" y="250"/>
                  <a:pt x="57" y="252"/>
                </a:cubicBezTo>
                <a:cubicBezTo>
                  <a:pt x="50" y="246"/>
                  <a:pt x="43" y="239"/>
                  <a:pt x="37" y="231"/>
                </a:cubicBezTo>
                <a:cubicBezTo>
                  <a:pt x="39" y="233"/>
                  <a:pt x="40" y="235"/>
                  <a:pt x="42" y="236"/>
                </a:cubicBezTo>
                <a:cubicBezTo>
                  <a:pt x="44" y="238"/>
                  <a:pt x="46" y="240"/>
                  <a:pt x="48" y="241"/>
                </a:cubicBezTo>
                <a:cubicBezTo>
                  <a:pt x="49" y="243"/>
                  <a:pt x="51" y="245"/>
                  <a:pt x="52" y="247"/>
                </a:cubicBezTo>
                <a:close/>
                <a:moveTo>
                  <a:pt x="26" y="93"/>
                </a:moveTo>
                <a:cubicBezTo>
                  <a:pt x="25" y="93"/>
                  <a:pt x="25" y="94"/>
                  <a:pt x="24" y="94"/>
                </a:cubicBezTo>
                <a:cubicBezTo>
                  <a:pt x="25" y="93"/>
                  <a:pt x="25" y="91"/>
                  <a:pt x="26" y="90"/>
                </a:cubicBezTo>
                <a:cubicBezTo>
                  <a:pt x="26" y="90"/>
                  <a:pt x="26" y="90"/>
                  <a:pt x="26" y="90"/>
                </a:cubicBezTo>
                <a:cubicBezTo>
                  <a:pt x="26" y="91"/>
                  <a:pt x="26" y="92"/>
                  <a:pt x="26" y="93"/>
                </a:cubicBezTo>
                <a:close/>
                <a:moveTo>
                  <a:pt x="26" y="95"/>
                </a:moveTo>
                <a:cubicBezTo>
                  <a:pt x="26" y="97"/>
                  <a:pt x="27" y="101"/>
                  <a:pt x="27" y="102"/>
                </a:cubicBezTo>
                <a:cubicBezTo>
                  <a:pt x="27" y="104"/>
                  <a:pt x="29" y="100"/>
                  <a:pt x="30" y="98"/>
                </a:cubicBezTo>
                <a:cubicBezTo>
                  <a:pt x="30" y="96"/>
                  <a:pt x="31" y="90"/>
                  <a:pt x="31" y="90"/>
                </a:cubicBezTo>
                <a:cubicBezTo>
                  <a:pt x="31" y="90"/>
                  <a:pt x="31" y="90"/>
                  <a:pt x="31" y="90"/>
                </a:cubicBezTo>
                <a:cubicBezTo>
                  <a:pt x="34" y="88"/>
                  <a:pt x="36" y="86"/>
                  <a:pt x="38" y="85"/>
                </a:cubicBezTo>
                <a:cubicBezTo>
                  <a:pt x="41" y="84"/>
                  <a:pt x="41" y="84"/>
                  <a:pt x="41" y="84"/>
                </a:cubicBezTo>
                <a:cubicBezTo>
                  <a:pt x="40" y="89"/>
                  <a:pt x="39" y="93"/>
                  <a:pt x="37" y="97"/>
                </a:cubicBezTo>
                <a:cubicBezTo>
                  <a:pt x="31" y="100"/>
                  <a:pt x="25" y="104"/>
                  <a:pt x="20" y="108"/>
                </a:cubicBezTo>
                <a:cubicBezTo>
                  <a:pt x="21" y="105"/>
                  <a:pt x="22" y="101"/>
                  <a:pt x="23" y="97"/>
                </a:cubicBezTo>
                <a:cubicBezTo>
                  <a:pt x="24" y="96"/>
                  <a:pt x="25" y="95"/>
                  <a:pt x="26" y="95"/>
                </a:cubicBezTo>
                <a:close/>
                <a:moveTo>
                  <a:pt x="33" y="80"/>
                </a:moveTo>
                <a:cubicBezTo>
                  <a:pt x="37" y="84"/>
                  <a:pt x="37" y="84"/>
                  <a:pt x="37" y="84"/>
                </a:cubicBezTo>
                <a:cubicBezTo>
                  <a:pt x="35" y="85"/>
                  <a:pt x="33" y="87"/>
                  <a:pt x="31" y="88"/>
                </a:cubicBezTo>
                <a:cubicBezTo>
                  <a:pt x="31" y="86"/>
                  <a:pt x="30" y="84"/>
                  <a:pt x="30" y="82"/>
                </a:cubicBezTo>
                <a:cubicBezTo>
                  <a:pt x="29" y="80"/>
                  <a:pt x="33" y="80"/>
                  <a:pt x="33" y="80"/>
                </a:cubicBezTo>
                <a:close/>
                <a:moveTo>
                  <a:pt x="71" y="221"/>
                </a:moveTo>
                <a:cubicBezTo>
                  <a:pt x="70" y="221"/>
                  <a:pt x="69" y="221"/>
                  <a:pt x="68" y="220"/>
                </a:cubicBezTo>
                <a:cubicBezTo>
                  <a:pt x="67" y="216"/>
                  <a:pt x="65" y="212"/>
                  <a:pt x="64" y="207"/>
                </a:cubicBezTo>
                <a:cubicBezTo>
                  <a:pt x="64" y="207"/>
                  <a:pt x="67" y="205"/>
                  <a:pt x="68" y="205"/>
                </a:cubicBezTo>
                <a:cubicBezTo>
                  <a:pt x="72" y="206"/>
                  <a:pt x="76" y="207"/>
                  <a:pt x="81" y="208"/>
                </a:cubicBezTo>
                <a:cubicBezTo>
                  <a:pt x="81" y="212"/>
                  <a:pt x="82" y="215"/>
                  <a:pt x="83" y="219"/>
                </a:cubicBezTo>
                <a:cubicBezTo>
                  <a:pt x="83" y="219"/>
                  <a:pt x="83" y="219"/>
                  <a:pt x="83" y="219"/>
                </a:cubicBezTo>
                <a:cubicBezTo>
                  <a:pt x="82" y="219"/>
                  <a:pt x="79" y="219"/>
                  <a:pt x="79" y="219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1" y="216"/>
                  <a:pt x="70" y="217"/>
                </a:cubicBezTo>
                <a:cubicBezTo>
                  <a:pt x="70" y="218"/>
                  <a:pt x="73" y="219"/>
                  <a:pt x="71" y="221"/>
                </a:cubicBezTo>
                <a:close/>
                <a:moveTo>
                  <a:pt x="70" y="222"/>
                </a:moveTo>
                <a:cubicBezTo>
                  <a:pt x="70" y="223"/>
                  <a:pt x="70" y="223"/>
                  <a:pt x="69" y="223"/>
                </a:cubicBezTo>
                <a:cubicBezTo>
                  <a:pt x="69" y="223"/>
                  <a:pt x="69" y="222"/>
                  <a:pt x="69" y="222"/>
                </a:cubicBezTo>
                <a:cubicBezTo>
                  <a:pt x="69" y="222"/>
                  <a:pt x="70" y="222"/>
                  <a:pt x="70" y="222"/>
                </a:cubicBezTo>
                <a:close/>
                <a:moveTo>
                  <a:pt x="60" y="224"/>
                </a:moveTo>
                <a:cubicBezTo>
                  <a:pt x="60" y="226"/>
                  <a:pt x="60" y="228"/>
                  <a:pt x="59" y="230"/>
                </a:cubicBezTo>
                <a:cubicBezTo>
                  <a:pt x="59" y="231"/>
                  <a:pt x="58" y="232"/>
                  <a:pt x="57" y="233"/>
                </a:cubicBezTo>
                <a:cubicBezTo>
                  <a:pt x="57" y="233"/>
                  <a:pt x="57" y="233"/>
                  <a:pt x="56" y="232"/>
                </a:cubicBezTo>
                <a:cubicBezTo>
                  <a:pt x="52" y="226"/>
                  <a:pt x="49" y="218"/>
                  <a:pt x="45" y="211"/>
                </a:cubicBezTo>
                <a:cubicBezTo>
                  <a:pt x="52" y="215"/>
                  <a:pt x="59" y="218"/>
                  <a:pt x="67" y="221"/>
                </a:cubicBezTo>
                <a:cubicBezTo>
                  <a:pt x="67" y="222"/>
                  <a:pt x="68" y="223"/>
                  <a:pt x="68" y="223"/>
                </a:cubicBezTo>
                <a:cubicBezTo>
                  <a:pt x="67" y="224"/>
                  <a:pt x="66" y="224"/>
                  <a:pt x="66" y="224"/>
                </a:cubicBezTo>
                <a:cubicBezTo>
                  <a:pt x="66" y="224"/>
                  <a:pt x="63" y="219"/>
                  <a:pt x="62" y="219"/>
                </a:cubicBezTo>
                <a:cubicBezTo>
                  <a:pt x="60" y="219"/>
                  <a:pt x="59" y="222"/>
                  <a:pt x="60" y="224"/>
                </a:cubicBezTo>
                <a:close/>
                <a:moveTo>
                  <a:pt x="52" y="90"/>
                </a:moveTo>
                <a:cubicBezTo>
                  <a:pt x="48" y="92"/>
                  <a:pt x="45" y="93"/>
                  <a:pt x="42" y="94"/>
                </a:cubicBezTo>
                <a:cubicBezTo>
                  <a:pt x="41" y="95"/>
                  <a:pt x="40" y="95"/>
                  <a:pt x="39" y="96"/>
                </a:cubicBezTo>
                <a:cubicBezTo>
                  <a:pt x="40" y="92"/>
                  <a:pt x="42" y="88"/>
                  <a:pt x="43" y="84"/>
                </a:cubicBezTo>
                <a:cubicBezTo>
                  <a:pt x="45" y="84"/>
                  <a:pt x="45" y="84"/>
                  <a:pt x="45" y="84"/>
                </a:cubicBezTo>
                <a:cubicBezTo>
                  <a:pt x="45" y="84"/>
                  <a:pt x="50" y="88"/>
                  <a:pt x="52" y="90"/>
                </a:cubicBezTo>
                <a:close/>
                <a:moveTo>
                  <a:pt x="51" y="60"/>
                </a:moveTo>
                <a:cubicBezTo>
                  <a:pt x="52" y="60"/>
                  <a:pt x="53" y="59"/>
                  <a:pt x="53" y="59"/>
                </a:cubicBezTo>
                <a:cubicBezTo>
                  <a:pt x="53" y="59"/>
                  <a:pt x="53" y="60"/>
                  <a:pt x="53" y="60"/>
                </a:cubicBezTo>
                <a:cubicBezTo>
                  <a:pt x="52" y="60"/>
                  <a:pt x="52" y="60"/>
                  <a:pt x="51" y="60"/>
                </a:cubicBezTo>
                <a:close/>
                <a:moveTo>
                  <a:pt x="53" y="92"/>
                </a:moveTo>
                <a:cubicBezTo>
                  <a:pt x="54" y="94"/>
                  <a:pt x="53" y="97"/>
                  <a:pt x="52" y="98"/>
                </a:cubicBezTo>
                <a:cubicBezTo>
                  <a:pt x="51" y="100"/>
                  <a:pt x="46" y="99"/>
                  <a:pt x="46" y="99"/>
                </a:cubicBezTo>
                <a:cubicBezTo>
                  <a:pt x="46" y="99"/>
                  <a:pt x="44" y="105"/>
                  <a:pt x="44" y="107"/>
                </a:cubicBezTo>
                <a:cubicBezTo>
                  <a:pt x="44" y="107"/>
                  <a:pt x="43" y="107"/>
                  <a:pt x="42" y="108"/>
                </a:cubicBezTo>
                <a:cubicBezTo>
                  <a:pt x="40" y="108"/>
                  <a:pt x="38" y="109"/>
                  <a:pt x="36" y="110"/>
                </a:cubicBezTo>
                <a:cubicBezTo>
                  <a:pt x="37" y="106"/>
                  <a:pt x="38" y="102"/>
                  <a:pt x="39" y="98"/>
                </a:cubicBezTo>
                <a:cubicBezTo>
                  <a:pt x="43" y="96"/>
                  <a:pt x="48" y="94"/>
                  <a:pt x="53" y="92"/>
                </a:cubicBezTo>
                <a:close/>
                <a:moveTo>
                  <a:pt x="49" y="106"/>
                </a:moveTo>
                <a:cubicBezTo>
                  <a:pt x="48" y="106"/>
                  <a:pt x="48" y="106"/>
                  <a:pt x="48" y="106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5"/>
                  <a:pt x="48" y="105"/>
                  <a:pt x="49" y="106"/>
                </a:cubicBezTo>
                <a:close/>
                <a:moveTo>
                  <a:pt x="44" y="109"/>
                </a:moveTo>
                <a:cubicBezTo>
                  <a:pt x="45" y="110"/>
                  <a:pt x="46" y="112"/>
                  <a:pt x="46" y="110"/>
                </a:cubicBezTo>
                <a:cubicBezTo>
                  <a:pt x="47" y="109"/>
                  <a:pt x="47" y="108"/>
                  <a:pt x="47" y="108"/>
                </a:cubicBezTo>
                <a:cubicBezTo>
                  <a:pt x="48" y="107"/>
                  <a:pt x="49" y="107"/>
                  <a:pt x="49" y="107"/>
                </a:cubicBezTo>
                <a:cubicBezTo>
                  <a:pt x="51" y="110"/>
                  <a:pt x="54" y="115"/>
                  <a:pt x="55" y="117"/>
                </a:cubicBezTo>
                <a:cubicBezTo>
                  <a:pt x="55" y="118"/>
                  <a:pt x="55" y="118"/>
                  <a:pt x="55" y="118"/>
                </a:cubicBezTo>
                <a:cubicBezTo>
                  <a:pt x="52" y="119"/>
                  <a:pt x="50" y="119"/>
                  <a:pt x="47" y="120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46" y="117"/>
                  <a:pt x="41" y="117"/>
                  <a:pt x="42" y="119"/>
                </a:cubicBezTo>
                <a:cubicBezTo>
                  <a:pt x="42" y="120"/>
                  <a:pt x="42" y="120"/>
                  <a:pt x="43" y="121"/>
                </a:cubicBezTo>
                <a:cubicBezTo>
                  <a:pt x="43" y="121"/>
                  <a:pt x="43" y="121"/>
                  <a:pt x="43" y="121"/>
                </a:cubicBezTo>
                <a:cubicBezTo>
                  <a:pt x="39" y="122"/>
                  <a:pt x="37" y="122"/>
                  <a:pt x="34" y="123"/>
                </a:cubicBezTo>
                <a:cubicBezTo>
                  <a:pt x="34" y="119"/>
                  <a:pt x="35" y="116"/>
                  <a:pt x="36" y="112"/>
                </a:cubicBezTo>
                <a:cubicBezTo>
                  <a:pt x="38" y="111"/>
                  <a:pt x="41" y="110"/>
                  <a:pt x="44" y="109"/>
                </a:cubicBezTo>
                <a:close/>
                <a:moveTo>
                  <a:pt x="129" y="160"/>
                </a:moveTo>
                <a:cubicBezTo>
                  <a:pt x="129" y="165"/>
                  <a:pt x="129" y="171"/>
                  <a:pt x="129" y="176"/>
                </a:cubicBezTo>
                <a:cubicBezTo>
                  <a:pt x="126" y="176"/>
                  <a:pt x="123" y="176"/>
                  <a:pt x="120" y="176"/>
                </a:cubicBezTo>
                <a:cubicBezTo>
                  <a:pt x="120" y="174"/>
                  <a:pt x="120" y="164"/>
                  <a:pt x="120" y="164"/>
                </a:cubicBezTo>
                <a:cubicBezTo>
                  <a:pt x="120" y="164"/>
                  <a:pt x="123" y="162"/>
                  <a:pt x="126" y="162"/>
                </a:cubicBezTo>
                <a:cubicBezTo>
                  <a:pt x="127" y="162"/>
                  <a:pt x="127" y="161"/>
                  <a:pt x="127" y="160"/>
                </a:cubicBezTo>
                <a:cubicBezTo>
                  <a:pt x="128" y="160"/>
                  <a:pt x="128" y="160"/>
                  <a:pt x="129" y="160"/>
                </a:cubicBezTo>
                <a:close/>
                <a:moveTo>
                  <a:pt x="127" y="158"/>
                </a:moveTo>
                <a:cubicBezTo>
                  <a:pt x="127" y="156"/>
                  <a:pt x="127" y="154"/>
                  <a:pt x="128" y="153"/>
                </a:cubicBezTo>
                <a:cubicBezTo>
                  <a:pt x="128" y="152"/>
                  <a:pt x="129" y="151"/>
                  <a:pt x="129" y="151"/>
                </a:cubicBezTo>
                <a:cubicBezTo>
                  <a:pt x="129" y="153"/>
                  <a:pt x="129" y="156"/>
                  <a:pt x="129" y="158"/>
                </a:cubicBezTo>
                <a:cubicBezTo>
                  <a:pt x="128" y="158"/>
                  <a:pt x="128" y="158"/>
                  <a:pt x="127" y="158"/>
                </a:cubicBezTo>
                <a:close/>
                <a:moveTo>
                  <a:pt x="124" y="182"/>
                </a:moveTo>
                <a:cubicBezTo>
                  <a:pt x="122" y="184"/>
                  <a:pt x="122" y="185"/>
                  <a:pt x="120" y="187"/>
                </a:cubicBezTo>
                <a:cubicBezTo>
                  <a:pt x="119" y="188"/>
                  <a:pt x="117" y="187"/>
                  <a:pt x="117" y="187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9" y="182"/>
                  <a:pt x="120" y="179"/>
                  <a:pt x="120" y="177"/>
                </a:cubicBezTo>
                <a:cubicBezTo>
                  <a:pt x="123" y="177"/>
                  <a:pt x="126" y="177"/>
                  <a:pt x="129" y="178"/>
                </a:cubicBezTo>
                <a:cubicBezTo>
                  <a:pt x="129" y="183"/>
                  <a:pt x="130" y="189"/>
                  <a:pt x="130" y="195"/>
                </a:cubicBezTo>
                <a:cubicBezTo>
                  <a:pt x="126" y="195"/>
                  <a:pt x="123" y="194"/>
                  <a:pt x="119" y="194"/>
                </a:cubicBezTo>
                <a:cubicBezTo>
                  <a:pt x="120" y="193"/>
                  <a:pt x="121" y="192"/>
                  <a:pt x="122" y="191"/>
                </a:cubicBezTo>
                <a:cubicBezTo>
                  <a:pt x="123" y="190"/>
                  <a:pt x="126" y="186"/>
                  <a:pt x="127" y="183"/>
                </a:cubicBezTo>
                <a:cubicBezTo>
                  <a:pt x="128" y="181"/>
                  <a:pt x="126" y="181"/>
                  <a:pt x="124" y="182"/>
                </a:cubicBezTo>
                <a:close/>
                <a:moveTo>
                  <a:pt x="99" y="210"/>
                </a:moveTo>
                <a:cubicBezTo>
                  <a:pt x="99" y="210"/>
                  <a:pt x="99" y="210"/>
                  <a:pt x="99" y="210"/>
                </a:cubicBezTo>
                <a:cubicBezTo>
                  <a:pt x="102" y="209"/>
                  <a:pt x="106" y="208"/>
                  <a:pt x="107" y="207"/>
                </a:cubicBezTo>
                <a:cubicBezTo>
                  <a:pt x="108" y="207"/>
                  <a:pt x="112" y="203"/>
                  <a:pt x="112" y="203"/>
                </a:cubicBezTo>
                <a:cubicBezTo>
                  <a:pt x="112" y="203"/>
                  <a:pt x="105" y="203"/>
                  <a:pt x="104" y="203"/>
                </a:cubicBezTo>
                <a:cubicBezTo>
                  <a:pt x="103" y="204"/>
                  <a:pt x="99" y="206"/>
                  <a:pt x="99" y="206"/>
                </a:cubicBezTo>
                <a:cubicBezTo>
                  <a:pt x="99" y="206"/>
                  <a:pt x="99" y="206"/>
                  <a:pt x="99" y="206"/>
                </a:cubicBezTo>
                <a:cubicBezTo>
                  <a:pt x="98" y="204"/>
                  <a:pt x="98" y="202"/>
                  <a:pt x="98" y="200"/>
                </a:cubicBezTo>
                <a:cubicBezTo>
                  <a:pt x="100" y="199"/>
                  <a:pt x="102" y="198"/>
                  <a:pt x="104" y="198"/>
                </a:cubicBezTo>
                <a:cubicBezTo>
                  <a:pt x="106" y="199"/>
                  <a:pt x="106" y="195"/>
                  <a:pt x="106" y="195"/>
                </a:cubicBezTo>
                <a:cubicBezTo>
                  <a:pt x="106" y="195"/>
                  <a:pt x="106" y="195"/>
                  <a:pt x="106" y="195"/>
                </a:cubicBezTo>
                <a:cubicBezTo>
                  <a:pt x="109" y="195"/>
                  <a:pt x="111" y="195"/>
                  <a:pt x="113" y="195"/>
                </a:cubicBezTo>
                <a:cubicBezTo>
                  <a:pt x="113" y="196"/>
                  <a:pt x="113" y="196"/>
                  <a:pt x="113" y="196"/>
                </a:cubicBezTo>
                <a:cubicBezTo>
                  <a:pt x="113" y="197"/>
                  <a:pt x="112" y="198"/>
                  <a:pt x="112" y="199"/>
                </a:cubicBezTo>
                <a:cubicBezTo>
                  <a:pt x="113" y="199"/>
                  <a:pt x="113" y="199"/>
                  <a:pt x="113" y="199"/>
                </a:cubicBezTo>
                <a:cubicBezTo>
                  <a:pt x="114" y="204"/>
                  <a:pt x="114" y="208"/>
                  <a:pt x="115" y="212"/>
                </a:cubicBezTo>
                <a:cubicBezTo>
                  <a:pt x="110" y="212"/>
                  <a:pt x="104" y="211"/>
                  <a:pt x="99" y="210"/>
                </a:cubicBezTo>
                <a:close/>
                <a:moveTo>
                  <a:pt x="115" y="214"/>
                </a:moveTo>
                <a:cubicBezTo>
                  <a:pt x="116" y="220"/>
                  <a:pt x="117" y="226"/>
                  <a:pt x="118" y="232"/>
                </a:cubicBezTo>
                <a:cubicBezTo>
                  <a:pt x="116" y="232"/>
                  <a:pt x="114" y="232"/>
                  <a:pt x="112" y="231"/>
                </a:cubicBezTo>
                <a:cubicBezTo>
                  <a:pt x="112" y="230"/>
                  <a:pt x="111" y="229"/>
                  <a:pt x="110" y="228"/>
                </a:cubicBezTo>
                <a:cubicBezTo>
                  <a:pt x="108" y="228"/>
                  <a:pt x="106" y="227"/>
                  <a:pt x="103" y="227"/>
                </a:cubicBezTo>
                <a:cubicBezTo>
                  <a:pt x="102" y="222"/>
                  <a:pt x="101" y="217"/>
                  <a:pt x="100" y="212"/>
                </a:cubicBezTo>
                <a:cubicBezTo>
                  <a:pt x="105" y="213"/>
                  <a:pt x="110" y="213"/>
                  <a:pt x="115" y="214"/>
                </a:cubicBezTo>
                <a:close/>
                <a:moveTo>
                  <a:pt x="70" y="199"/>
                </a:moveTo>
                <a:cubicBezTo>
                  <a:pt x="66" y="201"/>
                  <a:pt x="66" y="201"/>
                  <a:pt x="66" y="201"/>
                </a:cubicBezTo>
                <a:cubicBezTo>
                  <a:pt x="64" y="202"/>
                  <a:pt x="64" y="202"/>
                  <a:pt x="64" y="202"/>
                </a:cubicBezTo>
                <a:cubicBezTo>
                  <a:pt x="64" y="202"/>
                  <a:pt x="64" y="202"/>
                  <a:pt x="64" y="202"/>
                </a:cubicBezTo>
                <a:cubicBezTo>
                  <a:pt x="63" y="201"/>
                  <a:pt x="63" y="201"/>
                  <a:pt x="62" y="201"/>
                </a:cubicBezTo>
                <a:cubicBezTo>
                  <a:pt x="61" y="196"/>
                  <a:pt x="60" y="191"/>
                  <a:pt x="59" y="186"/>
                </a:cubicBezTo>
                <a:cubicBezTo>
                  <a:pt x="65" y="188"/>
                  <a:pt x="71" y="189"/>
                  <a:pt x="77" y="191"/>
                </a:cubicBezTo>
                <a:cubicBezTo>
                  <a:pt x="78" y="196"/>
                  <a:pt x="79" y="201"/>
                  <a:pt x="80" y="206"/>
                </a:cubicBezTo>
                <a:cubicBezTo>
                  <a:pt x="77" y="206"/>
                  <a:pt x="73" y="205"/>
                  <a:pt x="70" y="204"/>
                </a:cubicBezTo>
                <a:cubicBezTo>
                  <a:pt x="70" y="202"/>
                  <a:pt x="70" y="199"/>
                  <a:pt x="70" y="199"/>
                </a:cubicBezTo>
                <a:close/>
                <a:moveTo>
                  <a:pt x="66" y="219"/>
                </a:moveTo>
                <a:cubicBezTo>
                  <a:pt x="62" y="217"/>
                  <a:pt x="57" y="215"/>
                  <a:pt x="53" y="213"/>
                </a:cubicBezTo>
                <a:cubicBezTo>
                  <a:pt x="55" y="212"/>
                  <a:pt x="55" y="212"/>
                  <a:pt x="55" y="212"/>
                </a:cubicBezTo>
                <a:cubicBezTo>
                  <a:pt x="55" y="212"/>
                  <a:pt x="57" y="212"/>
                  <a:pt x="59" y="212"/>
                </a:cubicBezTo>
                <a:cubicBezTo>
                  <a:pt x="60" y="212"/>
                  <a:pt x="62" y="212"/>
                  <a:pt x="63" y="211"/>
                </a:cubicBezTo>
                <a:cubicBezTo>
                  <a:pt x="64" y="214"/>
                  <a:pt x="65" y="217"/>
                  <a:pt x="66" y="219"/>
                </a:cubicBezTo>
                <a:close/>
                <a:moveTo>
                  <a:pt x="60" y="135"/>
                </a:moveTo>
                <a:cubicBezTo>
                  <a:pt x="59" y="135"/>
                  <a:pt x="58" y="134"/>
                  <a:pt x="56" y="134"/>
                </a:cubicBezTo>
                <a:cubicBezTo>
                  <a:pt x="59" y="134"/>
                  <a:pt x="62" y="133"/>
                  <a:pt x="65" y="133"/>
                </a:cubicBezTo>
                <a:cubicBezTo>
                  <a:pt x="67" y="136"/>
                  <a:pt x="67" y="136"/>
                  <a:pt x="67" y="136"/>
                </a:cubicBezTo>
                <a:cubicBezTo>
                  <a:pt x="67" y="136"/>
                  <a:pt x="67" y="135"/>
                  <a:pt x="68" y="133"/>
                </a:cubicBezTo>
                <a:cubicBezTo>
                  <a:pt x="70" y="133"/>
                  <a:pt x="72" y="133"/>
                  <a:pt x="74" y="133"/>
                </a:cubicBezTo>
                <a:cubicBezTo>
                  <a:pt x="73" y="136"/>
                  <a:pt x="73" y="140"/>
                  <a:pt x="73" y="144"/>
                </a:cubicBezTo>
                <a:cubicBezTo>
                  <a:pt x="55" y="144"/>
                  <a:pt x="55" y="144"/>
                  <a:pt x="55" y="144"/>
                </a:cubicBezTo>
                <a:cubicBezTo>
                  <a:pt x="55" y="142"/>
                  <a:pt x="55" y="140"/>
                  <a:pt x="55" y="138"/>
                </a:cubicBezTo>
                <a:cubicBezTo>
                  <a:pt x="57" y="139"/>
                  <a:pt x="58" y="139"/>
                  <a:pt x="58" y="13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3" y="143"/>
                  <a:pt x="62" y="136"/>
                  <a:pt x="60" y="135"/>
                </a:cubicBezTo>
                <a:close/>
                <a:moveTo>
                  <a:pt x="55" y="132"/>
                </a:moveTo>
                <a:cubicBezTo>
                  <a:pt x="55" y="128"/>
                  <a:pt x="56" y="124"/>
                  <a:pt x="56" y="120"/>
                </a:cubicBezTo>
                <a:cubicBezTo>
                  <a:pt x="57" y="120"/>
                  <a:pt x="59" y="119"/>
                  <a:pt x="60" y="119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64" y="122"/>
                  <a:pt x="65" y="126"/>
                  <a:pt x="65" y="127"/>
                </a:cubicBezTo>
                <a:cubicBezTo>
                  <a:pt x="65" y="128"/>
                  <a:pt x="64" y="132"/>
                  <a:pt x="63" y="132"/>
                </a:cubicBezTo>
                <a:cubicBezTo>
                  <a:pt x="61" y="132"/>
                  <a:pt x="58" y="132"/>
                  <a:pt x="55" y="132"/>
                </a:cubicBezTo>
                <a:close/>
                <a:moveTo>
                  <a:pt x="101" y="175"/>
                </a:moveTo>
                <a:cubicBezTo>
                  <a:pt x="99" y="174"/>
                  <a:pt x="97" y="174"/>
                  <a:pt x="95" y="174"/>
                </a:cubicBezTo>
                <a:cubicBezTo>
                  <a:pt x="94" y="169"/>
                  <a:pt x="94" y="164"/>
                  <a:pt x="94" y="159"/>
                </a:cubicBezTo>
                <a:cubicBezTo>
                  <a:pt x="95" y="159"/>
                  <a:pt x="95" y="159"/>
                  <a:pt x="96" y="159"/>
                </a:cubicBezTo>
                <a:cubicBezTo>
                  <a:pt x="97" y="160"/>
                  <a:pt x="98" y="163"/>
                  <a:pt x="100" y="163"/>
                </a:cubicBezTo>
                <a:cubicBezTo>
                  <a:pt x="101" y="163"/>
                  <a:pt x="101" y="161"/>
                  <a:pt x="101" y="159"/>
                </a:cubicBezTo>
                <a:cubicBezTo>
                  <a:pt x="102" y="159"/>
                  <a:pt x="103" y="159"/>
                  <a:pt x="105" y="159"/>
                </a:cubicBezTo>
                <a:cubicBezTo>
                  <a:pt x="106" y="161"/>
                  <a:pt x="104" y="163"/>
                  <a:pt x="104" y="163"/>
                </a:cubicBezTo>
                <a:cubicBezTo>
                  <a:pt x="100" y="168"/>
                  <a:pt x="100" y="168"/>
                  <a:pt x="100" y="168"/>
                </a:cubicBezTo>
                <a:cubicBezTo>
                  <a:pt x="100" y="168"/>
                  <a:pt x="100" y="173"/>
                  <a:pt x="101" y="175"/>
                </a:cubicBezTo>
                <a:close/>
                <a:moveTo>
                  <a:pt x="90" y="191"/>
                </a:moveTo>
                <a:cubicBezTo>
                  <a:pt x="86" y="191"/>
                  <a:pt x="82" y="190"/>
                  <a:pt x="78" y="189"/>
                </a:cubicBezTo>
                <a:cubicBezTo>
                  <a:pt x="78" y="184"/>
                  <a:pt x="77" y="179"/>
                  <a:pt x="76" y="174"/>
                </a:cubicBezTo>
                <a:cubicBezTo>
                  <a:pt x="82" y="175"/>
                  <a:pt x="88" y="175"/>
                  <a:pt x="93" y="176"/>
                </a:cubicBezTo>
                <a:cubicBezTo>
                  <a:pt x="94" y="179"/>
                  <a:pt x="94" y="182"/>
                  <a:pt x="94" y="186"/>
                </a:cubicBezTo>
                <a:cubicBezTo>
                  <a:pt x="94" y="185"/>
                  <a:pt x="92" y="185"/>
                  <a:pt x="92" y="184"/>
                </a:cubicBezTo>
                <a:cubicBezTo>
                  <a:pt x="91" y="183"/>
                  <a:pt x="88" y="180"/>
                  <a:pt x="88" y="183"/>
                </a:cubicBezTo>
                <a:cubicBezTo>
                  <a:pt x="88" y="186"/>
                  <a:pt x="89" y="189"/>
                  <a:pt x="90" y="191"/>
                </a:cubicBezTo>
                <a:close/>
                <a:moveTo>
                  <a:pt x="77" y="133"/>
                </a:moveTo>
                <a:cubicBezTo>
                  <a:pt x="77" y="134"/>
                  <a:pt x="79" y="135"/>
                  <a:pt x="79" y="135"/>
                </a:cubicBezTo>
                <a:cubicBezTo>
                  <a:pt x="79" y="135"/>
                  <a:pt x="76" y="136"/>
                  <a:pt x="75" y="137"/>
                </a:cubicBezTo>
                <a:cubicBezTo>
                  <a:pt x="75" y="136"/>
                  <a:pt x="75" y="134"/>
                  <a:pt x="75" y="133"/>
                </a:cubicBezTo>
                <a:cubicBezTo>
                  <a:pt x="76" y="133"/>
                  <a:pt x="76" y="133"/>
                  <a:pt x="77" y="133"/>
                </a:cubicBezTo>
                <a:close/>
                <a:moveTo>
                  <a:pt x="75" y="131"/>
                </a:moveTo>
                <a:cubicBezTo>
                  <a:pt x="75" y="128"/>
                  <a:pt x="76" y="126"/>
                  <a:pt x="76" y="123"/>
                </a:cubicBezTo>
                <a:cubicBezTo>
                  <a:pt x="78" y="123"/>
                  <a:pt x="78" y="123"/>
                  <a:pt x="78" y="123"/>
                </a:cubicBezTo>
                <a:cubicBezTo>
                  <a:pt x="80" y="126"/>
                  <a:pt x="80" y="126"/>
                  <a:pt x="80" y="126"/>
                </a:cubicBezTo>
                <a:cubicBezTo>
                  <a:pt x="80" y="126"/>
                  <a:pt x="78" y="129"/>
                  <a:pt x="77" y="131"/>
                </a:cubicBezTo>
                <a:cubicBezTo>
                  <a:pt x="77" y="131"/>
                  <a:pt x="77" y="131"/>
                  <a:pt x="77" y="131"/>
                </a:cubicBezTo>
                <a:cubicBezTo>
                  <a:pt x="76" y="131"/>
                  <a:pt x="76" y="131"/>
                  <a:pt x="75" y="131"/>
                </a:cubicBezTo>
                <a:close/>
                <a:moveTo>
                  <a:pt x="75" y="144"/>
                </a:moveTo>
                <a:cubicBezTo>
                  <a:pt x="75" y="144"/>
                  <a:pt x="75" y="144"/>
                  <a:pt x="75" y="144"/>
                </a:cubicBezTo>
                <a:cubicBezTo>
                  <a:pt x="75" y="143"/>
                  <a:pt x="75" y="143"/>
                  <a:pt x="75" y="142"/>
                </a:cubicBezTo>
                <a:cubicBezTo>
                  <a:pt x="75" y="143"/>
                  <a:pt x="75" y="143"/>
                  <a:pt x="75" y="144"/>
                </a:cubicBezTo>
                <a:close/>
                <a:moveTo>
                  <a:pt x="76" y="145"/>
                </a:moveTo>
                <a:cubicBezTo>
                  <a:pt x="76" y="146"/>
                  <a:pt x="76" y="146"/>
                  <a:pt x="76" y="146"/>
                </a:cubicBezTo>
                <a:cubicBezTo>
                  <a:pt x="77" y="147"/>
                  <a:pt x="81" y="151"/>
                  <a:pt x="82" y="152"/>
                </a:cubicBezTo>
                <a:cubicBezTo>
                  <a:pt x="84" y="153"/>
                  <a:pt x="90" y="157"/>
                  <a:pt x="92" y="157"/>
                </a:cubicBezTo>
                <a:cubicBezTo>
                  <a:pt x="92" y="157"/>
                  <a:pt x="92" y="157"/>
                  <a:pt x="92" y="157"/>
                </a:cubicBezTo>
                <a:cubicBezTo>
                  <a:pt x="92" y="157"/>
                  <a:pt x="92" y="157"/>
                  <a:pt x="92" y="157"/>
                </a:cubicBezTo>
                <a:cubicBezTo>
                  <a:pt x="86" y="157"/>
                  <a:pt x="81" y="157"/>
                  <a:pt x="75" y="156"/>
                </a:cubicBezTo>
                <a:cubicBezTo>
                  <a:pt x="75" y="153"/>
                  <a:pt x="75" y="149"/>
                  <a:pt x="75" y="145"/>
                </a:cubicBezTo>
                <a:lnTo>
                  <a:pt x="76" y="145"/>
                </a:lnTo>
                <a:close/>
                <a:moveTo>
                  <a:pt x="92" y="159"/>
                </a:moveTo>
                <a:cubicBezTo>
                  <a:pt x="93" y="164"/>
                  <a:pt x="93" y="169"/>
                  <a:pt x="93" y="174"/>
                </a:cubicBezTo>
                <a:cubicBezTo>
                  <a:pt x="87" y="174"/>
                  <a:pt x="82" y="173"/>
                  <a:pt x="76" y="172"/>
                </a:cubicBezTo>
                <a:cubicBezTo>
                  <a:pt x="76" y="168"/>
                  <a:pt x="75" y="163"/>
                  <a:pt x="75" y="158"/>
                </a:cubicBezTo>
                <a:cubicBezTo>
                  <a:pt x="81" y="158"/>
                  <a:pt x="87" y="159"/>
                  <a:pt x="92" y="159"/>
                </a:cubicBezTo>
                <a:close/>
                <a:moveTo>
                  <a:pt x="99" y="156"/>
                </a:moveTo>
                <a:cubicBezTo>
                  <a:pt x="99" y="156"/>
                  <a:pt x="101" y="157"/>
                  <a:pt x="103" y="158"/>
                </a:cubicBezTo>
                <a:cubicBezTo>
                  <a:pt x="102" y="158"/>
                  <a:pt x="101" y="158"/>
                  <a:pt x="100" y="158"/>
                </a:cubicBezTo>
                <a:cubicBezTo>
                  <a:pt x="100" y="157"/>
                  <a:pt x="99" y="156"/>
                  <a:pt x="99" y="156"/>
                </a:cubicBezTo>
                <a:close/>
                <a:moveTo>
                  <a:pt x="104" y="53"/>
                </a:moveTo>
                <a:cubicBezTo>
                  <a:pt x="102" y="53"/>
                  <a:pt x="101" y="53"/>
                  <a:pt x="101" y="53"/>
                </a:cubicBezTo>
                <a:cubicBezTo>
                  <a:pt x="99" y="53"/>
                  <a:pt x="93" y="55"/>
                  <a:pt x="90" y="56"/>
                </a:cubicBezTo>
                <a:cubicBezTo>
                  <a:pt x="92" y="50"/>
                  <a:pt x="95" y="44"/>
                  <a:pt x="98" y="39"/>
                </a:cubicBezTo>
                <a:cubicBezTo>
                  <a:pt x="102" y="38"/>
                  <a:pt x="106" y="37"/>
                  <a:pt x="110" y="36"/>
                </a:cubicBezTo>
                <a:cubicBezTo>
                  <a:pt x="109" y="38"/>
                  <a:pt x="108" y="41"/>
                  <a:pt x="107" y="43"/>
                </a:cubicBezTo>
                <a:cubicBezTo>
                  <a:pt x="106" y="46"/>
                  <a:pt x="105" y="50"/>
                  <a:pt x="104" y="53"/>
                </a:cubicBezTo>
                <a:close/>
                <a:moveTo>
                  <a:pt x="94" y="43"/>
                </a:moveTo>
                <a:cubicBezTo>
                  <a:pt x="92" y="47"/>
                  <a:pt x="90" y="52"/>
                  <a:pt x="88" y="57"/>
                </a:cubicBezTo>
                <a:cubicBezTo>
                  <a:pt x="86" y="58"/>
                  <a:pt x="78" y="59"/>
                  <a:pt x="72" y="60"/>
                </a:cubicBezTo>
                <a:cubicBezTo>
                  <a:pt x="75" y="55"/>
                  <a:pt x="77" y="50"/>
                  <a:pt x="80" y="45"/>
                </a:cubicBezTo>
                <a:cubicBezTo>
                  <a:pt x="85" y="43"/>
                  <a:pt x="90" y="41"/>
                  <a:pt x="96" y="40"/>
                </a:cubicBezTo>
                <a:cubicBezTo>
                  <a:pt x="95" y="41"/>
                  <a:pt x="94" y="42"/>
                  <a:pt x="94" y="43"/>
                </a:cubicBezTo>
                <a:close/>
                <a:moveTo>
                  <a:pt x="74" y="126"/>
                </a:moveTo>
                <a:cubicBezTo>
                  <a:pt x="74" y="127"/>
                  <a:pt x="74" y="129"/>
                  <a:pt x="74" y="131"/>
                </a:cubicBezTo>
                <a:cubicBezTo>
                  <a:pt x="72" y="131"/>
                  <a:pt x="70" y="131"/>
                  <a:pt x="68" y="132"/>
                </a:cubicBezTo>
                <a:cubicBezTo>
                  <a:pt x="68" y="131"/>
                  <a:pt x="68" y="130"/>
                  <a:pt x="68" y="130"/>
                </a:cubicBezTo>
                <a:cubicBezTo>
                  <a:pt x="68" y="128"/>
                  <a:pt x="71" y="125"/>
                  <a:pt x="71" y="125"/>
                </a:cubicBezTo>
                <a:lnTo>
                  <a:pt x="74" y="126"/>
                </a:lnTo>
                <a:close/>
                <a:moveTo>
                  <a:pt x="73" y="145"/>
                </a:moveTo>
                <a:cubicBezTo>
                  <a:pt x="73" y="149"/>
                  <a:pt x="73" y="153"/>
                  <a:pt x="74" y="156"/>
                </a:cubicBezTo>
                <a:cubicBezTo>
                  <a:pt x="67" y="156"/>
                  <a:pt x="61" y="156"/>
                  <a:pt x="55" y="155"/>
                </a:cubicBezTo>
                <a:cubicBezTo>
                  <a:pt x="55" y="152"/>
                  <a:pt x="55" y="149"/>
                  <a:pt x="55" y="145"/>
                </a:cubicBezTo>
                <a:lnTo>
                  <a:pt x="73" y="145"/>
                </a:lnTo>
                <a:close/>
                <a:moveTo>
                  <a:pt x="74" y="158"/>
                </a:moveTo>
                <a:cubicBezTo>
                  <a:pt x="74" y="163"/>
                  <a:pt x="74" y="167"/>
                  <a:pt x="75" y="172"/>
                </a:cubicBezTo>
                <a:cubicBezTo>
                  <a:pt x="68" y="171"/>
                  <a:pt x="62" y="170"/>
                  <a:pt x="56" y="169"/>
                </a:cubicBezTo>
                <a:cubicBezTo>
                  <a:pt x="56" y="165"/>
                  <a:pt x="55" y="161"/>
                  <a:pt x="55" y="157"/>
                </a:cubicBezTo>
                <a:cubicBezTo>
                  <a:pt x="61" y="157"/>
                  <a:pt x="67" y="158"/>
                  <a:pt x="74" y="158"/>
                </a:cubicBezTo>
                <a:close/>
                <a:moveTo>
                  <a:pt x="75" y="174"/>
                </a:moveTo>
                <a:cubicBezTo>
                  <a:pt x="75" y="179"/>
                  <a:pt x="76" y="184"/>
                  <a:pt x="77" y="189"/>
                </a:cubicBezTo>
                <a:cubicBezTo>
                  <a:pt x="70" y="188"/>
                  <a:pt x="64" y="186"/>
                  <a:pt x="58" y="185"/>
                </a:cubicBezTo>
                <a:cubicBezTo>
                  <a:pt x="58" y="180"/>
                  <a:pt x="57" y="176"/>
                  <a:pt x="56" y="171"/>
                </a:cubicBezTo>
                <a:cubicBezTo>
                  <a:pt x="62" y="172"/>
                  <a:pt x="68" y="173"/>
                  <a:pt x="75" y="174"/>
                </a:cubicBezTo>
                <a:close/>
                <a:moveTo>
                  <a:pt x="79" y="191"/>
                </a:moveTo>
                <a:cubicBezTo>
                  <a:pt x="82" y="192"/>
                  <a:pt x="86" y="192"/>
                  <a:pt x="90" y="193"/>
                </a:cubicBezTo>
                <a:cubicBezTo>
                  <a:pt x="91" y="194"/>
                  <a:pt x="93" y="195"/>
                  <a:pt x="94" y="196"/>
                </a:cubicBezTo>
                <a:cubicBezTo>
                  <a:pt x="95" y="198"/>
                  <a:pt x="95" y="200"/>
                  <a:pt x="96" y="200"/>
                </a:cubicBezTo>
                <a:cubicBezTo>
                  <a:pt x="97" y="202"/>
                  <a:pt x="97" y="204"/>
                  <a:pt x="97" y="206"/>
                </a:cubicBezTo>
                <a:cubicBezTo>
                  <a:pt x="94" y="208"/>
                  <a:pt x="94" y="208"/>
                  <a:pt x="94" y="208"/>
                </a:cubicBezTo>
                <a:cubicBezTo>
                  <a:pt x="94" y="208"/>
                  <a:pt x="92" y="208"/>
                  <a:pt x="91" y="209"/>
                </a:cubicBezTo>
                <a:cubicBezTo>
                  <a:pt x="88" y="208"/>
                  <a:pt x="85" y="207"/>
                  <a:pt x="82" y="207"/>
                </a:cubicBezTo>
                <a:cubicBezTo>
                  <a:pt x="81" y="202"/>
                  <a:pt x="80" y="196"/>
                  <a:pt x="79" y="191"/>
                </a:cubicBezTo>
                <a:close/>
                <a:moveTo>
                  <a:pt x="96" y="190"/>
                </a:moveTo>
                <a:cubicBezTo>
                  <a:pt x="96" y="185"/>
                  <a:pt x="95" y="180"/>
                  <a:pt x="95" y="176"/>
                </a:cubicBezTo>
                <a:cubicBezTo>
                  <a:pt x="98" y="176"/>
                  <a:pt x="101" y="176"/>
                  <a:pt x="104" y="176"/>
                </a:cubicBezTo>
                <a:cubicBezTo>
                  <a:pt x="105" y="177"/>
                  <a:pt x="106" y="177"/>
                  <a:pt x="107" y="177"/>
                </a:cubicBezTo>
                <a:cubicBezTo>
                  <a:pt x="108" y="177"/>
                  <a:pt x="110" y="177"/>
                  <a:pt x="112" y="177"/>
                </a:cubicBezTo>
                <a:cubicBezTo>
                  <a:pt x="112" y="183"/>
                  <a:pt x="112" y="188"/>
                  <a:pt x="113" y="194"/>
                </a:cubicBezTo>
                <a:cubicBezTo>
                  <a:pt x="111" y="194"/>
                  <a:pt x="108" y="193"/>
                  <a:pt x="106" y="193"/>
                </a:cubicBezTo>
                <a:cubicBezTo>
                  <a:pt x="105" y="191"/>
                  <a:pt x="105" y="191"/>
                  <a:pt x="105" y="191"/>
                </a:cubicBezTo>
                <a:cubicBezTo>
                  <a:pt x="105" y="191"/>
                  <a:pt x="98" y="193"/>
                  <a:pt x="97" y="192"/>
                </a:cubicBezTo>
                <a:cubicBezTo>
                  <a:pt x="97" y="191"/>
                  <a:pt x="97" y="190"/>
                  <a:pt x="96" y="190"/>
                </a:cubicBezTo>
                <a:close/>
                <a:moveTo>
                  <a:pt x="110" y="175"/>
                </a:moveTo>
                <a:cubicBezTo>
                  <a:pt x="110" y="174"/>
                  <a:pt x="111" y="174"/>
                  <a:pt x="112" y="173"/>
                </a:cubicBezTo>
                <a:cubicBezTo>
                  <a:pt x="112" y="174"/>
                  <a:pt x="112" y="175"/>
                  <a:pt x="112" y="175"/>
                </a:cubicBezTo>
                <a:cubicBezTo>
                  <a:pt x="111" y="175"/>
                  <a:pt x="110" y="175"/>
                  <a:pt x="110" y="175"/>
                </a:cubicBezTo>
                <a:close/>
                <a:moveTo>
                  <a:pt x="113" y="175"/>
                </a:moveTo>
                <a:cubicBezTo>
                  <a:pt x="113" y="174"/>
                  <a:pt x="113" y="173"/>
                  <a:pt x="113" y="171"/>
                </a:cubicBezTo>
                <a:cubicBezTo>
                  <a:pt x="114" y="170"/>
                  <a:pt x="115" y="169"/>
                  <a:pt x="115" y="169"/>
                </a:cubicBezTo>
                <a:cubicBezTo>
                  <a:pt x="115" y="169"/>
                  <a:pt x="116" y="172"/>
                  <a:pt x="116" y="175"/>
                </a:cubicBezTo>
                <a:cubicBezTo>
                  <a:pt x="115" y="175"/>
                  <a:pt x="114" y="175"/>
                  <a:pt x="113" y="175"/>
                </a:cubicBezTo>
                <a:close/>
                <a:moveTo>
                  <a:pt x="117" y="177"/>
                </a:moveTo>
                <a:cubicBezTo>
                  <a:pt x="117" y="180"/>
                  <a:pt x="115" y="182"/>
                  <a:pt x="114" y="183"/>
                </a:cubicBezTo>
                <a:cubicBezTo>
                  <a:pt x="114" y="183"/>
                  <a:pt x="114" y="183"/>
                  <a:pt x="114" y="183"/>
                </a:cubicBezTo>
                <a:cubicBezTo>
                  <a:pt x="114" y="181"/>
                  <a:pt x="114" y="179"/>
                  <a:pt x="113" y="177"/>
                </a:cubicBezTo>
                <a:cubicBezTo>
                  <a:pt x="114" y="177"/>
                  <a:pt x="116" y="177"/>
                  <a:pt x="117" y="177"/>
                </a:cubicBezTo>
                <a:close/>
                <a:moveTo>
                  <a:pt x="115" y="194"/>
                </a:moveTo>
                <a:cubicBezTo>
                  <a:pt x="115" y="194"/>
                  <a:pt x="115" y="194"/>
                  <a:pt x="115" y="194"/>
                </a:cubicBezTo>
                <a:cubicBezTo>
                  <a:pt x="115" y="194"/>
                  <a:pt x="115" y="194"/>
                  <a:pt x="115" y="194"/>
                </a:cubicBezTo>
                <a:cubicBezTo>
                  <a:pt x="114" y="193"/>
                  <a:pt x="114" y="192"/>
                  <a:pt x="114" y="191"/>
                </a:cubicBezTo>
                <a:cubicBezTo>
                  <a:pt x="115" y="191"/>
                  <a:pt x="118" y="190"/>
                  <a:pt x="118" y="190"/>
                </a:cubicBezTo>
                <a:lnTo>
                  <a:pt x="115" y="194"/>
                </a:lnTo>
                <a:close/>
                <a:moveTo>
                  <a:pt x="118" y="53"/>
                </a:moveTo>
                <a:cubicBezTo>
                  <a:pt x="114" y="53"/>
                  <a:pt x="109" y="53"/>
                  <a:pt x="106" y="53"/>
                </a:cubicBezTo>
                <a:cubicBezTo>
                  <a:pt x="107" y="47"/>
                  <a:pt x="109" y="41"/>
                  <a:pt x="111" y="36"/>
                </a:cubicBezTo>
                <a:cubicBezTo>
                  <a:pt x="115" y="35"/>
                  <a:pt x="119" y="35"/>
                  <a:pt x="123" y="34"/>
                </a:cubicBezTo>
                <a:cubicBezTo>
                  <a:pt x="122" y="37"/>
                  <a:pt x="121" y="40"/>
                  <a:pt x="120" y="43"/>
                </a:cubicBezTo>
                <a:cubicBezTo>
                  <a:pt x="120" y="46"/>
                  <a:pt x="119" y="50"/>
                  <a:pt x="118" y="53"/>
                </a:cubicBezTo>
                <a:close/>
                <a:moveTo>
                  <a:pt x="112" y="34"/>
                </a:moveTo>
                <a:cubicBezTo>
                  <a:pt x="115" y="28"/>
                  <a:pt x="118" y="23"/>
                  <a:pt x="121" y="18"/>
                </a:cubicBezTo>
                <a:cubicBezTo>
                  <a:pt x="123" y="18"/>
                  <a:pt x="126" y="17"/>
                  <a:pt x="128" y="17"/>
                </a:cubicBezTo>
                <a:cubicBezTo>
                  <a:pt x="127" y="21"/>
                  <a:pt x="125" y="27"/>
                  <a:pt x="123" y="33"/>
                </a:cubicBezTo>
                <a:cubicBezTo>
                  <a:pt x="119" y="33"/>
                  <a:pt x="116" y="34"/>
                  <a:pt x="112" y="34"/>
                </a:cubicBezTo>
                <a:close/>
                <a:moveTo>
                  <a:pt x="110" y="35"/>
                </a:moveTo>
                <a:cubicBezTo>
                  <a:pt x="106" y="35"/>
                  <a:pt x="102" y="36"/>
                  <a:pt x="99" y="37"/>
                </a:cubicBezTo>
                <a:cubicBezTo>
                  <a:pt x="102" y="31"/>
                  <a:pt x="106" y="25"/>
                  <a:pt x="111" y="20"/>
                </a:cubicBezTo>
                <a:cubicBezTo>
                  <a:pt x="113" y="19"/>
                  <a:pt x="116" y="19"/>
                  <a:pt x="119" y="18"/>
                </a:cubicBezTo>
                <a:cubicBezTo>
                  <a:pt x="116" y="23"/>
                  <a:pt x="113" y="28"/>
                  <a:pt x="110" y="35"/>
                </a:cubicBezTo>
                <a:close/>
                <a:moveTo>
                  <a:pt x="96" y="38"/>
                </a:moveTo>
                <a:cubicBezTo>
                  <a:pt x="91" y="39"/>
                  <a:pt x="86" y="41"/>
                  <a:pt x="82" y="43"/>
                </a:cubicBezTo>
                <a:cubicBezTo>
                  <a:pt x="86" y="35"/>
                  <a:pt x="91" y="29"/>
                  <a:pt x="97" y="23"/>
                </a:cubicBezTo>
                <a:cubicBezTo>
                  <a:pt x="101" y="22"/>
                  <a:pt x="104" y="21"/>
                  <a:pt x="108" y="20"/>
                </a:cubicBezTo>
                <a:cubicBezTo>
                  <a:pt x="104" y="25"/>
                  <a:pt x="100" y="31"/>
                  <a:pt x="96" y="38"/>
                </a:cubicBezTo>
                <a:close/>
                <a:moveTo>
                  <a:pt x="80" y="43"/>
                </a:moveTo>
                <a:cubicBezTo>
                  <a:pt x="80" y="43"/>
                  <a:pt x="79" y="43"/>
                  <a:pt x="79" y="44"/>
                </a:cubicBezTo>
                <a:cubicBezTo>
                  <a:pt x="72" y="47"/>
                  <a:pt x="65" y="50"/>
                  <a:pt x="58" y="54"/>
                </a:cubicBezTo>
                <a:cubicBezTo>
                  <a:pt x="63" y="46"/>
                  <a:pt x="69" y="38"/>
                  <a:pt x="76" y="32"/>
                </a:cubicBezTo>
                <a:cubicBezTo>
                  <a:pt x="81" y="29"/>
                  <a:pt x="87" y="27"/>
                  <a:pt x="94" y="25"/>
                </a:cubicBezTo>
                <a:cubicBezTo>
                  <a:pt x="89" y="30"/>
                  <a:pt x="84" y="36"/>
                  <a:pt x="80" y="43"/>
                </a:cubicBezTo>
                <a:close/>
                <a:moveTo>
                  <a:pt x="78" y="46"/>
                </a:moveTo>
                <a:cubicBezTo>
                  <a:pt x="75" y="50"/>
                  <a:pt x="73" y="55"/>
                  <a:pt x="70" y="60"/>
                </a:cubicBezTo>
                <a:cubicBezTo>
                  <a:pt x="69" y="61"/>
                  <a:pt x="68" y="61"/>
                  <a:pt x="68" y="61"/>
                </a:cubicBezTo>
                <a:cubicBezTo>
                  <a:pt x="68" y="61"/>
                  <a:pt x="57" y="60"/>
                  <a:pt x="54" y="60"/>
                </a:cubicBezTo>
                <a:cubicBezTo>
                  <a:pt x="54" y="60"/>
                  <a:pt x="54" y="60"/>
                  <a:pt x="54" y="60"/>
                </a:cubicBezTo>
                <a:cubicBezTo>
                  <a:pt x="55" y="59"/>
                  <a:pt x="56" y="58"/>
                  <a:pt x="56" y="57"/>
                </a:cubicBezTo>
                <a:cubicBezTo>
                  <a:pt x="63" y="53"/>
                  <a:pt x="70" y="49"/>
                  <a:pt x="78" y="46"/>
                </a:cubicBezTo>
                <a:close/>
                <a:moveTo>
                  <a:pt x="55" y="120"/>
                </a:moveTo>
                <a:cubicBezTo>
                  <a:pt x="54" y="124"/>
                  <a:pt x="54" y="128"/>
                  <a:pt x="54" y="133"/>
                </a:cubicBezTo>
                <a:cubicBezTo>
                  <a:pt x="53" y="133"/>
                  <a:pt x="53" y="133"/>
                  <a:pt x="53" y="133"/>
                </a:cubicBezTo>
                <a:cubicBezTo>
                  <a:pt x="52" y="132"/>
                  <a:pt x="52" y="132"/>
                  <a:pt x="52" y="132"/>
                </a:cubicBezTo>
                <a:cubicBezTo>
                  <a:pt x="51" y="130"/>
                  <a:pt x="49" y="129"/>
                  <a:pt x="49" y="127"/>
                </a:cubicBezTo>
                <a:cubicBezTo>
                  <a:pt x="49" y="126"/>
                  <a:pt x="48" y="122"/>
                  <a:pt x="48" y="122"/>
                </a:cubicBezTo>
                <a:cubicBezTo>
                  <a:pt x="48" y="121"/>
                  <a:pt x="48" y="121"/>
                  <a:pt x="48" y="121"/>
                </a:cubicBezTo>
                <a:cubicBezTo>
                  <a:pt x="50" y="121"/>
                  <a:pt x="52" y="121"/>
                  <a:pt x="55" y="120"/>
                </a:cubicBezTo>
                <a:close/>
                <a:moveTo>
                  <a:pt x="43" y="122"/>
                </a:moveTo>
                <a:cubicBezTo>
                  <a:pt x="43" y="122"/>
                  <a:pt x="44" y="122"/>
                  <a:pt x="44" y="122"/>
                </a:cubicBezTo>
                <a:cubicBezTo>
                  <a:pt x="44" y="122"/>
                  <a:pt x="45" y="122"/>
                  <a:pt x="45" y="122"/>
                </a:cubicBezTo>
                <a:cubicBezTo>
                  <a:pt x="45" y="122"/>
                  <a:pt x="46" y="124"/>
                  <a:pt x="46" y="126"/>
                </a:cubicBezTo>
                <a:cubicBezTo>
                  <a:pt x="46" y="128"/>
                  <a:pt x="47" y="132"/>
                  <a:pt x="47" y="132"/>
                </a:cubicBezTo>
                <a:cubicBezTo>
                  <a:pt x="47" y="132"/>
                  <a:pt x="47" y="133"/>
                  <a:pt x="47" y="133"/>
                </a:cubicBezTo>
                <a:cubicBezTo>
                  <a:pt x="46" y="133"/>
                  <a:pt x="44" y="133"/>
                  <a:pt x="43" y="134"/>
                </a:cubicBezTo>
                <a:cubicBezTo>
                  <a:pt x="39" y="134"/>
                  <a:pt x="36" y="134"/>
                  <a:pt x="33" y="135"/>
                </a:cubicBezTo>
                <a:cubicBezTo>
                  <a:pt x="33" y="131"/>
                  <a:pt x="33" y="128"/>
                  <a:pt x="34" y="125"/>
                </a:cubicBezTo>
                <a:cubicBezTo>
                  <a:pt x="37" y="124"/>
                  <a:pt x="40" y="123"/>
                  <a:pt x="43" y="122"/>
                </a:cubicBezTo>
                <a:close/>
                <a:moveTo>
                  <a:pt x="43" y="135"/>
                </a:moveTo>
                <a:cubicBezTo>
                  <a:pt x="44" y="135"/>
                  <a:pt x="46" y="135"/>
                  <a:pt x="48" y="135"/>
                </a:cubicBezTo>
                <a:cubicBezTo>
                  <a:pt x="48" y="135"/>
                  <a:pt x="49" y="136"/>
                  <a:pt x="50" y="137"/>
                </a:cubicBezTo>
                <a:cubicBezTo>
                  <a:pt x="51" y="137"/>
                  <a:pt x="52" y="137"/>
                  <a:pt x="53" y="138"/>
                </a:cubicBezTo>
                <a:cubicBezTo>
                  <a:pt x="53" y="140"/>
                  <a:pt x="53" y="142"/>
                  <a:pt x="53" y="144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33" y="141"/>
                  <a:pt x="33" y="139"/>
                  <a:pt x="33" y="136"/>
                </a:cubicBezTo>
                <a:cubicBezTo>
                  <a:pt x="36" y="136"/>
                  <a:pt x="39" y="135"/>
                  <a:pt x="43" y="135"/>
                </a:cubicBezTo>
                <a:close/>
                <a:moveTo>
                  <a:pt x="53" y="145"/>
                </a:moveTo>
                <a:cubicBezTo>
                  <a:pt x="53" y="149"/>
                  <a:pt x="53" y="152"/>
                  <a:pt x="53" y="155"/>
                </a:cubicBezTo>
                <a:cubicBezTo>
                  <a:pt x="50" y="155"/>
                  <a:pt x="46" y="154"/>
                  <a:pt x="43" y="154"/>
                </a:cubicBezTo>
                <a:cubicBezTo>
                  <a:pt x="39" y="154"/>
                  <a:pt x="36" y="153"/>
                  <a:pt x="33" y="153"/>
                </a:cubicBezTo>
                <a:cubicBezTo>
                  <a:pt x="33" y="150"/>
                  <a:pt x="33" y="148"/>
                  <a:pt x="33" y="145"/>
                </a:cubicBezTo>
                <a:lnTo>
                  <a:pt x="53" y="145"/>
                </a:lnTo>
                <a:close/>
                <a:moveTo>
                  <a:pt x="43" y="156"/>
                </a:moveTo>
                <a:cubicBezTo>
                  <a:pt x="46" y="156"/>
                  <a:pt x="50" y="156"/>
                  <a:pt x="54" y="157"/>
                </a:cubicBezTo>
                <a:cubicBezTo>
                  <a:pt x="54" y="161"/>
                  <a:pt x="54" y="165"/>
                  <a:pt x="55" y="169"/>
                </a:cubicBezTo>
                <a:cubicBezTo>
                  <a:pt x="50" y="168"/>
                  <a:pt x="47" y="167"/>
                  <a:pt x="43" y="167"/>
                </a:cubicBezTo>
                <a:cubicBezTo>
                  <a:pt x="40" y="166"/>
                  <a:pt x="37" y="165"/>
                  <a:pt x="34" y="164"/>
                </a:cubicBezTo>
                <a:cubicBezTo>
                  <a:pt x="33" y="161"/>
                  <a:pt x="33" y="158"/>
                  <a:pt x="33" y="154"/>
                </a:cubicBezTo>
                <a:cubicBezTo>
                  <a:pt x="36" y="155"/>
                  <a:pt x="39" y="155"/>
                  <a:pt x="43" y="156"/>
                </a:cubicBezTo>
                <a:close/>
                <a:moveTo>
                  <a:pt x="43" y="168"/>
                </a:moveTo>
                <a:cubicBezTo>
                  <a:pt x="46" y="169"/>
                  <a:pt x="50" y="170"/>
                  <a:pt x="55" y="171"/>
                </a:cubicBezTo>
                <a:cubicBezTo>
                  <a:pt x="55" y="175"/>
                  <a:pt x="56" y="180"/>
                  <a:pt x="57" y="184"/>
                </a:cubicBezTo>
                <a:cubicBezTo>
                  <a:pt x="49" y="182"/>
                  <a:pt x="42" y="180"/>
                  <a:pt x="36" y="177"/>
                </a:cubicBezTo>
                <a:cubicBezTo>
                  <a:pt x="35" y="174"/>
                  <a:pt x="34" y="170"/>
                  <a:pt x="34" y="166"/>
                </a:cubicBezTo>
                <a:cubicBezTo>
                  <a:pt x="37" y="167"/>
                  <a:pt x="39" y="168"/>
                  <a:pt x="43" y="168"/>
                </a:cubicBezTo>
                <a:close/>
                <a:moveTo>
                  <a:pt x="42" y="181"/>
                </a:moveTo>
                <a:cubicBezTo>
                  <a:pt x="47" y="183"/>
                  <a:pt x="52" y="185"/>
                  <a:pt x="57" y="186"/>
                </a:cubicBezTo>
                <a:cubicBezTo>
                  <a:pt x="58" y="191"/>
                  <a:pt x="59" y="196"/>
                  <a:pt x="60" y="200"/>
                </a:cubicBezTo>
                <a:cubicBezTo>
                  <a:pt x="52" y="198"/>
                  <a:pt x="45" y="195"/>
                  <a:pt x="39" y="191"/>
                </a:cubicBezTo>
                <a:cubicBezTo>
                  <a:pt x="38" y="187"/>
                  <a:pt x="37" y="183"/>
                  <a:pt x="36" y="179"/>
                </a:cubicBezTo>
                <a:cubicBezTo>
                  <a:pt x="38" y="180"/>
                  <a:pt x="40" y="181"/>
                  <a:pt x="42" y="181"/>
                </a:cubicBezTo>
                <a:close/>
                <a:moveTo>
                  <a:pt x="42" y="195"/>
                </a:moveTo>
                <a:cubicBezTo>
                  <a:pt x="48" y="198"/>
                  <a:pt x="54" y="200"/>
                  <a:pt x="61" y="202"/>
                </a:cubicBezTo>
                <a:cubicBezTo>
                  <a:pt x="61" y="202"/>
                  <a:pt x="61" y="202"/>
                  <a:pt x="61" y="202"/>
                </a:cubicBezTo>
                <a:cubicBezTo>
                  <a:pt x="60" y="203"/>
                  <a:pt x="59" y="203"/>
                  <a:pt x="58" y="203"/>
                </a:cubicBezTo>
                <a:cubicBezTo>
                  <a:pt x="56" y="203"/>
                  <a:pt x="53" y="207"/>
                  <a:pt x="52" y="208"/>
                </a:cubicBezTo>
                <a:cubicBezTo>
                  <a:pt x="52" y="209"/>
                  <a:pt x="52" y="211"/>
                  <a:pt x="51" y="212"/>
                </a:cubicBezTo>
                <a:cubicBezTo>
                  <a:pt x="49" y="211"/>
                  <a:pt x="47" y="210"/>
                  <a:pt x="44" y="208"/>
                </a:cubicBezTo>
                <a:cubicBezTo>
                  <a:pt x="42" y="203"/>
                  <a:pt x="41" y="198"/>
                  <a:pt x="39" y="193"/>
                </a:cubicBezTo>
                <a:cubicBezTo>
                  <a:pt x="40" y="194"/>
                  <a:pt x="41" y="194"/>
                  <a:pt x="42" y="195"/>
                </a:cubicBezTo>
                <a:close/>
                <a:moveTo>
                  <a:pt x="82" y="209"/>
                </a:moveTo>
                <a:cubicBezTo>
                  <a:pt x="85" y="209"/>
                  <a:pt x="88" y="210"/>
                  <a:pt x="90" y="210"/>
                </a:cubicBezTo>
                <a:cubicBezTo>
                  <a:pt x="90" y="211"/>
                  <a:pt x="92" y="211"/>
                  <a:pt x="95" y="211"/>
                </a:cubicBezTo>
                <a:cubicBezTo>
                  <a:pt x="95" y="211"/>
                  <a:pt x="95" y="211"/>
                  <a:pt x="95" y="211"/>
                </a:cubicBezTo>
                <a:cubicBezTo>
                  <a:pt x="96" y="211"/>
                  <a:pt x="97" y="211"/>
                  <a:pt x="98" y="212"/>
                </a:cubicBezTo>
                <a:cubicBezTo>
                  <a:pt x="99" y="217"/>
                  <a:pt x="100" y="222"/>
                  <a:pt x="101" y="227"/>
                </a:cubicBezTo>
                <a:cubicBezTo>
                  <a:pt x="99" y="227"/>
                  <a:pt x="97" y="227"/>
                  <a:pt x="96" y="227"/>
                </a:cubicBezTo>
                <a:cubicBezTo>
                  <a:pt x="94" y="226"/>
                  <a:pt x="88" y="219"/>
                  <a:pt x="88" y="219"/>
                </a:cubicBezTo>
                <a:cubicBezTo>
                  <a:pt x="88" y="219"/>
                  <a:pt x="86" y="219"/>
                  <a:pt x="85" y="219"/>
                </a:cubicBezTo>
                <a:cubicBezTo>
                  <a:pt x="84" y="215"/>
                  <a:pt x="83" y="212"/>
                  <a:pt x="82" y="209"/>
                </a:cubicBezTo>
                <a:close/>
                <a:moveTo>
                  <a:pt x="90" y="244"/>
                </a:moveTo>
                <a:cubicBezTo>
                  <a:pt x="91" y="243"/>
                  <a:pt x="92" y="243"/>
                  <a:pt x="93" y="244"/>
                </a:cubicBezTo>
                <a:cubicBezTo>
                  <a:pt x="93" y="245"/>
                  <a:pt x="94" y="245"/>
                  <a:pt x="94" y="246"/>
                </a:cubicBezTo>
                <a:cubicBezTo>
                  <a:pt x="94" y="247"/>
                  <a:pt x="95" y="248"/>
                  <a:pt x="96" y="249"/>
                </a:cubicBezTo>
                <a:cubicBezTo>
                  <a:pt x="92" y="248"/>
                  <a:pt x="89" y="247"/>
                  <a:pt x="86" y="246"/>
                </a:cubicBezTo>
                <a:cubicBezTo>
                  <a:pt x="87" y="245"/>
                  <a:pt x="89" y="244"/>
                  <a:pt x="90" y="244"/>
                </a:cubicBezTo>
                <a:close/>
                <a:moveTo>
                  <a:pt x="95" y="244"/>
                </a:moveTo>
                <a:cubicBezTo>
                  <a:pt x="98" y="245"/>
                  <a:pt x="103" y="246"/>
                  <a:pt x="104" y="246"/>
                </a:cubicBezTo>
                <a:cubicBezTo>
                  <a:pt x="105" y="247"/>
                  <a:pt x="106" y="247"/>
                  <a:pt x="107" y="247"/>
                </a:cubicBezTo>
                <a:cubicBezTo>
                  <a:pt x="108" y="249"/>
                  <a:pt x="109" y="251"/>
                  <a:pt x="110" y="253"/>
                </a:cubicBezTo>
                <a:cubicBezTo>
                  <a:pt x="106" y="252"/>
                  <a:pt x="102" y="251"/>
                  <a:pt x="98" y="250"/>
                </a:cubicBezTo>
                <a:cubicBezTo>
                  <a:pt x="97" y="248"/>
                  <a:pt x="96" y="246"/>
                  <a:pt x="95" y="244"/>
                </a:cubicBezTo>
                <a:close/>
                <a:moveTo>
                  <a:pt x="109" y="247"/>
                </a:moveTo>
                <a:cubicBezTo>
                  <a:pt x="111" y="247"/>
                  <a:pt x="112" y="247"/>
                  <a:pt x="113" y="246"/>
                </a:cubicBezTo>
                <a:cubicBezTo>
                  <a:pt x="114" y="245"/>
                  <a:pt x="112" y="242"/>
                  <a:pt x="113" y="238"/>
                </a:cubicBezTo>
                <a:cubicBezTo>
                  <a:pt x="113" y="237"/>
                  <a:pt x="113" y="235"/>
                  <a:pt x="113" y="233"/>
                </a:cubicBezTo>
                <a:cubicBezTo>
                  <a:pt x="114" y="233"/>
                  <a:pt x="116" y="234"/>
                  <a:pt x="118" y="234"/>
                </a:cubicBezTo>
                <a:cubicBezTo>
                  <a:pt x="119" y="238"/>
                  <a:pt x="120" y="242"/>
                  <a:pt x="120" y="246"/>
                </a:cubicBezTo>
                <a:cubicBezTo>
                  <a:pt x="121" y="249"/>
                  <a:pt x="122" y="252"/>
                  <a:pt x="123" y="255"/>
                </a:cubicBezTo>
                <a:cubicBezTo>
                  <a:pt x="119" y="254"/>
                  <a:pt x="115" y="254"/>
                  <a:pt x="111" y="253"/>
                </a:cubicBezTo>
                <a:cubicBezTo>
                  <a:pt x="111" y="251"/>
                  <a:pt x="110" y="249"/>
                  <a:pt x="109" y="247"/>
                </a:cubicBezTo>
                <a:close/>
                <a:moveTo>
                  <a:pt x="122" y="246"/>
                </a:moveTo>
                <a:cubicBezTo>
                  <a:pt x="121" y="242"/>
                  <a:pt x="120" y="238"/>
                  <a:pt x="120" y="234"/>
                </a:cubicBezTo>
                <a:cubicBezTo>
                  <a:pt x="124" y="235"/>
                  <a:pt x="128" y="235"/>
                  <a:pt x="132" y="235"/>
                </a:cubicBezTo>
                <a:cubicBezTo>
                  <a:pt x="132" y="239"/>
                  <a:pt x="133" y="243"/>
                  <a:pt x="133" y="246"/>
                </a:cubicBezTo>
                <a:cubicBezTo>
                  <a:pt x="133" y="249"/>
                  <a:pt x="134" y="253"/>
                  <a:pt x="134" y="256"/>
                </a:cubicBezTo>
                <a:cubicBezTo>
                  <a:pt x="131" y="256"/>
                  <a:pt x="128" y="255"/>
                  <a:pt x="124" y="255"/>
                </a:cubicBezTo>
                <a:cubicBezTo>
                  <a:pt x="124" y="252"/>
                  <a:pt x="123" y="249"/>
                  <a:pt x="122" y="246"/>
                </a:cubicBezTo>
                <a:close/>
                <a:moveTo>
                  <a:pt x="119" y="233"/>
                </a:moveTo>
                <a:cubicBezTo>
                  <a:pt x="118" y="227"/>
                  <a:pt x="117" y="220"/>
                  <a:pt x="117" y="214"/>
                </a:cubicBezTo>
                <a:cubicBezTo>
                  <a:pt x="121" y="214"/>
                  <a:pt x="126" y="215"/>
                  <a:pt x="131" y="215"/>
                </a:cubicBezTo>
                <a:cubicBezTo>
                  <a:pt x="131" y="221"/>
                  <a:pt x="132" y="228"/>
                  <a:pt x="132" y="234"/>
                </a:cubicBezTo>
                <a:cubicBezTo>
                  <a:pt x="128" y="233"/>
                  <a:pt x="124" y="233"/>
                  <a:pt x="119" y="233"/>
                </a:cubicBezTo>
                <a:close/>
                <a:moveTo>
                  <a:pt x="116" y="212"/>
                </a:moveTo>
                <a:cubicBezTo>
                  <a:pt x="116" y="208"/>
                  <a:pt x="115" y="203"/>
                  <a:pt x="115" y="199"/>
                </a:cubicBezTo>
                <a:cubicBezTo>
                  <a:pt x="116" y="198"/>
                  <a:pt x="117" y="197"/>
                  <a:pt x="118" y="196"/>
                </a:cubicBezTo>
                <a:cubicBezTo>
                  <a:pt x="118" y="196"/>
                  <a:pt x="118" y="196"/>
                  <a:pt x="118" y="196"/>
                </a:cubicBezTo>
                <a:cubicBezTo>
                  <a:pt x="122" y="196"/>
                  <a:pt x="126" y="196"/>
                  <a:pt x="130" y="196"/>
                </a:cubicBezTo>
                <a:cubicBezTo>
                  <a:pt x="130" y="202"/>
                  <a:pt x="130" y="208"/>
                  <a:pt x="131" y="213"/>
                </a:cubicBezTo>
                <a:cubicBezTo>
                  <a:pt x="126" y="213"/>
                  <a:pt x="121" y="213"/>
                  <a:pt x="116" y="212"/>
                </a:cubicBezTo>
                <a:close/>
                <a:moveTo>
                  <a:pt x="120" y="53"/>
                </a:moveTo>
                <a:cubicBezTo>
                  <a:pt x="121" y="50"/>
                  <a:pt x="121" y="46"/>
                  <a:pt x="122" y="43"/>
                </a:cubicBezTo>
                <a:cubicBezTo>
                  <a:pt x="123" y="40"/>
                  <a:pt x="124" y="37"/>
                  <a:pt x="124" y="34"/>
                </a:cubicBezTo>
                <a:cubicBezTo>
                  <a:pt x="128" y="34"/>
                  <a:pt x="131" y="34"/>
                  <a:pt x="134" y="33"/>
                </a:cubicBezTo>
                <a:cubicBezTo>
                  <a:pt x="134" y="36"/>
                  <a:pt x="133" y="40"/>
                  <a:pt x="133" y="43"/>
                </a:cubicBezTo>
                <a:cubicBezTo>
                  <a:pt x="133" y="46"/>
                  <a:pt x="133" y="49"/>
                  <a:pt x="132" y="51"/>
                </a:cubicBezTo>
                <a:cubicBezTo>
                  <a:pt x="131" y="52"/>
                  <a:pt x="130" y="52"/>
                  <a:pt x="130" y="52"/>
                </a:cubicBezTo>
                <a:cubicBezTo>
                  <a:pt x="129" y="53"/>
                  <a:pt x="125" y="53"/>
                  <a:pt x="120" y="53"/>
                </a:cubicBezTo>
                <a:close/>
                <a:moveTo>
                  <a:pt x="125" y="33"/>
                </a:moveTo>
                <a:cubicBezTo>
                  <a:pt x="126" y="26"/>
                  <a:pt x="128" y="21"/>
                  <a:pt x="130" y="17"/>
                </a:cubicBezTo>
                <a:cubicBezTo>
                  <a:pt x="132" y="17"/>
                  <a:pt x="135" y="17"/>
                  <a:pt x="137" y="16"/>
                </a:cubicBezTo>
                <a:cubicBezTo>
                  <a:pt x="136" y="21"/>
                  <a:pt x="135" y="26"/>
                  <a:pt x="134" y="32"/>
                </a:cubicBezTo>
                <a:cubicBezTo>
                  <a:pt x="131" y="32"/>
                  <a:pt x="128" y="32"/>
                  <a:pt x="125" y="33"/>
                </a:cubicBezTo>
                <a:close/>
                <a:moveTo>
                  <a:pt x="131" y="15"/>
                </a:moveTo>
                <a:cubicBezTo>
                  <a:pt x="133" y="12"/>
                  <a:pt x="134" y="9"/>
                  <a:pt x="136" y="7"/>
                </a:cubicBezTo>
                <a:cubicBezTo>
                  <a:pt x="137" y="7"/>
                  <a:pt x="138" y="7"/>
                  <a:pt x="139" y="7"/>
                </a:cubicBezTo>
                <a:cubicBezTo>
                  <a:pt x="139" y="8"/>
                  <a:pt x="138" y="10"/>
                  <a:pt x="138" y="12"/>
                </a:cubicBezTo>
                <a:cubicBezTo>
                  <a:pt x="138" y="13"/>
                  <a:pt x="137" y="14"/>
                  <a:pt x="137" y="15"/>
                </a:cubicBezTo>
                <a:cubicBezTo>
                  <a:pt x="135" y="15"/>
                  <a:pt x="133" y="15"/>
                  <a:pt x="131" y="15"/>
                </a:cubicBezTo>
                <a:close/>
                <a:moveTo>
                  <a:pt x="134" y="7"/>
                </a:moveTo>
                <a:cubicBezTo>
                  <a:pt x="133" y="9"/>
                  <a:pt x="131" y="12"/>
                  <a:pt x="129" y="15"/>
                </a:cubicBezTo>
                <a:cubicBezTo>
                  <a:pt x="127" y="16"/>
                  <a:pt x="125" y="16"/>
                  <a:pt x="122" y="16"/>
                </a:cubicBezTo>
                <a:cubicBezTo>
                  <a:pt x="125" y="12"/>
                  <a:pt x="128" y="9"/>
                  <a:pt x="131" y="7"/>
                </a:cubicBezTo>
                <a:cubicBezTo>
                  <a:pt x="132" y="7"/>
                  <a:pt x="133" y="7"/>
                  <a:pt x="134" y="7"/>
                </a:cubicBezTo>
                <a:close/>
                <a:moveTo>
                  <a:pt x="128" y="7"/>
                </a:moveTo>
                <a:cubicBezTo>
                  <a:pt x="125" y="10"/>
                  <a:pt x="123" y="13"/>
                  <a:pt x="120" y="16"/>
                </a:cubicBezTo>
                <a:cubicBezTo>
                  <a:pt x="118" y="17"/>
                  <a:pt x="115" y="17"/>
                  <a:pt x="112" y="18"/>
                </a:cubicBezTo>
                <a:cubicBezTo>
                  <a:pt x="116" y="14"/>
                  <a:pt x="120" y="10"/>
                  <a:pt x="125" y="8"/>
                </a:cubicBezTo>
                <a:cubicBezTo>
                  <a:pt x="126" y="8"/>
                  <a:pt x="127" y="7"/>
                  <a:pt x="128" y="7"/>
                </a:cubicBezTo>
                <a:close/>
                <a:moveTo>
                  <a:pt x="121" y="8"/>
                </a:moveTo>
                <a:cubicBezTo>
                  <a:pt x="117" y="11"/>
                  <a:pt x="113" y="14"/>
                  <a:pt x="110" y="18"/>
                </a:cubicBezTo>
                <a:cubicBezTo>
                  <a:pt x="106" y="19"/>
                  <a:pt x="103" y="20"/>
                  <a:pt x="100" y="21"/>
                </a:cubicBezTo>
                <a:cubicBezTo>
                  <a:pt x="105" y="16"/>
                  <a:pt x="110" y="12"/>
                  <a:pt x="116" y="9"/>
                </a:cubicBezTo>
                <a:cubicBezTo>
                  <a:pt x="118" y="9"/>
                  <a:pt x="119" y="9"/>
                  <a:pt x="121" y="8"/>
                </a:cubicBezTo>
                <a:close/>
                <a:moveTo>
                  <a:pt x="111" y="11"/>
                </a:moveTo>
                <a:cubicBezTo>
                  <a:pt x="106" y="14"/>
                  <a:pt x="101" y="17"/>
                  <a:pt x="96" y="22"/>
                </a:cubicBezTo>
                <a:cubicBezTo>
                  <a:pt x="90" y="24"/>
                  <a:pt x="85" y="26"/>
                  <a:pt x="79" y="28"/>
                </a:cubicBezTo>
                <a:cubicBezTo>
                  <a:pt x="86" y="23"/>
                  <a:pt x="92" y="18"/>
                  <a:pt x="100" y="14"/>
                </a:cubicBezTo>
                <a:cubicBezTo>
                  <a:pt x="103" y="13"/>
                  <a:pt x="107" y="11"/>
                  <a:pt x="111" y="11"/>
                </a:cubicBezTo>
                <a:close/>
                <a:moveTo>
                  <a:pt x="72" y="27"/>
                </a:moveTo>
                <a:cubicBezTo>
                  <a:pt x="78" y="23"/>
                  <a:pt x="85" y="20"/>
                  <a:pt x="92" y="17"/>
                </a:cubicBezTo>
                <a:cubicBezTo>
                  <a:pt x="86" y="21"/>
                  <a:pt x="80" y="25"/>
                  <a:pt x="75" y="31"/>
                </a:cubicBezTo>
                <a:cubicBezTo>
                  <a:pt x="68" y="34"/>
                  <a:pt x="61" y="38"/>
                  <a:pt x="54" y="43"/>
                </a:cubicBezTo>
                <a:cubicBezTo>
                  <a:pt x="59" y="37"/>
                  <a:pt x="65" y="32"/>
                  <a:pt x="72" y="27"/>
                </a:cubicBezTo>
                <a:close/>
                <a:moveTo>
                  <a:pt x="71" y="34"/>
                </a:moveTo>
                <a:cubicBezTo>
                  <a:pt x="65" y="41"/>
                  <a:pt x="60" y="48"/>
                  <a:pt x="55" y="56"/>
                </a:cubicBezTo>
                <a:cubicBezTo>
                  <a:pt x="53" y="57"/>
                  <a:pt x="51" y="58"/>
                  <a:pt x="49" y="60"/>
                </a:cubicBezTo>
                <a:cubicBezTo>
                  <a:pt x="46" y="60"/>
                  <a:pt x="44" y="60"/>
                  <a:pt x="41" y="60"/>
                </a:cubicBezTo>
                <a:cubicBezTo>
                  <a:pt x="44" y="56"/>
                  <a:pt x="46" y="53"/>
                  <a:pt x="49" y="49"/>
                </a:cubicBezTo>
                <a:cubicBezTo>
                  <a:pt x="56" y="44"/>
                  <a:pt x="63" y="39"/>
                  <a:pt x="71" y="34"/>
                </a:cubicBezTo>
                <a:close/>
                <a:moveTo>
                  <a:pt x="39" y="60"/>
                </a:moveTo>
                <a:cubicBezTo>
                  <a:pt x="39" y="60"/>
                  <a:pt x="38" y="60"/>
                  <a:pt x="38" y="60"/>
                </a:cubicBezTo>
                <a:cubicBezTo>
                  <a:pt x="38" y="60"/>
                  <a:pt x="38" y="60"/>
                  <a:pt x="37" y="60"/>
                </a:cubicBezTo>
                <a:cubicBezTo>
                  <a:pt x="39" y="58"/>
                  <a:pt x="41" y="56"/>
                  <a:pt x="43" y="54"/>
                </a:cubicBezTo>
                <a:cubicBezTo>
                  <a:pt x="42" y="56"/>
                  <a:pt x="41" y="58"/>
                  <a:pt x="39" y="60"/>
                </a:cubicBezTo>
                <a:close/>
                <a:moveTo>
                  <a:pt x="37" y="99"/>
                </a:moveTo>
                <a:cubicBezTo>
                  <a:pt x="36" y="103"/>
                  <a:pt x="35" y="107"/>
                  <a:pt x="34" y="111"/>
                </a:cubicBezTo>
                <a:cubicBezTo>
                  <a:pt x="28" y="114"/>
                  <a:pt x="22" y="116"/>
                  <a:pt x="18" y="119"/>
                </a:cubicBezTo>
                <a:cubicBezTo>
                  <a:pt x="18" y="117"/>
                  <a:pt x="19" y="114"/>
                  <a:pt x="19" y="111"/>
                </a:cubicBezTo>
                <a:cubicBezTo>
                  <a:pt x="24" y="107"/>
                  <a:pt x="30" y="103"/>
                  <a:pt x="37" y="99"/>
                </a:cubicBezTo>
                <a:close/>
                <a:moveTo>
                  <a:pt x="34" y="113"/>
                </a:moveTo>
                <a:cubicBezTo>
                  <a:pt x="33" y="116"/>
                  <a:pt x="33" y="120"/>
                  <a:pt x="32" y="124"/>
                </a:cubicBezTo>
                <a:cubicBezTo>
                  <a:pt x="26" y="125"/>
                  <a:pt x="21" y="127"/>
                  <a:pt x="17" y="129"/>
                </a:cubicBezTo>
                <a:cubicBezTo>
                  <a:pt x="17" y="126"/>
                  <a:pt x="17" y="124"/>
                  <a:pt x="18" y="121"/>
                </a:cubicBezTo>
                <a:cubicBezTo>
                  <a:pt x="22" y="118"/>
                  <a:pt x="28" y="115"/>
                  <a:pt x="34" y="113"/>
                </a:cubicBezTo>
                <a:close/>
                <a:moveTo>
                  <a:pt x="32" y="125"/>
                </a:moveTo>
                <a:cubicBezTo>
                  <a:pt x="32" y="128"/>
                  <a:pt x="31" y="132"/>
                  <a:pt x="31" y="135"/>
                </a:cubicBezTo>
                <a:cubicBezTo>
                  <a:pt x="25" y="136"/>
                  <a:pt x="20" y="136"/>
                  <a:pt x="16" y="137"/>
                </a:cubicBezTo>
                <a:cubicBezTo>
                  <a:pt x="16" y="135"/>
                  <a:pt x="16" y="133"/>
                  <a:pt x="16" y="131"/>
                </a:cubicBezTo>
                <a:cubicBezTo>
                  <a:pt x="21" y="129"/>
                  <a:pt x="26" y="127"/>
                  <a:pt x="32" y="125"/>
                </a:cubicBezTo>
                <a:close/>
                <a:moveTo>
                  <a:pt x="31" y="136"/>
                </a:moveTo>
                <a:cubicBezTo>
                  <a:pt x="31" y="139"/>
                  <a:pt x="31" y="141"/>
                  <a:pt x="31" y="144"/>
                </a:cubicBezTo>
                <a:cubicBezTo>
                  <a:pt x="16" y="144"/>
                  <a:pt x="16" y="144"/>
                  <a:pt x="16" y="144"/>
                </a:cubicBezTo>
                <a:cubicBezTo>
                  <a:pt x="16" y="142"/>
                  <a:pt x="16" y="140"/>
                  <a:pt x="16" y="139"/>
                </a:cubicBezTo>
                <a:cubicBezTo>
                  <a:pt x="20" y="138"/>
                  <a:pt x="25" y="137"/>
                  <a:pt x="31" y="136"/>
                </a:cubicBezTo>
                <a:close/>
                <a:moveTo>
                  <a:pt x="31" y="145"/>
                </a:moveTo>
                <a:cubicBezTo>
                  <a:pt x="31" y="148"/>
                  <a:pt x="31" y="150"/>
                  <a:pt x="31" y="153"/>
                </a:cubicBezTo>
                <a:cubicBezTo>
                  <a:pt x="25" y="152"/>
                  <a:pt x="20" y="151"/>
                  <a:pt x="16" y="150"/>
                </a:cubicBezTo>
                <a:cubicBezTo>
                  <a:pt x="16" y="149"/>
                  <a:pt x="16" y="147"/>
                  <a:pt x="16" y="145"/>
                </a:cubicBezTo>
                <a:lnTo>
                  <a:pt x="31" y="145"/>
                </a:lnTo>
                <a:close/>
                <a:moveTo>
                  <a:pt x="31" y="154"/>
                </a:moveTo>
                <a:cubicBezTo>
                  <a:pt x="31" y="158"/>
                  <a:pt x="32" y="161"/>
                  <a:pt x="32" y="164"/>
                </a:cubicBezTo>
                <a:cubicBezTo>
                  <a:pt x="26" y="162"/>
                  <a:pt x="21" y="160"/>
                  <a:pt x="16" y="158"/>
                </a:cubicBezTo>
                <a:cubicBezTo>
                  <a:pt x="16" y="156"/>
                  <a:pt x="16" y="154"/>
                  <a:pt x="16" y="152"/>
                </a:cubicBezTo>
                <a:cubicBezTo>
                  <a:pt x="20" y="153"/>
                  <a:pt x="25" y="154"/>
                  <a:pt x="31" y="154"/>
                </a:cubicBezTo>
                <a:close/>
                <a:moveTo>
                  <a:pt x="32" y="166"/>
                </a:moveTo>
                <a:cubicBezTo>
                  <a:pt x="33" y="169"/>
                  <a:pt x="33" y="173"/>
                  <a:pt x="34" y="176"/>
                </a:cubicBezTo>
                <a:cubicBezTo>
                  <a:pt x="28" y="174"/>
                  <a:pt x="22" y="171"/>
                  <a:pt x="18" y="168"/>
                </a:cubicBezTo>
                <a:cubicBezTo>
                  <a:pt x="17" y="165"/>
                  <a:pt x="17" y="163"/>
                  <a:pt x="17" y="160"/>
                </a:cubicBezTo>
                <a:cubicBezTo>
                  <a:pt x="21" y="162"/>
                  <a:pt x="26" y="164"/>
                  <a:pt x="32" y="166"/>
                </a:cubicBezTo>
                <a:close/>
                <a:moveTo>
                  <a:pt x="34" y="178"/>
                </a:moveTo>
                <a:cubicBezTo>
                  <a:pt x="35" y="182"/>
                  <a:pt x="36" y="186"/>
                  <a:pt x="37" y="190"/>
                </a:cubicBezTo>
                <a:cubicBezTo>
                  <a:pt x="30" y="186"/>
                  <a:pt x="24" y="182"/>
                  <a:pt x="19" y="178"/>
                </a:cubicBezTo>
                <a:cubicBezTo>
                  <a:pt x="19" y="175"/>
                  <a:pt x="18" y="173"/>
                  <a:pt x="18" y="170"/>
                </a:cubicBezTo>
                <a:cubicBezTo>
                  <a:pt x="22" y="173"/>
                  <a:pt x="28" y="176"/>
                  <a:pt x="34" y="178"/>
                </a:cubicBezTo>
                <a:close/>
                <a:moveTo>
                  <a:pt x="37" y="192"/>
                </a:moveTo>
                <a:cubicBezTo>
                  <a:pt x="39" y="197"/>
                  <a:pt x="40" y="202"/>
                  <a:pt x="42" y="207"/>
                </a:cubicBezTo>
                <a:cubicBezTo>
                  <a:pt x="35" y="202"/>
                  <a:pt x="29" y="197"/>
                  <a:pt x="23" y="192"/>
                </a:cubicBezTo>
                <a:cubicBezTo>
                  <a:pt x="22" y="188"/>
                  <a:pt x="21" y="184"/>
                  <a:pt x="20" y="181"/>
                </a:cubicBezTo>
                <a:cubicBezTo>
                  <a:pt x="25" y="185"/>
                  <a:pt x="31" y="189"/>
                  <a:pt x="37" y="192"/>
                </a:cubicBezTo>
                <a:close/>
                <a:moveTo>
                  <a:pt x="42" y="209"/>
                </a:moveTo>
                <a:cubicBezTo>
                  <a:pt x="43" y="209"/>
                  <a:pt x="43" y="209"/>
                  <a:pt x="43" y="209"/>
                </a:cubicBezTo>
                <a:cubicBezTo>
                  <a:pt x="46" y="217"/>
                  <a:pt x="50" y="224"/>
                  <a:pt x="53" y="231"/>
                </a:cubicBezTo>
                <a:cubicBezTo>
                  <a:pt x="45" y="225"/>
                  <a:pt x="38" y="219"/>
                  <a:pt x="32" y="213"/>
                </a:cubicBezTo>
                <a:cubicBezTo>
                  <a:pt x="29" y="207"/>
                  <a:pt x="26" y="201"/>
                  <a:pt x="24" y="195"/>
                </a:cubicBezTo>
                <a:cubicBezTo>
                  <a:pt x="29" y="200"/>
                  <a:pt x="35" y="205"/>
                  <a:pt x="42" y="209"/>
                </a:cubicBezTo>
                <a:close/>
                <a:moveTo>
                  <a:pt x="69" y="250"/>
                </a:moveTo>
                <a:cubicBezTo>
                  <a:pt x="70" y="251"/>
                  <a:pt x="71" y="251"/>
                  <a:pt x="72" y="251"/>
                </a:cubicBezTo>
                <a:cubicBezTo>
                  <a:pt x="75" y="251"/>
                  <a:pt x="78" y="254"/>
                  <a:pt x="79" y="252"/>
                </a:cubicBezTo>
                <a:cubicBezTo>
                  <a:pt x="80" y="251"/>
                  <a:pt x="81" y="249"/>
                  <a:pt x="81" y="248"/>
                </a:cubicBezTo>
                <a:cubicBezTo>
                  <a:pt x="85" y="254"/>
                  <a:pt x="89" y="260"/>
                  <a:pt x="94" y="265"/>
                </a:cubicBezTo>
                <a:cubicBezTo>
                  <a:pt x="89" y="263"/>
                  <a:pt x="84" y="261"/>
                  <a:pt x="79" y="259"/>
                </a:cubicBezTo>
                <a:cubicBezTo>
                  <a:pt x="78" y="257"/>
                  <a:pt x="76" y="255"/>
                  <a:pt x="75" y="257"/>
                </a:cubicBezTo>
                <a:cubicBezTo>
                  <a:pt x="73" y="255"/>
                  <a:pt x="71" y="252"/>
                  <a:pt x="69" y="250"/>
                </a:cubicBezTo>
                <a:close/>
                <a:moveTo>
                  <a:pt x="83" y="248"/>
                </a:moveTo>
                <a:cubicBezTo>
                  <a:pt x="84" y="249"/>
                  <a:pt x="85" y="249"/>
                  <a:pt x="85" y="248"/>
                </a:cubicBezTo>
                <a:cubicBezTo>
                  <a:pt x="85" y="248"/>
                  <a:pt x="85" y="248"/>
                  <a:pt x="85" y="248"/>
                </a:cubicBezTo>
                <a:cubicBezTo>
                  <a:pt x="89" y="249"/>
                  <a:pt x="93" y="250"/>
                  <a:pt x="97" y="251"/>
                </a:cubicBezTo>
                <a:cubicBezTo>
                  <a:pt x="100" y="258"/>
                  <a:pt x="104" y="264"/>
                  <a:pt x="108" y="269"/>
                </a:cubicBezTo>
                <a:cubicBezTo>
                  <a:pt x="104" y="268"/>
                  <a:pt x="101" y="267"/>
                  <a:pt x="97" y="266"/>
                </a:cubicBezTo>
                <a:cubicBezTo>
                  <a:pt x="92" y="261"/>
                  <a:pt x="87" y="255"/>
                  <a:pt x="83" y="248"/>
                </a:cubicBezTo>
                <a:close/>
                <a:moveTo>
                  <a:pt x="99" y="252"/>
                </a:moveTo>
                <a:cubicBezTo>
                  <a:pt x="103" y="253"/>
                  <a:pt x="106" y="254"/>
                  <a:pt x="110" y="255"/>
                </a:cubicBezTo>
                <a:cubicBezTo>
                  <a:pt x="113" y="261"/>
                  <a:pt x="116" y="266"/>
                  <a:pt x="119" y="271"/>
                </a:cubicBezTo>
                <a:cubicBezTo>
                  <a:pt x="116" y="270"/>
                  <a:pt x="113" y="270"/>
                  <a:pt x="111" y="269"/>
                </a:cubicBezTo>
                <a:cubicBezTo>
                  <a:pt x="106" y="264"/>
                  <a:pt x="102" y="259"/>
                  <a:pt x="99" y="252"/>
                </a:cubicBezTo>
                <a:close/>
                <a:moveTo>
                  <a:pt x="112" y="255"/>
                </a:moveTo>
                <a:cubicBezTo>
                  <a:pt x="116" y="255"/>
                  <a:pt x="119" y="256"/>
                  <a:pt x="123" y="256"/>
                </a:cubicBezTo>
                <a:cubicBezTo>
                  <a:pt x="125" y="262"/>
                  <a:pt x="127" y="268"/>
                  <a:pt x="128" y="272"/>
                </a:cubicBezTo>
                <a:cubicBezTo>
                  <a:pt x="126" y="272"/>
                  <a:pt x="123" y="272"/>
                  <a:pt x="121" y="271"/>
                </a:cubicBezTo>
                <a:cubicBezTo>
                  <a:pt x="118" y="267"/>
                  <a:pt x="115" y="261"/>
                  <a:pt x="112" y="255"/>
                </a:cubicBezTo>
                <a:close/>
                <a:moveTo>
                  <a:pt x="125" y="257"/>
                </a:moveTo>
                <a:cubicBezTo>
                  <a:pt x="128" y="257"/>
                  <a:pt x="131" y="257"/>
                  <a:pt x="134" y="257"/>
                </a:cubicBezTo>
                <a:cubicBezTo>
                  <a:pt x="135" y="263"/>
                  <a:pt x="136" y="268"/>
                  <a:pt x="137" y="273"/>
                </a:cubicBezTo>
                <a:cubicBezTo>
                  <a:pt x="135" y="273"/>
                  <a:pt x="132" y="272"/>
                  <a:pt x="130" y="272"/>
                </a:cubicBezTo>
                <a:cubicBezTo>
                  <a:pt x="128" y="268"/>
                  <a:pt x="126" y="263"/>
                  <a:pt x="125" y="257"/>
                </a:cubicBezTo>
                <a:close/>
                <a:moveTo>
                  <a:pt x="137" y="274"/>
                </a:moveTo>
                <a:cubicBezTo>
                  <a:pt x="137" y="275"/>
                  <a:pt x="138" y="276"/>
                  <a:pt x="138" y="277"/>
                </a:cubicBezTo>
                <a:cubicBezTo>
                  <a:pt x="138" y="279"/>
                  <a:pt x="139" y="281"/>
                  <a:pt x="139" y="282"/>
                </a:cubicBezTo>
                <a:cubicBezTo>
                  <a:pt x="138" y="282"/>
                  <a:pt x="137" y="282"/>
                  <a:pt x="136" y="282"/>
                </a:cubicBezTo>
                <a:cubicBezTo>
                  <a:pt x="134" y="280"/>
                  <a:pt x="133" y="277"/>
                  <a:pt x="131" y="274"/>
                </a:cubicBezTo>
                <a:cubicBezTo>
                  <a:pt x="133" y="274"/>
                  <a:pt x="135" y="274"/>
                  <a:pt x="137" y="274"/>
                </a:cubicBezTo>
                <a:close/>
                <a:moveTo>
                  <a:pt x="136" y="257"/>
                </a:moveTo>
                <a:cubicBezTo>
                  <a:pt x="138" y="258"/>
                  <a:pt x="141" y="258"/>
                  <a:pt x="143" y="258"/>
                </a:cubicBezTo>
                <a:cubicBezTo>
                  <a:pt x="143" y="273"/>
                  <a:pt x="143" y="273"/>
                  <a:pt x="143" y="273"/>
                </a:cubicBezTo>
                <a:cubicBezTo>
                  <a:pt x="142" y="273"/>
                  <a:pt x="140" y="273"/>
                  <a:pt x="138" y="273"/>
                </a:cubicBezTo>
                <a:cubicBezTo>
                  <a:pt x="138" y="269"/>
                  <a:pt x="137" y="264"/>
                  <a:pt x="136" y="257"/>
                </a:cubicBezTo>
                <a:close/>
                <a:moveTo>
                  <a:pt x="136" y="256"/>
                </a:moveTo>
                <a:cubicBezTo>
                  <a:pt x="135" y="253"/>
                  <a:pt x="135" y="250"/>
                  <a:pt x="135" y="246"/>
                </a:cubicBezTo>
                <a:cubicBezTo>
                  <a:pt x="134" y="242"/>
                  <a:pt x="134" y="239"/>
                  <a:pt x="134" y="235"/>
                </a:cubicBezTo>
                <a:cubicBezTo>
                  <a:pt x="137" y="235"/>
                  <a:pt x="140" y="235"/>
                  <a:pt x="143" y="235"/>
                </a:cubicBezTo>
                <a:cubicBezTo>
                  <a:pt x="143" y="256"/>
                  <a:pt x="143" y="256"/>
                  <a:pt x="143" y="256"/>
                </a:cubicBezTo>
                <a:cubicBezTo>
                  <a:pt x="141" y="256"/>
                  <a:pt x="138" y="256"/>
                  <a:pt x="136" y="256"/>
                </a:cubicBezTo>
                <a:close/>
                <a:moveTo>
                  <a:pt x="134" y="234"/>
                </a:moveTo>
                <a:cubicBezTo>
                  <a:pt x="133" y="228"/>
                  <a:pt x="133" y="222"/>
                  <a:pt x="132" y="215"/>
                </a:cubicBezTo>
                <a:cubicBezTo>
                  <a:pt x="136" y="215"/>
                  <a:pt x="140" y="215"/>
                  <a:pt x="143" y="215"/>
                </a:cubicBezTo>
                <a:cubicBezTo>
                  <a:pt x="143" y="234"/>
                  <a:pt x="143" y="234"/>
                  <a:pt x="143" y="234"/>
                </a:cubicBezTo>
                <a:cubicBezTo>
                  <a:pt x="140" y="234"/>
                  <a:pt x="137" y="234"/>
                  <a:pt x="134" y="234"/>
                </a:cubicBezTo>
                <a:close/>
                <a:moveTo>
                  <a:pt x="132" y="213"/>
                </a:moveTo>
                <a:cubicBezTo>
                  <a:pt x="132" y="208"/>
                  <a:pt x="132" y="202"/>
                  <a:pt x="131" y="196"/>
                </a:cubicBezTo>
                <a:cubicBezTo>
                  <a:pt x="135" y="196"/>
                  <a:pt x="139" y="196"/>
                  <a:pt x="143" y="196"/>
                </a:cubicBezTo>
                <a:cubicBezTo>
                  <a:pt x="143" y="214"/>
                  <a:pt x="143" y="214"/>
                  <a:pt x="143" y="214"/>
                </a:cubicBezTo>
                <a:cubicBezTo>
                  <a:pt x="140" y="214"/>
                  <a:pt x="136" y="214"/>
                  <a:pt x="132" y="213"/>
                </a:cubicBezTo>
                <a:close/>
                <a:moveTo>
                  <a:pt x="131" y="195"/>
                </a:moveTo>
                <a:cubicBezTo>
                  <a:pt x="131" y="189"/>
                  <a:pt x="131" y="183"/>
                  <a:pt x="131" y="178"/>
                </a:cubicBezTo>
                <a:cubicBezTo>
                  <a:pt x="135" y="178"/>
                  <a:pt x="139" y="178"/>
                  <a:pt x="143" y="178"/>
                </a:cubicBezTo>
                <a:cubicBezTo>
                  <a:pt x="143" y="195"/>
                  <a:pt x="143" y="195"/>
                  <a:pt x="143" y="195"/>
                </a:cubicBezTo>
                <a:cubicBezTo>
                  <a:pt x="139" y="195"/>
                  <a:pt x="135" y="195"/>
                  <a:pt x="131" y="195"/>
                </a:cubicBezTo>
                <a:close/>
                <a:moveTo>
                  <a:pt x="131" y="176"/>
                </a:moveTo>
                <a:cubicBezTo>
                  <a:pt x="131" y="171"/>
                  <a:pt x="131" y="165"/>
                  <a:pt x="131" y="160"/>
                </a:cubicBezTo>
                <a:cubicBezTo>
                  <a:pt x="135" y="160"/>
                  <a:pt x="139" y="160"/>
                  <a:pt x="143" y="160"/>
                </a:cubicBezTo>
                <a:cubicBezTo>
                  <a:pt x="143" y="176"/>
                  <a:pt x="143" y="176"/>
                  <a:pt x="143" y="176"/>
                </a:cubicBezTo>
                <a:cubicBezTo>
                  <a:pt x="139" y="176"/>
                  <a:pt x="135" y="176"/>
                  <a:pt x="131" y="176"/>
                </a:cubicBezTo>
                <a:close/>
                <a:moveTo>
                  <a:pt x="130" y="158"/>
                </a:moveTo>
                <a:cubicBezTo>
                  <a:pt x="130" y="155"/>
                  <a:pt x="130" y="152"/>
                  <a:pt x="130" y="149"/>
                </a:cubicBezTo>
                <a:cubicBezTo>
                  <a:pt x="132" y="148"/>
                  <a:pt x="134" y="147"/>
                  <a:pt x="137" y="148"/>
                </a:cubicBezTo>
                <a:cubicBezTo>
                  <a:pt x="139" y="149"/>
                  <a:pt x="141" y="150"/>
                  <a:pt x="143" y="150"/>
                </a:cubicBezTo>
                <a:cubicBezTo>
                  <a:pt x="143" y="158"/>
                  <a:pt x="143" y="158"/>
                  <a:pt x="143" y="158"/>
                </a:cubicBezTo>
                <a:cubicBezTo>
                  <a:pt x="139" y="158"/>
                  <a:pt x="135" y="158"/>
                  <a:pt x="130" y="158"/>
                </a:cubicBezTo>
                <a:close/>
                <a:moveTo>
                  <a:pt x="134" y="51"/>
                </a:moveTo>
                <a:cubicBezTo>
                  <a:pt x="134" y="48"/>
                  <a:pt x="134" y="46"/>
                  <a:pt x="135" y="43"/>
                </a:cubicBezTo>
                <a:cubicBezTo>
                  <a:pt x="135" y="40"/>
                  <a:pt x="135" y="36"/>
                  <a:pt x="136" y="33"/>
                </a:cubicBezTo>
                <a:cubicBezTo>
                  <a:pt x="138" y="33"/>
                  <a:pt x="141" y="33"/>
                  <a:pt x="143" y="33"/>
                </a:cubicBezTo>
                <a:cubicBezTo>
                  <a:pt x="143" y="48"/>
                  <a:pt x="143" y="48"/>
                  <a:pt x="143" y="48"/>
                </a:cubicBezTo>
                <a:cubicBezTo>
                  <a:pt x="141" y="49"/>
                  <a:pt x="137" y="50"/>
                  <a:pt x="134" y="51"/>
                </a:cubicBezTo>
                <a:close/>
                <a:moveTo>
                  <a:pt x="136" y="32"/>
                </a:moveTo>
                <a:cubicBezTo>
                  <a:pt x="137" y="25"/>
                  <a:pt x="138" y="20"/>
                  <a:pt x="138" y="16"/>
                </a:cubicBezTo>
                <a:cubicBezTo>
                  <a:pt x="140" y="16"/>
                  <a:pt x="142" y="16"/>
                  <a:pt x="143" y="16"/>
                </a:cubicBezTo>
                <a:cubicBezTo>
                  <a:pt x="143" y="31"/>
                  <a:pt x="143" y="31"/>
                  <a:pt x="143" y="31"/>
                </a:cubicBezTo>
                <a:cubicBezTo>
                  <a:pt x="141" y="32"/>
                  <a:pt x="138" y="32"/>
                  <a:pt x="136" y="32"/>
                </a:cubicBezTo>
                <a:close/>
                <a:moveTo>
                  <a:pt x="139" y="15"/>
                </a:moveTo>
                <a:cubicBezTo>
                  <a:pt x="140" y="11"/>
                  <a:pt x="140" y="8"/>
                  <a:pt x="141" y="6"/>
                </a:cubicBezTo>
                <a:cubicBezTo>
                  <a:pt x="142" y="6"/>
                  <a:pt x="143" y="6"/>
                  <a:pt x="143" y="6"/>
                </a:cubicBezTo>
                <a:cubicBezTo>
                  <a:pt x="143" y="15"/>
                  <a:pt x="143" y="15"/>
                  <a:pt x="143" y="15"/>
                </a:cubicBezTo>
                <a:cubicBezTo>
                  <a:pt x="142" y="15"/>
                  <a:pt x="140" y="15"/>
                  <a:pt x="139" y="15"/>
                </a:cubicBezTo>
                <a:close/>
                <a:moveTo>
                  <a:pt x="59" y="36"/>
                </a:moveTo>
                <a:cubicBezTo>
                  <a:pt x="55" y="40"/>
                  <a:pt x="51" y="44"/>
                  <a:pt x="48" y="48"/>
                </a:cubicBezTo>
                <a:cubicBezTo>
                  <a:pt x="46" y="49"/>
                  <a:pt x="44" y="51"/>
                  <a:pt x="42" y="53"/>
                </a:cubicBezTo>
                <a:cubicBezTo>
                  <a:pt x="40" y="55"/>
                  <a:pt x="38" y="57"/>
                  <a:pt x="36" y="58"/>
                </a:cubicBezTo>
                <a:cubicBezTo>
                  <a:pt x="43" y="50"/>
                  <a:pt x="50" y="43"/>
                  <a:pt x="59" y="36"/>
                </a:cubicBezTo>
                <a:close/>
                <a:moveTo>
                  <a:pt x="23" y="79"/>
                </a:moveTo>
                <a:cubicBezTo>
                  <a:pt x="23" y="79"/>
                  <a:pt x="24" y="81"/>
                  <a:pt x="25" y="82"/>
                </a:cubicBezTo>
                <a:cubicBezTo>
                  <a:pt x="21" y="85"/>
                  <a:pt x="19" y="89"/>
                  <a:pt x="16" y="93"/>
                </a:cubicBezTo>
                <a:cubicBezTo>
                  <a:pt x="18" y="88"/>
                  <a:pt x="20" y="83"/>
                  <a:pt x="23" y="78"/>
                </a:cubicBezTo>
                <a:cubicBezTo>
                  <a:pt x="23" y="79"/>
                  <a:pt x="23" y="79"/>
                  <a:pt x="23" y="79"/>
                </a:cubicBezTo>
                <a:close/>
                <a:moveTo>
                  <a:pt x="25" y="83"/>
                </a:moveTo>
                <a:cubicBezTo>
                  <a:pt x="26" y="83"/>
                  <a:pt x="26" y="84"/>
                  <a:pt x="26" y="84"/>
                </a:cubicBezTo>
                <a:cubicBezTo>
                  <a:pt x="26" y="84"/>
                  <a:pt x="26" y="84"/>
                  <a:pt x="26" y="85"/>
                </a:cubicBezTo>
                <a:cubicBezTo>
                  <a:pt x="25" y="88"/>
                  <a:pt x="23" y="92"/>
                  <a:pt x="22" y="96"/>
                </a:cubicBezTo>
                <a:cubicBezTo>
                  <a:pt x="17" y="101"/>
                  <a:pt x="13" y="106"/>
                  <a:pt x="10" y="111"/>
                </a:cubicBezTo>
                <a:cubicBezTo>
                  <a:pt x="11" y="107"/>
                  <a:pt x="12" y="103"/>
                  <a:pt x="14" y="100"/>
                </a:cubicBezTo>
                <a:cubicBezTo>
                  <a:pt x="17" y="94"/>
                  <a:pt x="21" y="88"/>
                  <a:pt x="25" y="83"/>
                </a:cubicBezTo>
                <a:close/>
                <a:moveTo>
                  <a:pt x="21" y="100"/>
                </a:moveTo>
                <a:cubicBezTo>
                  <a:pt x="20" y="103"/>
                  <a:pt x="19" y="107"/>
                  <a:pt x="18" y="110"/>
                </a:cubicBezTo>
                <a:cubicBezTo>
                  <a:pt x="14" y="114"/>
                  <a:pt x="11" y="117"/>
                  <a:pt x="8" y="121"/>
                </a:cubicBezTo>
                <a:cubicBezTo>
                  <a:pt x="8" y="119"/>
                  <a:pt x="9" y="118"/>
                  <a:pt x="9" y="116"/>
                </a:cubicBezTo>
                <a:cubicBezTo>
                  <a:pt x="12" y="110"/>
                  <a:pt x="16" y="105"/>
                  <a:pt x="21" y="100"/>
                </a:cubicBezTo>
                <a:close/>
                <a:moveTo>
                  <a:pt x="17" y="113"/>
                </a:moveTo>
                <a:cubicBezTo>
                  <a:pt x="17" y="115"/>
                  <a:pt x="16" y="118"/>
                  <a:pt x="16" y="121"/>
                </a:cubicBezTo>
                <a:cubicBezTo>
                  <a:pt x="12" y="123"/>
                  <a:pt x="10" y="126"/>
                  <a:pt x="7" y="128"/>
                </a:cubicBezTo>
                <a:cubicBezTo>
                  <a:pt x="7" y="127"/>
                  <a:pt x="7" y="126"/>
                  <a:pt x="8" y="125"/>
                </a:cubicBezTo>
                <a:cubicBezTo>
                  <a:pt x="10" y="121"/>
                  <a:pt x="13" y="117"/>
                  <a:pt x="17" y="113"/>
                </a:cubicBezTo>
                <a:close/>
                <a:moveTo>
                  <a:pt x="16" y="123"/>
                </a:moveTo>
                <a:cubicBezTo>
                  <a:pt x="15" y="125"/>
                  <a:pt x="15" y="127"/>
                  <a:pt x="15" y="130"/>
                </a:cubicBezTo>
                <a:cubicBezTo>
                  <a:pt x="12" y="131"/>
                  <a:pt x="9" y="133"/>
                  <a:pt x="7" y="135"/>
                </a:cubicBezTo>
                <a:cubicBezTo>
                  <a:pt x="7" y="133"/>
                  <a:pt x="7" y="132"/>
                  <a:pt x="7" y="131"/>
                </a:cubicBezTo>
                <a:cubicBezTo>
                  <a:pt x="9" y="128"/>
                  <a:pt x="12" y="125"/>
                  <a:pt x="16" y="123"/>
                </a:cubicBezTo>
                <a:close/>
                <a:moveTo>
                  <a:pt x="14" y="138"/>
                </a:moveTo>
                <a:cubicBezTo>
                  <a:pt x="13" y="138"/>
                  <a:pt x="13" y="138"/>
                  <a:pt x="12" y="138"/>
                </a:cubicBezTo>
                <a:cubicBezTo>
                  <a:pt x="10" y="139"/>
                  <a:pt x="8" y="139"/>
                  <a:pt x="6" y="140"/>
                </a:cubicBezTo>
                <a:cubicBezTo>
                  <a:pt x="6" y="139"/>
                  <a:pt x="6" y="138"/>
                  <a:pt x="6" y="137"/>
                </a:cubicBezTo>
                <a:cubicBezTo>
                  <a:pt x="9" y="135"/>
                  <a:pt x="11" y="133"/>
                  <a:pt x="15" y="131"/>
                </a:cubicBezTo>
                <a:cubicBezTo>
                  <a:pt x="15" y="133"/>
                  <a:pt x="15" y="136"/>
                  <a:pt x="14" y="138"/>
                </a:cubicBezTo>
                <a:close/>
                <a:moveTo>
                  <a:pt x="15" y="158"/>
                </a:moveTo>
                <a:cubicBezTo>
                  <a:pt x="11" y="156"/>
                  <a:pt x="9" y="154"/>
                  <a:pt x="6" y="153"/>
                </a:cubicBezTo>
                <a:cubicBezTo>
                  <a:pt x="6" y="152"/>
                  <a:pt x="6" y="150"/>
                  <a:pt x="6" y="149"/>
                </a:cubicBezTo>
                <a:cubicBezTo>
                  <a:pt x="8" y="150"/>
                  <a:pt x="10" y="150"/>
                  <a:pt x="12" y="151"/>
                </a:cubicBezTo>
                <a:cubicBezTo>
                  <a:pt x="13" y="151"/>
                  <a:pt x="13" y="151"/>
                  <a:pt x="14" y="152"/>
                </a:cubicBezTo>
                <a:cubicBezTo>
                  <a:pt x="15" y="154"/>
                  <a:pt x="15" y="156"/>
                  <a:pt x="15" y="158"/>
                </a:cubicBezTo>
                <a:close/>
                <a:moveTo>
                  <a:pt x="6" y="141"/>
                </a:moveTo>
                <a:cubicBezTo>
                  <a:pt x="8" y="141"/>
                  <a:pt x="11" y="140"/>
                  <a:pt x="14" y="139"/>
                </a:cubicBezTo>
                <a:cubicBezTo>
                  <a:pt x="14" y="141"/>
                  <a:pt x="14" y="142"/>
                  <a:pt x="14" y="144"/>
                </a:cubicBezTo>
                <a:cubicBezTo>
                  <a:pt x="6" y="144"/>
                  <a:pt x="6" y="144"/>
                  <a:pt x="6" y="144"/>
                </a:cubicBezTo>
                <a:cubicBezTo>
                  <a:pt x="6" y="143"/>
                  <a:pt x="6" y="142"/>
                  <a:pt x="6" y="141"/>
                </a:cubicBezTo>
                <a:close/>
                <a:moveTo>
                  <a:pt x="6" y="145"/>
                </a:moveTo>
                <a:cubicBezTo>
                  <a:pt x="14" y="145"/>
                  <a:pt x="14" y="145"/>
                  <a:pt x="14" y="145"/>
                </a:cubicBezTo>
                <a:cubicBezTo>
                  <a:pt x="14" y="147"/>
                  <a:pt x="14" y="148"/>
                  <a:pt x="14" y="150"/>
                </a:cubicBezTo>
                <a:cubicBezTo>
                  <a:pt x="11" y="149"/>
                  <a:pt x="8" y="148"/>
                  <a:pt x="6" y="148"/>
                </a:cubicBezTo>
                <a:cubicBezTo>
                  <a:pt x="6" y="147"/>
                  <a:pt x="6" y="146"/>
                  <a:pt x="6" y="145"/>
                </a:cubicBezTo>
                <a:close/>
                <a:moveTo>
                  <a:pt x="7" y="155"/>
                </a:moveTo>
                <a:cubicBezTo>
                  <a:pt x="9" y="156"/>
                  <a:pt x="12" y="158"/>
                  <a:pt x="15" y="159"/>
                </a:cubicBezTo>
                <a:cubicBezTo>
                  <a:pt x="15" y="162"/>
                  <a:pt x="15" y="164"/>
                  <a:pt x="16" y="167"/>
                </a:cubicBezTo>
                <a:cubicBezTo>
                  <a:pt x="12" y="164"/>
                  <a:pt x="9" y="161"/>
                  <a:pt x="7" y="158"/>
                </a:cubicBezTo>
                <a:cubicBezTo>
                  <a:pt x="7" y="157"/>
                  <a:pt x="7" y="156"/>
                  <a:pt x="7" y="155"/>
                </a:cubicBezTo>
                <a:close/>
                <a:moveTo>
                  <a:pt x="7" y="161"/>
                </a:moveTo>
                <a:cubicBezTo>
                  <a:pt x="10" y="164"/>
                  <a:pt x="12" y="166"/>
                  <a:pt x="16" y="169"/>
                </a:cubicBezTo>
                <a:cubicBezTo>
                  <a:pt x="16" y="171"/>
                  <a:pt x="17" y="174"/>
                  <a:pt x="17" y="176"/>
                </a:cubicBezTo>
                <a:cubicBezTo>
                  <a:pt x="13" y="173"/>
                  <a:pt x="10" y="169"/>
                  <a:pt x="8" y="164"/>
                </a:cubicBezTo>
                <a:cubicBezTo>
                  <a:pt x="7" y="163"/>
                  <a:pt x="7" y="162"/>
                  <a:pt x="7" y="161"/>
                </a:cubicBezTo>
                <a:close/>
                <a:moveTo>
                  <a:pt x="8" y="168"/>
                </a:moveTo>
                <a:cubicBezTo>
                  <a:pt x="11" y="172"/>
                  <a:pt x="14" y="176"/>
                  <a:pt x="18" y="179"/>
                </a:cubicBezTo>
                <a:cubicBezTo>
                  <a:pt x="19" y="182"/>
                  <a:pt x="20" y="186"/>
                  <a:pt x="21" y="189"/>
                </a:cubicBezTo>
                <a:cubicBezTo>
                  <a:pt x="16" y="184"/>
                  <a:pt x="12" y="179"/>
                  <a:pt x="9" y="173"/>
                </a:cubicBezTo>
                <a:cubicBezTo>
                  <a:pt x="9" y="172"/>
                  <a:pt x="8" y="170"/>
                  <a:pt x="8" y="168"/>
                </a:cubicBezTo>
                <a:close/>
                <a:moveTo>
                  <a:pt x="10" y="179"/>
                </a:moveTo>
                <a:cubicBezTo>
                  <a:pt x="13" y="183"/>
                  <a:pt x="17" y="188"/>
                  <a:pt x="22" y="193"/>
                </a:cubicBezTo>
                <a:cubicBezTo>
                  <a:pt x="23" y="198"/>
                  <a:pt x="26" y="204"/>
                  <a:pt x="28" y="209"/>
                </a:cubicBezTo>
                <a:cubicBezTo>
                  <a:pt x="22" y="203"/>
                  <a:pt x="18" y="197"/>
                  <a:pt x="14" y="190"/>
                </a:cubicBezTo>
                <a:cubicBezTo>
                  <a:pt x="12" y="186"/>
                  <a:pt x="11" y="182"/>
                  <a:pt x="10" y="179"/>
                </a:cubicBezTo>
                <a:close/>
                <a:moveTo>
                  <a:pt x="17" y="198"/>
                </a:moveTo>
                <a:cubicBezTo>
                  <a:pt x="21" y="203"/>
                  <a:pt x="25" y="209"/>
                  <a:pt x="30" y="214"/>
                </a:cubicBezTo>
                <a:cubicBezTo>
                  <a:pt x="34" y="221"/>
                  <a:pt x="38" y="228"/>
                  <a:pt x="43" y="235"/>
                </a:cubicBezTo>
                <a:cubicBezTo>
                  <a:pt x="37" y="230"/>
                  <a:pt x="32" y="224"/>
                  <a:pt x="27" y="218"/>
                </a:cubicBezTo>
                <a:cubicBezTo>
                  <a:pt x="23" y="212"/>
                  <a:pt x="20" y="205"/>
                  <a:pt x="17" y="198"/>
                </a:cubicBezTo>
                <a:close/>
                <a:moveTo>
                  <a:pt x="54" y="246"/>
                </a:moveTo>
                <a:cubicBezTo>
                  <a:pt x="61" y="251"/>
                  <a:pt x="68" y="255"/>
                  <a:pt x="75" y="259"/>
                </a:cubicBezTo>
                <a:cubicBezTo>
                  <a:pt x="80" y="264"/>
                  <a:pt x="86" y="268"/>
                  <a:pt x="91" y="272"/>
                </a:cubicBezTo>
                <a:cubicBezTo>
                  <a:pt x="84" y="269"/>
                  <a:pt x="77" y="265"/>
                  <a:pt x="70" y="261"/>
                </a:cubicBezTo>
                <a:cubicBezTo>
                  <a:pt x="65" y="257"/>
                  <a:pt x="59" y="252"/>
                  <a:pt x="54" y="246"/>
                </a:cubicBezTo>
                <a:close/>
                <a:moveTo>
                  <a:pt x="79" y="261"/>
                </a:moveTo>
                <a:cubicBezTo>
                  <a:pt x="85" y="263"/>
                  <a:pt x="90" y="265"/>
                  <a:pt x="96" y="267"/>
                </a:cubicBezTo>
                <a:cubicBezTo>
                  <a:pt x="101" y="272"/>
                  <a:pt x="105" y="275"/>
                  <a:pt x="110" y="278"/>
                </a:cubicBezTo>
                <a:cubicBezTo>
                  <a:pt x="106" y="277"/>
                  <a:pt x="103" y="276"/>
                  <a:pt x="99" y="275"/>
                </a:cubicBezTo>
                <a:cubicBezTo>
                  <a:pt x="92" y="271"/>
                  <a:pt x="86" y="266"/>
                  <a:pt x="79" y="261"/>
                </a:cubicBezTo>
                <a:close/>
                <a:moveTo>
                  <a:pt x="100" y="268"/>
                </a:moveTo>
                <a:cubicBezTo>
                  <a:pt x="103" y="269"/>
                  <a:pt x="106" y="270"/>
                  <a:pt x="110" y="271"/>
                </a:cubicBezTo>
                <a:cubicBezTo>
                  <a:pt x="113" y="275"/>
                  <a:pt x="117" y="278"/>
                  <a:pt x="120" y="280"/>
                </a:cubicBezTo>
                <a:cubicBezTo>
                  <a:pt x="119" y="280"/>
                  <a:pt x="117" y="280"/>
                  <a:pt x="115" y="280"/>
                </a:cubicBezTo>
                <a:cubicBezTo>
                  <a:pt x="110" y="277"/>
                  <a:pt x="105" y="273"/>
                  <a:pt x="100" y="268"/>
                </a:cubicBezTo>
                <a:close/>
                <a:moveTo>
                  <a:pt x="112" y="271"/>
                </a:moveTo>
                <a:cubicBezTo>
                  <a:pt x="115" y="272"/>
                  <a:pt x="118" y="272"/>
                  <a:pt x="120" y="273"/>
                </a:cubicBezTo>
                <a:cubicBezTo>
                  <a:pt x="123" y="276"/>
                  <a:pt x="125" y="279"/>
                  <a:pt x="128" y="282"/>
                </a:cubicBezTo>
                <a:cubicBezTo>
                  <a:pt x="127" y="281"/>
                  <a:pt x="125" y="281"/>
                  <a:pt x="124" y="281"/>
                </a:cubicBezTo>
                <a:cubicBezTo>
                  <a:pt x="120" y="279"/>
                  <a:pt x="116" y="275"/>
                  <a:pt x="112" y="271"/>
                </a:cubicBezTo>
                <a:close/>
                <a:moveTo>
                  <a:pt x="122" y="273"/>
                </a:moveTo>
                <a:cubicBezTo>
                  <a:pt x="125" y="273"/>
                  <a:pt x="127" y="274"/>
                  <a:pt x="129" y="274"/>
                </a:cubicBezTo>
                <a:cubicBezTo>
                  <a:pt x="131" y="277"/>
                  <a:pt x="132" y="280"/>
                  <a:pt x="134" y="282"/>
                </a:cubicBezTo>
                <a:cubicBezTo>
                  <a:pt x="133" y="282"/>
                  <a:pt x="132" y="282"/>
                  <a:pt x="131" y="282"/>
                </a:cubicBezTo>
                <a:cubicBezTo>
                  <a:pt x="128" y="280"/>
                  <a:pt x="125" y="277"/>
                  <a:pt x="122" y="273"/>
                </a:cubicBezTo>
                <a:close/>
                <a:moveTo>
                  <a:pt x="141" y="282"/>
                </a:moveTo>
                <a:cubicBezTo>
                  <a:pt x="140" y="281"/>
                  <a:pt x="140" y="278"/>
                  <a:pt x="139" y="274"/>
                </a:cubicBezTo>
                <a:cubicBezTo>
                  <a:pt x="140" y="274"/>
                  <a:pt x="142" y="274"/>
                  <a:pt x="143" y="274"/>
                </a:cubicBezTo>
                <a:cubicBezTo>
                  <a:pt x="143" y="283"/>
                  <a:pt x="143" y="283"/>
                  <a:pt x="143" y="283"/>
                </a:cubicBezTo>
                <a:cubicBezTo>
                  <a:pt x="143" y="283"/>
                  <a:pt x="142" y="283"/>
                  <a:pt x="141" y="282"/>
                </a:cubicBezTo>
                <a:close/>
                <a:moveTo>
                  <a:pt x="145" y="283"/>
                </a:moveTo>
                <a:cubicBezTo>
                  <a:pt x="145" y="274"/>
                  <a:pt x="145" y="274"/>
                  <a:pt x="145" y="274"/>
                </a:cubicBezTo>
                <a:cubicBezTo>
                  <a:pt x="146" y="274"/>
                  <a:pt x="148" y="274"/>
                  <a:pt x="150" y="274"/>
                </a:cubicBezTo>
                <a:cubicBezTo>
                  <a:pt x="149" y="278"/>
                  <a:pt x="148" y="281"/>
                  <a:pt x="147" y="282"/>
                </a:cubicBezTo>
                <a:cubicBezTo>
                  <a:pt x="146" y="283"/>
                  <a:pt x="146" y="283"/>
                  <a:pt x="145" y="283"/>
                </a:cubicBezTo>
                <a:close/>
                <a:moveTo>
                  <a:pt x="154" y="282"/>
                </a:moveTo>
                <a:cubicBezTo>
                  <a:pt x="156" y="280"/>
                  <a:pt x="157" y="277"/>
                  <a:pt x="159" y="274"/>
                </a:cubicBezTo>
                <a:cubicBezTo>
                  <a:pt x="161" y="274"/>
                  <a:pt x="164" y="273"/>
                  <a:pt x="166" y="273"/>
                </a:cubicBezTo>
                <a:cubicBezTo>
                  <a:pt x="163" y="277"/>
                  <a:pt x="161" y="280"/>
                  <a:pt x="158" y="282"/>
                </a:cubicBezTo>
                <a:cubicBezTo>
                  <a:pt x="156" y="282"/>
                  <a:pt x="155" y="282"/>
                  <a:pt x="154" y="28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cxnSp>
        <p:nvCxnSpPr>
          <p:cNvPr id="7" name="Straight Connector 7"/>
          <p:cNvCxnSpPr/>
          <p:nvPr/>
        </p:nvCxnSpPr>
        <p:spPr>
          <a:xfrm flipV="1">
            <a:off x="7095372" y="2531474"/>
            <a:ext cx="397944" cy="39799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2"/>
          <p:cNvCxnSpPr/>
          <p:nvPr/>
        </p:nvCxnSpPr>
        <p:spPr>
          <a:xfrm flipH="1" flipV="1">
            <a:off x="4693987" y="2531474"/>
            <a:ext cx="397944" cy="39799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0"/>
          <p:cNvCxnSpPr/>
          <p:nvPr/>
        </p:nvCxnSpPr>
        <p:spPr>
          <a:xfrm rot="10800000" flipV="1">
            <a:off x="4698684" y="4979824"/>
            <a:ext cx="397944" cy="39799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3"/>
          <p:cNvCxnSpPr/>
          <p:nvPr/>
        </p:nvCxnSpPr>
        <p:spPr>
          <a:xfrm flipH="1">
            <a:off x="4058187" y="2535264"/>
            <a:ext cx="648753" cy="0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21"/>
          <p:cNvCxnSpPr/>
          <p:nvPr/>
        </p:nvCxnSpPr>
        <p:spPr>
          <a:xfrm rot="10800000">
            <a:off x="4068503" y="5374030"/>
            <a:ext cx="648753" cy="0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8"/>
          <p:cNvCxnSpPr/>
          <p:nvPr/>
        </p:nvCxnSpPr>
        <p:spPr>
          <a:xfrm rot="10800000" flipH="1" flipV="1">
            <a:off x="7100069" y="4979824"/>
            <a:ext cx="397944" cy="397996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9"/>
          <p:cNvCxnSpPr/>
          <p:nvPr/>
        </p:nvCxnSpPr>
        <p:spPr>
          <a:xfrm>
            <a:off x="7474747" y="2535264"/>
            <a:ext cx="663765" cy="0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9"/>
          <p:cNvCxnSpPr/>
          <p:nvPr/>
        </p:nvCxnSpPr>
        <p:spPr>
          <a:xfrm rot="10800000" flipH="1">
            <a:off x="7474747" y="5374030"/>
            <a:ext cx="663765" cy="0"/>
          </a:xfrm>
          <a:prstGeom prst="line">
            <a:avLst/>
          </a:prstGeom>
          <a:ln w="444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Chart 23"/>
          <p:cNvGraphicFramePr/>
          <p:nvPr/>
        </p:nvGraphicFramePr>
        <p:xfrm>
          <a:off x="2467780" y="1723226"/>
          <a:ext cx="1672020" cy="1616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hart 24"/>
          <p:cNvGraphicFramePr/>
          <p:nvPr/>
        </p:nvGraphicFramePr>
        <p:xfrm>
          <a:off x="8061770" y="1727006"/>
          <a:ext cx="1672020" cy="1616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Chart 25"/>
          <p:cNvGraphicFramePr/>
          <p:nvPr/>
        </p:nvGraphicFramePr>
        <p:xfrm>
          <a:off x="2467780" y="4565782"/>
          <a:ext cx="1672020" cy="1616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Chart 26"/>
          <p:cNvGraphicFramePr/>
          <p:nvPr/>
        </p:nvGraphicFramePr>
        <p:xfrm>
          <a:off x="8061770" y="4525984"/>
          <a:ext cx="1672020" cy="1616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TextBox 27"/>
          <p:cNvSpPr txBox="1"/>
          <p:nvPr/>
        </p:nvSpPr>
        <p:spPr>
          <a:xfrm>
            <a:off x="1559497" y="209541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Rectangle 28"/>
          <p:cNvSpPr/>
          <p:nvPr/>
        </p:nvSpPr>
        <p:spPr>
          <a:xfrm>
            <a:off x="384551" y="2356669"/>
            <a:ext cx="2238990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</a:p>
        </p:txBody>
      </p:sp>
      <p:sp>
        <p:nvSpPr>
          <p:cNvPr id="21" name="TextBox 29"/>
          <p:cNvSpPr txBox="1"/>
          <p:nvPr/>
        </p:nvSpPr>
        <p:spPr>
          <a:xfrm>
            <a:off x="9624003" y="203191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Rectangle 30"/>
          <p:cNvSpPr/>
          <p:nvPr/>
        </p:nvSpPr>
        <p:spPr>
          <a:xfrm>
            <a:off x="9624003" y="2293167"/>
            <a:ext cx="2192835" cy="105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</a:p>
        </p:txBody>
      </p:sp>
      <p:sp>
        <p:nvSpPr>
          <p:cNvPr id="23" name="TextBox 31"/>
          <p:cNvSpPr txBox="1"/>
          <p:nvPr/>
        </p:nvSpPr>
        <p:spPr>
          <a:xfrm>
            <a:off x="9616937" y="4894163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Rectangle 32"/>
          <p:cNvSpPr/>
          <p:nvPr/>
        </p:nvSpPr>
        <p:spPr>
          <a:xfrm>
            <a:off x="9616936" y="5155418"/>
            <a:ext cx="2192835" cy="105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</a:p>
        </p:txBody>
      </p:sp>
      <p:sp>
        <p:nvSpPr>
          <p:cNvPr id="25" name="TextBox 33"/>
          <p:cNvSpPr txBox="1"/>
          <p:nvPr/>
        </p:nvSpPr>
        <p:spPr>
          <a:xfrm>
            <a:off x="1559497" y="488532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Rectangle 34"/>
          <p:cNvSpPr/>
          <p:nvPr/>
        </p:nvSpPr>
        <p:spPr>
          <a:xfrm>
            <a:off x="256453" y="5146575"/>
            <a:ext cx="2238990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kern="3000" spc="3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 </a:t>
            </a:r>
            <a:endParaRPr lang="en-US" altLang="zh-CN" sz="1200" kern="3000" spc="31" dirty="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 algn="r">
              <a:lnSpc>
                <a:spcPct val="130000"/>
              </a:lnSpc>
            </a:pPr>
            <a:r>
              <a:rPr lang="zh-CN" altLang="en-US" sz="1200" kern="3000" spc="3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动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grpSp>
        <p:nvGrpSpPr>
          <p:cNvPr id="27" name="Group 45"/>
          <p:cNvGrpSpPr/>
          <p:nvPr/>
        </p:nvGrpSpPr>
        <p:grpSpPr>
          <a:xfrm>
            <a:off x="8766058" y="2279205"/>
            <a:ext cx="285313" cy="478508"/>
            <a:chOff x="9728201" y="1546225"/>
            <a:chExt cx="214313" cy="341313"/>
          </a:xfrm>
          <a:solidFill>
            <a:schemeClr val="tx2"/>
          </a:solidFill>
        </p:grpSpPr>
        <p:sp>
          <p:nvSpPr>
            <p:cNvPr id="28" name="Freeform 43"/>
            <p:cNvSpPr>
              <a:spLocks noEditPoints="1"/>
            </p:cNvSpPr>
            <p:nvPr/>
          </p:nvSpPr>
          <p:spPr bwMode="auto">
            <a:xfrm>
              <a:off x="9728201" y="1546225"/>
              <a:ext cx="214313" cy="341313"/>
            </a:xfrm>
            <a:custGeom>
              <a:avLst/>
              <a:gdLst>
                <a:gd name="T0" fmla="*/ 68 w 80"/>
                <a:gd name="T1" fmla="*/ 0 h 128"/>
                <a:gd name="T2" fmla="*/ 11 w 80"/>
                <a:gd name="T3" fmla="*/ 0 h 128"/>
                <a:gd name="T4" fmla="*/ 0 w 80"/>
                <a:gd name="T5" fmla="*/ 11 h 128"/>
                <a:gd name="T6" fmla="*/ 0 w 80"/>
                <a:gd name="T7" fmla="*/ 116 h 128"/>
                <a:gd name="T8" fmla="*/ 11 w 80"/>
                <a:gd name="T9" fmla="*/ 128 h 128"/>
                <a:gd name="T10" fmla="*/ 68 w 80"/>
                <a:gd name="T11" fmla="*/ 128 h 128"/>
                <a:gd name="T12" fmla="*/ 80 w 80"/>
                <a:gd name="T13" fmla="*/ 116 h 128"/>
                <a:gd name="T14" fmla="*/ 80 w 80"/>
                <a:gd name="T15" fmla="*/ 11 h 128"/>
                <a:gd name="T16" fmla="*/ 68 w 80"/>
                <a:gd name="T17" fmla="*/ 0 h 128"/>
                <a:gd name="T18" fmla="*/ 72 w 80"/>
                <a:gd name="T19" fmla="*/ 116 h 128"/>
                <a:gd name="T20" fmla="*/ 68 w 80"/>
                <a:gd name="T21" fmla="*/ 120 h 128"/>
                <a:gd name="T22" fmla="*/ 11 w 80"/>
                <a:gd name="T23" fmla="*/ 120 h 128"/>
                <a:gd name="T24" fmla="*/ 8 w 80"/>
                <a:gd name="T25" fmla="*/ 116 h 128"/>
                <a:gd name="T26" fmla="*/ 8 w 80"/>
                <a:gd name="T27" fmla="*/ 11 h 128"/>
                <a:gd name="T28" fmla="*/ 11 w 80"/>
                <a:gd name="T29" fmla="*/ 8 h 128"/>
                <a:gd name="T30" fmla="*/ 68 w 80"/>
                <a:gd name="T31" fmla="*/ 8 h 128"/>
                <a:gd name="T32" fmla="*/ 72 w 80"/>
                <a:gd name="T33" fmla="*/ 11 h 128"/>
                <a:gd name="T34" fmla="*/ 72 w 80"/>
                <a:gd name="T35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8">
                  <a:moveTo>
                    <a:pt x="68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5" y="128"/>
                    <a:pt x="11" y="12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75" y="128"/>
                    <a:pt x="80" y="123"/>
                    <a:pt x="80" y="116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5"/>
                    <a:pt x="75" y="0"/>
                    <a:pt x="68" y="0"/>
                  </a:cubicBezTo>
                  <a:close/>
                  <a:moveTo>
                    <a:pt x="72" y="116"/>
                  </a:moveTo>
                  <a:cubicBezTo>
                    <a:pt x="72" y="118"/>
                    <a:pt x="70" y="120"/>
                    <a:pt x="68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9" y="120"/>
                    <a:pt x="8" y="118"/>
                    <a:pt x="8" y="116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70" y="8"/>
                    <a:pt x="72" y="9"/>
                    <a:pt x="72" y="11"/>
                  </a:cubicBezTo>
                  <a:lnTo>
                    <a:pt x="72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9" name="Freeform 44"/>
            <p:cNvSpPr>
              <a:spLocks noEditPoints="1"/>
            </p:cNvSpPr>
            <p:nvPr/>
          </p:nvSpPr>
          <p:spPr bwMode="auto">
            <a:xfrm>
              <a:off x="9771064" y="1600200"/>
              <a:ext cx="128588" cy="223838"/>
            </a:xfrm>
            <a:custGeom>
              <a:avLst/>
              <a:gdLst>
                <a:gd name="T0" fmla="*/ 40 w 48"/>
                <a:gd name="T1" fmla="*/ 0 h 84"/>
                <a:gd name="T2" fmla="*/ 7 w 48"/>
                <a:gd name="T3" fmla="*/ 0 h 84"/>
                <a:gd name="T4" fmla="*/ 7 w 48"/>
                <a:gd name="T5" fmla="*/ 0 h 84"/>
                <a:gd name="T6" fmla="*/ 7 w 48"/>
                <a:gd name="T7" fmla="*/ 0 h 84"/>
                <a:gd name="T8" fmla="*/ 0 w 48"/>
                <a:gd name="T9" fmla="*/ 7 h 84"/>
                <a:gd name="T10" fmla="*/ 0 w 48"/>
                <a:gd name="T11" fmla="*/ 76 h 84"/>
                <a:gd name="T12" fmla="*/ 7 w 48"/>
                <a:gd name="T13" fmla="*/ 84 h 84"/>
                <a:gd name="T14" fmla="*/ 40 w 48"/>
                <a:gd name="T15" fmla="*/ 84 h 84"/>
                <a:gd name="T16" fmla="*/ 48 w 48"/>
                <a:gd name="T17" fmla="*/ 76 h 84"/>
                <a:gd name="T18" fmla="*/ 48 w 48"/>
                <a:gd name="T19" fmla="*/ 7 h 84"/>
                <a:gd name="T20" fmla="*/ 40 w 48"/>
                <a:gd name="T21" fmla="*/ 0 h 84"/>
                <a:gd name="T22" fmla="*/ 44 w 48"/>
                <a:gd name="T23" fmla="*/ 76 h 84"/>
                <a:gd name="T24" fmla="*/ 40 w 48"/>
                <a:gd name="T25" fmla="*/ 80 h 84"/>
                <a:gd name="T26" fmla="*/ 7 w 48"/>
                <a:gd name="T27" fmla="*/ 80 h 84"/>
                <a:gd name="T28" fmla="*/ 4 w 48"/>
                <a:gd name="T29" fmla="*/ 76 h 84"/>
                <a:gd name="T30" fmla="*/ 4 w 48"/>
                <a:gd name="T31" fmla="*/ 7 h 84"/>
                <a:gd name="T32" fmla="*/ 7 w 48"/>
                <a:gd name="T33" fmla="*/ 4 h 84"/>
                <a:gd name="T34" fmla="*/ 40 w 48"/>
                <a:gd name="T35" fmla="*/ 4 h 84"/>
                <a:gd name="T36" fmla="*/ 44 w 48"/>
                <a:gd name="T37" fmla="*/ 7 h 84"/>
                <a:gd name="T38" fmla="*/ 44 w 48"/>
                <a:gd name="T39" fmla="*/ 7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84">
                  <a:moveTo>
                    <a:pt x="4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3" y="84"/>
                    <a:pt x="7" y="8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4" y="84"/>
                    <a:pt x="48" y="80"/>
                    <a:pt x="48" y="76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3"/>
                    <a:pt x="44" y="0"/>
                    <a:pt x="40" y="0"/>
                  </a:cubicBezTo>
                  <a:close/>
                  <a:moveTo>
                    <a:pt x="44" y="76"/>
                  </a:moveTo>
                  <a:cubicBezTo>
                    <a:pt x="44" y="78"/>
                    <a:pt x="42" y="80"/>
                    <a:pt x="40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5" y="80"/>
                    <a:pt x="4" y="78"/>
                    <a:pt x="4" y="7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2" y="4"/>
                    <a:pt x="44" y="5"/>
                    <a:pt x="44" y="7"/>
                  </a:cubicBezTo>
                  <a:lnTo>
                    <a:pt x="44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9813926" y="1577975"/>
              <a:ext cx="42863" cy="11113"/>
            </a:xfrm>
            <a:custGeom>
              <a:avLst/>
              <a:gdLst>
                <a:gd name="T0" fmla="*/ 2 w 16"/>
                <a:gd name="T1" fmla="*/ 4 h 4"/>
                <a:gd name="T2" fmla="*/ 14 w 16"/>
                <a:gd name="T3" fmla="*/ 4 h 4"/>
                <a:gd name="T4" fmla="*/ 16 w 16"/>
                <a:gd name="T5" fmla="*/ 2 h 4"/>
                <a:gd name="T6" fmla="*/ 14 w 16"/>
                <a:gd name="T7" fmla="*/ 0 h 4"/>
                <a:gd name="T8" fmla="*/ 2 w 16"/>
                <a:gd name="T9" fmla="*/ 0 h 4"/>
                <a:gd name="T10" fmla="*/ 0 w 16"/>
                <a:gd name="T11" fmla="*/ 2 h 4"/>
                <a:gd name="T12" fmla="*/ 2 w 1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2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1" name="Oval 46"/>
            <p:cNvSpPr>
              <a:spLocks noChangeArrowheads="1"/>
            </p:cNvSpPr>
            <p:nvPr/>
          </p:nvSpPr>
          <p:spPr bwMode="auto">
            <a:xfrm>
              <a:off x="9825039" y="1835150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32" name="Group 50"/>
          <p:cNvGrpSpPr/>
          <p:nvPr/>
        </p:nvGrpSpPr>
        <p:grpSpPr>
          <a:xfrm rot="5400000">
            <a:off x="3091097" y="5121763"/>
            <a:ext cx="370898" cy="495234"/>
            <a:chOff x="10390189" y="1546225"/>
            <a:chExt cx="255588" cy="341313"/>
          </a:xfrm>
          <a:solidFill>
            <a:schemeClr val="tx2"/>
          </a:solidFill>
        </p:grpSpPr>
        <p:sp>
          <p:nvSpPr>
            <p:cNvPr id="33" name="Freeform 47"/>
            <p:cNvSpPr>
              <a:spLocks noEditPoints="1"/>
            </p:cNvSpPr>
            <p:nvPr/>
          </p:nvSpPr>
          <p:spPr bwMode="auto">
            <a:xfrm>
              <a:off x="10390189" y="1546225"/>
              <a:ext cx="255588" cy="341313"/>
            </a:xfrm>
            <a:custGeom>
              <a:avLst/>
              <a:gdLst>
                <a:gd name="T0" fmla="*/ 85 w 96"/>
                <a:gd name="T1" fmla="*/ 8 h 128"/>
                <a:gd name="T2" fmla="*/ 88 w 96"/>
                <a:gd name="T3" fmla="*/ 11 h 128"/>
                <a:gd name="T4" fmla="*/ 88 w 96"/>
                <a:gd name="T5" fmla="*/ 117 h 128"/>
                <a:gd name="T6" fmla="*/ 85 w 96"/>
                <a:gd name="T7" fmla="*/ 120 h 128"/>
                <a:gd name="T8" fmla="*/ 11 w 96"/>
                <a:gd name="T9" fmla="*/ 120 h 128"/>
                <a:gd name="T10" fmla="*/ 8 w 96"/>
                <a:gd name="T11" fmla="*/ 117 h 128"/>
                <a:gd name="T12" fmla="*/ 8 w 96"/>
                <a:gd name="T13" fmla="*/ 11 h 128"/>
                <a:gd name="T14" fmla="*/ 11 w 96"/>
                <a:gd name="T15" fmla="*/ 8 h 128"/>
                <a:gd name="T16" fmla="*/ 85 w 96"/>
                <a:gd name="T17" fmla="*/ 8 h 128"/>
                <a:gd name="T18" fmla="*/ 85 w 96"/>
                <a:gd name="T19" fmla="*/ 0 h 128"/>
                <a:gd name="T20" fmla="*/ 11 w 96"/>
                <a:gd name="T21" fmla="*/ 0 h 128"/>
                <a:gd name="T22" fmla="*/ 0 w 96"/>
                <a:gd name="T23" fmla="*/ 11 h 128"/>
                <a:gd name="T24" fmla="*/ 0 w 96"/>
                <a:gd name="T25" fmla="*/ 117 h 128"/>
                <a:gd name="T26" fmla="*/ 11 w 96"/>
                <a:gd name="T27" fmla="*/ 128 h 128"/>
                <a:gd name="T28" fmla="*/ 85 w 96"/>
                <a:gd name="T29" fmla="*/ 128 h 128"/>
                <a:gd name="T30" fmla="*/ 96 w 96"/>
                <a:gd name="T31" fmla="*/ 117 h 128"/>
                <a:gd name="T32" fmla="*/ 96 w 96"/>
                <a:gd name="T33" fmla="*/ 11 h 128"/>
                <a:gd name="T34" fmla="*/ 85 w 96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128">
                  <a:moveTo>
                    <a:pt x="85" y="8"/>
                  </a:moveTo>
                  <a:cubicBezTo>
                    <a:pt x="86" y="8"/>
                    <a:pt x="88" y="9"/>
                    <a:pt x="88" y="11"/>
                  </a:cubicBezTo>
                  <a:cubicBezTo>
                    <a:pt x="88" y="117"/>
                    <a:pt x="88" y="117"/>
                    <a:pt x="88" y="117"/>
                  </a:cubicBezTo>
                  <a:cubicBezTo>
                    <a:pt x="88" y="118"/>
                    <a:pt x="86" y="120"/>
                    <a:pt x="85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9" y="120"/>
                    <a:pt x="8" y="118"/>
                    <a:pt x="8" y="117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85" y="8"/>
                    <a:pt x="85" y="8"/>
                    <a:pt x="85" y="8"/>
                  </a:cubicBezTo>
                  <a:moveTo>
                    <a:pt x="85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3"/>
                    <a:pt x="5" y="128"/>
                    <a:pt x="11" y="128"/>
                  </a:cubicBezTo>
                  <a:cubicBezTo>
                    <a:pt x="85" y="128"/>
                    <a:pt x="85" y="128"/>
                    <a:pt x="85" y="128"/>
                  </a:cubicBezTo>
                  <a:cubicBezTo>
                    <a:pt x="91" y="128"/>
                    <a:pt x="96" y="123"/>
                    <a:pt x="96" y="117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96" y="5"/>
                    <a:pt x="91" y="0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4" name="Freeform 48"/>
            <p:cNvSpPr>
              <a:spLocks noEditPoints="1"/>
            </p:cNvSpPr>
            <p:nvPr/>
          </p:nvSpPr>
          <p:spPr bwMode="auto">
            <a:xfrm>
              <a:off x="10433051" y="1589088"/>
              <a:ext cx="169863" cy="234950"/>
            </a:xfrm>
            <a:custGeom>
              <a:avLst/>
              <a:gdLst>
                <a:gd name="T0" fmla="*/ 57 w 64"/>
                <a:gd name="T1" fmla="*/ 4 h 88"/>
                <a:gd name="T2" fmla="*/ 60 w 64"/>
                <a:gd name="T3" fmla="*/ 7 h 88"/>
                <a:gd name="T4" fmla="*/ 60 w 64"/>
                <a:gd name="T5" fmla="*/ 81 h 88"/>
                <a:gd name="T6" fmla="*/ 57 w 64"/>
                <a:gd name="T7" fmla="*/ 84 h 88"/>
                <a:gd name="T8" fmla="*/ 7 w 64"/>
                <a:gd name="T9" fmla="*/ 84 h 88"/>
                <a:gd name="T10" fmla="*/ 4 w 64"/>
                <a:gd name="T11" fmla="*/ 81 h 88"/>
                <a:gd name="T12" fmla="*/ 4 w 64"/>
                <a:gd name="T13" fmla="*/ 7 h 88"/>
                <a:gd name="T14" fmla="*/ 7 w 64"/>
                <a:gd name="T15" fmla="*/ 4 h 88"/>
                <a:gd name="T16" fmla="*/ 57 w 64"/>
                <a:gd name="T17" fmla="*/ 4 h 88"/>
                <a:gd name="T18" fmla="*/ 57 w 64"/>
                <a:gd name="T19" fmla="*/ 0 h 88"/>
                <a:gd name="T20" fmla="*/ 7 w 64"/>
                <a:gd name="T21" fmla="*/ 0 h 88"/>
                <a:gd name="T22" fmla="*/ 0 w 64"/>
                <a:gd name="T23" fmla="*/ 7 h 88"/>
                <a:gd name="T24" fmla="*/ 0 w 64"/>
                <a:gd name="T25" fmla="*/ 81 h 88"/>
                <a:gd name="T26" fmla="*/ 7 w 64"/>
                <a:gd name="T27" fmla="*/ 88 h 88"/>
                <a:gd name="T28" fmla="*/ 57 w 64"/>
                <a:gd name="T29" fmla="*/ 88 h 88"/>
                <a:gd name="T30" fmla="*/ 64 w 64"/>
                <a:gd name="T31" fmla="*/ 81 h 88"/>
                <a:gd name="T32" fmla="*/ 64 w 64"/>
                <a:gd name="T33" fmla="*/ 7 h 88"/>
                <a:gd name="T34" fmla="*/ 57 w 64"/>
                <a:gd name="T3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" h="88">
                  <a:moveTo>
                    <a:pt x="57" y="4"/>
                  </a:moveTo>
                  <a:cubicBezTo>
                    <a:pt x="58" y="4"/>
                    <a:pt x="60" y="5"/>
                    <a:pt x="60" y="7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60" y="82"/>
                    <a:pt x="58" y="84"/>
                    <a:pt x="5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5" y="84"/>
                    <a:pt x="4" y="82"/>
                    <a:pt x="4" y="8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57" y="4"/>
                    <a:pt x="57" y="4"/>
                    <a:pt x="57" y="4"/>
                  </a:cubicBezTo>
                  <a:moveTo>
                    <a:pt x="5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5"/>
                    <a:pt x="3" y="88"/>
                    <a:pt x="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61" y="88"/>
                    <a:pt x="64" y="85"/>
                    <a:pt x="64" y="81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3"/>
                    <a:pt x="61" y="0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5" name="Oval 49"/>
            <p:cNvSpPr>
              <a:spLocks noChangeArrowheads="1"/>
            </p:cNvSpPr>
            <p:nvPr/>
          </p:nvSpPr>
          <p:spPr bwMode="auto">
            <a:xfrm>
              <a:off x="10507664" y="1835150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36" name="Group 54"/>
          <p:cNvGrpSpPr/>
          <p:nvPr/>
        </p:nvGrpSpPr>
        <p:grpSpPr>
          <a:xfrm>
            <a:off x="3083583" y="2293719"/>
            <a:ext cx="471345" cy="449480"/>
            <a:chOff x="4202114" y="2917825"/>
            <a:chExt cx="341313" cy="325438"/>
          </a:xfrm>
          <a:solidFill>
            <a:schemeClr val="tx2"/>
          </a:solidFill>
        </p:grpSpPr>
        <p:sp>
          <p:nvSpPr>
            <p:cNvPr id="37" name="Freeform 110"/>
            <p:cNvSpPr>
              <a:spLocks noEditPoints="1"/>
            </p:cNvSpPr>
            <p:nvPr/>
          </p:nvSpPr>
          <p:spPr bwMode="auto">
            <a:xfrm>
              <a:off x="4202114" y="2917825"/>
              <a:ext cx="341313" cy="325438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7 w 128"/>
                <a:gd name="T13" fmla="*/ 110 h 122"/>
                <a:gd name="T14" fmla="*/ 34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1" y="106"/>
                    <a:pt x="39" y="109"/>
                    <a:pt x="37" y="110"/>
                  </a:cubicBezTo>
                  <a:cubicBezTo>
                    <a:pt x="36" y="111"/>
                    <a:pt x="35" y="112"/>
                    <a:pt x="34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4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1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8" name="Freeform 111"/>
            <p:cNvSpPr>
              <a:spLocks noEditPoints="1"/>
            </p:cNvSpPr>
            <p:nvPr/>
          </p:nvSpPr>
          <p:spPr bwMode="auto">
            <a:xfrm>
              <a:off x="4244976" y="2960688"/>
              <a:ext cx="255588" cy="1714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9" name="Freeform 112"/>
            <p:cNvSpPr>
              <a:spLocks noEditPoints="1"/>
            </p:cNvSpPr>
            <p:nvPr/>
          </p:nvSpPr>
          <p:spPr bwMode="auto">
            <a:xfrm>
              <a:off x="4356101" y="3136900"/>
              <a:ext cx="31750" cy="31750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40" name="Group 58"/>
          <p:cNvGrpSpPr/>
          <p:nvPr/>
        </p:nvGrpSpPr>
        <p:grpSpPr>
          <a:xfrm>
            <a:off x="8614487" y="5140904"/>
            <a:ext cx="525181" cy="399868"/>
            <a:chOff x="2430699" y="394950"/>
            <a:chExt cx="409265" cy="311570"/>
          </a:xfrm>
          <a:solidFill>
            <a:schemeClr val="tx2"/>
          </a:solidFill>
        </p:grpSpPr>
        <p:sp>
          <p:nvSpPr>
            <p:cNvPr id="41" name="Freeform 141"/>
            <p:cNvSpPr>
              <a:spLocks noEditPoints="1"/>
            </p:cNvSpPr>
            <p:nvPr/>
          </p:nvSpPr>
          <p:spPr bwMode="auto">
            <a:xfrm>
              <a:off x="2483507" y="441158"/>
              <a:ext cx="256121" cy="203312"/>
            </a:xfrm>
            <a:custGeom>
              <a:avLst/>
              <a:gdLst>
                <a:gd name="T0" fmla="*/ 74 w 82"/>
                <a:gd name="T1" fmla="*/ 3 h 65"/>
                <a:gd name="T2" fmla="*/ 41 w 82"/>
                <a:gd name="T3" fmla="*/ 0 h 65"/>
                <a:gd name="T4" fmla="*/ 8 w 82"/>
                <a:gd name="T5" fmla="*/ 3 h 65"/>
                <a:gd name="T6" fmla="*/ 5 w 82"/>
                <a:gd name="T7" fmla="*/ 6 h 65"/>
                <a:gd name="T8" fmla="*/ 5 w 82"/>
                <a:gd name="T9" fmla="*/ 59 h 65"/>
                <a:gd name="T10" fmla="*/ 8 w 82"/>
                <a:gd name="T11" fmla="*/ 62 h 65"/>
                <a:gd name="T12" fmla="*/ 41 w 82"/>
                <a:gd name="T13" fmla="*/ 65 h 65"/>
                <a:gd name="T14" fmla="*/ 74 w 82"/>
                <a:gd name="T15" fmla="*/ 62 h 65"/>
                <a:gd name="T16" fmla="*/ 77 w 82"/>
                <a:gd name="T17" fmla="*/ 59 h 65"/>
                <a:gd name="T18" fmla="*/ 77 w 82"/>
                <a:gd name="T19" fmla="*/ 6 h 65"/>
                <a:gd name="T20" fmla="*/ 74 w 82"/>
                <a:gd name="T21" fmla="*/ 3 h 65"/>
                <a:gd name="T22" fmla="*/ 73 w 82"/>
                <a:gd name="T23" fmla="*/ 58 h 65"/>
                <a:gd name="T24" fmla="*/ 9 w 82"/>
                <a:gd name="T25" fmla="*/ 58 h 65"/>
                <a:gd name="T26" fmla="*/ 9 w 82"/>
                <a:gd name="T27" fmla="*/ 7 h 65"/>
                <a:gd name="T28" fmla="*/ 73 w 82"/>
                <a:gd name="T29" fmla="*/ 7 h 65"/>
                <a:gd name="T30" fmla="*/ 73 w 82"/>
                <a:gd name="T31" fmla="*/ 5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2" h="65">
                  <a:moveTo>
                    <a:pt x="74" y="3"/>
                  </a:moveTo>
                  <a:cubicBezTo>
                    <a:pt x="63" y="1"/>
                    <a:pt x="52" y="0"/>
                    <a:pt x="41" y="0"/>
                  </a:cubicBezTo>
                  <a:cubicBezTo>
                    <a:pt x="30" y="0"/>
                    <a:pt x="19" y="1"/>
                    <a:pt x="8" y="3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0" y="24"/>
                    <a:pt x="0" y="41"/>
                    <a:pt x="5" y="59"/>
                  </a:cubicBezTo>
                  <a:cubicBezTo>
                    <a:pt x="6" y="60"/>
                    <a:pt x="7" y="61"/>
                    <a:pt x="8" y="62"/>
                  </a:cubicBezTo>
                  <a:cubicBezTo>
                    <a:pt x="19" y="64"/>
                    <a:pt x="30" y="65"/>
                    <a:pt x="41" y="65"/>
                  </a:cubicBezTo>
                  <a:cubicBezTo>
                    <a:pt x="52" y="65"/>
                    <a:pt x="63" y="64"/>
                    <a:pt x="74" y="62"/>
                  </a:cubicBezTo>
                  <a:cubicBezTo>
                    <a:pt x="75" y="61"/>
                    <a:pt x="76" y="60"/>
                    <a:pt x="77" y="59"/>
                  </a:cubicBezTo>
                  <a:cubicBezTo>
                    <a:pt x="82" y="41"/>
                    <a:pt x="82" y="24"/>
                    <a:pt x="77" y="6"/>
                  </a:cubicBezTo>
                  <a:cubicBezTo>
                    <a:pt x="76" y="5"/>
                    <a:pt x="75" y="4"/>
                    <a:pt x="74" y="3"/>
                  </a:cubicBezTo>
                  <a:close/>
                  <a:moveTo>
                    <a:pt x="73" y="58"/>
                  </a:moveTo>
                  <a:cubicBezTo>
                    <a:pt x="52" y="62"/>
                    <a:pt x="30" y="62"/>
                    <a:pt x="9" y="58"/>
                  </a:cubicBezTo>
                  <a:cubicBezTo>
                    <a:pt x="4" y="41"/>
                    <a:pt x="4" y="24"/>
                    <a:pt x="9" y="7"/>
                  </a:cubicBezTo>
                  <a:cubicBezTo>
                    <a:pt x="30" y="3"/>
                    <a:pt x="52" y="3"/>
                    <a:pt x="73" y="7"/>
                  </a:cubicBezTo>
                  <a:cubicBezTo>
                    <a:pt x="78" y="24"/>
                    <a:pt x="78" y="41"/>
                    <a:pt x="73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2" name="Freeform 142"/>
            <p:cNvSpPr>
              <a:spLocks noEditPoints="1"/>
            </p:cNvSpPr>
            <p:nvPr/>
          </p:nvSpPr>
          <p:spPr bwMode="auto">
            <a:xfrm>
              <a:off x="2430699" y="394950"/>
              <a:ext cx="409265" cy="311570"/>
            </a:xfrm>
            <a:custGeom>
              <a:avLst/>
              <a:gdLst>
                <a:gd name="T0" fmla="*/ 125 w 131"/>
                <a:gd name="T1" fmla="*/ 9 h 100"/>
                <a:gd name="T2" fmla="*/ 119 w 131"/>
                <a:gd name="T3" fmla="*/ 3 h 100"/>
                <a:gd name="T4" fmla="*/ 66 w 131"/>
                <a:gd name="T5" fmla="*/ 0 h 100"/>
                <a:gd name="T6" fmla="*/ 13 w 131"/>
                <a:gd name="T7" fmla="*/ 3 h 100"/>
                <a:gd name="T8" fmla="*/ 7 w 131"/>
                <a:gd name="T9" fmla="*/ 9 h 100"/>
                <a:gd name="T10" fmla="*/ 7 w 131"/>
                <a:gd name="T11" fmla="*/ 87 h 100"/>
                <a:gd name="T12" fmla="*/ 13 w 131"/>
                <a:gd name="T13" fmla="*/ 93 h 100"/>
                <a:gd name="T14" fmla="*/ 39 w 131"/>
                <a:gd name="T15" fmla="*/ 95 h 100"/>
                <a:gd name="T16" fmla="*/ 38 w 131"/>
                <a:gd name="T17" fmla="*/ 96 h 100"/>
                <a:gd name="T18" fmla="*/ 66 w 131"/>
                <a:gd name="T19" fmla="*/ 100 h 100"/>
                <a:gd name="T20" fmla="*/ 94 w 131"/>
                <a:gd name="T21" fmla="*/ 96 h 100"/>
                <a:gd name="T22" fmla="*/ 93 w 131"/>
                <a:gd name="T23" fmla="*/ 95 h 100"/>
                <a:gd name="T24" fmla="*/ 119 w 131"/>
                <a:gd name="T25" fmla="*/ 93 h 100"/>
                <a:gd name="T26" fmla="*/ 125 w 131"/>
                <a:gd name="T27" fmla="*/ 87 h 100"/>
                <a:gd name="T28" fmla="*/ 125 w 131"/>
                <a:gd name="T29" fmla="*/ 9 h 100"/>
                <a:gd name="T30" fmla="*/ 118 w 131"/>
                <a:gd name="T31" fmla="*/ 85 h 100"/>
                <a:gd name="T32" fmla="*/ 14 w 131"/>
                <a:gd name="T33" fmla="*/ 85 h 100"/>
                <a:gd name="T34" fmla="*/ 14 w 131"/>
                <a:gd name="T35" fmla="*/ 11 h 100"/>
                <a:gd name="T36" fmla="*/ 118 w 131"/>
                <a:gd name="T37" fmla="*/ 11 h 100"/>
                <a:gd name="T38" fmla="*/ 118 w 131"/>
                <a:gd name="T39" fmla="*/ 8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1" h="100">
                  <a:moveTo>
                    <a:pt x="125" y="9"/>
                  </a:moveTo>
                  <a:cubicBezTo>
                    <a:pt x="125" y="6"/>
                    <a:pt x="122" y="4"/>
                    <a:pt x="119" y="3"/>
                  </a:cubicBezTo>
                  <a:cubicBezTo>
                    <a:pt x="101" y="1"/>
                    <a:pt x="83" y="0"/>
                    <a:pt x="66" y="0"/>
                  </a:cubicBezTo>
                  <a:cubicBezTo>
                    <a:pt x="49" y="0"/>
                    <a:pt x="31" y="1"/>
                    <a:pt x="13" y="3"/>
                  </a:cubicBezTo>
                  <a:cubicBezTo>
                    <a:pt x="10" y="4"/>
                    <a:pt x="7" y="6"/>
                    <a:pt x="7" y="9"/>
                  </a:cubicBezTo>
                  <a:cubicBezTo>
                    <a:pt x="0" y="35"/>
                    <a:pt x="0" y="61"/>
                    <a:pt x="7" y="87"/>
                  </a:cubicBezTo>
                  <a:cubicBezTo>
                    <a:pt x="7" y="90"/>
                    <a:pt x="10" y="92"/>
                    <a:pt x="13" y="93"/>
                  </a:cubicBezTo>
                  <a:cubicBezTo>
                    <a:pt x="22" y="94"/>
                    <a:pt x="30" y="95"/>
                    <a:pt x="39" y="95"/>
                  </a:cubicBezTo>
                  <a:cubicBezTo>
                    <a:pt x="38" y="95"/>
                    <a:pt x="38" y="96"/>
                    <a:pt x="38" y="96"/>
                  </a:cubicBezTo>
                  <a:cubicBezTo>
                    <a:pt x="38" y="98"/>
                    <a:pt x="51" y="100"/>
                    <a:pt x="66" y="100"/>
                  </a:cubicBezTo>
                  <a:cubicBezTo>
                    <a:pt x="81" y="100"/>
                    <a:pt x="94" y="98"/>
                    <a:pt x="94" y="96"/>
                  </a:cubicBezTo>
                  <a:cubicBezTo>
                    <a:pt x="94" y="96"/>
                    <a:pt x="94" y="95"/>
                    <a:pt x="93" y="95"/>
                  </a:cubicBezTo>
                  <a:cubicBezTo>
                    <a:pt x="102" y="95"/>
                    <a:pt x="110" y="94"/>
                    <a:pt x="119" y="93"/>
                  </a:cubicBezTo>
                  <a:cubicBezTo>
                    <a:pt x="122" y="92"/>
                    <a:pt x="125" y="90"/>
                    <a:pt x="125" y="87"/>
                  </a:cubicBezTo>
                  <a:cubicBezTo>
                    <a:pt x="131" y="61"/>
                    <a:pt x="131" y="35"/>
                    <a:pt x="125" y="9"/>
                  </a:cubicBezTo>
                  <a:close/>
                  <a:moveTo>
                    <a:pt x="118" y="85"/>
                  </a:moveTo>
                  <a:cubicBezTo>
                    <a:pt x="83" y="89"/>
                    <a:pt x="49" y="89"/>
                    <a:pt x="14" y="85"/>
                  </a:cubicBezTo>
                  <a:cubicBezTo>
                    <a:pt x="9" y="60"/>
                    <a:pt x="9" y="36"/>
                    <a:pt x="14" y="11"/>
                  </a:cubicBezTo>
                  <a:cubicBezTo>
                    <a:pt x="49" y="7"/>
                    <a:pt x="83" y="7"/>
                    <a:pt x="118" y="11"/>
                  </a:cubicBezTo>
                  <a:cubicBezTo>
                    <a:pt x="123" y="36"/>
                    <a:pt x="123" y="60"/>
                    <a:pt x="11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3" name="Freeform 143"/>
            <p:cNvSpPr>
              <a:spLocks noEditPoints="1"/>
            </p:cNvSpPr>
            <p:nvPr/>
          </p:nvSpPr>
          <p:spPr bwMode="auto">
            <a:xfrm>
              <a:off x="2748869" y="457000"/>
              <a:ext cx="38287" cy="38287"/>
            </a:xfrm>
            <a:custGeom>
              <a:avLst/>
              <a:gdLst>
                <a:gd name="T0" fmla="*/ 6 w 12"/>
                <a:gd name="T1" fmla="*/ 12 h 12"/>
                <a:gd name="T2" fmla="*/ 12 w 12"/>
                <a:gd name="T3" fmla="*/ 6 h 12"/>
                <a:gd name="T4" fmla="*/ 6 w 12"/>
                <a:gd name="T5" fmla="*/ 0 h 12"/>
                <a:gd name="T6" fmla="*/ 0 w 12"/>
                <a:gd name="T7" fmla="*/ 6 h 12"/>
                <a:gd name="T8" fmla="*/ 6 w 12"/>
                <a:gd name="T9" fmla="*/ 12 h 12"/>
                <a:gd name="T10" fmla="*/ 6 w 12"/>
                <a:gd name="T11" fmla="*/ 4 h 12"/>
                <a:gd name="T12" fmla="*/ 8 w 12"/>
                <a:gd name="T13" fmla="*/ 6 h 12"/>
                <a:gd name="T14" fmla="*/ 6 w 12"/>
                <a:gd name="T15" fmla="*/ 8 h 12"/>
                <a:gd name="T16" fmla="*/ 4 w 12"/>
                <a:gd name="T17" fmla="*/ 6 h 12"/>
                <a:gd name="T18" fmla="*/ 6 w 12"/>
                <a:gd name="T1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12"/>
                  </a:move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lose/>
                  <a:moveTo>
                    <a:pt x="6" y="4"/>
                  </a:move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4" name="Freeform 144"/>
            <p:cNvSpPr/>
            <p:nvPr/>
          </p:nvSpPr>
          <p:spPr bwMode="auto">
            <a:xfrm>
              <a:off x="2736988" y="619386"/>
              <a:ext cx="50168" cy="13202"/>
            </a:xfrm>
            <a:custGeom>
              <a:avLst/>
              <a:gdLst>
                <a:gd name="T0" fmla="*/ 14 w 16"/>
                <a:gd name="T1" fmla="*/ 0 h 4"/>
                <a:gd name="T2" fmla="*/ 2 w 16"/>
                <a:gd name="T3" fmla="*/ 0 h 4"/>
                <a:gd name="T4" fmla="*/ 0 w 16"/>
                <a:gd name="T5" fmla="*/ 2 h 4"/>
                <a:gd name="T6" fmla="*/ 2 w 16"/>
                <a:gd name="T7" fmla="*/ 4 h 4"/>
                <a:gd name="T8" fmla="*/ 14 w 16"/>
                <a:gd name="T9" fmla="*/ 4 h 4"/>
                <a:gd name="T10" fmla="*/ 16 w 16"/>
                <a:gd name="T11" fmla="*/ 2 h 4"/>
                <a:gd name="T12" fmla="*/ 14 w 1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5" name="Freeform 145"/>
            <p:cNvSpPr/>
            <p:nvPr/>
          </p:nvSpPr>
          <p:spPr bwMode="auto">
            <a:xfrm>
              <a:off x="2748869" y="582420"/>
              <a:ext cx="50168" cy="11882"/>
            </a:xfrm>
            <a:custGeom>
              <a:avLst/>
              <a:gdLst>
                <a:gd name="T0" fmla="*/ 14 w 16"/>
                <a:gd name="T1" fmla="*/ 0 h 4"/>
                <a:gd name="T2" fmla="*/ 2 w 16"/>
                <a:gd name="T3" fmla="*/ 0 h 4"/>
                <a:gd name="T4" fmla="*/ 0 w 16"/>
                <a:gd name="T5" fmla="*/ 2 h 4"/>
                <a:gd name="T6" fmla="*/ 2 w 16"/>
                <a:gd name="T7" fmla="*/ 4 h 4"/>
                <a:gd name="T8" fmla="*/ 14 w 16"/>
                <a:gd name="T9" fmla="*/ 4 h 4"/>
                <a:gd name="T10" fmla="*/ 16 w 16"/>
                <a:gd name="T11" fmla="*/ 2 h 4"/>
                <a:gd name="T12" fmla="*/ 14 w 1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6" name="Freeform 146"/>
            <p:cNvSpPr/>
            <p:nvPr/>
          </p:nvSpPr>
          <p:spPr bwMode="auto">
            <a:xfrm>
              <a:off x="2748869" y="544134"/>
              <a:ext cx="50168" cy="13202"/>
            </a:xfrm>
            <a:custGeom>
              <a:avLst/>
              <a:gdLst>
                <a:gd name="T0" fmla="*/ 14 w 16"/>
                <a:gd name="T1" fmla="*/ 0 h 4"/>
                <a:gd name="T2" fmla="*/ 2 w 16"/>
                <a:gd name="T3" fmla="*/ 0 h 4"/>
                <a:gd name="T4" fmla="*/ 0 w 16"/>
                <a:gd name="T5" fmla="*/ 2 h 4"/>
                <a:gd name="T6" fmla="*/ 2 w 16"/>
                <a:gd name="T7" fmla="*/ 4 h 4"/>
                <a:gd name="T8" fmla="*/ 14 w 16"/>
                <a:gd name="T9" fmla="*/ 4 h 4"/>
                <a:gd name="T10" fmla="*/ 16 w 16"/>
                <a:gd name="T11" fmla="*/ 2 h 4"/>
                <a:gd name="T12" fmla="*/ 14 w 1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15" grpId="0">
        <p:bldAsOne/>
      </p:bldGraphic>
      <p:bldGraphic spid="16" grpId="0">
        <p:bldAsOne/>
      </p:bldGraphic>
      <p:bldGraphic spid="17" grpId="0">
        <p:bldAsOne/>
      </p:bldGraphic>
      <p:bldGraphic spid="18" grpId="0">
        <p:bldAsOne/>
      </p:bldGraphic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420097" y="1664968"/>
            <a:ext cx="3058880" cy="1712912"/>
          </a:xfrm>
          <a:prstGeom prst="rect">
            <a:avLst/>
          </a:prstGeom>
          <a:blipFill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566561" y="1664968"/>
            <a:ext cx="3058880" cy="1712912"/>
          </a:xfrm>
          <a:prstGeom prst="rect">
            <a:avLst/>
          </a:prstGeom>
          <a:blipFill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713024" y="1664968"/>
            <a:ext cx="3058880" cy="1712912"/>
          </a:xfrm>
          <a:prstGeom prst="rect">
            <a:avLst/>
          </a:prstGeom>
          <a:blipFill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420097" y="3480120"/>
            <a:ext cx="3058880" cy="1712912"/>
          </a:xfrm>
          <a:prstGeom prst="rect">
            <a:avLst/>
          </a:prstGeom>
          <a:blipFill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566561" y="3480120"/>
            <a:ext cx="3058880" cy="1712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713024" y="3480120"/>
            <a:ext cx="3058880" cy="1712912"/>
          </a:xfrm>
          <a:prstGeom prst="rect">
            <a:avLst/>
          </a:prstGeom>
          <a:blipFill>
            <a:blip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5810288" y="3792786"/>
            <a:ext cx="571426" cy="571500"/>
            <a:chOff x="3926364" y="2939880"/>
            <a:chExt cx="571500" cy="571500"/>
          </a:xfrm>
        </p:grpSpPr>
        <p:sp>
          <p:nvSpPr>
            <p:cNvPr id="24" name="Rectangle 29"/>
            <p:cNvSpPr/>
            <p:nvPr/>
          </p:nvSpPr>
          <p:spPr>
            <a:xfrm>
              <a:off x="3926364" y="2939880"/>
              <a:ext cx="571500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5" name="Freeform 9"/>
            <p:cNvSpPr/>
            <p:nvPr/>
          </p:nvSpPr>
          <p:spPr bwMode="auto">
            <a:xfrm flipH="1">
              <a:off x="4017264" y="3067948"/>
              <a:ext cx="399429" cy="250217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5039446" y="4621532"/>
            <a:ext cx="2113110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点击添加关键词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808577" y="5450278"/>
            <a:ext cx="8574848" cy="5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右键点击图片选择设置图片格式可直接替换图片。您可以点击文字框输入您的描述说明，或者通过复制粘贴。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3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1115900" y="1334008"/>
            <a:ext cx="4500758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。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55" name="Straight Connector 212"/>
          <p:cNvCxnSpPr>
            <a:endCxn id="59" idx="6"/>
          </p:cNvCxnSpPr>
          <p:nvPr/>
        </p:nvCxnSpPr>
        <p:spPr>
          <a:xfrm flipH="1">
            <a:off x="4364943" y="4077358"/>
            <a:ext cx="54804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reeform 130"/>
          <p:cNvSpPr>
            <a:spLocks noEditPoints="1"/>
          </p:cNvSpPr>
          <p:nvPr/>
        </p:nvSpPr>
        <p:spPr bwMode="auto">
          <a:xfrm>
            <a:off x="5046333" y="3067840"/>
            <a:ext cx="2096974" cy="2019043"/>
          </a:xfrm>
          <a:custGeom>
            <a:avLst/>
            <a:gdLst/>
            <a:ahLst/>
            <a:cxnLst>
              <a:cxn ang="0">
                <a:pos x="275" y="12"/>
              </a:cxn>
              <a:cxn ang="0">
                <a:pos x="297" y="7"/>
              </a:cxn>
              <a:cxn ang="0">
                <a:pos x="237" y="26"/>
              </a:cxn>
              <a:cxn ang="0">
                <a:pos x="731" y="474"/>
              </a:cxn>
              <a:cxn ang="0">
                <a:pos x="724" y="482"/>
              </a:cxn>
              <a:cxn ang="0">
                <a:pos x="470" y="13"/>
              </a:cxn>
              <a:cxn ang="0">
                <a:pos x="454" y="10"/>
              </a:cxn>
              <a:cxn ang="0">
                <a:pos x="470" y="32"/>
              </a:cxn>
              <a:cxn ang="0">
                <a:pos x="475" y="26"/>
              </a:cxn>
              <a:cxn ang="0">
                <a:pos x="432" y="9"/>
              </a:cxn>
              <a:cxn ang="0">
                <a:pos x="423" y="8"/>
              </a:cxn>
              <a:cxn ang="0">
                <a:pos x="397" y="9"/>
              </a:cxn>
              <a:cxn ang="0">
                <a:pos x="386" y="10"/>
              </a:cxn>
              <a:cxn ang="0">
                <a:pos x="390" y="18"/>
              </a:cxn>
              <a:cxn ang="0">
                <a:pos x="538" y="408"/>
              </a:cxn>
              <a:cxn ang="0">
                <a:pos x="730" y="264"/>
              </a:cxn>
              <a:cxn ang="0">
                <a:pos x="478" y="71"/>
              </a:cxn>
              <a:cxn ang="0">
                <a:pos x="418" y="50"/>
              </a:cxn>
              <a:cxn ang="0">
                <a:pos x="363" y="88"/>
              </a:cxn>
              <a:cxn ang="0">
                <a:pos x="418" y="83"/>
              </a:cxn>
              <a:cxn ang="0">
                <a:pos x="389" y="134"/>
              </a:cxn>
              <a:cxn ang="0">
                <a:pos x="366" y="141"/>
              </a:cxn>
              <a:cxn ang="0">
                <a:pos x="283" y="212"/>
              </a:cxn>
              <a:cxn ang="0">
                <a:pos x="375" y="215"/>
              </a:cxn>
              <a:cxn ang="0">
                <a:pos x="451" y="261"/>
              </a:cxn>
              <a:cxn ang="0">
                <a:pos x="492" y="285"/>
              </a:cxn>
              <a:cxn ang="0">
                <a:pos x="500" y="23"/>
              </a:cxn>
              <a:cxn ang="0">
                <a:pos x="512" y="40"/>
              </a:cxn>
              <a:cxn ang="0">
                <a:pos x="514" y="62"/>
              </a:cxn>
              <a:cxn ang="0">
                <a:pos x="671" y="360"/>
              </a:cxn>
              <a:cxn ang="0">
                <a:pos x="733" y="432"/>
              </a:cxn>
              <a:cxn ang="0">
                <a:pos x="314" y="123"/>
              </a:cxn>
              <a:cxn ang="0">
                <a:pos x="291" y="165"/>
              </a:cxn>
              <a:cxn ang="0">
                <a:pos x="288" y="153"/>
              </a:cxn>
              <a:cxn ang="0">
                <a:pos x="460" y="297"/>
              </a:cxn>
              <a:cxn ang="0">
                <a:pos x="364" y="533"/>
              </a:cxn>
              <a:cxn ang="0">
                <a:pos x="48" y="434"/>
              </a:cxn>
              <a:cxn ang="0">
                <a:pos x="126" y="647"/>
              </a:cxn>
              <a:cxn ang="0">
                <a:pos x="166" y="674"/>
              </a:cxn>
              <a:cxn ang="0">
                <a:pos x="11" y="348"/>
              </a:cxn>
              <a:cxn ang="0">
                <a:pos x="290" y="70"/>
              </a:cxn>
              <a:cxn ang="0">
                <a:pos x="88" y="161"/>
              </a:cxn>
              <a:cxn ang="0">
                <a:pos x="351" y="3"/>
              </a:cxn>
              <a:cxn ang="0">
                <a:pos x="352" y="1"/>
              </a:cxn>
              <a:cxn ang="0">
                <a:pos x="347" y="1"/>
              </a:cxn>
              <a:cxn ang="0">
                <a:pos x="341" y="2"/>
              </a:cxn>
              <a:cxn ang="0">
                <a:pos x="322" y="4"/>
              </a:cxn>
              <a:cxn ang="0">
                <a:pos x="281" y="13"/>
              </a:cxn>
              <a:cxn ang="0">
                <a:pos x="270" y="17"/>
              </a:cxn>
              <a:cxn ang="0">
                <a:pos x="242" y="33"/>
              </a:cxn>
              <a:cxn ang="0">
                <a:pos x="175" y="96"/>
              </a:cxn>
              <a:cxn ang="0">
                <a:pos x="299" y="35"/>
              </a:cxn>
              <a:cxn ang="0">
                <a:pos x="351" y="0"/>
              </a:cxn>
              <a:cxn ang="0">
                <a:pos x="330" y="2"/>
              </a:cxn>
              <a:cxn ang="0">
                <a:pos x="271" y="14"/>
              </a:cxn>
              <a:cxn ang="0">
                <a:pos x="319" y="3"/>
              </a:cxn>
              <a:cxn ang="0">
                <a:pos x="186" y="52"/>
              </a:cxn>
              <a:cxn ang="0">
                <a:pos x="208" y="42"/>
              </a:cxn>
              <a:cxn ang="0">
                <a:pos x="179" y="53"/>
              </a:cxn>
              <a:cxn ang="0">
                <a:pos x="193" y="48"/>
              </a:cxn>
              <a:cxn ang="0">
                <a:pos x="108" y="138"/>
              </a:cxn>
              <a:cxn ang="0">
                <a:pos x="86" y="134"/>
              </a:cxn>
              <a:cxn ang="0">
                <a:pos x="66" y="186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Arc 214"/>
          <p:cNvSpPr/>
          <p:nvPr/>
        </p:nvSpPr>
        <p:spPr>
          <a:xfrm>
            <a:off x="4912983" y="2901778"/>
            <a:ext cx="2350854" cy="2351160"/>
          </a:xfrm>
          <a:prstGeom prst="arc">
            <a:avLst>
              <a:gd name="adj1" fmla="val 21578092"/>
              <a:gd name="adj2" fmla="val 16283076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4" name="Straight Connector 219"/>
          <p:cNvCxnSpPr/>
          <p:nvPr/>
        </p:nvCxnSpPr>
        <p:spPr>
          <a:xfrm flipH="1">
            <a:off x="2091758" y="4077358"/>
            <a:ext cx="54804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220"/>
          <p:cNvCxnSpPr/>
          <p:nvPr/>
        </p:nvCxnSpPr>
        <p:spPr>
          <a:xfrm flipH="1">
            <a:off x="7263838" y="4077358"/>
            <a:ext cx="54804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224"/>
          <p:cNvCxnSpPr/>
          <p:nvPr/>
        </p:nvCxnSpPr>
        <p:spPr>
          <a:xfrm flipH="1">
            <a:off x="9536794" y="4077358"/>
            <a:ext cx="54804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228"/>
          <p:cNvCxnSpPr/>
          <p:nvPr/>
        </p:nvCxnSpPr>
        <p:spPr>
          <a:xfrm flipH="1">
            <a:off x="6116815" y="2904237"/>
            <a:ext cx="900779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232"/>
          <p:cNvGrpSpPr/>
          <p:nvPr/>
        </p:nvGrpSpPr>
        <p:grpSpPr>
          <a:xfrm>
            <a:off x="7044814" y="2498565"/>
            <a:ext cx="823261" cy="823363"/>
            <a:chOff x="864537" y="1822859"/>
            <a:chExt cx="971309" cy="971307"/>
          </a:xfrm>
        </p:grpSpPr>
        <p:sp>
          <p:nvSpPr>
            <p:cNvPr id="75" name="Oval 233"/>
            <p:cNvSpPr/>
            <p:nvPr/>
          </p:nvSpPr>
          <p:spPr>
            <a:xfrm>
              <a:off x="932451" y="1890773"/>
              <a:ext cx="835480" cy="8354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76" name="Oval 234"/>
            <p:cNvSpPr/>
            <p:nvPr/>
          </p:nvSpPr>
          <p:spPr>
            <a:xfrm>
              <a:off x="864537" y="1822859"/>
              <a:ext cx="971309" cy="971307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77" name="Straight Connector 238"/>
          <p:cNvCxnSpPr/>
          <p:nvPr/>
        </p:nvCxnSpPr>
        <p:spPr>
          <a:xfrm>
            <a:off x="2338689" y="4099777"/>
            <a:ext cx="0" cy="88151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240"/>
          <p:cNvGrpSpPr/>
          <p:nvPr/>
        </p:nvGrpSpPr>
        <p:grpSpPr>
          <a:xfrm>
            <a:off x="1927059" y="5006797"/>
            <a:ext cx="823261" cy="823363"/>
            <a:chOff x="864537" y="1822859"/>
            <a:chExt cx="971309" cy="971307"/>
          </a:xfrm>
        </p:grpSpPr>
        <p:sp>
          <p:nvSpPr>
            <p:cNvPr id="79" name="Oval 241"/>
            <p:cNvSpPr/>
            <p:nvPr/>
          </p:nvSpPr>
          <p:spPr>
            <a:xfrm>
              <a:off x="932451" y="1890773"/>
              <a:ext cx="835480" cy="8354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80" name="Oval 242"/>
            <p:cNvSpPr/>
            <p:nvPr/>
          </p:nvSpPr>
          <p:spPr>
            <a:xfrm>
              <a:off x="864537" y="1822859"/>
              <a:ext cx="971309" cy="971307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81" name="Straight Connector 248"/>
          <p:cNvCxnSpPr/>
          <p:nvPr/>
        </p:nvCxnSpPr>
        <p:spPr>
          <a:xfrm>
            <a:off x="9804381" y="4099777"/>
            <a:ext cx="0" cy="88151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249"/>
          <p:cNvGrpSpPr/>
          <p:nvPr/>
        </p:nvGrpSpPr>
        <p:grpSpPr>
          <a:xfrm>
            <a:off x="9392751" y="5006797"/>
            <a:ext cx="823261" cy="823363"/>
            <a:chOff x="864537" y="1822859"/>
            <a:chExt cx="971309" cy="971307"/>
          </a:xfrm>
        </p:grpSpPr>
        <p:sp>
          <p:nvSpPr>
            <p:cNvPr id="83" name="Oval 250"/>
            <p:cNvSpPr/>
            <p:nvPr/>
          </p:nvSpPr>
          <p:spPr>
            <a:xfrm>
              <a:off x="932452" y="1890773"/>
              <a:ext cx="835480" cy="8354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84" name="Oval 251"/>
            <p:cNvSpPr/>
            <p:nvPr/>
          </p:nvSpPr>
          <p:spPr>
            <a:xfrm>
              <a:off x="864537" y="1822859"/>
              <a:ext cx="971309" cy="971307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811882" y="3214790"/>
            <a:ext cx="1724911" cy="1725136"/>
            <a:chOff x="7812104" y="3185821"/>
            <a:chExt cx="1725136" cy="1725136"/>
          </a:xfrm>
        </p:grpSpPr>
        <p:grpSp>
          <p:nvGrpSpPr>
            <p:cNvPr id="66" name="Group 221"/>
            <p:cNvGrpSpPr/>
            <p:nvPr/>
          </p:nvGrpSpPr>
          <p:grpSpPr>
            <a:xfrm>
              <a:off x="7812104" y="3185821"/>
              <a:ext cx="1725136" cy="1725136"/>
              <a:chOff x="2183615" y="1663567"/>
              <a:chExt cx="1293852" cy="1293852"/>
            </a:xfrm>
          </p:grpSpPr>
          <p:sp>
            <p:nvSpPr>
              <p:cNvPr id="67" name="Oval 222"/>
              <p:cNvSpPr/>
              <p:nvPr/>
            </p:nvSpPr>
            <p:spPr>
              <a:xfrm>
                <a:off x="2283175" y="1763127"/>
                <a:ext cx="1094733" cy="109473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Oval 223"/>
              <p:cNvSpPr/>
              <p:nvPr/>
            </p:nvSpPr>
            <p:spPr>
              <a:xfrm>
                <a:off x="2183615" y="1663567"/>
                <a:ext cx="1293852" cy="1293852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5" name="Group 9"/>
            <p:cNvGrpSpPr>
              <a:grpSpLocks noChangeAspect="1"/>
            </p:cNvGrpSpPr>
            <p:nvPr/>
          </p:nvGrpSpPr>
          <p:grpSpPr>
            <a:xfrm>
              <a:off x="8242990" y="3702679"/>
              <a:ext cx="863364" cy="691421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86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87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796849" y="3429821"/>
            <a:ext cx="1294910" cy="1295076"/>
            <a:chOff x="796158" y="3400852"/>
            <a:chExt cx="1295079" cy="1295076"/>
          </a:xfrm>
        </p:grpSpPr>
        <p:grpSp>
          <p:nvGrpSpPr>
            <p:cNvPr id="60" name="Group 211"/>
            <p:cNvGrpSpPr/>
            <p:nvPr/>
          </p:nvGrpSpPr>
          <p:grpSpPr>
            <a:xfrm>
              <a:off x="796158" y="3400852"/>
              <a:ext cx="1295079" cy="1295076"/>
              <a:chOff x="864537" y="1822859"/>
              <a:chExt cx="971309" cy="971307"/>
            </a:xfrm>
          </p:grpSpPr>
          <p:sp>
            <p:nvSpPr>
              <p:cNvPr id="61" name="Oval 189"/>
              <p:cNvSpPr/>
              <p:nvPr/>
            </p:nvSpPr>
            <p:spPr>
              <a:xfrm>
                <a:off x="932451" y="1890773"/>
                <a:ext cx="835480" cy="83547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Oval 209"/>
              <p:cNvSpPr/>
              <p:nvPr/>
            </p:nvSpPr>
            <p:spPr>
              <a:xfrm>
                <a:off x="864537" y="1822859"/>
                <a:ext cx="971309" cy="971307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8" name="Group 12"/>
            <p:cNvGrpSpPr/>
            <p:nvPr/>
          </p:nvGrpSpPr>
          <p:grpSpPr>
            <a:xfrm>
              <a:off x="1136503" y="3747067"/>
              <a:ext cx="614388" cy="602647"/>
              <a:chOff x="2905125" y="4002088"/>
              <a:chExt cx="249238" cy="244475"/>
            </a:xfrm>
            <a:solidFill>
              <a:schemeClr val="bg1"/>
            </a:solidFill>
          </p:grpSpPr>
          <p:sp>
            <p:nvSpPr>
              <p:cNvPr id="89" name="Freeform 50"/>
              <p:cNvSpPr>
                <a:spLocks noEditPoints="1"/>
              </p:cNvSpPr>
              <p:nvPr/>
            </p:nvSpPr>
            <p:spPr bwMode="auto">
              <a:xfrm>
                <a:off x="2905125" y="4002088"/>
                <a:ext cx="249238" cy="244475"/>
              </a:xfrm>
              <a:custGeom>
                <a:avLst/>
                <a:gdLst>
                  <a:gd name="T0" fmla="*/ 82 w 95"/>
                  <a:gd name="T1" fmla="*/ 58 h 93"/>
                  <a:gd name="T2" fmla="*/ 95 w 95"/>
                  <a:gd name="T3" fmla="*/ 52 h 93"/>
                  <a:gd name="T4" fmla="*/ 95 w 95"/>
                  <a:gd name="T5" fmla="*/ 42 h 93"/>
                  <a:gd name="T6" fmla="*/ 82 w 95"/>
                  <a:gd name="T7" fmla="*/ 36 h 93"/>
                  <a:gd name="T8" fmla="*/ 79 w 95"/>
                  <a:gd name="T9" fmla="*/ 31 h 93"/>
                  <a:gd name="T10" fmla="*/ 84 w 95"/>
                  <a:gd name="T11" fmla="*/ 18 h 93"/>
                  <a:gd name="T12" fmla="*/ 77 w 95"/>
                  <a:gd name="T13" fmla="*/ 10 h 93"/>
                  <a:gd name="T14" fmla="*/ 64 w 95"/>
                  <a:gd name="T15" fmla="*/ 16 h 93"/>
                  <a:gd name="T16" fmla="*/ 58 w 95"/>
                  <a:gd name="T17" fmla="*/ 13 h 93"/>
                  <a:gd name="T18" fmla="*/ 52 w 95"/>
                  <a:gd name="T19" fmla="*/ 0 h 93"/>
                  <a:gd name="T20" fmla="*/ 42 w 95"/>
                  <a:gd name="T21" fmla="*/ 0 h 93"/>
                  <a:gd name="T22" fmla="*/ 36 w 95"/>
                  <a:gd name="T23" fmla="*/ 13 h 93"/>
                  <a:gd name="T24" fmla="*/ 31 w 95"/>
                  <a:gd name="T25" fmla="*/ 16 h 93"/>
                  <a:gd name="T26" fmla="*/ 17 w 95"/>
                  <a:gd name="T27" fmla="*/ 11 h 93"/>
                  <a:gd name="T28" fmla="*/ 10 w 95"/>
                  <a:gd name="T29" fmla="*/ 18 h 93"/>
                  <a:gd name="T30" fmla="*/ 15 w 95"/>
                  <a:gd name="T31" fmla="*/ 31 h 93"/>
                  <a:gd name="T32" fmla="*/ 13 w 95"/>
                  <a:gd name="T33" fmla="*/ 36 h 93"/>
                  <a:gd name="T34" fmla="*/ 0 w 95"/>
                  <a:gd name="T35" fmla="*/ 42 h 93"/>
                  <a:gd name="T36" fmla="*/ 0 w 95"/>
                  <a:gd name="T37" fmla="*/ 52 h 93"/>
                  <a:gd name="T38" fmla="*/ 13 w 95"/>
                  <a:gd name="T39" fmla="*/ 58 h 93"/>
                  <a:gd name="T40" fmla="*/ 15 w 95"/>
                  <a:gd name="T41" fmla="*/ 63 h 93"/>
                  <a:gd name="T42" fmla="*/ 10 w 95"/>
                  <a:gd name="T43" fmla="*/ 76 h 93"/>
                  <a:gd name="T44" fmla="*/ 18 w 95"/>
                  <a:gd name="T45" fmla="*/ 84 h 93"/>
                  <a:gd name="T46" fmla="*/ 31 w 95"/>
                  <a:gd name="T47" fmla="*/ 78 h 93"/>
                  <a:gd name="T48" fmla="*/ 37 w 95"/>
                  <a:gd name="T49" fmla="*/ 81 h 93"/>
                  <a:gd name="T50" fmla="*/ 42 w 95"/>
                  <a:gd name="T51" fmla="*/ 93 h 93"/>
                  <a:gd name="T52" fmla="*/ 53 w 95"/>
                  <a:gd name="T53" fmla="*/ 93 h 93"/>
                  <a:gd name="T54" fmla="*/ 58 w 95"/>
                  <a:gd name="T55" fmla="*/ 81 h 93"/>
                  <a:gd name="T56" fmla="*/ 64 w 95"/>
                  <a:gd name="T57" fmla="*/ 78 h 93"/>
                  <a:gd name="T58" fmla="*/ 77 w 95"/>
                  <a:gd name="T59" fmla="*/ 83 h 93"/>
                  <a:gd name="T60" fmla="*/ 85 w 95"/>
                  <a:gd name="T61" fmla="*/ 76 h 93"/>
                  <a:gd name="T62" fmla="*/ 79 w 95"/>
                  <a:gd name="T63" fmla="*/ 63 h 93"/>
                  <a:gd name="T64" fmla="*/ 82 w 95"/>
                  <a:gd name="T65" fmla="*/ 58 h 93"/>
                  <a:gd name="T66" fmla="*/ 47 w 95"/>
                  <a:gd name="T67" fmla="*/ 62 h 93"/>
                  <a:gd name="T68" fmla="*/ 32 w 95"/>
                  <a:gd name="T69" fmla="*/ 47 h 93"/>
                  <a:gd name="T70" fmla="*/ 47 w 95"/>
                  <a:gd name="T71" fmla="*/ 32 h 93"/>
                  <a:gd name="T72" fmla="*/ 63 w 95"/>
                  <a:gd name="T73" fmla="*/ 47 h 93"/>
                  <a:gd name="T74" fmla="*/ 47 w 95"/>
                  <a:gd name="T75" fmla="*/ 6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8"/>
                    </a:moveTo>
                    <a:cubicBezTo>
                      <a:pt x="82" y="58"/>
                      <a:pt x="95" y="53"/>
                      <a:pt x="95" y="52"/>
                    </a:cubicBezTo>
                    <a:cubicBezTo>
                      <a:pt x="95" y="42"/>
                      <a:pt x="95" y="42"/>
                      <a:pt x="95" y="42"/>
                    </a:cubicBezTo>
                    <a:cubicBezTo>
                      <a:pt x="95" y="41"/>
                      <a:pt x="82" y="36"/>
                      <a:pt x="82" y="36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79" y="31"/>
                      <a:pt x="85" y="18"/>
                      <a:pt x="84" y="18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10"/>
                      <a:pt x="64" y="16"/>
                      <a:pt x="64" y="16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3" y="0"/>
                      <a:pt x="5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1" y="0"/>
                      <a:pt x="36" y="13"/>
                      <a:pt x="36" y="13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18" y="10"/>
                      <a:pt x="17" y="11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9" y="18"/>
                      <a:pt x="15" y="31"/>
                      <a:pt x="15" y="31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3" y="58"/>
                      <a:pt x="13" y="58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5" y="63"/>
                      <a:pt x="10" y="76"/>
                      <a:pt x="10" y="76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8" y="84"/>
                      <a:pt x="31" y="78"/>
                      <a:pt x="31" y="78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42" y="93"/>
                      <a:pt x="42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3" y="93"/>
                      <a:pt x="58" y="81"/>
                      <a:pt x="58" y="81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4"/>
                      <a:pt x="77" y="83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5" y="76"/>
                      <a:pt x="79" y="63"/>
                      <a:pt x="79" y="63"/>
                    </a:cubicBezTo>
                    <a:lnTo>
                      <a:pt x="82" y="58"/>
                    </a:lnTo>
                    <a:close/>
                    <a:moveTo>
                      <a:pt x="47" y="62"/>
                    </a:moveTo>
                    <a:cubicBezTo>
                      <a:pt x="39" y="62"/>
                      <a:pt x="32" y="55"/>
                      <a:pt x="32" y="47"/>
                    </a:cubicBezTo>
                    <a:cubicBezTo>
                      <a:pt x="32" y="39"/>
                      <a:pt x="39" y="32"/>
                      <a:pt x="47" y="32"/>
                    </a:cubicBezTo>
                    <a:cubicBezTo>
                      <a:pt x="56" y="32"/>
                      <a:pt x="63" y="39"/>
                      <a:pt x="63" y="47"/>
                    </a:cubicBezTo>
                    <a:cubicBezTo>
                      <a:pt x="63" y="55"/>
                      <a:pt x="56" y="62"/>
                      <a:pt x="47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0" name="Oval 51"/>
              <p:cNvSpPr>
                <a:spLocks noChangeArrowheads="1"/>
              </p:cNvSpPr>
              <p:nvPr/>
            </p:nvSpPr>
            <p:spPr bwMode="auto">
              <a:xfrm>
                <a:off x="3005138" y="4102100"/>
                <a:ext cx="49213" cy="47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2640032" y="3214790"/>
            <a:ext cx="1724911" cy="1725136"/>
            <a:chOff x="2639580" y="3185821"/>
            <a:chExt cx="1725136" cy="1725136"/>
          </a:xfrm>
        </p:grpSpPr>
        <p:grpSp>
          <p:nvGrpSpPr>
            <p:cNvPr id="57" name="Group 210"/>
            <p:cNvGrpSpPr/>
            <p:nvPr/>
          </p:nvGrpSpPr>
          <p:grpSpPr>
            <a:xfrm>
              <a:off x="2639580" y="3185821"/>
              <a:ext cx="1725136" cy="1725136"/>
              <a:chOff x="2183615" y="1663567"/>
              <a:chExt cx="1293852" cy="1293852"/>
            </a:xfrm>
          </p:grpSpPr>
          <p:sp>
            <p:nvSpPr>
              <p:cNvPr id="58" name="Oval 195"/>
              <p:cNvSpPr/>
              <p:nvPr/>
            </p:nvSpPr>
            <p:spPr>
              <a:xfrm>
                <a:off x="2283175" y="1763127"/>
                <a:ext cx="1094733" cy="109473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Oval 208"/>
              <p:cNvSpPr/>
              <p:nvPr/>
            </p:nvSpPr>
            <p:spPr>
              <a:xfrm>
                <a:off x="2183615" y="1663567"/>
                <a:ext cx="1293852" cy="1293852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1" name="Group 15"/>
            <p:cNvGrpSpPr/>
            <p:nvPr/>
          </p:nvGrpSpPr>
          <p:grpSpPr>
            <a:xfrm>
              <a:off x="3002121" y="3679103"/>
              <a:ext cx="1000054" cy="738573"/>
              <a:chOff x="3052763" y="2647950"/>
              <a:chExt cx="346075" cy="255588"/>
            </a:xfrm>
            <a:solidFill>
              <a:schemeClr val="bg1"/>
            </a:solidFill>
          </p:grpSpPr>
          <p:sp>
            <p:nvSpPr>
              <p:cNvPr id="92" name="Freeform 108"/>
              <p:cNvSpPr/>
              <p:nvPr/>
            </p:nvSpPr>
            <p:spPr bwMode="auto">
              <a:xfrm>
                <a:off x="3175000" y="2825750"/>
                <a:ext cx="100013" cy="77788"/>
              </a:xfrm>
              <a:custGeom>
                <a:avLst/>
                <a:gdLst>
                  <a:gd name="T0" fmla="*/ 36 w 38"/>
                  <a:gd name="T1" fmla="*/ 11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6 w 38"/>
                  <a:gd name="T11" fmla="*/ 1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6" y="11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0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2"/>
                      <a:pt x="37" y="11"/>
                      <a:pt x="3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3" name="Freeform 109"/>
              <p:cNvSpPr/>
              <p:nvPr/>
            </p:nvSpPr>
            <p:spPr bwMode="auto">
              <a:xfrm>
                <a:off x="3109913" y="2736850"/>
                <a:ext cx="230188" cy="101600"/>
              </a:xfrm>
              <a:custGeom>
                <a:avLst/>
                <a:gdLst>
                  <a:gd name="T0" fmla="*/ 87 w 88"/>
                  <a:gd name="T1" fmla="*/ 24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7 w 88"/>
                  <a:gd name="T15" fmla="*/ 26 h 39"/>
                  <a:gd name="T16" fmla="*/ 87 w 88"/>
                  <a:gd name="T17" fmla="*/ 26 h 39"/>
                  <a:gd name="T18" fmla="*/ 87 w 88"/>
                  <a:gd name="T19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39">
                    <a:moveTo>
                      <a:pt x="87" y="24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3" y="39"/>
                      <a:pt x="74" y="39"/>
                      <a:pt x="75" y="38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25"/>
                      <a:pt x="88" y="24"/>
                      <a:pt x="8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4" name="Freeform 110"/>
              <p:cNvSpPr/>
              <p:nvPr/>
            </p:nvSpPr>
            <p:spPr bwMode="auto">
              <a:xfrm>
                <a:off x="3052763" y="2647950"/>
                <a:ext cx="346075" cy="134938"/>
              </a:xfrm>
              <a:custGeom>
                <a:avLst/>
                <a:gdLst>
                  <a:gd name="T0" fmla="*/ 131 w 132"/>
                  <a:gd name="T1" fmla="*/ 36 h 52"/>
                  <a:gd name="T2" fmla="*/ 131 w 132"/>
                  <a:gd name="T3" fmla="*/ 36 h 52"/>
                  <a:gd name="T4" fmla="*/ 1 w 132"/>
                  <a:gd name="T5" fmla="*/ 36 h 52"/>
                  <a:gd name="T6" fmla="*/ 1 w 132"/>
                  <a:gd name="T7" fmla="*/ 38 h 52"/>
                  <a:gd name="T8" fmla="*/ 13 w 132"/>
                  <a:gd name="T9" fmla="*/ 51 h 52"/>
                  <a:gd name="T10" fmla="*/ 16 w 132"/>
                  <a:gd name="T11" fmla="*/ 51 h 52"/>
                  <a:gd name="T12" fmla="*/ 116 w 132"/>
                  <a:gd name="T13" fmla="*/ 51 h 52"/>
                  <a:gd name="T14" fmla="*/ 118 w 132"/>
                  <a:gd name="T15" fmla="*/ 51 h 52"/>
                  <a:gd name="T16" fmla="*/ 131 w 132"/>
                  <a:gd name="T17" fmla="*/ 38 h 52"/>
                  <a:gd name="T18" fmla="*/ 131 w 132"/>
                  <a:gd name="T19" fmla="*/ 38 h 52"/>
                  <a:gd name="T20" fmla="*/ 131 w 132"/>
                  <a:gd name="T21" fmla="*/ 3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2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6" y="0"/>
                      <a:pt x="1" y="36"/>
                    </a:cubicBezTo>
                    <a:cubicBezTo>
                      <a:pt x="0" y="37"/>
                      <a:pt x="0" y="38"/>
                      <a:pt x="1" y="38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4" y="52"/>
                      <a:pt x="15" y="52"/>
                      <a:pt x="16" y="51"/>
                    </a:cubicBezTo>
                    <a:cubicBezTo>
                      <a:pt x="43" y="23"/>
                      <a:pt x="88" y="23"/>
                      <a:pt x="116" y="51"/>
                    </a:cubicBezTo>
                    <a:cubicBezTo>
                      <a:pt x="117" y="52"/>
                      <a:pt x="118" y="52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8"/>
                      <a:pt x="132" y="37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10084839" y="3429821"/>
            <a:ext cx="1294910" cy="1295076"/>
            <a:chOff x="10085357" y="3400852"/>
            <a:chExt cx="1295079" cy="1295076"/>
          </a:xfrm>
        </p:grpSpPr>
        <p:grpSp>
          <p:nvGrpSpPr>
            <p:cNvPr id="70" name="Group 225"/>
            <p:cNvGrpSpPr/>
            <p:nvPr/>
          </p:nvGrpSpPr>
          <p:grpSpPr>
            <a:xfrm>
              <a:off x="10085357" y="3400852"/>
              <a:ext cx="1295079" cy="1295076"/>
              <a:chOff x="864537" y="1822859"/>
              <a:chExt cx="971309" cy="971307"/>
            </a:xfrm>
          </p:grpSpPr>
          <p:sp>
            <p:nvSpPr>
              <p:cNvPr id="71" name="Oval 226"/>
              <p:cNvSpPr/>
              <p:nvPr/>
            </p:nvSpPr>
            <p:spPr>
              <a:xfrm>
                <a:off x="932451" y="1890773"/>
                <a:ext cx="835480" cy="83547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Oval 227"/>
              <p:cNvSpPr/>
              <p:nvPr/>
            </p:nvSpPr>
            <p:spPr>
              <a:xfrm>
                <a:off x="864537" y="1822859"/>
                <a:ext cx="971309" cy="971307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10509761" y="3757074"/>
              <a:ext cx="446271" cy="582632"/>
              <a:chOff x="9896690" y="3140691"/>
              <a:chExt cx="425020" cy="554888"/>
            </a:xfrm>
            <a:solidFill>
              <a:schemeClr val="bg1"/>
            </a:solidFill>
          </p:grpSpPr>
          <p:sp>
            <p:nvSpPr>
              <p:cNvPr id="98" name="Freeform 37"/>
              <p:cNvSpPr>
                <a:spLocks noEditPoints="1"/>
              </p:cNvSpPr>
              <p:nvPr/>
            </p:nvSpPr>
            <p:spPr bwMode="auto">
              <a:xfrm>
                <a:off x="9896690" y="3140691"/>
                <a:ext cx="425020" cy="554888"/>
              </a:xfrm>
              <a:custGeom>
                <a:avLst/>
                <a:gdLst>
                  <a:gd name="T0" fmla="*/ 103 w 109"/>
                  <a:gd name="T1" fmla="*/ 68 h 142"/>
                  <a:gd name="T2" fmla="*/ 96 w 109"/>
                  <a:gd name="T3" fmla="*/ 68 h 142"/>
                  <a:gd name="T4" fmla="*/ 96 w 109"/>
                  <a:gd name="T5" fmla="*/ 44 h 142"/>
                  <a:gd name="T6" fmla="*/ 84 w 109"/>
                  <a:gd name="T7" fmla="*/ 13 h 142"/>
                  <a:gd name="T8" fmla="*/ 54 w 109"/>
                  <a:gd name="T9" fmla="*/ 0 h 142"/>
                  <a:gd name="T10" fmla="*/ 25 w 109"/>
                  <a:gd name="T11" fmla="*/ 13 h 142"/>
                  <a:gd name="T12" fmla="*/ 13 w 109"/>
                  <a:gd name="T13" fmla="*/ 44 h 142"/>
                  <a:gd name="T14" fmla="*/ 13 w 109"/>
                  <a:gd name="T15" fmla="*/ 68 h 142"/>
                  <a:gd name="T16" fmla="*/ 5 w 109"/>
                  <a:gd name="T17" fmla="*/ 68 h 142"/>
                  <a:gd name="T18" fmla="*/ 0 w 109"/>
                  <a:gd name="T19" fmla="*/ 73 h 142"/>
                  <a:gd name="T20" fmla="*/ 0 w 109"/>
                  <a:gd name="T21" fmla="*/ 137 h 142"/>
                  <a:gd name="T22" fmla="*/ 5 w 109"/>
                  <a:gd name="T23" fmla="*/ 142 h 142"/>
                  <a:gd name="T24" fmla="*/ 103 w 109"/>
                  <a:gd name="T25" fmla="*/ 142 h 142"/>
                  <a:gd name="T26" fmla="*/ 109 w 109"/>
                  <a:gd name="T27" fmla="*/ 137 h 142"/>
                  <a:gd name="T28" fmla="*/ 109 w 109"/>
                  <a:gd name="T29" fmla="*/ 73 h 142"/>
                  <a:gd name="T30" fmla="*/ 103 w 109"/>
                  <a:gd name="T31" fmla="*/ 68 h 142"/>
                  <a:gd name="T32" fmla="*/ 66 w 109"/>
                  <a:gd name="T33" fmla="*/ 124 h 142"/>
                  <a:gd name="T34" fmla="*/ 54 w 109"/>
                  <a:gd name="T35" fmla="*/ 136 h 142"/>
                  <a:gd name="T36" fmla="*/ 42 w 109"/>
                  <a:gd name="T37" fmla="*/ 124 h 142"/>
                  <a:gd name="T38" fmla="*/ 42 w 109"/>
                  <a:gd name="T39" fmla="*/ 102 h 142"/>
                  <a:gd name="T40" fmla="*/ 54 w 109"/>
                  <a:gd name="T41" fmla="*/ 91 h 142"/>
                  <a:gd name="T42" fmla="*/ 66 w 109"/>
                  <a:gd name="T43" fmla="*/ 102 h 142"/>
                  <a:gd name="T44" fmla="*/ 66 w 109"/>
                  <a:gd name="T45" fmla="*/ 124 h 142"/>
                  <a:gd name="T46" fmla="*/ 76 w 109"/>
                  <a:gd name="T47" fmla="*/ 68 h 142"/>
                  <a:gd name="T48" fmla="*/ 32 w 109"/>
                  <a:gd name="T49" fmla="*/ 68 h 142"/>
                  <a:gd name="T50" fmla="*/ 32 w 109"/>
                  <a:gd name="T51" fmla="*/ 44 h 142"/>
                  <a:gd name="T52" fmla="*/ 39 w 109"/>
                  <a:gd name="T53" fmla="*/ 27 h 142"/>
                  <a:gd name="T54" fmla="*/ 54 w 109"/>
                  <a:gd name="T55" fmla="*/ 20 h 142"/>
                  <a:gd name="T56" fmla="*/ 70 w 109"/>
                  <a:gd name="T57" fmla="*/ 27 h 142"/>
                  <a:gd name="T58" fmla="*/ 76 w 109"/>
                  <a:gd name="T59" fmla="*/ 44 h 142"/>
                  <a:gd name="T60" fmla="*/ 76 w 109"/>
                  <a:gd name="T61" fmla="*/ 6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9" h="142">
                    <a:moveTo>
                      <a:pt x="103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4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2" y="68"/>
                      <a:pt x="0" y="70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2" y="142"/>
                      <a:pt x="5" y="142"/>
                    </a:cubicBezTo>
                    <a:cubicBezTo>
                      <a:pt x="103" y="142"/>
                      <a:pt x="103" y="142"/>
                      <a:pt x="103" y="142"/>
                    </a:cubicBezTo>
                    <a:cubicBezTo>
                      <a:pt x="106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0"/>
                      <a:pt x="106" y="68"/>
                      <a:pt x="103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4" y="136"/>
                    </a:cubicBezTo>
                    <a:cubicBezTo>
                      <a:pt x="48" y="136"/>
                      <a:pt x="42" y="131"/>
                      <a:pt x="42" y="124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96"/>
                      <a:pt x="48" y="91"/>
                      <a:pt x="54" y="91"/>
                    </a:cubicBezTo>
                    <a:cubicBezTo>
                      <a:pt x="61" y="91"/>
                      <a:pt x="66" y="96"/>
                      <a:pt x="66" y="102"/>
                    </a:cubicBezTo>
                    <a:lnTo>
                      <a:pt x="66" y="124"/>
                    </a:lnTo>
                    <a:close/>
                    <a:moveTo>
                      <a:pt x="76" y="68"/>
                    </a:move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37"/>
                      <a:pt x="35" y="31"/>
                      <a:pt x="39" y="27"/>
                    </a:cubicBezTo>
                    <a:cubicBezTo>
                      <a:pt x="43" y="22"/>
                      <a:pt x="48" y="20"/>
                      <a:pt x="54" y="20"/>
                    </a:cubicBezTo>
                    <a:cubicBezTo>
                      <a:pt x="60" y="20"/>
                      <a:pt x="66" y="22"/>
                      <a:pt x="70" y="27"/>
                    </a:cubicBezTo>
                    <a:cubicBezTo>
                      <a:pt x="74" y="31"/>
                      <a:pt x="76" y="37"/>
                      <a:pt x="76" y="44"/>
                    </a:cubicBezTo>
                    <a:lnTo>
                      <a:pt x="76" y="6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9" name="Freeform 38"/>
              <p:cNvSpPr/>
              <p:nvPr/>
            </p:nvSpPr>
            <p:spPr bwMode="auto">
              <a:xfrm>
                <a:off x="10080866" y="3518487"/>
                <a:ext cx="56669" cy="125146"/>
              </a:xfrm>
              <a:custGeom>
                <a:avLst/>
                <a:gdLst>
                  <a:gd name="T0" fmla="*/ 7 w 14"/>
                  <a:gd name="T1" fmla="*/ 0 h 32"/>
                  <a:gd name="T2" fmla="*/ 0 w 14"/>
                  <a:gd name="T3" fmla="*/ 7 h 32"/>
                  <a:gd name="T4" fmla="*/ 0 w 14"/>
                  <a:gd name="T5" fmla="*/ 25 h 32"/>
                  <a:gd name="T6" fmla="*/ 7 w 14"/>
                  <a:gd name="T7" fmla="*/ 32 h 32"/>
                  <a:gd name="T8" fmla="*/ 14 w 14"/>
                  <a:gd name="T9" fmla="*/ 25 h 32"/>
                  <a:gd name="T10" fmla="*/ 14 w 14"/>
                  <a:gd name="T11" fmla="*/ 7 h 32"/>
                  <a:gd name="T12" fmla="*/ 7 w 14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4" y="32"/>
                      <a:pt x="7" y="32"/>
                    </a:cubicBezTo>
                    <a:cubicBezTo>
                      <a:pt x="11" y="32"/>
                      <a:pt x="14" y="29"/>
                      <a:pt x="14" y="2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sp>
        <p:nvSpPr>
          <p:cNvPr id="104" name="矩形 103"/>
          <p:cNvSpPr/>
          <p:nvPr/>
        </p:nvSpPr>
        <p:spPr>
          <a:xfrm>
            <a:off x="2763966" y="5106173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47"/>
          <p:cNvSpPr>
            <a:spLocks noChangeArrowheads="1"/>
          </p:cNvSpPr>
          <p:nvPr/>
        </p:nvSpPr>
        <p:spPr bwMode="auto">
          <a:xfrm>
            <a:off x="2763965" y="5512907"/>
            <a:ext cx="3067894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06" name="矩形 105"/>
          <p:cNvSpPr/>
          <p:nvPr/>
        </p:nvSpPr>
        <p:spPr>
          <a:xfrm>
            <a:off x="6792587" y="1283704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矩形 47"/>
          <p:cNvSpPr>
            <a:spLocks noChangeArrowheads="1"/>
          </p:cNvSpPr>
          <p:nvPr/>
        </p:nvSpPr>
        <p:spPr bwMode="auto">
          <a:xfrm>
            <a:off x="6792586" y="1690438"/>
            <a:ext cx="3067894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08" name="矩形 107"/>
          <p:cNvSpPr/>
          <p:nvPr/>
        </p:nvSpPr>
        <p:spPr>
          <a:xfrm>
            <a:off x="7827542" y="5106173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6311212" y="5512907"/>
            <a:ext cx="3067894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56" grpId="0" animBg="1"/>
      <p:bldP spid="63" grpId="0" animBg="1"/>
      <p:bldP spid="104" grpId="0"/>
      <p:bldP spid="105" grpId="0"/>
      <p:bldP spid="106" grpId="0"/>
      <p:bldP spid="107" grpId="0"/>
      <p:bldP spid="108" grpId="0"/>
      <p:bldP spid="10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29"/>
          <p:cNvSpPr/>
          <p:nvPr/>
        </p:nvSpPr>
        <p:spPr bwMode="auto">
          <a:xfrm>
            <a:off x="9133025" y="5046106"/>
            <a:ext cx="143914" cy="211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6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Group 134"/>
          <p:cNvGrpSpPr/>
          <p:nvPr/>
        </p:nvGrpSpPr>
        <p:grpSpPr>
          <a:xfrm>
            <a:off x="5051173" y="3090372"/>
            <a:ext cx="2089656" cy="3231617"/>
            <a:chOff x="3606801" y="1272140"/>
            <a:chExt cx="1920875" cy="2970213"/>
          </a:xfrm>
        </p:grpSpPr>
        <p:sp>
          <p:nvSpPr>
            <p:cNvPr id="70" name="Freeform 37"/>
            <p:cNvSpPr/>
            <p:nvPr/>
          </p:nvSpPr>
          <p:spPr bwMode="auto">
            <a:xfrm>
              <a:off x="4586288" y="1272140"/>
              <a:ext cx="885825" cy="628650"/>
            </a:xfrm>
            <a:custGeom>
              <a:avLst/>
              <a:gdLst/>
              <a:ahLst/>
              <a:cxnLst>
                <a:cxn ang="0">
                  <a:pos x="626" y="266"/>
                </a:cxn>
                <a:cxn ang="0">
                  <a:pos x="839" y="594"/>
                </a:cxn>
                <a:cxn ang="0">
                  <a:pos x="0" y="594"/>
                </a:cxn>
                <a:cxn ang="0">
                  <a:pos x="0" y="0"/>
                </a:cxn>
                <a:cxn ang="0">
                  <a:pos x="626" y="266"/>
                </a:cxn>
              </a:cxnLst>
              <a:rect l="0" t="0" r="r" b="b"/>
              <a:pathLst>
                <a:path w="839" h="594">
                  <a:moveTo>
                    <a:pt x="626" y="266"/>
                  </a:moveTo>
                  <a:cubicBezTo>
                    <a:pt x="724" y="364"/>
                    <a:pt x="795" y="473"/>
                    <a:pt x="839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4" y="4"/>
                    <a:pt x="452" y="92"/>
                    <a:pt x="626" y="26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1" name="Group 104"/>
            <p:cNvGrpSpPr/>
            <p:nvPr/>
          </p:nvGrpSpPr>
          <p:grpSpPr>
            <a:xfrm>
              <a:off x="4089401" y="3400978"/>
              <a:ext cx="963612" cy="841375"/>
              <a:chOff x="4089401" y="2825751"/>
              <a:chExt cx="963612" cy="841375"/>
            </a:xfrm>
            <a:solidFill>
              <a:schemeClr val="tx1">
                <a:lumMod val="65000"/>
                <a:lumOff val="3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88" name="Freeform 36"/>
              <p:cNvSpPr/>
              <p:nvPr/>
            </p:nvSpPr>
            <p:spPr bwMode="auto">
              <a:xfrm>
                <a:off x="4203701" y="3382963"/>
                <a:ext cx="736600" cy="284163"/>
              </a:xfrm>
              <a:custGeom>
                <a:avLst/>
                <a:gdLst/>
                <a:ahLst/>
                <a:cxnLst>
                  <a:cxn ang="0">
                    <a:pos x="682" y="13"/>
                  </a:cxn>
                  <a:cxn ang="0">
                    <a:pos x="696" y="47"/>
                  </a:cxn>
                  <a:cxn ang="0">
                    <a:pos x="682" y="80"/>
                  </a:cxn>
                  <a:cxn ang="0">
                    <a:pos x="649" y="94"/>
                  </a:cxn>
                  <a:cxn ang="0">
                    <a:pos x="596" y="94"/>
                  </a:cxn>
                  <a:cxn ang="0">
                    <a:pos x="446" y="194"/>
                  </a:cxn>
                  <a:cxn ang="0">
                    <a:pos x="410" y="213"/>
                  </a:cxn>
                  <a:cxn ang="0">
                    <a:pos x="411" y="221"/>
                  </a:cxn>
                  <a:cxn ang="0">
                    <a:pos x="411" y="249"/>
                  </a:cxn>
                  <a:cxn ang="0">
                    <a:pos x="349" y="268"/>
                  </a:cxn>
                  <a:cxn ang="0">
                    <a:pos x="285" y="249"/>
                  </a:cxn>
                  <a:cxn ang="0">
                    <a:pos x="285" y="221"/>
                  </a:cxn>
                  <a:cxn ang="0">
                    <a:pos x="286" y="212"/>
                  </a:cxn>
                  <a:cxn ang="0">
                    <a:pos x="245" y="194"/>
                  </a:cxn>
                  <a:cxn ang="0">
                    <a:pos x="89" y="94"/>
                  </a:cxn>
                  <a:cxn ang="0">
                    <a:pos x="47" y="94"/>
                  </a:cxn>
                  <a:cxn ang="0">
                    <a:pos x="14" y="80"/>
                  </a:cxn>
                  <a:cxn ang="0">
                    <a:pos x="0" y="47"/>
                  </a:cxn>
                  <a:cxn ang="0">
                    <a:pos x="14" y="13"/>
                  </a:cxn>
                  <a:cxn ang="0">
                    <a:pos x="47" y="0"/>
                  </a:cxn>
                  <a:cxn ang="0">
                    <a:pos x="649" y="0"/>
                  </a:cxn>
                  <a:cxn ang="0">
                    <a:pos x="682" y="13"/>
                  </a:cxn>
                </a:cxnLst>
                <a:rect l="0" t="0" r="r" b="b"/>
                <a:pathLst>
                  <a:path w="696" h="268">
                    <a:moveTo>
                      <a:pt x="682" y="13"/>
                    </a:moveTo>
                    <a:cubicBezTo>
                      <a:pt x="691" y="23"/>
                      <a:pt x="696" y="34"/>
                      <a:pt x="696" y="47"/>
                    </a:cubicBezTo>
                    <a:cubicBezTo>
                      <a:pt x="696" y="60"/>
                      <a:pt x="691" y="71"/>
                      <a:pt x="682" y="80"/>
                    </a:cubicBezTo>
                    <a:cubicBezTo>
                      <a:pt x="673" y="89"/>
                      <a:pt x="662" y="94"/>
                      <a:pt x="649" y="94"/>
                    </a:cubicBezTo>
                    <a:cubicBezTo>
                      <a:pt x="596" y="94"/>
                      <a:pt x="596" y="94"/>
                      <a:pt x="596" y="94"/>
                    </a:cubicBezTo>
                    <a:cubicBezTo>
                      <a:pt x="555" y="128"/>
                      <a:pt x="505" y="161"/>
                      <a:pt x="446" y="194"/>
                    </a:cubicBezTo>
                    <a:cubicBezTo>
                      <a:pt x="434" y="200"/>
                      <a:pt x="423" y="206"/>
                      <a:pt x="410" y="213"/>
                    </a:cubicBezTo>
                    <a:cubicBezTo>
                      <a:pt x="411" y="215"/>
                      <a:pt x="411" y="218"/>
                      <a:pt x="411" y="221"/>
                    </a:cubicBezTo>
                    <a:cubicBezTo>
                      <a:pt x="411" y="249"/>
                      <a:pt x="411" y="249"/>
                      <a:pt x="411" y="249"/>
                    </a:cubicBezTo>
                    <a:cubicBezTo>
                      <a:pt x="390" y="262"/>
                      <a:pt x="370" y="268"/>
                      <a:pt x="349" y="268"/>
                    </a:cubicBezTo>
                    <a:cubicBezTo>
                      <a:pt x="328" y="268"/>
                      <a:pt x="306" y="262"/>
                      <a:pt x="285" y="249"/>
                    </a:cubicBezTo>
                    <a:cubicBezTo>
                      <a:pt x="285" y="221"/>
                      <a:pt x="285" y="221"/>
                      <a:pt x="285" y="221"/>
                    </a:cubicBezTo>
                    <a:cubicBezTo>
                      <a:pt x="285" y="218"/>
                      <a:pt x="285" y="215"/>
                      <a:pt x="286" y="212"/>
                    </a:cubicBezTo>
                    <a:cubicBezTo>
                      <a:pt x="272" y="206"/>
                      <a:pt x="258" y="200"/>
                      <a:pt x="245" y="194"/>
                    </a:cubicBezTo>
                    <a:cubicBezTo>
                      <a:pt x="189" y="166"/>
                      <a:pt x="137" y="133"/>
                      <a:pt x="89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34" y="94"/>
                      <a:pt x="23" y="89"/>
                      <a:pt x="14" y="80"/>
                    </a:cubicBezTo>
                    <a:cubicBezTo>
                      <a:pt x="5" y="71"/>
                      <a:pt x="0" y="60"/>
                      <a:pt x="0" y="47"/>
                    </a:cubicBezTo>
                    <a:cubicBezTo>
                      <a:pt x="0" y="34"/>
                      <a:pt x="5" y="23"/>
                      <a:pt x="14" y="13"/>
                    </a:cubicBezTo>
                    <a:cubicBezTo>
                      <a:pt x="23" y="4"/>
                      <a:pt x="34" y="0"/>
                      <a:pt x="47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62" y="0"/>
                      <a:pt x="673" y="4"/>
                      <a:pt x="68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38"/>
              <p:cNvSpPr>
                <a:spLocks noEditPoints="1"/>
              </p:cNvSpPr>
              <p:nvPr/>
            </p:nvSpPr>
            <p:spPr bwMode="auto">
              <a:xfrm>
                <a:off x="4089401" y="2825751"/>
                <a:ext cx="496888" cy="500063"/>
              </a:xfrm>
              <a:custGeom>
                <a:avLst/>
                <a:gdLst/>
                <a:ahLst/>
                <a:cxnLst>
                  <a:cxn ang="0">
                    <a:pos x="471" y="0"/>
                  </a:cxn>
                  <a:cxn ang="0">
                    <a:pos x="471" y="126"/>
                  </a:cxn>
                  <a:cxn ang="0">
                    <a:pos x="64" y="126"/>
                  </a:cxn>
                  <a:cxn ang="0">
                    <a:pos x="19" y="107"/>
                  </a:cxn>
                  <a:cxn ang="0">
                    <a:pos x="1" y="63"/>
                  </a:cxn>
                  <a:cxn ang="0">
                    <a:pos x="19" y="18"/>
                  </a:cxn>
                  <a:cxn ang="0">
                    <a:pos x="64" y="0"/>
                  </a:cxn>
                  <a:cxn ang="0">
                    <a:pos x="471" y="0"/>
                  </a:cxn>
                  <a:cxn ang="0">
                    <a:pos x="471" y="175"/>
                  </a:cxn>
                  <a:cxn ang="0">
                    <a:pos x="471" y="301"/>
                  </a:cxn>
                  <a:cxn ang="0">
                    <a:pos x="63" y="301"/>
                  </a:cxn>
                  <a:cxn ang="0">
                    <a:pos x="18" y="282"/>
                  </a:cxn>
                  <a:cxn ang="0">
                    <a:pos x="0" y="238"/>
                  </a:cxn>
                  <a:cxn ang="0">
                    <a:pos x="0" y="237"/>
                  </a:cxn>
                  <a:cxn ang="0">
                    <a:pos x="18" y="193"/>
                  </a:cxn>
                  <a:cxn ang="0">
                    <a:pos x="63" y="175"/>
                  </a:cxn>
                  <a:cxn ang="0">
                    <a:pos x="471" y="175"/>
                  </a:cxn>
                  <a:cxn ang="0">
                    <a:pos x="471" y="347"/>
                  </a:cxn>
                  <a:cxn ang="0">
                    <a:pos x="471" y="473"/>
                  </a:cxn>
                  <a:cxn ang="0">
                    <a:pos x="64" y="473"/>
                  </a:cxn>
                  <a:cxn ang="0">
                    <a:pos x="20" y="455"/>
                  </a:cxn>
                  <a:cxn ang="0">
                    <a:pos x="1" y="410"/>
                  </a:cxn>
                  <a:cxn ang="0">
                    <a:pos x="20" y="365"/>
                  </a:cxn>
                  <a:cxn ang="0">
                    <a:pos x="64" y="347"/>
                  </a:cxn>
                  <a:cxn ang="0">
                    <a:pos x="471" y="347"/>
                  </a:cxn>
                </a:cxnLst>
                <a:rect l="0" t="0" r="r" b="b"/>
                <a:pathLst>
                  <a:path w="471" h="473">
                    <a:moveTo>
                      <a:pt x="471" y="0"/>
                    </a:moveTo>
                    <a:cubicBezTo>
                      <a:pt x="471" y="126"/>
                      <a:pt x="471" y="126"/>
                      <a:pt x="471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46" y="126"/>
                      <a:pt x="32" y="120"/>
                      <a:pt x="19" y="107"/>
                    </a:cubicBezTo>
                    <a:cubicBezTo>
                      <a:pt x="7" y="95"/>
                      <a:pt x="1" y="80"/>
                      <a:pt x="1" y="63"/>
                    </a:cubicBezTo>
                    <a:cubicBezTo>
                      <a:pt x="1" y="45"/>
                      <a:pt x="7" y="30"/>
                      <a:pt x="19" y="18"/>
                    </a:cubicBezTo>
                    <a:cubicBezTo>
                      <a:pt x="32" y="6"/>
                      <a:pt x="46" y="0"/>
                      <a:pt x="64" y="0"/>
                    </a:cubicBezTo>
                    <a:lnTo>
                      <a:pt x="471" y="0"/>
                    </a:lnTo>
                    <a:close/>
                    <a:moveTo>
                      <a:pt x="471" y="175"/>
                    </a:moveTo>
                    <a:cubicBezTo>
                      <a:pt x="471" y="301"/>
                      <a:pt x="471" y="301"/>
                      <a:pt x="471" y="301"/>
                    </a:cubicBezTo>
                    <a:cubicBezTo>
                      <a:pt x="63" y="301"/>
                      <a:pt x="63" y="301"/>
                      <a:pt x="63" y="301"/>
                    </a:cubicBezTo>
                    <a:cubicBezTo>
                      <a:pt x="46" y="301"/>
                      <a:pt x="31" y="295"/>
                      <a:pt x="18" y="282"/>
                    </a:cubicBezTo>
                    <a:cubicBezTo>
                      <a:pt x="6" y="270"/>
                      <a:pt x="0" y="255"/>
                      <a:pt x="0" y="238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20"/>
                      <a:pt x="6" y="206"/>
                      <a:pt x="18" y="193"/>
                    </a:cubicBezTo>
                    <a:cubicBezTo>
                      <a:pt x="31" y="181"/>
                      <a:pt x="46" y="175"/>
                      <a:pt x="63" y="175"/>
                    </a:cubicBezTo>
                    <a:lnTo>
                      <a:pt x="471" y="175"/>
                    </a:lnTo>
                    <a:close/>
                    <a:moveTo>
                      <a:pt x="471" y="347"/>
                    </a:moveTo>
                    <a:cubicBezTo>
                      <a:pt x="471" y="473"/>
                      <a:pt x="471" y="473"/>
                      <a:pt x="471" y="473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47" y="473"/>
                      <a:pt x="32" y="467"/>
                      <a:pt x="20" y="455"/>
                    </a:cubicBezTo>
                    <a:cubicBezTo>
                      <a:pt x="7" y="442"/>
                      <a:pt x="1" y="428"/>
                      <a:pt x="1" y="410"/>
                    </a:cubicBezTo>
                    <a:cubicBezTo>
                      <a:pt x="1" y="393"/>
                      <a:pt x="7" y="378"/>
                      <a:pt x="20" y="365"/>
                    </a:cubicBezTo>
                    <a:cubicBezTo>
                      <a:pt x="32" y="353"/>
                      <a:pt x="47" y="347"/>
                      <a:pt x="64" y="347"/>
                    </a:cubicBezTo>
                    <a:lnTo>
                      <a:pt x="471" y="3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39"/>
              <p:cNvSpPr>
                <a:spLocks noEditPoints="1"/>
              </p:cNvSpPr>
              <p:nvPr/>
            </p:nvSpPr>
            <p:spPr bwMode="auto">
              <a:xfrm>
                <a:off x="4586288" y="2825751"/>
                <a:ext cx="466725" cy="500063"/>
              </a:xfrm>
              <a:custGeom>
                <a:avLst/>
                <a:gdLst/>
                <a:ahLst/>
                <a:cxnLst>
                  <a:cxn ang="0">
                    <a:pos x="0" y="473"/>
                  </a:cxn>
                  <a:cxn ang="0">
                    <a:pos x="0" y="347"/>
                  </a:cxn>
                  <a:cxn ang="0">
                    <a:pos x="378" y="347"/>
                  </a:cxn>
                  <a:cxn ang="0">
                    <a:pos x="422" y="365"/>
                  </a:cxn>
                  <a:cxn ang="0">
                    <a:pos x="441" y="410"/>
                  </a:cxn>
                  <a:cxn ang="0">
                    <a:pos x="422" y="455"/>
                  </a:cxn>
                  <a:cxn ang="0">
                    <a:pos x="378" y="473"/>
                  </a:cxn>
                  <a:cxn ang="0">
                    <a:pos x="0" y="473"/>
                  </a:cxn>
                  <a:cxn ang="0">
                    <a:pos x="0" y="175"/>
                  </a:cxn>
                  <a:cxn ang="0">
                    <a:pos x="376" y="175"/>
                  </a:cxn>
                  <a:cxn ang="0">
                    <a:pos x="421" y="193"/>
                  </a:cxn>
                  <a:cxn ang="0">
                    <a:pos x="440" y="237"/>
                  </a:cxn>
                  <a:cxn ang="0">
                    <a:pos x="440" y="238"/>
                  </a:cxn>
                  <a:cxn ang="0">
                    <a:pos x="421" y="282"/>
                  </a:cxn>
                  <a:cxn ang="0">
                    <a:pos x="376" y="301"/>
                  </a:cxn>
                  <a:cxn ang="0">
                    <a:pos x="0" y="301"/>
                  </a:cxn>
                  <a:cxn ang="0">
                    <a:pos x="0" y="175"/>
                  </a:cxn>
                  <a:cxn ang="0">
                    <a:pos x="0" y="0"/>
                  </a:cxn>
                  <a:cxn ang="0">
                    <a:pos x="377" y="0"/>
                  </a:cxn>
                  <a:cxn ang="0">
                    <a:pos x="422" y="18"/>
                  </a:cxn>
                  <a:cxn ang="0">
                    <a:pos x="440" y="63"/>
                  </a:cxn>
                  <a:cxn ang="0">
                    <a:pos x="422" y="107"/>
                  </a:cxn>
                  <a:cxn ang="0">
                    <a:pos x="377" y="126"/>
                  </a:cxn>
                  <a:cxn ang="0">
                    <a:pos x="0" y="126"/>
                  </a:cxn>
                  <a:cxn ang="0">
                    <a:pos x="0" y="0"/>
                  </a:cxn>
                </a:cxnLst>
                <a:rect l="0" t="0" r="r" b="b"/>
                <a:pathLst>
                  <a:path w="441" h="473">
                    <a:moveTo>
                      <a:pt x="0" y="473"/>
                    </a:moveTo>
                    <a:cubicBezTo>
                      <a:pt x="0" y="347"/>
                      <a:pt x="0" y="347"/>
                      <a:pt x="0" y="347"/>
                    </a:cubicBezTo>
                    <a:cubicBezTo>
                      <a:pt x="378" y="347"/>
                      <a:pt x="378" y="347"/>
                      <a:pt x="378" y="347"/>
                    </a:cubicBezTo>
                    <a:cubicBezTo>
                      <a:pt x="395" y="347"/>
                      <a:pt x="410" y="353"/>
                      <a:pt x="422" y="365"/>
                    </a:cubicBezTo>
                    <a:cubicBezTo>
                      <a:pt x="434" y="378"/>
                      <a:pt x="441" y="393"/>
                      <a:pt x="441" y="410"/>
                    </a:cubicBezTo>
                    <a:cubicBezTo>
                      <a:pt x="441" y="428"/>
                      <a:pt x="434" y="442"/>
                      <a:pt x="422" y="455"/>
                    </a:cubicBezTo>
                    <a:cubicBezTo>
                      <a:pt x="410" y="467"/>
                      <a:pt x="395" y="473"/>
                      <a:pt x="378" y="473"/>
                    </a:cubicBezTo>
                    <a:lnTo>
                      <a:pt x="0" y="473"/>
                    </a:lnTo>
                    <a:close/>
                    <a:moveTo>
                      <a:pt x="0" y="175"/>
                    </a:move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94" y="175"/>
                      <a:pt x="409" y="181"/>
                      <a:pt x="421" y="193"/>
                    </a:cubicBezTo>
                    <a:cubicBezTo>
                      <a:pt x="433" y="206"/>
                      <a:pt x="440" y="220"/>
                      <a:pt x="440" y="237"/>
                    </a:cubicBezTo>
                    <a:cubicBezTo>
                      <a:pt x="440" y="238"/>
                      <a:pt x="440" y="238"/>
                      <a:pt x="440" y="238"/>
                    </a:cubicBezTo>
                    <a:cubicBezTo>
                      <a:pt x="440" y="255"/>
                      <a:pt x="433" y="270"/>
                      <a:pt x="421" y="282"/>
                    </a:cubicBezTo>
                    <a:cubicBezTo>
                      <a:pt x="409" y="295"/>
                      <a:pt x="394" y="301"/>
                      <a:pt x="376" y="301"/>
                    </a:cubicBezTo>
                    <a:cubicBezTo>
                      <a:pt x="0" y="301"/>
                      <a:pt x="0" y="301"/>
                      <a:pt x="0" y="301"/>
                    </a:cubicBezTo>
                    <a:lnTo>
                      <a:pt x="0" y="175"/>
                    </a:lnTo>
                    <a:close/>
                    <a:moveTo>
                      <a:pt x="0" y="0"/>
                    </a:moveTo>
                    <a:cubicBezTo>
                      <a:pt x="377" y="0"/>
                      <a:pt x="377" y="0"/>
                      <a:pt x="377" y="0"/>
                    </a:cubicBezTo>
                    <a:cubicBezTo>
                      <a:pt x="395" y="0"/>
                      <a:pt x="409" y="6"/>
                      <a:pt x="422" y="18"/>
                    </a:cubicBezTo>
                    <a:cubicBezTo>
                      <a:pt x="434" y="30"/>
                      <a:pt x="440" y="45"/>
                      <a:pt x="440" y="63"/>
                    </a:cubicBezTo>
                    <a:cubicBezTo>
                      <a:pt x="440" y="80"/>
                      <a:pt x="434" y="95"/>
                      <a:pt x="422" y="107"/>
                    </a:cubicBezTo>
                    <a:cubicBezTo>
                      <a:pt x="409" y="120"/>
                      <a:pt x="395" y="126"/>
                      <a:pt x="377" y="126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Freeform 40"/>
            <p:cNvSpPr/>
            <p:nvPr/>
          </p:nvSpPr>
          <p:spPr bwMode="auto">
            <a:xfrm>
              <a:off x="3662363" y="1272140"/>
              <a:ext cx="923925" cy="62865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873" y="0"/>
                </a:cxn>
                <a:cxn ang="0">
                  <a:pos x="873" y="594"/>
                </a:cxn>
                <a:cxn ang="0">
                  <a:pos x="0" y="594"/>
                </a:cxn>
                <a:cxn ang="0">
                  <a:pos x="213" y="266"/>
                </a:cxn>
                <a:cxn ang="0">
                  <a:pos x="856" y="0"/>
                </a:cxn>
              </a:cxnLst>
              <a:rect l="0" t="0" r="r" b="b"/>
              <a:pathLst>
                <a:path w="873" h="594">
                  <a:moveTo>
                    <a:pt x="856" y="0"/>
                  </a:moveTo>
                  <a:cubicBezTo>
                    <a:pt x="862" y="0"/>
                    <a:pt x="868" y="0"/>
                    <a:pt x="873" y="0"/>
                  </a:cubicBezTo>
                  <a:cubicBezTo>
                    <a:pt x="873" y="594"/>
                    <a:pt x="873" y="594"/>
                    <a:pt x="873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44" y="473"/>
                    <a:pt x="115" y="364"/>
                    <a:pt x="213" y="266"/>
                  </a:cubicBezTo>
                  <a:cubicBezTo>
                    <a:pt x="391" y="88"/>
                    <a:pt x="605" y="0"/>
                    <a:pt x="856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4586288" y="1984928"/>
              <a:ext cx="941388" cy="639763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0" y="0"/>
                </a:cxn>
                <a:cxn ang="0">
                  <a:pos x="864" y="0"/>
                </a:cxn>
                <a:cxn ang="0">
                  <a:pos x="892" y="235"/>
                </a:cxn>
                <a:cxn ang="0">
                  <a:pos x="816" y="606"/>
                </a:cxn>
                <a:cxn ang="0">
                  <a:pos x="0" y="606"/>
                </a:cxn>
              </a:cxnLst>
              <a:rect l="0" t="0" r="r" b="b"/>
              <a:pathLst>
                <a:path w="892" h="606">
                  <a:moveTo>
                    <a:pt x="0" y="6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83" y="74"/>
                    <a:pt x="892" y="153"/>
                    <a:pt x="892" y="235"/>
                  </a:cubicBezTo>
                  <a:cubicBezTo>
                    <a:pt x="892" y="369"/>
                    <a:pt x="867" y="493"/>
                    <a:pt x="816" y="606"/>
                  </a:cubicBezTo>
                  <a:lnTo>
                    <a:pt x="0" y="606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42"/>
            <p:cNvSpPr/>
            <p:nvPr/>
          </p:nvSpPr>
          <p:spPr bwMode="auto">
            <a:xfrm>
              <a:off x="3606801" y="1984928"/>
              <a:ext cx="979488" cy="639763"/>
            </a:xfrm>
            <a:custGeom>
              <a:avLst/>
              <a:gdLst/>
              <a:ahLst/>
              <a:cxnLst>
                <a:cxn ang="0">
                  <a:pos x="926" y="606"/>
                </a:cxn>
                <a:cxn ang="0">
                  <a:pos x="76" y="606"/>
                </a:cxn>
                <a:cxn ang="0">
                  <a:pos x="0" y="235"/>
                </a:cxn>
                <a:cxn ang="0">
                  <a:pos x="29" y="0"/>
                </a:cxn>
                <a:cxn ang="0">
                  <a:pos x="926" y="0"/>
                </a:cxn>
                <a:cxn ang="0">
                  <a:pos x="926" y="606"/>
                </a:cxn>
              </a:cxnLst>
              <a:rect l="0" t="0" r="r" b="b"/>
              <a:pathLst>
                <a:path w="926" h="606">
                  <a:moveTo>
                    <a:pt x="926" y="606"/>
                  </a:moveTo>
                  <a:cubicBezTo>
                    <a:pt x="76" y="606"/>
                    <a:pt x="76" y="606"/>
                    <a:pt x="76" y="606"/>
                  </a:cubicBezTo>
                  <a:cubicBezTo>
                    <a:pt x="25" y="493"/>
                    <a:pt x="0" y="369"/>
                    <a:pt x="0" y="235"/>
                  </a:cubicBezTo>
                  <a:cubicBezTo>
                    <a:pt x="0" y="153"/>
                    <a:pt x="10" y="74"/>
                    <a:pt x="29" y="0"/>
                  </a:cubicBezTo>
                  <a:cubicBezTo>
                    <a:pt x="926" y="0"/>
                    <a:pt x="926" y="0"/>
                    <a:pt x="926" y="0"/>
                  </a:cubicBezTo>
                  <a:lnTo>
                    <a:pt x="926" y="60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43"/>
            <p:cNvSpPr/>
            <p:nvPr/>
          </p:nvSpPr>
          <p:spPr bwMode="auto">
            <a:xfrm>
              <a:off x="3730626" y="2710415"/>
              <a:ext cx="855663" cy="641350"/>
            </a:xfrm>
            <a:custGeom>
              <a:avLst/>
              <a:gdLst/>
              <a:ahLst/>
              <a:cxnLst>
                <a:cxn ang="0">
                  <a:pos x="809" y="0"/>
                </a:cxn>
                <a:cxn ang="0">
                  <a:pos x="809" y="607"/>
                </a:cxn>
                <a:cxn ang="0">
                  <a:pos x="339" y="607"/>
                </a:cxn>
                <a:cxn ang="0">
                  <a:pos x="339" y="607"/>
                </a:cxn>
                <a:cxn ang="0">
                  <a:pos x="91" y="129"/>
                </a:cxn>
                <a:cxn ang="0">
                  <a:pos x="84" y="120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607">
                  <a:moveTo>
                    <a:pt x="809" y="0"/>
                  </a:moveTo>
                  <a:cubicBezTo>
                    <a:pt x="809" y="607"/>
                    <a:pt x="809" y="607"/>
                    <a:pt x="80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6" y="488"/>
                    <a:pt x="253" y="329"/>
                    <a:pt x="91" y="129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52" y="82"/>
                    <a:pt x="24" y="42"/>
                    <a:pt x="0" y="0"/>
                  </a:cubicBezTo>
                  <a:lnTo>
                    <a:pt x="80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44"/>
            <p:cNvSpPr/>
            <p:nvPr/>
          </p:nvSpPr>
          <p:spPr bwMode="auto">
            <a:xfrm>
              <a:off x="4586288" y="2710415"/>
              <a:ext cx="819150" cy="641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75" y="0"/>
                </a:cxn>
                <a:cxn ang="0">
                  <a:pos x="683" y="130"/>
                </a:cxn>
                <a:cxn ang="0">
                  <a:pos x="677" y="136"/>
                </a:cxn>
                <a:cxn ang="0">
                  <a:pos x="545" y="319"/>
                </a:cxn>
                <a:cxn ang="0">
                  <a:pos x="435" y="607"/>
                </a:cxn>
                <a:cxn ang="0">
                  <a:pos x="435" y="607"/>
                </a:cxn>
                <a:cxn ang="0">
                  <a:pos x="0" y="607"/>
                </a:cxn>
                <a:cxn ang="0">
                  <a:pos x="0" y="0"/>
                </a:cxn>
              </a:cxnLst>
              <a:rect l="0" t="0" r="r" b="b"/>
              <a:pathLst>
                <a:path w="775" h="607">
                  <a:moveTo>
                    <a:pt x="0" y="0"/>
                  </a:moveTo>
                  <a:cubicBezTo>
                    <a:pt x="775" y="0"/>
                    <a:pt x="775" y="0"/>
                    <a:pt x="775" y="0"/>
                  </a:cubicBezTo>
                  <a:cubicBezTo>
                    <a:pt x="748" y="45"/>
                    <a:pt x="718" y="88"/>
                    <a:pt x="683" y="130"/>
                  </a:cubicBezTo>
                  <a:cubicBezTo>
                    <a:pt x="681" y="132"/>
                    <a:pt x="679" y="134"/>
                    <a:pt x="677" y="136"/>
                  </a:cubicBezTo>
                  <a:cubicBezTo>
                    <a:pt x="624" y="202"/>
                    <a:pt x="580" y="263"/>
                    <a:pt x="545" y="319"/>
                  </a:cubicBezTo>
                  <a:cubicBezTo>
                    <a:pt x="473" y="433"/>
                    <a:pt x="437" y="529"/>
                    <a:pt x="435" y="607"/>
                  </a:cubicBezTo>
                  <a:cubicBezTo>
                    <a:pt x="435" y="607"/>
                    <a:pt x="435" y="607"/>
                    <a:pt x="435" y="607"/>
                  </a:cubicBezTo>
                  <a:cubicBezTo>
                    <a:pt x="0" y="607"/>
                    <a:pt x="0" y="607"/>
                    <a:pt x="0" y="6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1" name="Oval 108"/>
          <p:cNvSpPr/>
          <p:nvPr/>
        </p:nvSpPr>
        <p:spPr>
          <a:xfrm>
            <a:off x="4163347" y="4112076"/>
            <a:ext cx="719906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Oval 121"/>
          <p:cNvSpPr/>
          <p:nvPr/>
        </p:nvSpPr>
        <p:spPr>
          <a:xfrm>
            <a:off x="7308750" y="4112076"/>
            <a:ext cx="719906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Oval 48"/>
          <p:cNvSpPr/>
          <p:nvPr/>
        </p:nvSpPr>
        <p:spPr>
          <a:xfrm>
            <a:off x="4858552" y="2506251"/>
            <a:ext cx="719906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Oval 50"/>
          <p:cNvSpPr/>
          <p:nvPr/>
        </p:nvSpPr>
        <p:spPr>
          <a:xfrm>
            <a:off x="6613545" y="2506251"/>
            <a:ext cx="719906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7129" y="2245467"/>
            <a:ext cx="719906" cy="720000"/>
            <a:chOff x="5767086" y="2245467"/>
            <a:chExt cx="720000" cy="720000"/>
          </a:xfrm>
        </p:grpSpPr>
        <p:sp>
          <p:nvSpPr>
            <p:cNvPr id="106" name="Oval 49"/>
            <p:cNvSpPr/>
            <p:nvPr/>
          </p:nvSpPr>
          <p:spPr>
            <a:xfrm>
              <a:off x="5767086" y="2245467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4" name="组合 113"/>
            <p:cNvGrpSpPr>
              <a:grpSpLocks noChangeAspect="1"/>
            </p:cNvGrpSpPr>
            <p:nvPr/>
          </p:nvGrpSpPr>
          <p:grpSpPr>
            <a:xfrm>
              <a:off x="5947523" y="2389675"/>
              <a:ext cx="359127" cy="431584"/>
              <a:chOff x="5072479" y="2378340"/>
              <a:chExt cx="239649" cy="288000"/>
            </a:xfrm>
            <a:solidFill>
              <a:schemeClr val="bg1">
                <a:lumMod val="95000"/>
              </a:schemeClr>
            </a:solidFill>
          </p:grpSpPr>
          <p:sp>
            <p:nvSpPr>
              <p:cNvPr id="115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485299" y="4969620"/>
            <a:ext cx="719906" cy="720000"/>
            <a:chOff x="4485089" y="4969620"/>
            <a:chExt cx="720000" cy="720000"/>
          </a:xfrm>
        </p:grpSpPr>
        <p:sp>
          <p:nvSpPr>
            <p:cNvPr id="95" name="Oval 113"/>
            <p:cNvSpPr/>
            <p:nvPr/>
          </p:nvSpPr>
          <p:spPr>
            <a:xfrm>
              <a:off x="4485089" y="496962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110"/>
            <p:cNvSpPr>
              <a:spLocks noChangeAspect="1" noEditPoints="1"/>
            </p:cNvSpPr>
            <p:nvPr/>
          </p:nvSpPr>
          <p:spPr bwMode="auto">
            <a:xfrm>
              <a:off x="4657978" y="5126442"/>
              <a:ext cx="392872" cy="347925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86797" y="4969620"/>
            <a:ext cx="719906" cy="720000"/>
            <a:chOff x="6986912" y="4969620"/>
            <a:chExt cx="720000" cy="720000"/>
          </a:xfrm>
        </p:grpSpPr>
        <p:sp>
          <p:nvSpPr>
            <p:cNvPr id="104" name="Oval 131"/>
            <p:cNvSpPr/>
            <p:nvPr/>
          </p:nvSpPr>
          <p:spPr>
            <a:xfrm>
              <a:off x="6986912" y="496962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168"/>
            <p:cNvSpPr>
              <a:spLocks noChangeAspect="1" noEditPoints="1"/>
            </p:cNvSpPr>
            <p:nvPr/>
          </p:nvSpPr>
          <p:spPr bwMode="auto">
            <a:xfrm>
              <a:off x="7168555" y="5174825"/>
              <a:ext cx="368170" cy="315339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24106" y="3221300"/>
            <a:ext cx="719906" cy="720000"/>
            <a:chOff x="4223862" y="3221300"/>
            <a:chExt cx="720000" cy="720000"/>
          </a:xfrm>
        </p:grpSpPr>
        <p:sp>
          <p:nvSpPr>
            <p:cNvPr id="49" name="Oval 98"/>
            <p:cNvSpPr/>
            <p:nvPr/>
          </p:nvSpPr>
          <p:spPr>
            <a:xfrm>
              <a:off x="4223862" y="32213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203"/>
            <p:cNvSpPr>
              <a:spLocks noChangeAspect="1" noEditPoints="1"/>
            </p:cNvSpPr>
            <p:nvPr/>
          </p:nvSpPr>
          <p:spPr bwMode="auto">
            <a:xfrm>
              <a:off x="4417145" y="3385867"/>
              <a:ext cx="362620" cy="34765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47991" y="3221300"/>
            <a:ext cx="719906" cy="720000"/>
            <a:chOff x="7248140" y="3221300"/>
            <a:chExt cx="720000" cy="720000"/>
          </a:xfrm>
        </p:grpSpPr>
        <p:sp>
          <p:nvSpPr>
            <p:cNvPr id="99" name="Oval 117"/>
            <p:cNvSpPr/>
            <p:nvPr/>
          </p:nvSpPr>
          <p:spPr>
            <a:xfrm>
              <a:off x="7248140" y="32213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1" name="Group 92"/>
            <p:cNvGrpSpPr/>
            <p:nvPr/>
          </p:nvGrpSpPr>
          <p:grpSpPr>
            <a:xfrm>
              <a:off x="7402081" y="3457484"/>
              <a:ext cx="436183" cy="271696"/>
              <a:chOff x="5172076" y="1938338"/>
              <a:chExt cx="471488" cy="293688"/>
            </a:xfrm>
            <a:solidFill>
              <a:schemeClr val="bg1">
                <a:lumMod val="95000"/>
              </a:schemeClr>
            </a:solidFill>
          </p:grpSpPr>
          <p:sp>
            <p:nvSpPr>
              <p:cNvPr id="132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8178717" y="3021251"/>
            <a:ext cx="1723307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8178715" y="3388688"/>
            <a:ext cx="3042722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在此录入图表的综合描述说明，在此录入图表的描述说明，在此录入上述图表的描述说明。</a:t>
            </a:r>
          </a:p>
        </p:txBody>
      </p:sp>
      <p:sp>
        <p:nvSpPr>
          <p:cNvPr id="137" name="矩形 136"/>
          <p:cNvSpPr/>
          <p:nvPr/>
        </p:nvSpPr>
        <p:spPr>
          <a:xfrm>
            <a:off x="2595622" y="4910223"/>
            <a:ext cx="1723307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矩形 47"/>
          <p:cNvSpPr>
            <a:spLocks noChangeArrowheads="1"/>
          </p:cNvSpPr>
          <p:nvPr/>
        </p:nvSpPr>
        <p:spPr bwMode="auto">
          <a:xfrm>
            <a:off x="1276205" y="5277660"/>
            <a:ext cx="3042722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139" name="矩形 138"/>
          <p:cNvSpPr/>
          <p:nvPr/>
        </p:nvSpPr>
        <p:spPr>
          <a:xfrm>
            <a:off x="7900338" y="4910223"/>
            <a:ext cx="1723307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47"/>
          <p:cNvSpPr>
            <a:spLocks noChangeArrowheads="1"/>
          </p:cNvSpPr>
          <p:nvPr/>
        </p:nvSpPr>
        <p:spPr bwMode="auto">
          <a:xfrm>
            <a:off x="7903137" y="5277660"/>
            <a:ext cx="306902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在此录入图表的综合描述说明，在此录入图表的综合描述说明。</a:t>
            </a:r>
          </a:p>
        </p:txBody>
      </p:sp>
      <p:sp>
        <p:nvSpPr>
          <p:cNvPr id="141" name="矩形 140"/>
          <p:cNvSpPr/>
          <p:nvPr/>
        </p:nvSpPr>
        <p:spPr>
          <a:xfrm>
            <a:off x="2595622" y="3101461"/>
            <a:ext cx="1723307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矩形 47"/>
          <p:cNvSpPr>
            <a:spLocks noChangeArrowheads="1"/>
          </p:cNvSpPr>
          <p:nvPr/>
        </p:nvSpPr>
        <p:spPr bwMode="auto">
          <a:xfrm>
            <a:off x="947156" y="3468898"/>
            <a:ext cx="3126275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在此录入图表的综合描述说明，在此录入图表的综合描述说明。</a:t>
            </a:r>
          </a:p>
        </p:txBody>
      </p:sp>
      <p:sp>
        <p:nvSpPr>
          <p:cNvPr id="143" name="矩形 142"/>
          <p:cNvSpPr/>
          <p:nvPr/>
        </p:nvSpPr>
        <p:spPr>
          <a:xfrm>
            <a:off x="5234348" y="1130449"/>
            <a:ext cx="1723307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4399375" y="1497886"/>
            <a:ext cx="3393255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在此录入上述图表的综合描述说明，在此录入图表的综合描述说明。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9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7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0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8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6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7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0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8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6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247"/>
          <p:cNvCxnSpPr/>
          <p:nvPr/>
        </p:nvCxnSpPr>
        <p:spPr>
          <a:xfrm>
            <a:off x="1043633" y="5477608"/>
            <a:ext cx="1010473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74"/>
          <p:cNvGrpSpPr/>
          <p:nvPr/>
        </p:nvGrpSpPr>
        <p:grpSpPr>
          <a:xfrm>
            <a:off x="2179237" y="1739195"/>
            <a:ext cx="1228789" cy="3456420"/>
            <a:chOff x="1634044" y="1304396"/>
            <a:chExt cx="921712" cy="2592315"/>
          </a:xfrm>
        </p:grpSpPr>
        <p:sp>
          <p:nvSpPr>
            <p:cNvPr id="4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4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4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0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46" name="Group 61"/>
            <p:cNvGrpSpPr/>
            <p:nvPr/>
          </p:nvGrpSpPr>
          <p:grpSpPr>
            <a:xfrm>
              <a:off x="1683557" y="1477217"/>
              <a:ext cx="822689" cy="2108390"/>
              <a:chOff x="1683557" y="1477217"/>
              <a:chExt cx="822689" cy="2108390"/>
            </a:xfrm>
          </p:grpSpPr>
          <p:sp>
            <p:nvSpPr>
              <p:cNvPr id="47" name="Text Placeholder 3"/>
              <p:cNvSpPr txBox="1"/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Rectangle 60"/>
              <p:cNvSpPr/>
              <p:nvPr/>
            </p:nvSpPr>
            <p:spPr>
              <a:xfrm>
                <a:off x="1683557" y="1477217"/>
                <a:ext cx="822689" cy="479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90%</a:t>
                </a:r>
              </a:p>
            </p:txBody>
          </p:sp>
        </p:grpSp>
      </p:grpSp>
      <p:grpSp>
        <p:nvGrpSpPr>
          <p:cNvPr id="51" name="Group 75"/>
          <p:cNvGrpSpPr/>
          <p:nvPr/>
        </p:nvGrpSpPr>
        <p:grpSpPr>
          <a:xfrm>
            <a:off x="3830422" y="2276862"/>
            <a:ext cx="1228789" cy="2918755"/>
            <a:chOff x="2872594" y="1707645"/>
            <a:chExt cx="921712" cy="2189066"/>
          </a:xfrm>
        </p:grpSpPr>
        <p:sp>
          <p:nvSpPr>
            <p:cNvPr id="52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53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57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58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4" name="Group 62"/>
            <p:cNvGrpSpPr/>
            <p:nvPr/>
          </p:nvGrpSpPr>
          <p:grpSpPr>
            <a:xfrm>
              <a:off x="2916822" y="1825998"/>
              <a:ext cx="822689" cy="1759608"/>
              <a:chOff x="1683557" y="1750267"/>
              <a:chExt cx="822689" cy="1759608"/>
            </a:xfrm>
          </p:grpSpPr>
          <p:sp>
            <p:nvSpPr>
              <p:cNvPr id="55" name="Text Placeholder 3"/>
              <p:cNvSpPr txBox="1"/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Rectangle 64"/>
              <p:cNvSpPr/>
              <p:nvPr/>
            </p:nvSpPr>
            <p:spPr>
              <a:xfrm>
                <a:off x="1683557" y="1750267"/>
                <a:ext cx="822689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80%</a:t>
                </a:r>
              </a:p>
            </p:txBody>
          </p:sp>
        </p:grpSp>
      </p:grpSp>
      <p:grpSp>
        <p:nvGrpSpPr>
          <p:cNvPr id="59" name="Group 76"/>
          <p:cNvGrpSpPr/>
          <p:nvPr/>
        </p:nvGrpSpPr>
        <p:grpSpPr>
          <a:xfrm>
            <a:off x="5422706" y="971104"/>
            <a:ext cx="1350049" cy="4224513"/>
            <a:chOff x="4062340" y="728326"/>
            <a:chExt cx="1012669" cy="3168385"/>
          </a:xfrm>
        </p:grpSpPr>
        <p:sp>
          <p:nvSpPr>
            <p:cNvPr id="60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61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65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6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FF3F3F"/>
                  </a:solidFill>
                </a:endParaRPr>
              </a:p>
            </p:txBody>
          </p:sp>
        </p:grpSp>
        <p:grpSp>
          <p:nvGrpSpPr>
            <p:cNvPr id="62" name="Group 65"/>
            <p:cNvGrpSpPr/>
            <p:nvPr/>
          </p:nvGrpSpPr>
          <p:grpSpPr>
            <a:xfrm>
              <a:off x="4062340" y="958754"/>
              <a:ext cx="1012669" cy="2626851"/>
              <a:chOff x="1594103" y="1174197"/>
              <a:chExt cx="1012669" cy="2626851"/>
            </a:xfrm>
          </p:grpSpPr>
          <p:sp>
            <p:nvSpPr>
              <p:cNvPr id="63" name="Text Placeholder 3"/>
              <p:cNvSpPr txBox="1"/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Rectangle 67"/>
              <p:cNvSpPr/>
              <p:nvPr/>
            </p:nvSpPr>
            <p:spPr>
              <a:xfrm>
                <a:off x="1594103" y="1174197"/>
                <a:ext cx="1012669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100%</a:t>
                </a:r>
              </a:p>
            </p:txBody>
          </p:sp>
        </p:grpSp>
      </p:grpSp>
      <p:grpSp>
        <p:nvGrpSpPr>
          <p:cNvPr id="67" name="Group 79"/>
          <p:cNvGrpSpPr/>
          <p:nvPr/>
        </p:nvGrpSpPr>
        <p:grpSpPr>
          <a:xfrm>
            <a:off x="8783977" y="1739195"/>
            <a:ext cx="1228789" cy="3456420"/>
            <a:chOff x="6588245" y="1304396"/>
            <a:chExt cx="921712" cy="2592315"/>
          </a:xfrm>
        </p:grpSpPr>
        <p:sp>
          <p:nvSpPr>
            <p:cNvPr id="68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69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73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74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70" name="Group 68"/>
            <p:cNvGrpSpPr/>
            <p:nvPr/>
          </p:nvGrpSpPr>
          <p:grpSpPr>
            <a:xfrm>
              <a:off x="6632473" y="1477217"/>
              <a:ext cx="822689" cy="2108388"/>
              <a:chOff x="1683557" y="1477217"/>
              <a:chExt cx="822689" cy="2108388"/>
            </a:xfrm>
          </p:grpSpPr>
          <p:sp>
            <p:nvSpPr>
              <p:cNvPr id="71" name="Text Placeholder 3"/>
              <p:cNvSpPr txBox="1"/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Rectangle 70"/>
              <p:cNvSpPr/>
              <p:nvPr/>
            </p:nvSpPr>
            <p:spPr>
              <a:xfrm>
                <a:off x="1683557" y="1477217"/>
                <a:ext cx="822689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90%</a:t>
                </a:r>
              </a:p>
            </p:txBody>
          </p:sp>
        </p:grpSp>
      </p:grpSp>
      <p:grpSp>
        <p:nvGrpSpPr>
          <p:cNvPr id="75" name="Group 78"/>
          <p:cNvGrpSpPr/>
          <p:nvPr/>
        </p:nvGrpSpPr>
        <p:grpSpPr>
          <a:xfrm>
            <a:off x="7132792" y="2507290"/>
            <a:ext cx="1228789" cy="2663083"/>
            <a:chOff x="5349694" y="1880466"/>
            <a:chExt cx="921712" cy="1997312"/>
          </a:xfrm>
        </p:grpSpPr>
        <p:sp>
          <p:nvSpPr>
            <p:cNvPr id="76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77" name="Group 77"/>
            <p:cNvGrpSpPr/>
            <p:nvPr/>
          </p:nvGrpSpPr>
          <p:grpSpPr>
            <a:xfrm>
              <a:off x="5397042" y="1960262"/>
              <a:ext cx="822689" cy="1840285"/>
              <a:chOff x="5397042" y="1960262"/>
              <a:chExt cx="822689" cy="1840285"/>
            </a:xfrm>
          </p:grpSpPr>
          <p:grpSp>
            <p:nvGrpSpPr>
              <p:cNvPr id="78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101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07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rgbClr val="FFC000"/>
                    </a:solidFill>
                  </a:endParaRPr>
                </a:p>
              </p:txBody>
            </p:sp>
          </p:grpSp>
          <p:grpSp>
            <p:nvGrpSpPr>
              <p:cNvPr id="79" name="Group 71"/>
              <p:cNvGrpSpPr/>
              <p:nvPr/>
            </p:nvGrpSpPr>
            <p:grpSpPr>
              <a:xfrm>
                <a:off x="5397042" y="1960262"/>
                <a:ext cx="822689" cy="1610449"/>
                <a:chOff x="1683556" y="1865481"/>
                <a:chExt cx="822689" cy="1610449"/>
              </a:xfrm>
            </p:grpSpPr>
            <p:sp>
              <p:nvSpPr>
                <p:cNvPr id="80" name="Text Placeholder 3"/>
                <p:cNvSpPr txBox="1"/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8565">
                    <a:spcBef>
                      <a:spcPct val="20000"/>
                    </a:spcBef>
                    <a:defRPr/>
                  </a:pPr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输入标签</a:t>
                  </a:r>
                  <a:endPara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5" name="Rectangle 73"/>
                <p:cNvSpPr/>
                <p:nvPr/>
              </p:nvSpPr>
              <p:spPr>
                <a:xfrm>
                  <a:off x="1683556" y="1865481"/>
                  <a:ext cx="822689" cy="47965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8565">
                    <a:spcBef>
                      <a:spcPct val="20000"/>
                    </a:spcBef>
                    <a:defRPr/>
                  </a:pPr>
                  <a:r>
                    <a:rPr lang="en-US" sz="3555" b="1" dirty="0">
                      <a:solidFill>
                        <a:schemeClr val="bg1"/>
                      </a:solidFill>
                    </a:rPr>
                    <a:t>70%</a:t>
                  </a:r>
                </a:p>
              </p:txBody>
            </p:sp>
          </p:grpSp>
        </p:grpSp>
      </p:grpSp>
      <p:sp>
        <p:nvSpPr>
          <p:cNvPr id="108" name="TextBox 107"/>
          <p:cNvSpPr txBox="1"/>
          <p:nvPr/>
        </p:nvSpPr>
        <p:spPr>
          <a:xfrm>
            <a:off x="1035442" y="5612316"/>
            <a:ext cx="1012112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09" name="文本框 13"/>
          <p:cNvSpPr txBox="1"/>
          <p:nvPr/>
        </p:nvSpPr>
        <p:spPr>
          <a:xfrm>
            <a:off x="2271806" y="2794682"/>
            <a:ext cx="107252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</a:p>
        </p:txBody>
      </p:sp>
      <p:sp>
        <p:nvSpPr>
          <p:cNvPr id="110" name="文本框 13"/>
          <p:cNvSpPr txBox="1"/>
          <p:nvPr/>
        </p:nvSpPr>
        <p:spPr>
          <a:xfrm>
            <a:off x="3908550" y="3192861"/>
            <a:ext cx="1058090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</a:p>
        </p:txBody>
      </p:sp>
      <p:sp>
        <p:nvSpPr>
          <p:cNvPr id="111" name="文本框 13"/>
          <p:cNvSpPr txBox="1"/>
          <p:nvPr/>
        </p:nvSpPr>
        <p:spPr>
          <a:xfrm>
            <a:off x="8870235" y="2794682"/>
            <a:ext cx="107252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</a:p>
        </p:txBody>
      </p:sp>
      <p:sp>
        <p:nvSpPr>
          <p:cNvPr id="112" name="文本框 13"/>
          <p:cNvSpPr txBox="1"/>
          <p:nvPr/>
        </p:nvSpPr>
        <p:spPr>
          <a:xfrm>
            <a:off x="7230098" y="3192861"/>
            <a:ext cx="1058090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</a:p>
        </p:txBody>
      </p:sp>
      <p:sp>
        <p:nvSpPr>
          <p:cNvPr id="113" name="文本框 13"/>
          <p:cNvSpPr txBox="1"/>
          <p:nvPr/>
        </p:nvSpPr>
        <p:spPr>
          <a:xfrm>
            <a:off x="5562321" y="2055349"/>
            <a:ext cx="1058090" cy="1772785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0" grpId="0"/>
      <p:bldP spid="111" grpId="0"/>
      <p:bldP spid="112" grpId="0"/>
      <p:bldP spid="1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1586204" y="3959722"/>
            <a:ext cx="9216884" cy="2069009"/>
          </a:xfrm>
          <a:prstGeom prst="roundRect">
            <a:avLst>
              <a:gd name="adj" fmla="val 2778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  <a:round/>
          </a:ln>
          <a:effectLst/>
        </p:spPr>
        <p:txBody>
          <a:bodyPr lIns="121894" tIns="60949" rIns="121894" bIns="60949" anchor="ctr"/>
          <a:lstStyle/>
          <a:p>
            <a:pPr algn="ctr">
              <a:lnSpc>
                <a:spcPct val="120000"/>
              </a:lnSpc>
            </a:pPr>
            <a:endParaRPr lang="zh-CN" altLang="en-US" sz="19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586205" y="2886571"/>
            <a:ext cx="9214767" cy="1361017"/>
            <a:chOff x="1330845" y="2231355"/>
            <a:chExt cx="6911975" cy="1020762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5363095" y="2247230"/>
              <a:ext cx="2879725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1330845" y="2247230"/>
              <a:ext cx="2879725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AutoShape 14"/>
            <p:cNvSpPr>
              <a:spLocks noChangeArrowheads="1"/>
            </p:cNvSpPr>
            <p:nvPr/>
          </p:nvSpPr>
          <p:spPr bwMode="auto">
            <a:xfrm>
              <a:off x="4213745" y="2388517"/>
              <a:ext cx="1146175" cy="863600"/>
            </a:xfrm>
            <a:prstGeom prst="downArrow">
              <a:avLst>
                <a:gd name="adj1" fmla="val 52074"/>
                <a:gd name="adj2" fmla="val 57903"/>
              </a:avLst>
            </a:pr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" name="AutoShape 19"/>
            <p:cNvSpPr>
              <a:spLocks noChangeArrowheads="1"/>
            </p:cNvSpPr>
            <p:nvPr/>
          </p:nvSpPr>
          <p:spPr bwMode="auto">
            <a:xfrm rot="16200000">
              <a:off x="2305570" y="2139280"/>
              <a:ext cx="908050" cy="1092200"/>
            </a:xfrm>
            <a:prstGeom prst="leftArrow">
              <a:avLst>
                <a:gd name="adj1" fmla="val 50000"/>
                <a:gd name="adj2" fmla="val 48301"/>
              </a:avLst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AutoShape 20"/>
            <p:cNvSpPr>
              <a:spLocks noChangeArrowheads="1"/>
            </p:cNvSpPr>
            <p:nvPr/>
          </p:nvSpPr>
          <p:spPr bwMode="auto">
            <a:xfrm rot="16200000">
              <a:off x="2330971" y="2196429"/>
              <a:ext cx="857250" cy="981075"/>
            </a:xfrm>
            <a:prstGeom prst="leftArrow">
              <a:avLst>
                <a:gd name="adj1" fmla="val 50000"/>
                <a:gd name="adj2" fmla="val 48301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>
                    <a:alpha val="0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AutoShape 21"/>
            <p:cNvSpPr>
              <a:spLocks noChangeArrowheads="1"/>
            </p:cNvSpPr>
            <p:nvPr/>
          </p:nvSpPr>
          <p:spPr bwMode="auto">
            <a:xfrm rot="16200000">
              <a:off x="6363220" y="2139280"/>
              <a:ext cx="908050" cy="1092200"/>
            </a:xfrm>
            <a:prstGeom prst="leftArrow">
              <a:avLst>
                <a:gd name="adj1" fmla="val 50000"/>
                <a:gd name="adj2" fmla="val 48301"/>
              </a:avLst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22"/>
            <p:cNvSpPr>
              <a:spLocks noChangeArrowheads="1"/>
            </p:cNvSpPr>
            <p:nvPr/>
          </p:nvSpPr>
          <p:spPr bwMode="auto">
            <a:xfrm rot="16200000">
              <a:off x="6385446" y="2193254"/>
              <a:ext cx="863600" cy="981075"/>
            </a:xfrm>
            <a:prstGeom prst="leftArrow">
              <a:avLst>
                <a:gd name="adj1" fmla="val 50000"/>
                <a:gd name="adj2" fmla="val 48301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2">
                    <a:alpha val="0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" name="AutoShape 23"/>
            <p:cNvSpPr>
              <a:spLocks noChangeArrowheads="1"/>
            </p:cNvSpPr>
            <p:nvPr/>
          </p:nvSpPr>
          <p:spPr bwMode="auto">
            <a:xfrm rot="16200000">
              <a:off x="4305821" y="2247230"/>
              <a:ext cx="958850" cy="981075"/>
            </a:xfrm>
            <a:prstGeom prst="leftArrow">
              <a:avLst>
                <a:gd name="adj1" fmla="val 50000"/>
                <a:gd name="adj2" fmla="val 48301"/>
              </a:avLst>
            </a:prstGeom>
            <a:solidFill>
              <a:schemeClr val="accent3"/>
            </a:solidFill>
            <a:ln w="9525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6" name="AutoShape 3"/>
          <p:cNvSpPr>
            <a:spLocks noChangeArrowheads="1"/>
          </p:cNvSpPr>
          <p:nvPr/>
        </p:nvSpPr>
        <p:spPr bwMode="auto">
          <a:xfrm>
            <a:off x="6959721" y="1654674"/>
            <a:ext cx="3839132" cy="1248833"/>
          </a:xfrm>
          <a:prstGeom prst="roundRect">
            <a:avLst>
              <a:gd name="adj" fmla="val 5426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  <a:round/>
          </a:ln>
          <a:effectLst/>
        </p:spPr>
        <p:txBody>
          <a:bodyPr lIns="121894" tIns="60949" rIns="121894" bIns="60949" anchor="ctr"/>
          <a:lstStyle/>
          <a:p>
            <a:pPr algn="ctr">
              <a:lnSpc>
                <a:spcPct val="120000"/>
              </a:lnSpc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单击此处添加段落文字内容</a:t>
            </a:r>
          </a:p>
        </p:txBody>
      </p:sp>
      <p:sp>
        <p:nvSpPr>
          <p:cNvPr id="17" name="AutoShape 4"/>
          <p:cNvSpPr>
            <a:spLocks noChangeArrowheads="1"/>
          </p:cNvSpPr>
          <p:nvPr/>
        </p:nvSpPr>
        <p:spPr bwMode="auto">
          <a:xfrm>
            <a:off x="1586205" y="1654674"/>
            <a:ext cx="3839132" cy="1248833"/>
          </a:xfrm>
          <a:prstGeom prst="roundRect">
            <a:avLst>
              <a:gd name="adj" fmla="val 5426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  <a:round/>
          </a:ln>
          <a:effectLst/>
        </p:spPr>
        <p:txBody>
          <a:bodyPr lIns="121894" tIns="60949" rIns="121894" bIns="60949" anchor="ctr"/>
          <a:lstStyle/>
          <a:p>
            <a:pPr algn="ctr">
              <a:lnSpc>
                <a:spcPct val="120000"/>
              </a:lnSpc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单击此处添加段落文字内容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5042271" y="1220757"/>
            <a:ext cx="2209512" cy="2163233"/>
            <a:chOff x="3923233" y="981992"/>
            <a:chExt cx="1657350" cy="1622425"/>
          </a:xfrm>
        </p:grpSpPr>
        <p:grpSp>
          <p:nvGrpSpPr>
            <p:cNvPr id="21" name="Group 7"/>
            <p:cNvGrpSpPr/>
            <p:nvPr/>
          </p:nvGrpSpPr>
          <p:grpSpPr bwMode="auto">
            <a:xfrm>
              <a:off x="3923233" y="981992"/>
              <a:ext cx="1657350" cy="1622425"/>
              <a:chOff x="0" y="0"/>
              <a:chExt cx="987" cy="966"/>
            </a:xfrm>
          </p:grpSpPr>
          <p:grpSp>
            <p:nvGrpSpPr>
              <p:cNvPr id="23" name="Group 8"/>
              <p:cNvGrpSpPr/>
              <p:nvPr/>
            </p:nvGrpSpPr>
            <p:grpSpPr bwMode="auto">
              <a:xfrm>
                <a:off x="0" y="0"/>
                <a:ext cx="987" cy="966"/>
                <a:chOff x="0" y="0"/>
                <a:chExt cx="1042" cy="1019"/>
              </a:xfrm>
            </p:grpSpPr>
            <p:pic>
              <p:nvPicPr>
                <p:cNvPr id="25" name="Picture 9" descr="circuler_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42" cy="10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6" name="Oval 1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35" cy="1019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pic>
            <p:nvPicPr>
              <p:cNvPr id="24" name="Picture 11" descr="Picture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" y="9"/>
                <a:ext cx="779" cy="3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2" name="WordArt 13"/>
            <p:cNvSpPr>
              <a:spLocks noChangeArrowheads="1" noChangeShapeType="1"/>
            </p:cNvSpPr>
            <p:nvPr/>
          </p:nvSpPr>
          <p:spPr bwMode="auto">
            <a:xfrm>
              <a:off x="4224858" y="1489992"/>
              <a:ext cx="1079500" cy="60960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3200" dirty="0">
                  <a:ln w="9525">
                    <a:solidFill>
                      <a:schemeClr val="bg1"/>
                    </a:solidFill>
                    <a:round/>
                  </a:ln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双击添加</a:t>
              </a:r>
            </a:p>
            <a:p>
              <a:pPr algn="ctr"/>
              <a:r>
                <a:rPr lang="zh-CN" altLang="en-US" sz="3200" dirty="0">
                  <a:ln w="9525">
                    <a:solidFill>
                      <a:schemeClr val="bg1"/>
                    </a:solidFill>
                    <a:round/>
                  </a:ln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标题文字</a:t>
              </a:r>
            </a:p>
          </p:txBody>
        </p:sp>
      </p:grpSp>
      <p:sp>
        <p:nvSpPr>
          <p:cNvPr id="27" name="Rectangle 15"/>
          <p:cNvSpPr>
            <a:spLocks noChangeArrowheads="1"/>
          </p:cNvSpPr>
          <p:nvPr/>
        </p:nvSpPr>
        <p:spPr bwMode="auto">
          <a:xfrm>
            <a:off x="1584086" y="4501588"/>
            <a:ext cx="9219000" cy="73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894" tIns="60949" rIns="121894" bIns="60949" anchor="ctr"/>
          <a:lstStyle/>
          <a:p>
            <a:pPr algn="ctr"/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</a:rPr>
              <a:t>单击此处添加段落文字内容     单击此处添加段落文字内容</a:t>
            </a:r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1584086" y="4914436"/>
            <a:ext cx="9219000" cy="73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894" tIns="60949" rIns="121894" bIns="60949" anchor="ctr"/>
          <a:lstStyle/>
          <a:p>
            <a:pPr algn="ctr"/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</a:rPr>
              <a:t>单击此处添加段落文字内容     单击此处添加段落文字内容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 animBg="1"/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组合 96"/>
          <p:cNvGrpSpPr/>
          <p:nvPr/>
        </p:nvGrpSpPr>
        <p:grpSpPr>
          <a:xfrm>
            <a:off x="1392090" y="1028733"/>
            <a:ext cx="6527876" cy="5403624"/>
            <a:chOff x="555625" y="285751"/>
            <a:chExt cx="7940675" cy="6572250"/>
          </a:xfrm>
          <a:solidFill>
            <a:schemeClr val="tx1">
              <a:lumMod val="50000"/>
              <a:lumOff val="50000"/>
            </a:schemeClr>
          </a:solidFill>
          <a:effectLst/>
        </p:grpSpPr>
        <p:sp>
          <p:nvSpPr>
            <p:cNvPr id="98" name="Freeform 7"/>
            <p:cNvSpPr/>
            <p:nvPr/>
          </p:nvSpPr>
          <p:spPr bwMode="auto">
            <a:xfrm>
              <a:off x="5489575" y="6505576"/>
              <a:ext cx="422275" cy="352425"/>
            </a:xfrm>
            <a:custGeom>
              <a:avLst/>
              <a:gdLst>
                <a:gd name="T0" fmla="*/ 88 w 266"/>
                <a:gd name="T1" fmla="*/ 222 h 222"/>
                <a:gd name="T2" fmla="*/ 88 w 266"/>
                <a:gd name="T3" fmla="*/ 222 h 222"/>
                <a:gd name="T4" fmla="*/ 62 w 266"/>
                <a:gd name="T5" fmla="*/ 212 h 222"/>
                <a:gd name="T6" fmla="*/ 40 w 266"/>
                <a:gd name="T7" fmla="*/ 206 h 222"/>
                <a:gd name="T8" fmla="*/ 20 w 266"/>
                <a:gd name="T9" fmla="*/ 196 h 222"/>
                <a:gd name="T10" fmla="*/ 12 w 266"/>
                <a:gd name="T11" fmla="*/ 190 h 222"/>
                <a:gd name="T12" fmla="*/ 6 w 266"/>
                <a:gd name="T13" fmla="*/ 184 h 222"/>
                <a:gd name="T14" fmla="*/ 6 w 266"/>
                <a:gd name="T15" fmla="*/ 184 h 222"/>
                <a:gd name="T16" fmla="*/ 2 w 266"/>
                <a:gd name="T17" fmla="*/ 160 h 222"/>
                <a:gd name="T18" fmla="*/ 0 w 266"/>
                <a:gd name="T19" fmla="*/ 132 h 222"/>
                <a:gd name="T20" fmla="*/ 2 w 266"/>
                <a:gd name="T21" fmla="*/ 108 h 222"/>
                <a:gd name="T22" fmla="*/ 4 w 266"/>
                <a:gd name="T23" fmla="*/ 98 h 222"/>
                <a:gd name="T24" fmla="*/ 8 w 266"/>
                <a:gd name="T25" fmla="*/ 88 h 222"/>
                <a:gd name="T26" fmla="*/ 8 w 266"/>
                <a:gd name="T27" fmla="*/ 88 h 222"/>
                <a:gd name="T28" fmla="*/ 26 w 266"/>
                <a:gd name="T29" fmla="*/ 82 h 222"/>
                <a:gd name="T30" fmla="*/ 36 w 266"/>
                <a:gd name="T31" fmla="*/ 78 h 222"/>
                <a:gd name="T32" fmla="*/ 44 w 266"/>
                <a:gd name="T33" fmla="*/ 74 h 222"/>
                <a:gd name="T34" fmla="*/ 44 w 266"/>
                <a:gd name="T35" fmla="*/ 74 h 222"/>
                <a:gd name="T36" fmla="*/ 46 w 266"/>
                <a:gd name="T37" fmla="*/ 36 h 222"/>
                <a:gd name="T38" fmla="*/ 46 w 266"/>
                <a:gd name="T39" fmla="*/ 36 h 222"/>
                <a:gd name="T40" fmla="*/ 52 w 266"/>
                <a:gd name="T41" fmla="*/ 32 h 222"/>
                <a:gd name="T42" fmla="*/ 56 w 266"/>
                <a:gd name="T43" fmla="*/ 30 h 222"/>
                <a:gd name="T44" fmla="*/ 66 w 266"/>
                <a:gd name="T45" fmla="*/ 32 h 222"/>
                <a:gd name="T46" fmla="*/ 76 w 266"/>
                <a:gd name="T47" fmla="*/ 34 h 222"/>
                <a:gd name="T48" fmla="*/ 84 w 266"/>
                <a:gd name="T49" fmla="*/ 34 h 222"/>
                <a:gd name="T50" fmla="*/ 90 w 266"/>
                <a:gd name="T51" fmla="*/ 34 h 222"/>
                <a:gd name="T52" fmla="*/ 90 w 266"/>
                <a:gd name="T53" fmla="*/ 34 h 222"/>
                <a:gd name="T54" fmla="*/ 142 w 266"/>
                <a:gd name="T55" fmla="*/ 6 h 222"/>
                <a:gd name="T56" fmla="*/ 142 w 266"/>
                <a:gd name="T57" fmla="*/ 6 h 222"/>
                <a:gd name="T58" fmla="*/ 234 w 266"/>
                <a:gd name="T59" fmla="*/ 0 h 222"/>
                <a:gd name="T60" fmla="*/ 234 w 266"/>
                <a:gd name="T61" fmla="*/ 0 h 222"/>
                <a:gd name="T62" fmla="*/ 242 w 266"/>
                <a:gd name="T63" fmla="*/ 4 h 222"/>
                <a:gd name="T64" fmla="*/ 250 w 266"/>
                <a:gd name="T65" fmla="*/ 10 h 222"/>
                <a:gd name="T66" fmla="*/ 258 w 266"/>
                <a:gd name="T67" fmla="*/ 20 h 222"/>
                <a:gd name="T68" fmla="*/ 266 w 266"/>
                <a:gd name="T69" fmla="*/ 32 h 222"/>
                <a:gd name="T70" fmla="*/ 266 w 266"/>
                <a:gd name="T71" fmla="*/ 32 h 222"/>
                <a:gd name="T72" fmla="*/ 266 w 266"/>
                <a:gd name="T73" fmla="*/ 52 h 222"/>
                <a:gd name="T74" fmla="*/ 266 w 266"/>
                <a:gd name="T75" fmla="*/ 52 h 222"/>
                <a:gd name="T76" fmla="*/ 262 w 266"/>
                <a:gd name="T77" fmla="*/ 60 h 222"/>
                <a:gd name="T78" fmla="*/ 258 w 266"/>
                <a:gd name="T79" fmla="*/ 68 h 222"/>
                <a:gd name="T80" fmla="*/ 258 w 266"/>
                <a:gd name="T81" fmla="*/ 68 h 222"/>
                <a:gd name="T82" fmla="*/ 236 w 266"/>
                <a:gd name="T83" fmla="*/ 100 h 222"/>
                <a:gd name="T84" fmla="*/ 226 w 266"/>
                <a:gd name="T85" fmla="*/ 116 h 222"/>
                <a:gd name="T86" fmla="*/ 218 w 266"/>
                <a:gd name="T87" fmla="*/ 134 h 222"/>
                <a:gd name="T88" fmla="*/ 218 w 266"/>
                <a:gd name="T89" fmla="*/ 134 h 222"/>
                <a:gd name="T90" fmla="*/ 212 w 266"/>
                <a:gd name="T91" fmla="*/ 148 h 222"/>
                <a:gd name="T92" fmla="*/ 208 w 266"/>
                <a:gd name="T93" fmla="*/ 158 h 222"/>
                <a:gd name="T94" fmla="*/ 202 w 266"/>
                <a:gd name="T95" fmla="*/ 166 h 222"/>
                <a:gd name="T96" fmla="*/ 202 w 266"/>
                <a:gd name="T97" fmla="*/ 166 h 222"/>
                <a:gd name="T98" fmla="*/ 178 w 266"/>
                <a:gd name="T99" fmla="*/ 178 h 222"/>
                <a:gd name="T100" fmla="*/ 156 w 266"/>
                <a:gd name="T101" fmla="*/ 192 h 222"/>
                <a:gd name="T102" fmla="*/ 116 w 266"/>
                <a:gd name="T103" fmla="*/ 218 h 222"/>
                <a:gd name="T104" fmla="*/ 116 w 266"/>
                <a:gd name="T105" fmla="*/ 218 h 222"/>
                <a:gd name="T106" fmla="*/ 88 w 266"/>
                <a:gd name="T107" fmla="*/ 222 h 222"/>
                <a:gd name="T108" fmla="*/ 88 w 266"/>
                <a:gd name="T109" fmla="*/ 222 h 2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6" h="222">
                  <a:moveTo>
                    <a:pt x="88" y="222"/>
                  </a:moveTo>
                  <a:lnTo>
                    <a:pt x="88" y="222"/>
                  </a:lnTo>
                  <a:lnTo>
                    <a:pt x="62" y="212"/>
                  </a:lnTo>
                  <a:lnTo>
                    <a:pt x="40" y="206"/>
                  </a:lnTo>
                  <a:lnTo>
                    <a:pt x="20" y="196"/>
                  </a:lnTo>
                  <a:lnTo>
                    <a:pt x="12" y="190"/>
                  </a:lnTo>
                  <a:lnTo>
                    <a:pt x="6" y="184"/>
                  </a:lnTo>
                  <a:lnTo>
                    <a:pt x="2" y="160"/>
                  </a:lnTo>
                  <a:lnTo>
                    <a:pt x="0" y="132"/>
                  </a:lnTo>
                  <a:lnTo>
                    <a:pt x="2" y="108"/>
                  </a:lnTo>
                  <a:lnTo>
                    <a:pt x="4" y="98"/>
                  </a:lnTo>
                  <a:lnTo>
                    <a:pt x="8" y="88"/>
                  </a:lnTo>
                  <a:lnTo>
                    <a:pt x="26" y="82"/>
                  </a:lnTo>
                  <a:lnTo>
                    <a:pt x="36" y="78"/>
                  </a:lnTo>
                  <a:lnTo>
                    <a:pt x="44" y="74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6" y="30"/>
                  </a:lnTo>
                  <a:lnTo>
                    <a:pt x="66" y="32"/>
                  </a:lnTo>
                  <a:lnTo>
                    <a:pt x="76" y="34"/>
                  </a:lnTo>
                  <a:lnTo>
                    <a:pt x="84" y="34"/>
                  </a:lnTo>
                  <a:lnTo>
                    <a:pt x="90" y="34"/>
                  </a:lnTo>
                  <a:lnTo>
                    <a:pt x="142" y="6"/>
                  </a:lnTo>
                  <a:lnTo>
                    <a:pt x="234" y="0"/>
                  </a:lnTo>
                  <a:lnTo>
                    <a:pt x="242" y="4"/>
                  </a:lnTo>
                  <a:lnTo>
                    <a:pt x="250" y="10"/>
                  </a:lnTo>
                  <a:lnTo>
                    <a:pt x="258" y="20"/>
                  </a:lnTo>
                  <a:lnTo>
                    <a:pt x="266" y="32"/>
                  </a:lnTo>
                  <a:lnTo>
                    <a:pt x="266" y="52"/>
                  </a:lnTo>
                  <a:lnTo>
                    <a:pt x="262" y="60"/>
                  </a:lnTo>
                  <a:lnTo>
                    <a:pt x="258" y="68"/>
                  </a:lnTo>
                  <a:lnTo>
                    <a:pt x="236" y="100"/>
                  </a:lnTo>
                  <a:lnTo>
                    <a:pt x="226" y="116"/>
                  </a:lnTo>
                  <a:lnTo>
                    <a:pt x="218" y="134"/>
                  </a:lnTo>
                  <a:lnTo>
                    <a:pt x="212" y="148"/>
                  </a:lnTo>
                  <a:lnTo>
                    <a:pt x="208" y="158"/>
                  </a:lnTo>
                  <a:lnTo>
                    <a:pt x="202" y="166"/>
                  </a:lnTo>
                  <a:lnTo>
                    <a:pt x="178" y="178"/>
                  </a:lnTo>
                  <a:lnTo>
                    <a:pt x="156" y="192"/>
                  </a:lnTo>
                  <a:lnTo>
                    <a:pt x="116" y="218"/>
                  </a:lnTo>
                  <a:lnTo>
                    <a:pt x="88" y="2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8"/>
            <p:cNvSpPr/>
            <p:nvPr/>
          </p:nvSpPr>
          <p:spPr bwMode="auto">
            <a:xfrm>
              <a:off x="5508625" y="6521451"/>
              <a:ext cx="387350" cy="320675"/>
            </a:xfrm>
            <a:custGeom>
              <a:avLst/>
              <a:gdLst>
                <a:gd name="T0" fmla="*/ 82 w 244"/>
                <a:gd name="T1" fmla="*/ 202 h 202"/>
                <a:gd name="T2" fmla="*/ 82 w 244"/>
                <a:gd name="T3" fmla="*/ 202 h 202"/>
                <a:gd name="T4" fmla="*/ 22 w 244"/>
                <a:gd name="T5" fmla="*/ 182 h 202"/>
                <a:gd name="T6" fmla="*/ 22 w 244"/>
                <a:gd name="T7" fmla="*/ 182 h 202"/>
                <a:gd name="T8" fmla="*/ 12 w 244"/>
                <a:gd name="T9" fmla="*/ 174 h 202"/>
                <a:gd name="T10" fmla="*/ 6 w 244"/>
                <a:gd name="T11" fmla="*/ 166 h 202"/>
                <a:gd name="T12" fmla="*/ 0 w 244"/>
                <a:gd name="T13" fmla="*/ 158 h 202"/>
                <a:gd name="T14" fmla="*/ 0 w 244"/>
                <a:gd name="T15" fmla="*/ 150 h 202"/>
                <a:gd name="T16" fmla="*/ 0 w 244"/>
                <a:gd name="T17" fmla="*/ 132 h 202"/>
                <a:gd name="T18" fmla="*/ 0 w 244"/>
                <a:gd name="T19" fmla="*/ 114 h 202"/>
                <a:gd name="T20" fmla="*/ 0 w 244"/>
                <a:gd name="T21" fmla="*/ 114 h 202"/>
                <a:gd name="T22" fmla="*/ 2 w 244"/>
                <a:gd name="T23" fmla="*/ 94 h 202"/>
                <a:gd name="T24" fmla="*/ 4 w 244"/>
                <a:gd name="T25" fmla="*/ 90 h 202"/>
                <a:gd name="T26" fmla="*/ 6 w 244"/>
                <a:gd name="T27" fmla="*/ 86 h 202"/>
                <a:gd name="T28" fmla="*/ 8 w 244"/>
                <a:gd name="T29" fmla="*/ 84 h 202"/>
                <a:gd name="T30" fmla="*/ 14 w 244"/>
                <a:gd name="T31" fmla="*/ 82 h 202"/>
                <a:gd name="T32" fmla="*/ 30 w 244"/>
                <a:gd name="T33" fmla="*/ 78 h 202"/>
                <a:gd name="T34" fmla="*/ 30 w 244"/>
                <a:gd name="T35" fmla="*/ 78 h 202"/>
                <a:gd name="T36" fmla="*/ 42 w 244"/>
                <a:gd name="T37" fmla="*/ 68 h 202"/>
                <a:gd name="T38" fmla="*/ 42 w 244"/>
                <a:gd name="T39" fmla="*/ 68 h 202"/>
                <a:gd name="T40" fmla="*/ 44 w 244"/>
                <a:gd name="T41" fmla="*/ 32 h 202"/>
                <a:gd name="T42" fmla="*/ 44 w 244"/>
                <a:gd name="T43" fmla="*/ 32 h 202"/>
                <a:gd name="T44" fmla="*/ 48 w 244"/>
                <a:gd name="T45" fmla="*/ 30 h 202"/>
                <a:gd name="T46" fmla="*/ 48 w 244"/>
                <a:gd name="T47" fmla="*/ 30 h 202"/>
                <a:gd name="T48" fmla="*/ 64 w 244"/>
                <a:gd name="T49" fmla="*/ 34 h 202"/>
                <a:gd name="T50" fmla="*/ 74 w 244"/>
                <a:gd name="T51" fmla="*/ 34 h 202"/>
                <a:gd name="T52" fmla="*/ 84 w 244"/>
                <a:gd name="T53" fmla="*/ 34 h 202"/>
                <a:gd name="T54" fmla="*/ 84 w 244"/>
                <a:gd name="T55" fmla="*/ 34 h 202"/>
                <a:gd name="T56" fmla="*/ 134 w 244"/>
                <a:gd name="T57" fmla="*/ 6 h 202"/>
                <a:gd name="T58" fmla="*/ 134 w 244"/>
                <a:gd name="T59" fmla="*/ 6 h 202"/>
                <a:gd name="T60" fmla="*/ 218 w 244"/>
                <a:gd name="T61" fmla="*/ 0 h 202"/>
                <a:gd name="T62" fmla="*/ 218 w 244"/>
                <a:gd name="T63" fmla="*/ 0 h 202"/>
                <a:gd name="T64" fmla="*/ 224 w 244"/>
                <a:gd name="T65" fmla="*/ 4 h 202"/>
                <a:gd name="T66" fmla="*/ 234 w 244"/>
                <a:gd name="T67" fmla="*/ 12 h 202"/>
                <a:gd name="T68" fmla="*/ 238 w 244"/>
                <a:gd name="T69" fmla="*/ 16 h 202"/>
                <a:gd name="T70" fmla="*/ 240 w 244"/>
                <a:gd name="T71" fmla="*/ 22 h 202"/>
                <a:gd name="T72" fmla="*/ 244 w 244"/>
                <a:gd name="T73" fmla="*/ 28 h 202"/>
                <a:gd name="T74" fmla="*/ 244 w 244"/>
                <a:gd name="T75" fmla="*/ 36 h 202"/>
                <a:gd name="T76" fmla="*/ 244 w 244"/>
                <a:gd name="T77" fmla="*/ 36 h 202"/>
                <a:gd name="T78" fmla="*/ 232 w 244"/>
                <a:gd name="T79" fmla="*/ 56 h 202"/>
                <a:gd name="T80" fmla="*/ 224 w 244"/>
                <a:gd name="T81" fmla="*/ 66 h 202"/>
                <a:gd name="T82" fmla="*/ 216 w 244"/>
                <a:gd name="T83" fmla="*/ 74 h 202"/>
                <a:gd name="T84" fmla="*/ 216 w 244"/>
                <a:gd name="T85" fmla="*/ 74 h 202"/>
                <a:gd name="T86" fmla="*/ 210 w 244"/>
                <a:gd name="T87" fmla="*/ 90 h 202"/>
                <a:gd name="T88" fmla="*/ 202 w 244"/>
                <a:gd name="T89" fmla="*/ 106 h 202"/>
                <a:gd name="T90" fmla="*/ 194 w 244"/>
                <a:gd name="T91" fmla="*/ 122 h 202"/>
                <a:gd name="T92" fmla="*/ 188 w 244"/>
                <a:gd name="T93" fmla="*/ 142 h 202"/>
                <a:gd name="T94" fmla="*/ 188 w 244"/>
                <a:gd name="T95" fmla="*/ 142 h 202"/>
                <a:gd name="T96" fmla="*/ 98 w 244"/>
                <a:gd name="T97" fmla="*/ 198 h 202"/>
                <a:gd name="T98" fmla="*/ 98 w 244"/>
                <a:gd name="T99" fmla="*/ 198 h 202"/>
                <a:gd name="T100" fmla="*/ 90 w 244"/>
                <a:gd name="T101" fmla="*/ 200 h 202"/>
                <a:gd name="T102" fmla="*/ 82 w 244"/>
                <a:gd name="T103" fmla="*/ 202 h 202"/>
                <a:gd name="T104" fmla="*/ 82 w 244"/>
                <a:gd name="T105" fmla="*/ 202 h 2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10"/>
            <p:cNvSpPr/>
            <p:nvPr/>
          </p:nvSpPr>
          <p:spPr bwMode="auto">
            <a:xfrm>
              <a:off x="5661025" y="5511801"/>
              <a:ext cx="1244600" cy="955675"/>
            </a:xfrm>
            <a:custGeom>
              <a:avLst/>
              <a:gdLst>
                <a:gd name="T0" fmla="*/ 40 w 784"/>
                <a:gd name="T1" fmla="*/ 590 h 602"/>
                <a:gd name="T2" fmla="*/ 0 w 784"/>
                <a:gd name="T3" fmla="*/ 520 h 602"/>
                <a:gd name="T4" fmla="*/ 8 w 784"/>
                <a:gd name="T5" fmla="*/ 486 h 602"/>
                <a:gd name="T6" fmla="*/ 26 w 784"/>
                <a:gd name="T7" fmla="*/ 440 h 602"/>
                <a:gd name="T8" fmla="*/ 66 w 784"/>
                <a:gd name="T9" fmla="*/ 396 h 602"/>
                <a:gd name="T10" fmla="*/ 124 w 784"/>
                <a:gd name="T11" fmla="*/ 342 h 602"/>
                <a:gd name="T12" fmla="*/ 184 w 784"/>
                <a:gd name="T13" fmla="*/ 276 h 602"/>
                <a:gd name="T14" fmla="*/ 214 w 784"/>
                <a:gd name="T15" fmla="*/ 230 h 602"/>
                <a:gd name="T16" fmla="*/ 218 w 784"/>
                <a:gd name="T17" fmla="*/ 196 h 602"/>
                <a:gd name="T18" fmla="*/ 248 w 784"/>
                <a:gd name="T19" fmla="*/ 164 h 602"/>
                <a:gd name="T20" fmla="*/ 254 w 784"/>
                <a:gd name="T21" fmla="*/ 96 h 602"/>
                <a:gd name="T22" fmla="*/ 264 w 784"/>
                <a:gd name="T23" fmla="*/ 60 h 602"/>
                <a:gd name="T24" fmla="*/ 298 w 784"/>
                <a:gd name="T25" fmla="*/ 36 h 602"/>
                <a:gd name="T26" fmla="*/ 352 w 784"/>
                <a:gd name="T27" fmla="*/ 68 h 602"/>
                <a:gd name="T28" fmla="*/ 360 w 784"/>
                <a:gd name="T29" fmla="*/ 32 h 602"/>
                <a:gd name="T30" fmla="*/ 346 w 784"/>
                <a:gd name="T31" fmla="*/ 8 h 602"/>
                <a:gd name="T32" fmla="*/ 454 w 784"/>
                <a:gd name="T33" fmla="*/ 10 h 602"/>
                <a:gd name="T34" fmla="*/ 506 w 784"/>
                <a:gd name="T35" fmla="*/ 0 h 602"/>
                <a:gd name="T36" fmla="*/ 518 w 784"/>
                <a:gd name="T37" fmla="*/ 20 h 602"/>
                <a:gd name="T38" fmla="*/ 478 w 784"/>
                <a:gd name="T39" fmla="*/ 82 h 602"/>
                <a:gd name="T40" fmla="*/ 500 w 784"/>
                <a:gd name="T41" fmla="*/ 96 h 602"/>
                <a:gd name="T42" fmla="*/ 580 w 784"/>
                <a:gd name="T43" fmla="*/ 72 h 602"/>
                <a:gd name="T44" fmla="*/ 612 w 784"/>
                <a:gd name="T45" fmla="*/ 84 h 602"/>
                <a:gd name="T46" fmla="*/ 668 w 784"/>
                <a:gd name="T47" fmla="*/ 58 h 602"/>
                <a:gd name="T48" fmla="*/ 710 w 784"/>
                <a:gd name="T49" fmla="*/ 56 h 602"/>
                <a:gd name="T50" fmla="*/ 784 w 784"/>
                <a:gd name="T51" fmla="*/ 152 h 602"/>
                <a:gd name="T52" fmla="*/ 752 w 784"/>
                <a:gd name="T53" fmla="*/ 174 h 602"/>
                <a:gd name="T54" fmla="*/ 728 w 784"/>
                <a:gd name="T55" fmla="*/ 196 h 602"/>
                <a:gd name="T56" fmla="*/ 728 w 784"/>
                <a:gd name="T57" fmla="*/ 224 h 602"/>
                <a:gd name="T58" fmla="*/ 704 w 784"/>
                <a:gd name="T59" fmla="*/ 242 h 602"/>
                <a:gd name="T60" fmla="*/ 634 w 784"/>
                <a:gd name="T61" fmla="*/ 282 h 602"/>
                <a:gd name="T62" fmla="*/ 606 w 784"/>
                <a:gd name="T63" fmla="*/ 296 h 602"/>
                <a:gd name="T64" fmla="*/ 582 w 784"/>
                <a:gd name="T65" fmla="*/ 288 h 602"/>
                <a:gd name="T66" fmla="*/ 556 w 784"/>
                <a:gd name="T67" fmla="*/ 304 h 602"/>
                <a:gd name="T68" fmla="*/ 544 w 784"/>
                <a:gd name="T69" fmla="*/ 292 h 602"/>
                <a:gd name="T70" fmla="*/ 526 w 784"/>
                <a:gd name="T71" fmla="*/ 294 h 602"/>
                <a:gd name="T72" fmla="*/ 516 w 784"/>
                <a:gd name="T73" fmla="*/ 326 h 602"/>
                <a:gd name="T74" fmla="*/ 498 w 784"/>
                <a:gd name="T75" fmla="*/ 338 h 602"/>
                <a:gd name="T76" fmla="*/ 478 w 784"/>
                <a:gd name="T77" fmla="*/ 342 h 602"/>
                <a:gd name="T78" fmla="*/ 468 w 784"/>
                <a:gd name="T79" fmla="*/ 326 h 602"/>
                <a:gd name="T80" fmla="*/ 436 w 784"/>
                <a:gd name="T81" fmla="*/ 302 h 602"/>
                <a:gd name="T82" fmla="*/ 408 w 784"/>
                <a:gd name="T83" fmla="*/ 330 h 602"/>
                <a:gd name="T84" fmla="*/ 374 w 784"/>
                <a:gd name="T85" fmla="*/ 368 h 602"/>
                <a:gd name="T86" fmla="*/ 350 w 784"/>
                <a:gd name="T87" fmla="*/ 394 h 602"/>
                <a:gd name="T88" fmla="*/ 306 w 784"/>
                <a:gd name="T89" fmla="*/ 418 h 602"/>
                <a:gd name="T90" fmla="*/ 270 w 784"/>
                <a:gd name="T91" fmla="*/ 422 h 602"/>
                <a:gd name="T92" fmla="*/ 256 w 784"/>
                <a:gd name="T93" fmla="*/ 438 h 602"/>
                <a:gd name="T94" fmla="*/ 218 w 784"/>
                <a:gd name="T95" fmla="*/ 432 h 602"/>
                <a:gd name="T96" fmla="*/ 140 w 784"/>
                <a:gd name="T97" fmla="*/ 462 h 602"/>
                <a:gd name="T98" fmla="*/ 92 w 784"/>
                <a:gd name="T99" fmla="*/ 474 h 602"/>
                <a:gd name="T100" fmla="*/ 76 w 784"/>
                <a:gd name="T101" fmla="*/ 510 h 602"/>
                <a:gd name="T102" fmla="*/ 52 w 784"/>
                <a:gd name="T103" fmla="*/ 542 h 602"/>
                <a:gd name="T104" fmla="*/ 78 w 784"/>
                <a:gd name="T105" fmla="*/ 566 h 602"/>
                <a:gd name="T106" fmla="*/ 86 w 784"/>
                <a:gd name="T107" fmla="*/ 590 h 602"/>
                <a:gd name="T108" fmla="*/ 54 w 784"/>
                <a:gd name="T109" fmla="*/ 602 h 6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11"/>
            <p:cNvSpPr/>
            <p:nvPr/>
          </p:nvSpPr>
          <p:spPr bwMode="auto">
            <a:xfrm>
              <a:off x="3673475" y="4854576"/>
              <a:ext cx="1400175" cy="1479550"/>
            </a:xfrm>
            <a:custGeom>
              <a:avLst/>
              <a:gdLst>
                <a:gd name="T0" fmla="*/ 356 w 882"/>
                <a:gd name="T1" fmla="*/ 898 h 932"/>
                <a:gd name="T2" fmla="*/ 352 w 882"/>
                <a:gd name="T3" fmla="*/ 844 h 932"/>
                <a:gd name="T4" fmla="*/ 310 w 882"/>
                <a:gd name="T5" fmla="*/ 844 h 932"/>
                <a:gd name="T6" fmla="*/ 246 w 882"/>
                <a:gd name="T7" fmla="*/ 840 h 932"/>
                <a:gd name="T8" fmla="*/ 208 w 882"/>
                <a:gd name="T9" fmla="*/ 800 h 932"/>
                <a:gd name="T10" fmla="*/ 164 w 882"/>
                <a:gd name="T11" fmla="*/ 782 h 932"/>
                <a:gd name="T12" fmla="*/ 166 w 882"/>
                <a:gd name="T13" fmla="*/ 724 h 932"/>
                <a:gd name="T14" fmla="*/ 138 w 882"/>
                <a:gd name="T15" fmla="*/ 676 h 932"/>
                <a:gd name="T16" fmla="*/ 114 w 882"/>
                <a:gd name="T17" fmla="*/ 616 h 932"/>
                <a:gd name="T18" fmla="*/ 88 w 882"/>
                <a:gd name="T19" fmla="*/ 564 h 932"/>
                <a:gd name="T20" fmla="*/ 16 w 882"/>
                <a:gd name="T21" fmla="*/ 578 h 932"/>
                <a:gd name="T22" fmla="*/ 0 w 882"/>
                <a:gd name="T23" fmla="*/ 490 h 932"/>
                <a:gd name="T24" fmla="*/ 84 w 882"/>
                <a:gd name="T25" fmla="*/ 392 h 932"/>
                <a:gd name="T26" fmla="*/ 120 w 882"/>
                <a:gd name="T27" fmla="*/ 310 h 932"/>
                <a:gd name="T28" fmla="*/ 130 w 882"/>
                <a:gd name="T29" fmla="*/ 236 h 932"/>
                <a:gd name="T30" fmla="*/ 126 w 882"/>
                <a:gd name="T31" fmla="*/ 178 h 932"/>
                <a:gd name="T32" fmla="*/ 104 w 882"/>
                <a:gd name="T33" fmla="*/ 108 h 932"/>
                <a:gd name="T34" fmla="*/ 126 w 882"/>
                <a:gd name="T35" fmla="*/ 52 h 932"/>
                <a:gd name="T36" fmla="*/ 134 w 882"/>
                <a:gd name="T37" fmla="*/ 0 h 932"/>
                <a:gd name="T38" fmla="*/ 170 w 882"/>
                <a:gd name="T39" fmla="*/ 44 h 932"/>
                <a:gd name="T40" fmla="*/ 208 w 882"/>
                <a:gd name="T41" fmla="*/ 100 h 932"/>
                <a:gd name="T42" fmla="*/ 218 w 882"/>
                <a:gd name="T43" fmla="*/ 44 h 932"/>
                <a:gd name="T44" fmla="*/ 252 w 882"/>
                <a:gd name="T45" fmla="*/ 88 h 932"/>
                <a:gd name="T46" fmla="*/ 332 w 882"/>
                <a:gd name="T47" fmla="*/ 148 h 932"/>
                <a:gd name="T48" fmla="*/ 406 w 882"/>
                <a:gd name="T49" fmla="*/ 280 h 932"/>
                <a:gd name="T50" fmla="*/ 400 w 882"/>
                <a:gd name="T51" fmla="*/ 336 h 932"/>
                <a:gd name="T52" fmla="*/ 452 w 882"/>
                <a:gd name="T53" fmla="*/ 370 h 932"/>
                <a:gd name="T54" fmla="*/ 574 w 882"/>
                <a:gd name="T55" fmla="*/ 346 h 932"/>
                <a:gd name="T56" fmla="*/ 586 w 882"/>
                <a:gd name="T57" fmla="*/ 290 h 932"/>
                <a:gd name="T58" fmla="*/ 558 w 882"/>
                <a:gd name="T59" fmla="*/ 230 h 932"/>
                <a:gd name="T60" fmla="*/ 620 w 882"/>
                <a:gd name="T61" fmla="*/ 178 h 932"/>
                <a:gd name="T62" fmla="*/ 606 w 882"/>
                <a:gd name="T63" fmla="*/ 122 h 932"/>
                <a:gd name="T64" fmla="*/ 614 w 882"/>
                <a:gd name="T65" fmla="*/ 104 h 932"/>
                <a:gd name="T66" fmla="*/ 654 w 882"/>
                <a:gd name="T67" fmla="*/ 64 h 932"/>
                <a:gd name="T68" fmla="*/ 712 w 882"/>
                <a:gd name="T69" fmla="*/ 144 h 932"/>
                <a:gd name="T70" fmla="*/ 790 w 882"/>
                <a:gd name="T71" fmla="*/ 128 h 932"/>
                <a:gd name="T72" fmla="*/ 790 w 882"/>
                <a:gd name="T73" fmla="*/ 188 h 932"/>
                <a:gd name="T74" fmla="*/ 752 w 882"/>
                <a:gd name="T75" fmla="*/ 208 h 932"/>
                <a:gd name="T76" fmla="*/ 660 w 882"/>
                <a:gd name="T77" fmla="*/ 204 h 932"/>
                <a:gd name="T78" fmla="*/ 630 w 882"/>
                <a:gd name="T79" fmla="*/ 266 h 932"/>
                <a:gd name="T80" fmla="*/ 652 w 882"/>
                <a:gd name="T81" fmla="*/ 308 h 932"/>
                <a:gd name="T82" fmla="*/ 698 w 882"/>
                <a:gd name="T83" fmla="*/ 300 h 932"/>
                <a:gd name="T84" fmla="*/ 718 w 882"/>
                <a:gd name="T85" fmla="*/ 330 h 932"/>
                <a:gd name="T86" fmla="*/ 692 w 882"/>
                <a:gd name="T87" fmla="*/ 418 h 932"/>
                <a:gd name="T88" fmla="*/ 732 w 882"/>
                <a:gd name="T89" fmla="*/ 472 h 932"/>
                <a:gd name="T90" fmla="*/ 726 w 882"/>
                <a:gd name="T91" fmla="*/ 528 h 932"/>
                <a:gd name="T92" fmla="*/ 828 w 882"/>
                <a:gd name="T93" fmla="*/ 590 h 932"/>
                <a:gd name="T94" fmla="*/ 876 w 882"/>
                <a:gd name="T95" fmla="*/ 606 h 932"/>
                <a:gd name="T96" fmla="*/ 850 w 882"/>
                <a:gd name="T97" fmla="*/ 658 h 932"/>
                <a:gd name="T98" fmla="*/ 784 w 882"/>
                <a:gd name="T99" fmla="*/ 676 h 932"/>
                <a:gd name="T100" fmla="*/ 720 w 882"/>
                <a:gd name="T101" fmla="*/ 734 h 932"/>
                <a:gd name="T102" fmla="*/ 650 w 882"/>
                <a:gd name="T103" fmla="*/ 764 h 932"/>
                <a:gd name="T104" fmla="*/ 612 w 882"/>
                <a:gd name="T105" fmla="*/ 742 h 932"/>
                <a:gd name="T106" fmla="*/ 564 w 882"/>
                <a:gd name="T107" fmla="*/ 760 h 932"/>
                <a:gd name="T108" fmla="*/ 526 w 882"/>
                <a:gd name="T109" fmla="*/ 740 h 932"/>
                <a:gd name="T110" fmla="*/ 482 w 882"/>
                <a:gd name="T111" fmla="*/ 750 h 932"/>
                <a:gd name="T112" fmla="*/ 448 w 882"/>
                <a:gd name="T113" fmla="*/ 768 h 932"/>
                <a:gd name="T114" fmla="*/ 404 w 882"/>
                <a:gd name="T115" fmla="*/ 766 h 932"/>
                <a:gd name="T116" fmla="*/ 410 w 882"/>
                <a:gd name="T117" fmla="*/ 826 h 932"/>
                <a:gd name="T118" fmla="*/ 410 w 882"/>
                <a:gd name="T119" fmla="*/ 872 h 932"/>
                <a:gd name="T120" fmla="*/ 406 w 882"/>
                <a:gd name="T121" fmla="*/ 932 h 9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12"/>
            <p:cNvSpPr/>
            <p:nvPr/>
          </p:nvSpPr>
          <p:spPr bwMode="auto">
            <a:xfrm>
              <a:off x="4851400" y="5384801"/>
              <a:ext cx="1187450" cy="885825"/>
            </a:xfrm>
            <a:custGeom>
              <a:avLst/>
              <a:gdLst>
                <a:gd name="T0" fmla="*/ 450 w 748"/>
                <a:gd name="T1" fmla="*/ 540 h 558"/>
                <a:gd name="T2" fmla="*/ 440 w 748"/>
                <a:gd name="T3" fmla="*/ 532 h 558"/>
                <a:gd name="T4" fmla="*/ 422 w 748"/>
                <a:gd name="T5" fmla="*/ 516 h 558"/>
                <a:gd name="T6" fmla="*/ 406 w 748"/>
                <a:gd name="T7" fmla="*/ 508 h 558"/>
                <a:gd name="T8" fmla="*/ 390 w 748"/>
                <a:gd name="T9" fmla="*/ 536 h 558"/>
                <a:gd name="T10" fmla="*/ 280 w 748"/>
                <a:gd name="T11" fmla="*/ 532 h 558"/>
                <a:gd name="T12" fmla="*/ 218 w 748"/>
                <a:gd name="T13" fmla="*/ 498 h 558"/>
                <a:gd name="T14" fmla="*/ 204 w 748"/>
                <a:gd name="T15" fmla="*/ 478 h 558"/>
                <a:gd name="T16" fmla="*/ 212 w 748"/>
                <a:gd name="T17" fmla="*/ 432 h 558"/>
                <a:gd name="T18" fmla="*/ 188 w 748"/>
                <a:gd name="T19" fmla="*/ 390 h 558"/>
                <a:gd name="T20" fmla="*/ 142 w 748"/>
                <a:gd name="T21" fmla="*/ 382 h 558"/>
                <a:gd name="T22" fmla="*/ 82 w 748"/>
                <a:gd name="T23" fmla="*/ 368 h 558"/>
                <a:gd name="T24" fmla="*/ 104 w 748"/>
                <a:gd name="T25" fmla="*/ 342 h 558"/>
                <a:gd name="T26" fmla="*/ 140 w 748"/>
                <a:gd name="T27" fmla="*/ 316 h 558"/>
                <a:gd name="T28" fmla="*/ 142 w 748"/>
                <a:gd name="T29" fmla="*/ 262 h 558"/>
                <a:gd name="T30" fmla="*/ 102 w 748"/>
                <a:gd name="T31" fmla="*/ 252 h 558"/>
                <a:gd name="T32" fmla="*/ 20 w 748"/>
                <a:gd name="T33" fmla="*/ 222 h 558"/>
                <a:gd name="T34" fmla="*/ 0 w 748"/>
                <a:gd name="T35" fmla="*/ 192 h 558"/>
                <a:gd name="T36" fmla="*/ 22 w 748"/>
                <a:gd name="T37" fmla="*/ 162 h 558"/>
                <a:gd name="T38" fmla="*/ 62 w 748"/>
                <a:gd name="T39" fmla="*/ 154 h 558"/>
                <a:gd name="T40" fmla="*/ 120 w 748"/>
                <a:gd name="T41" fmla="*/ 190 h 558"/>
                <a:gd name="T42" fmla="*/ 156 w 748"/>
                <a:gd name="T43" fmla="*/ 192 h 558"/>
                <a:gd name="T44" fmla="*/ 206 w 748"/>
                <a:gd name="T45" fmla="*/ 156 h 558"/>
                <a:gd name="T46" fmla="*/ 240 w 748"/>
                <a:gd name="T47" fmla="*/ 98 h 558"/>
                <a:gd name="T48" fmla="*/ 274 w 748"/>
                <a:gd name="T49" fmla="*/ 110 h 558"/>
                <a:gd name="T50" fmla="*/ 308 w 748"/>
                <a:gd name="T51" fmla="*/ 128 h 558"/>
                <a:gd name="T52" fmla="*/ 342 w 748"/>
                <a:gd name="T53" fmla="*/ 134 h 558"/>
                <a:gd name="T54" fmla="*/ 410 w 748"/>
                <a:gd name="T55" fmla="*/ 100 h 558"/>
                <a:gd name="T56" fmla="*/ 442 w 748"/>
                <a:gd name="T57" fmla="*/ 78 h 558"/>
                <a:gd name="T58" fmla="*/ 470 w 748"/>
                <a:gd name="T59" fmla="*/ 52 h 558"/>
                <a:gd name="T60" fmla="*/ 514 w 748"/>
                <a:gd name="T61" fmla="*/ 38 h 558"/>
                <a:gd name="T62" fmla="*/ 588 w 748"/>
                <a:gd name="T63" fmla="*/ 10 h 558"/>
                <a:gd name="T64" fmla="*/ 632 w 748"/>
                <a:gd name="T65" fmla="*/ 0 h 558"/>
                <a:gd name="T66" fmla="*/ 672 w 748"/>
                <a:gd name="T67" fmla="*/ 54 h 558"/>
                <a:gd name="T68" fmla="*/ 640 w 748"/>
                <a:gd name="T69" fmla="*/ 112 h 558"/>
                <a:gd name="T70" fmla="*/ 642 w 748"/>
                <a:gd name="T71" fmla="*/ 142 h 558"/>
                <a:gd name="T72" fmla="*/ 682 w 748"/>
                <a:gd name="T73" fmla="*/ 172 h 558"/>
                <a:gd name="T74" fmla="*/ 734 w 748"/>
                <a:gd name="T75" fmla="*/ 180 h 558"/>
                <a:gd name="T76" fmla="*/ 748 w 748"/>
                <a:gd name="T77" fmla="*/ 220 h 558"/>
                <a:gd name="T78" fmla="*/ 734 w 748"/>
                <a:gd name="T79" fmla="*/ 254 h 558"/>
                <a:gd name="T80" fmla="*/ 722 w 748"/>
                <a:gd name="T81" fmla="*/ 264 h 558"/>
                <a:gd name="T82" fmla="*/ 712 w 748"/>
                <a:gd name="T83" fmla="*/ 312 h 558"/>
                <a:gd name="T84" fmla="*/ 688 w 748"/>
                <a:gd name="T85" fmla="*/ 346 h 558"/>
                <a:gd name="T86" fmla="*/ 672 w 748"/>
                <a:gd name="T87" fmla="*/ 360 h 558"/>
                <a:gd name="T88" fmla="*/ 634 w 748"/>
                <a:gd name="T89" fmla="*/ 406 h 558"/>
                <a:gd name="T90" fmla="*/ 614 w 748"/>
                <a:gd name="T91" fmla="*/ 424 h 558"/>
                <a:gd name="T92" fmla="*/ 586 w 748"/>
                <a:gd name="T93" fmla="*/ 448 h 558"/>
                <a:gd name="T94" fmla="*/ 570 w 748"/>
                <a:gd name="T95" fmla="*/ 468 h 558"/>
                <a:gd name="T96" fmla="*/ 566 w 748"/>
                <a:gd name="T97" fmla="*/ 474 h 558"/>
                <a:gd name="T98" fmla="*/ 546 w 748"/>
                <a:gd name="T99" fmla="*/ 484 h 558"/>
                <a:gd name="T100" fmla="*/ 518 w 748"/>
                <a:gd name="T101" fmla="*/ 534 h 558"/>
                <a:gd name="T102" fmla="*/ 466 w 748"/>
                <a:gd name="T103" fmla="*/ 558 h 55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13"/>
            <p:cNvSpPr/>
            <p:nvPr/>
          </p:nvSpPr>
          <p:spPr bwMode="auto">
            <a:xfrm>
              <a:off x="7381875" y="5387976"/>
              <a:ext cx="282575" cy="654050"/>
            </a:xfrm>
            <a:custGeom>
              <a:avLst/>
              <a:gdLst>
                <a:gd name="T0" fmla="*/ 82 w 178"/>
                <a:gd name="T1" fmla="*/ 412 h 412"/>
                <a:gd name="T2" fmla="*/ 82 w 178"/>
                <a:gd name="T3" fmla="*/ 412 h 412"/>
                <a:gd name="T4" fmla="*/ 50 w 178"/>
                <a:gd name="T5" fmla="*/ 364 h 412"/>
                <a:gd name="T6" fmla="*/ 50 w 178"/>
                <a:gd name="T7" fmla="*/ 364 h 412"/>
                <a:gd name="T8" fmla="*/ 40 w 178"/>
                <a:gd name="T9" fmla="*/ 360 h 412"/>
                <a:gd name="T10" fmla="*/ 34 w 178"/>
                <a:gd name="T11" fmla="*/ 356 h 412"/>
                <a:gd name="T12" fmla="*/ 28 w 178"/>
                <a:gd name="T13" fmla="*/ 350 h 412"/>
                <a:gd name="T14" fmla="*/ 26 w 178"/>
                <a:gd name="T15" fmla="*/ 346 h 412"/>
                <a:gd name="T16" fmla="*/ 20 w 178"/>
                <a:gd name="T17" fmla="*/ 336 h 412"/>
                <a:gd name="T18" fmla="*/ 16 w 178"/>
                <a:gd name="T19" fmla="*/ 324 h 412"/>
                <a:gd name="T20" fmla="*/ 16 w 178"/>
                <a:gd name="T21" fmla="*/ 324 h 412"/>
                <a:gd name="T22" fmla="*/ 0 w 178"/>
                <a:gd name="T23" fmla="*/ 304 h 412"/>
                <a:gd name="T24" fmla="*/ 0 w 178"/>
                <a:gd name="T25" fmla="*/ 304 h 412"/>
                <a:gd name="T26" fmla="*/ 2 w 178"/>
                <a:gd name="T27" fmla="*/ 280 h 412"/>
                <a:gd name="T28" fmla="*/ 6 w 178"/>
                <a:gd name="T29" fmla="*/ 258 h 412"/>
                <a:gd name="T30" fmla="*/ 8 w 178"/>
                <a:gd name="T31" fmla="*/ 238 h 412"/>
                <a:gd name="T32" fmla="*/ 8 w 178"/>
                <a:gd name="T33" fmla="*/ 228 h 412"/>
                <a:gd name="T34" fmla="*/ 6 w 178"/>
                <a:gd name="T35" fmla="*/ 220 h 412"/>
                <a:gd name="T36" fmla="*/ 6 w 178"/>
                <a:gd name="T37" fmla="*/ 220 h 412"/>
                <a:gd name="T38" fmla="*/ 6 w 178"/>
                <a:gd name="T39" fmla="*/ 196 h 412"/>
                <a:gd name="T40" fmla="*/ 10 w 178"/>
                <a:gd name="T41" fmla="*/ 180 h 412"/>
                <a:gd name="T42" fmla="*/ 16 w 178"/>
                <a:gd name="T43" fmla="*/ 166 h 412"/>
                <a:gd name="T44" fmla="*/ 30 w 178"/>
                <a:gd name="T45" fmla="*/ 150 h 412"/>
                <a:gd name="T46" fmla="*/ 30 w 178"/>
                <a:gd name="T47" fmla="*/ 150 h 412"/>
                <a:gd name="T48" fmla="*/ 38 w 178"/>
                <a:gd name="T49" fmla="*/ 112 h 412"/>
                <a:gd name="T50" fmla="*/ 38 w 178"/>
                <a:gd name="T51" fmla="*/ 112 h 412"/>
                <a:gd name="T52" fmla="*/ 60 w 178"/>
                <a:gd name="T53" fmla="*/ 64 h 412"/>
                <a:gd name="T54" fmla="*/ 60 w 178"/>
                <a:gd name="T55" fmla="*/ 64 h 412"/>
                <a:gd name="T56" fmla="*/ 76 w 178"/>
                <a:gd name="T57" fmla="*/ 44 h 412"/>
                <a:gd name="T58" fmla="*/ 90 w 178"/>
                <a:gd name="T59" fmla="*/ 28 h 412"/>
                <a:gd name="T60" fmla="*/ 104 w 178"/>
                <a:gd name="T61" fmla="*/ 14 h 412"/>
                <a:gd name="T62" fmla="*/ 122 w 178"/>
                <a:gd name="T63" fmla="*/ 0 h 412"/>
                <a:gd name="T64" fmla="*/ 122 w 178"/>
                <a:gd name="T65" fmla="*/ 0 h 412"/>
                <a:gd name="T66" fmla="*/ 164 w 178"/>
                <a:gd name="T67" fmla="*/ 2 h 412"/>
                <a:gd name="T68" fmla="*/ 164 w 178"/>
                <a:gd name="T69" fmla="*/ 2 h 412"/>
                <a:gd name="T70" fmla="*/ 170 w 178"/>
                <a:gd name="T71" fmla="*/ 6 h 412"/>
                <a:gd name="T72" fmla="*/ 170 w 178"/>
                <a:gd name="T73" fmla="*/ 6 h 412"/>
                <a:gd name="T74" fmla="*/ 176 w 178"/>
                <a:gd name="T75" fmla="*/ 30 h 412"/>
                <a:gd name="T76" fmla="*/ 178 w 178"/>
                <a:gd name="T77" fmla="*/ 44 h 412"/>
                <a:gd name="T78" fmla="*/ 178 w 178"/>
                <a:gd name="T79" fmla="*/ 58 h 412"/>
                <a:gd name="T80" fmla="*/ 178 w 178"/>
                <a:gd name="T81" fmla="*/ 58 h 412"/>
                <a:gd name="T82" fmla="*/ 172 w 178"/>
                <a:gd name="T83" fmla="*/ 72 h 412"/>
                <a:gd name="T84" fmla="*/ 168 w 178"/>
                <a:gd name="T85" fmla="*/ 86 h 412"/>
                <a:gd name="T86" fmla="*/ 166 w 178"/>
                <a:gd name="T87" fmla="*/ 102 h 412"/>
                <a:gd name="T88" fmla="*/ 166 w 178"/>
                <a:gd name="T89" fmla="*/ 118 h 412"/>
                <a:gd name="T90" fmla="*/ 168 w 178"/>
                <a:gd name="T91" fmla="*/ 154 h 412"/>
                <a:gd name="T92" fmla="*/ 170 w 178"/>
                <a:gd name="T93" fmla="*/ 188 h 412"/>
                <a:gd name="T94" fmla="*/ 170 w 178"/>
                <a:gd name="T95" fmla="*/ 188 h 412"/>
                <a:gd name="T96" fmla="*/ 164 w 178"/>
                <a:gd name="T97" fmla="*/ 202 h 412"/>
                <a:gd name="T98" fmla="*/ 158 w 178"/>
                <a:gd name="T99" fmla="*/ 218 h 412"/>
                <a:gd name="T100" fmla="*/ 158 w 178"/>
                <a:gd name="T101" fmla="*/ 218 h 412"/>
                <a:gd name="T102" fmla="*/ 118 w 178"/>
                <a:gd name="T103" fmla="*/ 304 h 412"/>
                <a:gd name="T104" fmla="*/ 118 w 178"/>
                <a:gd name="T105" fmla="*/ 304 h 412"/>
                <a:gd name="T106" fmla="*/ 108 w 178"/>
                <a:gd name="T107" fmla="*/ 398 h 412"/>
                <a:gd name="T108" fmla="*/ 108 w 178"/>
                <a:gd name="T109" fmla="*/ 398 h 412"/>
                <a:gd name="T110" fmla="*/ 98 w 178"/>
                <a:gd name="T111" fmla="*/ 408 h 412"/>
                <a:gd name="T112" fmla="*/ 98 w 178"/>
                <a:gd name="T113" fmla="*/ 408 h 412"/>
                <a:gd name="T114" fmla="*/ 90 w 178"/>
                <a:gd name="T115" fmla="*/ 410 h 412"/>
                <a:gd name="T116" fmla="*/ 82 w 178"/>
                <a:gd name="T117" fmla="*/ 412 h 412"/>
                <a:gd name="T118" fmla="*/ 82 w 178"/>
                <a:gd name="T119" fmla="*/ 412 h 4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8" h="412">
                  <a:moveTo>
                    <a:pt x="82" y="412"/>
                  </a:moveTo>
                  <a:lnTo>
                    <a:pt x="82" y="412"/>
                  </a:lnTo>
                  <a:lnTo>
                    <a:pt x="50" y="364"/>
                  </a:lnTo>
                  <a:lnTo>
                    <a:pt x="40" y="360"/>
                  </a:lnTo>
                  <a:lnTo>
                    <a:pt x="34" y="356"/>
                  </a:lnTo>
                  <a:lnTo>
                    <a:pt x="28" y="350"/>
                  </a:lnTo>
                  <a:lnTo>
                    <a:pt x="26" y="346"/>
                  </a:lnTo>
                  <a:lnTo>
                    <a:pt x="20" y="336"/>
                  </a:lnTo>
                  <a:lnTo>
                    <a:pt x="16" y="324"/>
                  </a:lnTo>
                  <a:lnTo>
                    <a:pt x="0" y="304"/>
                  </a:lnTo>
                  <a:lnTo>
                    <a:pt x="2" y="280"/>
                  </a:lnTo>
                  <a:lnTo>
                    <a:pt x="6" y="258"/>
                  </a:lnTo>
                  <a:lnTo>
                    <a:pt x="8" y="238"/>
                  </a:lnTo>
                  <a:lnTo>
                    <a:pt x="8" y="228"/>
                  </a:lnTo>
                  <a:lnTo>
                    <a:pt x="6" y="220"/>
                  </a:lnTo>
                  <a:lnTo>
                    <a:pt x="6" y="196"/>
                  </a:lnTo>
                  <a:lnTo>
                    <a:pt x="10" y="180"/>
                  </a:lnTo>
                  <a:lnTo>
                    <a:pt x="16" y="166"/>
                  </a:lnTo>
                  <a:lnTo>
                    <a:pt x="30" y="150"/>
                  </a:lnTo>
                  <a:lnTo>
                    <a:pt x="38" y="112"/>
                  </a:lnTo>
                  <a:lnTo>
                    <a:pt x="60" y="64"/>
                  </a:lnTo>
                  <a:lnTo>
                    <a:pt x="76" y="44"/>
                  </a:lnTo>
                  <a:lnTo>
                    <a:pt x="90" y="28"/>
                  </a:lnTo>
                  <a:lnTo>
                    <a:pt x="104" y="14"/>
                  </a:lnTo>
                  <a:lnTo>
                    <a:pt x="122" y="0"/>
                  </a:lnTo>
                  <a:lnTo>
                    <a:pt x="164" y="2"/>
                  </a:lnTo>
                  <a:lnTo>
                    <a:pt x="170" y="6"/>
                  </a:lnTo>
                  <a:lnTo>
                    <a:pt x="176" y="30"/>
                  </a:lnTo>
                  <a:lnTo>
                    <a:pt x="178" y="44"/>
                  </a:lnTo>
                  <a:lnTo>
                    <a:pt x="178" y="58"/>
                  </a:lnTo>
                  <a:lnTo>
                    <a:pt x="172" y="72"/>
                  </a:lnTo>
                  <a:lnTo>
                    <a:pt x="168" y="86"/>
                  </a:lnTo>
                  <a:lnTo>
                    <a:pt x="166" y="102"/>
                  </a:lnTo>
                  <a:lnTo>
                    <a:pt x="166" y="118"/>
                  </a:lnTo>
                  <a:lnTo>
                    <a:pt x="168" y="154"/>
                  </a:lnTo>
                  <a:lnTo>
                    <a:pt x="170" y="188"/>
                  </a:lnTo>
                  <a:lnTo>
                    <a:pt x="164" y="202"/>
                  </a:lnTo>
                  <a:lnTo>
                    <a:pt x="158" y="218"/>
                  </a:lnTo>
                  <a:lnTo>
                    <a:pt x="118" y="304"/>
                  </a:lnTo>
                  <a:lnTo>
                    <a:pt x="108" y="398"/>
                  </a:lnTo>
                  <a:lnTo>
                    <a:pt x="98" y="408"/>
                  </a:lnTo>
                  <a:lnTo>
                    <a:pt x="90" y="410"/>
                  </a:lnTo>
                  <a:lnTo>
                    <a:pt x="82" y="41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14"/>
            <p:cNvSpPr/>
            <p:nvPr/>
          </p:nvSpPr>
          <p:spPr bwMode="auto">
            <a:xfrm>
              <a:off x="7400925" y="5403851"/>
              <a:ext cx="247650" cy="619125"/>
            </a:xfrm>
            <a:custGeom>
              <a:avLst/>
              <a:gdLst>
                <a:gd name="T0" fmla="*/ 76 w 156"/>
                <a:gd name="T1" fmla="*/ 390 h 390"/>
                <a:gd name="T2" fmla="*/ 76 w 156"/>
                <a:gd name="T3" fmla="*/ 390 h 390"/>
                <a:gd name="T4" fmla="*/ 46 w 156"/>
                <a:gd name="T5" fmla="*/ 344 h 390"/>
                <a:gd name="T6" fmla="*/ 46 w 156"/>
                <a:gd name="T7" fmla="*/ 344 h 390"/>
                <a:gd name="T8" fmla="*/ 26 w 156"/>
                <a:gd name="T9" fmla="*/ 338 h 390"/>
                <a:gd name="T10" fmla="*/ 26 w 156"/>
                <a:gd name="T11" fmla="*/ 338 h 390"/>
                <a:gd name="T12" fmla="*/ 22 w 156"/>
                <a:gd name="T13" fmla="*/ 324 h 390"/>
                <a:gd name="T14" fmla="*/ 14 w 156"/>
                <a:gd name="T15" fmla="*/ 310 h 390"/>
                <a:gd name="T16" fmla="*/ 6 w 156"/>
                <a:gd name="T17" fmla="*/ 300 h 390"/>
                <a:gd name="T18" fmla="*/ 0 w 156"/>
                <a:gd name="T19" fmla="*/ 294 h 390"/>
                <a:gd name="T20" fmla="*/ 0 w 156"/>
                <a:gd name="T21" fmla="*/ 294 h 390"/>
                <a:gd name="T22" fmla="*/ 0 w 156"/>
                <a:gd name="T23" fmla="*/ 272 h 390"/>
                <a:gd name="T24" fmla="*/ 0 w 156"/>
                <a:gd name="T25" fmla="*/ 272 h 390"/>
                <a:gd name="T26" fmla="*/ 4 w 156"/>
                <a:gd name="T27" fmla="*/ 242 h 390"/>
                <a:gd name="T28" fmla="*/ 6 w 156"/>
                <a:gd name="T29" fmla="*/ 230 h 390"/>
                <a:gd name="T30" fmla="*/ 8 w 156"/>
                <a:gd name="T31" fmla="*/ 216 h 390"/>
                <a:gd name="T32" fmla="*/ 8 w 156"/>
                <a:gd name="T33" fmla="*/ 216 h 390"/>
                <a:gd name="T34" fmla="*/ 4 w 156"/>
                <a:gd name="T35" fmla="*/ 202 h 390"/>
                <a:gd name="T36" fmla="*/ 4 w 156"/>
                <a:gd name="T37" fmla="*/ 192 h 390"/>
                <a:gd name="T38" fmla="*/ 4 w 156"/>
                <a:gd name="T39" fmla="*/ 182 h 390"/>
                <a:gd name="T40" fmla="*/ 8 w 156"/>
                <a:gd name="T41" fmla="*/ 174 h 390"/>
                <a:gd name="T42" fmla="*/ 18 w 156"/>
                <a:gd name="T43" fmla="*/ 158 h 390"/>
                <a:gd name="T44" fmla="*/ 30 w 156"/>
                <a:gd name="T45" fmla="*/ 142 h 390"/>
                <a:gd name="T46" fmla="*/ 30 w 156"/>
                <a:gd name="T47" fmla="*/ 142 h 390"/>
                <a:gd name="T48" fmla="*/ 38 w 156"/>
                <a:gd name="T49" fmla="*/ 108 h 390"/>
                <a:gd name="T50" fmla="*/ 38 w 156"/>
                <a:gd name="T51" fmla="*/ 108 h 390"/>
                <a:gd name="T52" fmla="*/ 48 w 156"/>
                <a:gd name="T53" fmla="*/ 84 h 390"/>
                <a:gd name="T54" fmla="*/ 56 w 156"/>
                <a:gd name="T55" fmla="*/ 64 h 390"/>
                <a:gd name="T56" fmla="*/ 68 w 156"/>
                <a:gd name="T57" fmla="*/ 46 h 390"/>
                <a:gd name="T58" fmla="*/ 84 w 156"/>
                <a:gd name="T59" fmla="*/ 28 h 390"/>
                <a:gd name="T60" fmla="*/ 84 w 156"/>
                <a:gd name="T61" fmla="*/ 28 h 390"/>
                <a:gd name="T62" fmla="*/ 116 w 156"/>
                <a:gd name="T63" fmla="*/ 2 h 390"/>
                <a:gd name="T64" fmla="*/ 116 w 156"/>
                <a:gd name="T65" fmla="*/ 2 h 390"/>
                <a:gd name="T66" fmla="*/ 150 w 156"/>
                <a:gd name="T67" fmla="*/ 0 h 390"/>
                <a:gd name="T68" fmla="*/ 150 w 156"/>
                <a:gd name="T69" fmla="*/ 0 h 390"/>
                <a:gd name="T70" fmla="*/ 154 w 156"/>
                <a:gd name="T71" fmla="*/ 18 h 390"/>
                <a:gd name="T72" fmla="*/ 156 w 156"/>
                <a:gd name="T73" fmla="*/ 32 h 390"/>
                <a:gd name="T74" fmla="*/ 156 w 156"/>
                <a:gd name="T75" fmla="*/ 44 h 390"/>
                <a:gd name="T76" fmla="*/ 156 w 156"/>
                <a:gd name="T77" fmla="*/ 44 h 390"/>
                <a:gd name="T78" fmla="*/ 150 w 156"/>
                <a:gd name="T79" fmla="*/ 56 h 390"/>
                <a:gd name="T80" fmla="*/ 146 w 156"/>
                <a:gd name="T81" fmla="*/ 70 h 390"/>
                <a:gd name="T82" fmla="*/ 144 w 156"/>
                <a:gd name="T83" fmla="*/ 86 h 390"/>
                <a:gd name="T84" fmla="*/ 142 w 156"/>
                <a:gd name="T85" fmla="*/ 102 h 390"/>
                <a:gd name="T86" fmla="*/ 144 w 156"/>
                <a:gd name="T87" fmla="*/ 138 h 390"/>
                <a:gd name="T88" fmla="*/ 146 w 156"/>
                <a:gd name="T89" fmla="*/ 174 h 390"/>
                <a:gd name="T90" fmla="*/ 146 w 156"/>
                <a:gd name="T91" fmla="*/ 174 h 390"/>
                <a:gd name="T92" fmla="*/ 138 w 156"/>
                <a:gd name="T93" fmla="*/ 196 h 390"/>
                <a:gd name="T94" fmla="*/ 126 w 156"/>
                <a:gd name="T95" fmla="*/ 222 h 390"/>
                <a:gd name="T96" fmla="*/ 102 w 156"/>
                <a:gd name="T97" fmla="*/ 270 h 390"/>
                <a:gd name="T98" fmla="*/ 102 w 156"/>
                <a:gd name="T99" fmla="*/ 270 h 390"/>
                <a:gd name="T100" fmla="*/ 96 w 156"/>
                <a:gd name="T101" fmla="*/ 290 h 390"/>
                <a:gd name="T102" fmla="*/ 96 w 156"/>
                <a:gd name="T103" fmla="*/ 290 h 390"/>
                <a:gd name="T104" fmla="*/ 84 w 156"/>
                <a:gd name="T105" fmla="*/ 382 h 390"/>
                <a:gd name="T106" fmla="*/ 84 w 156"/>
                <a:gd name="T107" fmla="*/ 382 h 390"/>
                <a:gd name="T108" fmla="*/ 80 w 156"/>
                <a:gd name="T109" fmla="*/ 386 h 390"/>
                <a:gd name="T110" fmla="*/ 76 w 156"/>
                <a:gd name="T111" fmla="*/ 390 h 390"/>
                <a:gd name="T112" fmla="*/ 76 w 156"/>
                <a:gd name="T113" fmla="*/ 390 h 3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Freeform 15"/>
            <p:cNvSpPr/>
            <p:nvPr/>
          </p:nvSpPr>
          <p:spPr bwMode="auto">
            <a:xfrm>
              <a:off x="6708775" y="4911726"/>
              <a:ext cx="657225" cy="854075"/>
            </a:xfrm>
            <a:custGeom>
              <a:avLst/>
              <a:gdLst>
                <a:gd name="T0" fmla="*/ 136 w 414"/>
                <a:gd name="T1" fmla="*/ 532 h 538"/>
                <a:gd name="T2" fmla="*/ 122 w 414"/>
                <a:gd name="T3" fmla="*/ 508 h 538"/>
                <a:gd name="T4" fmla="*/ 116 w 414"/>
                <a:gd name="T5" fmla="*/ 498 h 538"/>
                <a:gd name="T6" fmla="*/ 58 w 414"/>
                <a:gd name="T7" fmla="*/ 426 h 538"/>
                <a:gd name="T8" fmla="*/ 12 w 414"/>
                <a:gd name="T9" fmla="*/ 420 h 538"/>
                <a:gd name="T10" fmla="*/ 0 w 414"/>
                <a:gd name="T11" fmla="*/ 402 h 538"/>
                <a:gd name="T12" fmla="*/ 6 w 414"/>
                <a:gd name="T13" fmla="*/ 360 h 538"/>
                <a:gd name="T14" fmla="*/ 10 w 414"/>
                <a:gd name="T15" fmla="*/ 332 h 538"/>
                <a:gd name="T16" fmla="*/ 8 w 414"/>
                <a:gd name="T17" fmla="*/ 306 h 538"/>
                <a:gd name="T18" fmla="*/ 44 w 414"/>
                <a:gd name="T19" fmla="*/ 246 h 538"/>
                <a:gd name="T20" fmla="*/ 42 w 414"/>
                <a:gd name="T21" fmla="*/ 200 h 538"/>
                <a:gd name="T22" fmla="*/ 46 w 414"/>
                <a:gd name="T23" fmla="*/ 190 h 538"/>
                <a:gd name="T24" fmla="*/ 74 w 414"/>
                <a:gd name="T25" fmla="*/ 174 h 538"/>
                <a:gd name="T26" fmla="*/ 102 w 414"/>
                <a:gd name="T27" fmla="*/ 134 h 538"/>
                <a:gd name="T28" fmla="*/ 102 w 414"/>
                <a:gd name="T29" fmla="*/ 116 h 538"/>
                <a:gd name="T30" fmla="*/ 92 w 414"/>
                <a:gd name="T31" fmla="*/ 88 h 538"/>
                <a:gd name="T32" fmla="*/ 104 w 414"/>
                <a:gd name="T33" fmla="*/ 72 h 538"/>
                <a:gd name="T34" fmla="*/ 132 w 414"/>
                <a:gd name="T35" fmla="*/ 58 h 538"/>
                <a:gd name="T36" fmla="*/ 172 w 414"/>
                <a:gd name="T37" fmla="*/ 48 h 538"/>
                <a:gd name="T38" fmla="*/ 190 w 414"/>
                <a:gd name="T39" fmla="*/ 28 h 538"/>
                <a:gd name="T40" fmla="*/ 204 w 414"/>
                <a:gd name="T41" fmla="*/ 2 h 538"/>
                <a:gd name="T42" fmla="*/ 224 w 414"/>
                <a:gd name="T43" fmla="*/ 2 h 538"/>
                <a:gd name="T44" fmla="*/ 236 w 414"/>
                <a:gd name="T45" fmla="*/ 16 h 538"/>
                <a:gd name="T46" fmla="*/ 250 w 414"/>
                <a:gd name="T47" fmla="*/ 64 h 538"/>
                <a:gd name="T48" fmla="*/ 280 w 414"/>
                <a:gd name="T49" fmla="*/ 96 h 538"/>
                <a:gd name="T50" fmla="*/ 336 w 414"/>
                <a:gd name="T51" fmla="*/ 100 h 538"/>
                <a:gd name="T52" fmla="*/ 366 w 414"/>
                <a:gd name="T53" fmla="*/ 86 h 538"/>
                <a:gd name="T54" fmla="*/ 404 w 414"/>
                <a:gd name="T55" fmla="*/ 84 h 538"/>
                <a:gd name="T56" fmla="*/ 398 w 414"/>
                <a:gd name="T57" fmla="*/ 104 h 538"/>
                <a:gd name="T58" fmla="*/ 384 w 414"/>
                <a:gd name="T59" fmla="*/ 124 h 538"/>
                <a:gd name="T60" fmla="*/ 362 w 414"/>
                <a:gd name="T61" fmla="*/ 154 h 538"/>
                <a:gd name="T62" fmla="*/ 330 w 414"/>
                <a:gd name="T63" fmla="*/ 162 h 538"/>
                <a:gd name="T64" fmla="*/ 328 w 414"/>
                <a:gd name="T65" fmla="*/ 180 h 538"/>
                <a:gd name="T66" fmla="*/ 348 w 414"/>
                <a:gd name="T67" fmla="*/ 198 h 538"/>
                <a:gd name="T68" fmla="*/ 350 w 414"/>
                <a:gd name="T69" fmla="*/ 222 h 538"/>
                <a:gd name="T70" fmla="*/ 348 w 414"/>
                <a:gd name="T71" fmla="*/ 240 h 538"/>
                <a:gd name="T72" fmla="*/ 340 w 414"/>
                <a:gd name="T73" fmla="*/ 278 h 538"/>
                <a:gd name="T74" fmla="*/ 346 w 414"/>
                <a:gd name="T75" fmla="*/ 296 h 538"/>
                <a:gd name="T76" fmla="*/ 356 w 414"/>
                <a:gd name="T77" fmla="*/ 308 h 538"/>
                <a:gd name="T78" fmla="*/ 350 w 414"/>
                <a:gd name="T79" fmla="*/ 306 h 538"/>
                <a:gd name="T80" fmla="*/ 318 w 414"/>
                <a:gd name="T81" fmla="*/ 312 h 538"/>
                <a:gd name="T82" fmla="*/ 318 w 414"/>
                <a:gd name="T83" fmla="*/ 336 h 538"/>
                <a:gd name="T84" fmla="*/ 296 w 414"/>
                <a:gd name="T85" fmla="*/ 354 h 538"/>
                <a:gd name="T86" fmla="*/ 288 w 414"/>
                <a:gd name="T87" fmla="*/ 384 h 538"/>
                <a:gd name="T88" fmla="*/ 268 w 414"/>
                <a:gd name="T89" fmla="*/ 408 h 538"/>
                <a:gd name="T90" fmla="*/ 228 w 414"/>
                <a:gd name="T91" fmla="*/ 416 h 538"/>
                <a:gd name="T92" fmla="*/ 240 w 414"/>
                <a:gd name="T93" fmla="*/ 440 h 538"/>
                <a:gd name="T94" fmla="*/ 218 w 414"/>
                <a:gd name="T95" fmla="*/ 450 h 538"/>
                <a:gd name="T96" fmla="*/ 184 w 414"/>
                <a:gd name="T97" fmla="*/ 480 h 538"/>
                <a:gd name="T98" fmla="*/ 166 w 414"/>
                <a:gd name="T99" fmla="*/ 514 h 538"/>
                <a:gd name="T100" fmla="*/ 150 w 414"/>
                <a:gd name="T101" fmla="*/ 528 h 5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Freeform 16"/>
            <p:cNvSpPr/>
            <p:nvPr/>
          </p:nvSpPr>
          <p:spPr bwMode="auto">
            <a:xfrm>
              <a:off x="4689475" y="4829176"/>
              <a:ext cx="962025" cy="844550"/>
            </a:xfrm>
            <a:custGeom>
              <a:avLst/>
              <a:gdLst>
                <a:gd name="T0" fmla="*/ 210 w 606"/>
                <a:gd name="T1" fmla="*/ 516 h 532"/>
                <a:gd name="T2" fmla="*/ 172 w 606"/>
                <a:gd name="T3" fmla="*/ 494 h 532"/>
                <a:gd name="T4" fmla="*/ 126 w 606"/>
                <a:gd name="T5" fmla="*/ 498 h 532"/>
                <a:gd name="T6" fmla="*/ 96 w 606"/>
                <a:gd name="T7" fmla="*/ 530 h 532"/>
                <a:gd name="T8" fmla="*/ 104 w 606"/>
                <a:gd name="T9" fmla="*/ 494 h 532"/>
                <a:gd name="T10" fmla="*/ 62 w 606"/>
                <a:gd name="T11" fmla="*/ 432 h 532"/>
                <a:gd name="T12" fmla="*/ 84 w 606"/>
                <a:gd name="T13" fmla="*/ 356 h 532"/>
                <a:gd name="T14" fmla="*/ 88 w 606"/>
                <a:gd name="T15" fmla="*/ 336 h 532"/>
                <a:gd name="T16" fmla="*/ 70 w 606"/>
                <a:gd name="T17" fmla="*/ 304 h 532"/>
                <a:gd name="T18" fmla="*/ 20 w 606"/>
                <a:gd name="T19" fmla="*/ 314 h 532"/>
                <a:gd name="T20" fmla="*/ 6 w 606"/>
                <a:gd name="T21" fmla="*/ 302 h 532"/>
                <a:gd name="T22" fmla="*/ 0 w 606"/>
                <a:gd name="T23" fmla="*/ 278 h 532"/>
                <a:gd name="T24" fmla="*/ 10 w 606"/>
                <a:gd name="T25" fmla="*/ 240 h 532"/>
                <a:gd name="T26" fmla="*/ 60 w 606"/>
                <a:gd name="T27" fmla="*/ 218 h 532"/>
                <a:gd name="T28" fmla="*/ 90 w 606"/>
                <a:gd name="T29" fmla="*/ 226 h 532"/>
                <a:gd name="T30" fmla="*/ 134 w 606"/>
                <a:gd name="T31" fmla="*/ 234 h 532"/>
                <a:gd name="T32" fmla="*/ 158 w 606"/>
                <a:gd name="T33" fmla="*/ 214 h 532"/>
                <a:gd name="T34" fmla="*/ 174 w 606"/>
                <a:gd name="T35" fmla="*/ 194 h 532"/>
                <a:gd name="T36" fmla="*/ 252 w 606"/>
                <a:gd name="T37" fmla="*/ 204 h 532"/>
                <a:gd name="T38" fmla="*/ 264 w 606"/>
                <a:gd name="T39" fmla="*/ 182 h 532"/>
                <a:gd name="T40" fmla="*/ 266 w 606"/>
                <a:gd name="T41" fmla="*/ 146 h 532"/>
                <a:gd name="T42" fmla="*/ 196 w 606"/>
                <a:gd name="T43" fmla="*/ 108 h 532"/>
                <a:gd name="T44" fmla="*/ 192 w 606"/>
                <a:gd name="T45" fmla="*/ 88 h 532"/>
                <a:gd name="T46" fmla="*/ 216 w 606"/>
                <a:gd name="T47" fmla="*/ 78 h 532"/>
                <a:gd name="T48" fmla="*/ 278 w 606"/>
                <a:gd name="T49" fmla="*/ 102 h 532"/>
                <a:gd name="T50" fmla="*/ 326 w 606"/>
                <a:gd name="T51" fmla="*/ 88 h 532"/>
                <a:gd name="T52" fmla="*/ 378 w 606"/>
                <a:gd name="T53" fmla="*/ 44 h 532"/>
                <a:gd name="T54" fmla="*/ 390 w 606"/>
                <a:gd name="T55" fmla="*/ 14 h 532"/>
                <a:gd name="T56" fmla="*/ 414 w 606"/>
                <a:gd name="T57" fmla="*/ 0 h 532"/>
                <a:gd name="T58" fmla="*/ 444 w 606"/>
                <a:gd name="T59" fmla="*/ 10 h 532"/>
                <a:gd name="T60" fmla="*/ 468 w 606"/>
                <a:gd name="T61" fmla="*/ 66 h 532"/>
                <a:gd name="T62" fmla="*/ 526 w 606"/>
                <a:gd name="T63" fmla="*/ 130 h 532"/>
                <a:gd name="T64" fmla="*/ 562 w 606"/>
                <a:gd name="T65" fmla="*/ 154 h 532"/>
                <a:gd name="T66" fmla="*/ 564 w 606"/>
                <a:gd name="T67" fmla="*/ 196 h 532"/>
                <a:gd name="T68" fmla="*/ 534 w 606"/>
                <a:gd name="T69" fmla="*/ 216 h 532"/>
                <a:gd name="T70" fmla="*/ 506 w 606"/>
                <a:gd name="T71" fmla="*/ 246 h 532"/>
                <a:gd name="T72" fmla="*/ 532 w 606"/>
                <a:gd name="T73" fmla="*/ 258 h 532"/>
                <a:gd name="T74" fmla="*/ 568 w 606"/>
                <a:gd name="T75" fmla="*/ 326 h 532"/>
                <a:gd name="T76" fmla="*/ 592 w 606"/>
                <a:gd name="T77" fmla="*/ 356 h 532"/>
                <a:gd name="T78" fmla="*/ 590 w 606"/>
                <a:gd name="T79" fmla="*/ 380 h 532"/>
                <a:gd name="T80" fmla="*/ 546 w 606"/>
                <a:gd name="T81" fmla="*/ 408 h 532"/>
                <a:gd name="T82" fmla="*/ 482 w 606"/>
                <a:gd name="T83" fmla="*/ 460 h 532"/>
                <a:gd name="T84" fmla="*/ 434 w 606"/>
                <a:gd name="T85" fmla="*/ 472 h 532"/>
                <a:gd name="T86" fmla="*/ 392 w 606"/>
                <a:gd name="T87" fmla="*/ 456 h 532"/>
                <a:gd name="T88" fmla="*/ 358 w 606"/>
                <a:gd name="T89" fmla="*/ 436 h 532"/>
                <a:gd name="T90" fmla="*/ 332 w 606"/>
                <a:gd name="T91" fmla="*/ 442 h 532"/>
                <a:gd name="T92" fmla="*/ 302 w 606"/>
                <a:gd name="T93" fmla="*/ 492 h 532"/>
                <a:gd name="T94" fmla="*/ 266 w 606"/>
                <a:gd name="T95" fmla="*/ 528 h 53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Freeform 17"/>
            <p:cNvSpPr/>
            <p:nvPr/>
          </p:nvSpPr>
          <p:spPr bwMode="auto">
            <a:xfrm>
              <a:off x="5508625" y="4654551"/>
              <a:ext cx="854075" cy="1012825"/>
            </a:xfrm>
            <a:custGeom>
              <a:avLst/>
              <a:gdLst>
                <a:gd name="T0" fmla="*/ 324 w 538"/>
                <a:gd name="T1" fmla="*/ 632 h 638"/>
                <a:gd name="T2" fmla="*/ 306 w 538"/>
                <a:gd name="T3" fmla="*/ 628 h 638"/>
                <a:gd name="T4" fmla="*/ 282 w 538"/>
                <a:gd name="T5" fmla="*/ 636 h 638"/>
                <a:gd name="T6" fmla="*/ 272 w 538"/>
                <a:gd name="T7" fmla="*/ 608 h 638"/>
                <a:gd name="T8" fmla="*/ 258 w 538"/>
                <a:gd name="T9" fmla="*/ 594 h 638"/>
                <a:gd name="T10" fmla="*/ 234 w 538"/>
                <a:gd name="T11" fmla="*/ 594 h 638"/>
                <a:gd name="T12" fmla="*/ 234 w 538"/>
                <a:gd name="T13" fmla="*/ 580 h 638"/>
                <a:gd name="T14" fmla="*/ 268 w 538"/>
                <a:gd name="T15" fmla="*/ 508 h 638"/>
                <a:gd name="T16" fmla="*/ 240 w 538"/>
                <a:gd name="T17" fmla="*/ 472 h 638"/>
                <a:gd name="T18" fmla="*/ 226 w 538"/>
                <a:gd name="T19" fmla="*/ 452 h 638"/>
                <a:gd name="T20" fmla="*/ 204 w 538"/>
                <a:gd name="T21" fmla="*/ 448 h 638"/>
                <a:gd name="T22" fmla="*/ 172 w 538"/>
                <a:gd name="T23" fmla="*/ 456 h 638"/>
                <a:gd name="T24" fmla="*/ 132 w 538"/>
                <a:gd name="T25" fmla="*/ 486 h 638"/>
                <a:gd name="T26" fmla="*/ 98 w 538"/>
                <a:gd name="T27" fmla="*/ 488 h 638"/>
                <a:gd name="T28" fmla="*/ 86 w 538"/>
                <a:gd name="T29" fmla="*/ 458 h 638"/>
                <a:gd name="T30" fmla="*/ 68 w 538"/>
                <a:gd name="T31" fmla="*/ 442 h 638"/>
                <a:gd name="T32" fmla="*/ 64 w 538"/>
                <a:gd name="T33" fmla="*/ 354 h 638"/>
                <a:gd name="T34" fmla="*/ 14 w 538"/>
                <a:gd name="T35" fmla="*/ 358 h 638"/>
                <a:gd name="T36" fmla="*/ 0 w 538"/>
                <a:gd name="T37" fmla="*/ 352 h 638"/>
                <a:gd name="T38" fmla="*/ 8 w 538"/>
                <a:gd name="T39" fmla="*/ 340 h 638"/>
                <a:gd name="T40" fmla="*/ 32 w 538"/>
                <a:gd name="T41" fmla="*/ 334 h 638"/>
                <a:gd name="T42" fmla="*/ 54 w 538"/>
                <a:gd name="T43" fmla="*/ 312 h 638"/>
                <a:gd name="T44" fmla="*/ 62 w 538"/>
                <a:gd name="T45" fmla="*/ 284 h 638"/>
                <a:gd name="T46" fmla="*/ 46 w 538"/>
                <a:gd name="T47" fmla="*/ 154 h 638"/>
                <a:gd name="T48" fmla="*/ 40 w 538"/>
                <a:gd name="T49" fmla="*/ 130 h 638"/>
                <a:gd name="T50" fmla="*/ 64 w 538"/>
                <a:gd name="T51" fmla="*/ 108 h 638"/>
                <a:gd name="T52" fmla="*/ 80 w 538"/>
                <a:gd name="T53" fmla="*/ 78 h 638"/>
                <a:gd name="T54" fmla="*/ 114 w 538"/>
                <a:gd name="T55" fmla="*/ 56 h 638"/>
                <a:gd name="T56" fmla="*/ 142 w 538"/>
                <a:gd name="T57" fmla="*/ 58 h 638"/>
                <a:gd name="T58" fmla="*/ 158 w 538"/>
                <a:gd name="T59" fmla="*/ 54 h 638"/>
                <a:gd name="T60" fmla="*/ 168 w 538"/>
                <a:gd name="T61" fmla="*/ 42 h 638"/>
                <a:gd name="T62" fmla="*/ 158 w 538"/>
                <a:gd name="T63" fmla="*/ 14 h 638"/>
                <a:gd name="T64" fmla="*/ 156 w 538"/>
                <a:gd name="T65" fmla="*/ 4 h 638"/>
                <a:gd name="T66" fmla="*/ 174 w 538"/>
                <a:gd name="T67" fmla="*/ 2 h 638"/>
                <a:gd name="T68" fmla="*/ 210 w 538"/>
                <a:gd name="T69" fmla="*/ 12 h 638"/>
                <a:gd name="T70" fmla="*/ 274 w 538"/>
                <a:gd name="T71" fmla="*/ 34 h 638"/>
                <a:gd name="T72" fmla="*/ 312 w 538"/>
                <a:gd name="T73" fmla="*/ 56 h 638"/>
                <a:gd name="T74" fmla="*/ 372 w 538"/>
                <a:gd name="T75" fmla="*/ 68 h 638"/>
                <a:gd name="T76" fmla="*/ 392 w 538"/>
                <a:gd name="T77" fmla="*/ 44 h 638"/>
                <a:gd name="T78" fmla="*/ 420 w 538"/>
                <a:gd name="T79" fmla="*/ 60 h 638"/>
                <a:gd name="T80" fmla="*/ 450 w 538"/>
                <a:gd name="T81" fmla="*/ 82 h 638"/>
                <a:gd name="T82" fmla="*/ 482 w 538"/>
                <a:gd name="T83" fmla="*/ 100 h 638"/>
                <a:gd name="T84" fmla="*/ 514 w 538"/>
                <a:gd name="T85" fmla="*/ 134 h 638"/>
                <a:gd name="T86" fmla="*/ 522 w 538"/>
                <a:gd name="T87" fmla="*/ 180 h 638"/>
                <a:gd name="T88" fmla="*/ 516 w 538"/>
                <a:gd name="T89" fmla="*/ 214 h 638"/>
                <a:gd name="T90" fmla="*/ 486 w 538"/>
                <a:gd name="T91" fmla="*/ 248 h 638"/>
                <a:gd name="T92" fmla="*/ 480 w 538"/>
                <a:gd name="T93" fmla="*/ 286 h 638"/>
                <a:gd name="T94" fmla="*/ 494 w 538"/>
                <a:gd name="T95" fmla="*/ 320 h 638"/>
                <a:gd name="T96" fmla="*/ 502 w 538"/>
                <a:gd name="T97" fmla="*/ 344 h 638"/>
                <a:gd name="T98" fmla="*/ 522 w 538"/>
                <a:gd name="T99" fmla="*/ 414 h 638"/>
                <a:gd name="T100" fmla="*/ 532 w 538"/>
                <a:gd name="T101" fmla="*/ 440 h 638"/>
                <a:gd name="T102" fmla="*/ 528 w 538"/>
                <a:gd name="T103" fmla="*/ 472 h 638"/>
                <a:gd name="T104" fmla="*/ 538 w 538"/>
                <a:gd name="T105" fmla="*/ 536 h 638"/>
                <a:gd name="T106" fmla="*/ 426 w 538"/>
                <a:gd name="T107" fmla="*/ 540 h 638"/>
                <a:gd name="T108" fmla="*/ 428 w 538"/>
                <a:gd name="T109" fmla="*/ 558 h 638"/>
                <a:gd name="T110" fmla="*/ 446 w 538"/>
                <a:gd name="T111" fmla="*/ 580 h 638"/>
                <a:gd name="T112" fmla="*/ 436 w 538"/>
                <a:gd name="T113" fmla="*/ 598 h 638"/>
                <a:gd name="T114" fmla="*/ 402 w 538"/>
                <a:gd name="T115" fmla="*/ 568 h 638"/>
                <a:gd name="T116" fmla="*/ 368 w 538"/>
                <a:gd name="T117" fmla="*/ 566 h 638"/>
                <a:gd name="T118" fmla="*/ 348 w 538"/>
                <a:gd name="T119" fmla="*/ 604 h 638"/>
                <a:gd name="T120" fmla="*/ 336 w 538"/>
                <a:gd name="T121" fmla="*/ 634 h 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Freeform 18"/>
            <p:cNvSpPr/>
            <p:nvPr/>
          </p:nvSpPr>
          <p:spPr bwMode="auto">
            <a:xfrm>
              <a:off x="6286500" y="4597401"/>
              <a:ext cx="739775" cy="1057275"/>
            </a:xfrm>
            <a:custGeom>
              <a:avLst/>
              <a:gdLst>
                <a:gd name="T0" fmla="*/ 112 w 466"/>
                <a:gd name="T1" fmla="*/ 660 h 666"/>
                <a:gd name="T2" fmla="*/ 94 w 466"/>
                <a:gd name="T3" fmla="*/ 656 h 666"/>
                <a:gd name="T4" fmla="*/ 134 w 466"/>
                <a:gd name="T5" fmla="*/ 598 h 666"/>
                <a:gd name="T6" fmla="*/ 128 w 466"/>
                <a:gd name="T7" fmla="*/ 566 h 666"/>
                <a:gd name="T8" fmla="*/ 104 w 466"/>
                <a:gd name="T9" fmla="*/ 568 h 666"/>
                <a:gd name="T10" fmla="*/ 88 w 466"/>
                <a:gd name="T11" fmla="*/ 576 h 666"/>
                <a:gd name="T12" fmla="*/ 48 w 466"/>
                <a:gd name="T13" fmla="*/ 536 h 666"/>
                <a:gd name="T14" fmla="*/ 52 w 466"/>
                <a:gd name="T15" fmla="*/ 494 h 666"/>
                <a:gd name="T16" fmla="*/ 52 w 466"/>
                <a:gd name="T17" fmla="*/ 456 h 666"/>
                <a:gd name="T18" fmla="*/ 42 w 466"/>
                <a:gd name="T19" fmla="*/ 446 h 666"/>
                <a:gd name="T20" fmla="*/ 30 w 466"/>
                <a:gd name="T21" fmla="*/ 398 h 666"/>
                <a:gd name="T22" fmla="*/ 16 w 466"/>
                <a:gd name="T23" fmla="*/ 356 h 666"/>
                <a:gd name="T24" fmla="*/ 2 w 466"/>
                <a:gd name="T25" fmla="*/ 316 h 666"/>
                <a:gd name="T26" fmla="*/ 6 w 466"/>
                <a:gd name="T27" fmla="*/ 292 h 666"/>
                <a:gd name="T28" fmla="*/ 16 w 466"/>
                <a:gd name="T29" fmla="*/ 280 h 666"/>
                <a:gd name="T30" fmla="*/ 42 w 466"/>
                <a:gd name="T31" fmla="*/ 240 h 666"/>
                <a:gd name="T32" fmla="*/ 42 w 466"/>
                <a:gd name="T33" fmla="*/ 188 h 666"/>
                <a:gd name="T34" fmla="*/ 22 w 466"/>
                <a:gd name="T35" fmla="*/ 146 h 666"/>
                <a:gd name="T36" fmla="*/ 46 w 466"/>
                <a:gd name="T37" fmla="*/ 126 h 666"/>
                <a:gd name="T38" fmla="*/ 78 w 466"/>
                <a:gd name="T39" fmla="*/ 116 h 666"/>
                <a:gd name="T40" fmla="*/ 88 w 466"/>
                <a:gd name="T41" fmla="*/ 114 h 666"/>
                <a:gd name="T42" fmla="*/ 102 w 466"/>
                <a:gd name="T43" fmla="*/ 98 h 666"/>
                <a:gd name="T44" fmla="*/ 160 w 466"/>
                <a:gd name="T45" fmla="*/ 60 h 666"/>
                <a:gd name="T46" fmla="*/ 176 w 466"/>
                <a:gd name="T47" fmla="*/ 46 h 666"/>
                <a:gd name="T48" fmla="*/ 226 w 466"/>
                <a:gd name="T49" fmla="*/ 32 h 666"/>
                <a:gd name="T50" fmla="*/ 250 w 466"/>
                <a:gd name="T51" fmla="*/ 22 h 666"/>
                <a:gd name="T52" fmla="*/ 260 w 466"/>
                <a:gd name="T53" fmla="*/ 2 h 666"/>
                <a:gd name="T54" fmla="*/ 284 w 466"/>
                <a:gd name="T55" fmla="*/ 0 h 666"/>
                <a:gd name="T56" fmla="*/ 292 w 466"/>
                <a:gd name="T57" fmla="*/ 52 h 666"/>
                <a:gd name="T58" fmla="*/ 314 w 466"/>
                <a:gd name="T59" fmla="*/ 56 h 666"/>
                <a:gd name="T60" fmla="*/ 326 w 466"/>
                <a:gd name="T61" fmla="*/ 34 h 666"/>
                <a:gd name="T62" fmla="*/ 334 w 466"/>
                <a:gd name="T63" fmla="*/ 14 h 666"/>
                <a:gd name="T64" fmla="*/ 344 w 466"/>
                <a:gd name="T65" fmla="*/ 36 h 666"/>
                <a:gd name="T66" fmla="*/ 362 w 466"/>
                <a:gd name="T67" fmla="*/ 50 h 666"/>
                <a:gd name="T68" fmla="*/ 384 w 466"/>
                <a:gd name="T69" fmla="*/ 54 h 666"/>
                <a:gd name="T70" fmla="*/ 424 w 466"/>
                <a:gd name="T71" fmla="*/ 42 h 666"/>
                <a:gd name="T72" fmla="*/ 442 w 466"/>
                <a:gd name="T73" fmla="*/ 42 h 666"/>
                <a:gd name="T74" fmla="*/ 422 w 466"/>
                <a:gd name="T75" fmla="*/ 66 h 666"/>
                <a:gd name="T76" fmla="*/ 414 w 466"/>
                <a:gd name="T77" fmla="*/ 88 h 666"/>
                <a:gd name="T78" fmla="*/ 428 w 466"/>
                <a:gd name="T79" fmla="*/ 112 h 666"/>
                <a:gd name="T80" fmla="*/ 466 w 466"/>
                <a:gd name="T81" fmla="*/ 168 h 666"/>
                <a:gd name="T82" fmla="*/ 464 w 466"/>
                <a:gd name="T83" fmla="*/ 192 h 666"/>
                <a:gd name="T84" fmla="*/ 450 w 466"/>
                <a:gd name="T85" fmla="*/ 218 h 666"/>
                <a:gd name="T86" fmla="*/ 430 w 466"/>
                <a:gd name="T87" fmla="*/ 236 h 666"/>
                <a:gd name="T88" fmla="*/ 396 w 466"/>
                <a:gd name="T89" fmla="*/ 244 h 666"/>
                <a:gd name="T90" fmla="*/ 376 w 466"/>
                <a:gd name="T91" fmla="*/ 250 h 666"/>
                <a:gd name="T92" fmla="*/ 348 w 466"/>
                <a:gd name="T93" fmla="*/ 276 h 666"/>
                <a:gd name="T94" fmla="*/ 348 w 466"/>
                <a:gd name="T95" fmla="*/ 304 h 666"/>
                <a:gd name="T96" fmla="*/ 354 w 466"/>
                <a:gd name="T97" fmla="*/ 332 h 666"/>
                <a:gd name="T98" fmla="*/ 328 w 466"/>
                <a:gd name="T99" fmla="*/ 366 h 666"/>
                <a:gd name="T100" fmla="*/ 302 w 466"/>
                <a:gd name="T101" fmla="*/ 386 h 666"/>
                <a:gd name="T102" fmla="*/ 296 w 466"/>
                <a:gd name="T103" fmla="*/ 408 h 666"/>
                <a:gd name="T104" fmla="*/ 292 w 466"/>
                <a:gd name="T105" fmla="*/ 468 h 666"/>
                <a:gd name="T106" fmla="*/ 270 w 466"/>
                <a:gd name="T107" fmla="*/ 490 h 666"/>
                <a:gd name="T108" fmla="*/ 264 w 466"/>
                <a:gd name="T109" fmla="*/ 522 h 666"/>
                <a:gd name="T110" fmla="*/ 266 w 466"/>
                <a:gd name="T111" fmla="*/ 546 h 666"/>
                <a:gd name="T112" fmla="*/ 254 w 466"/>
                <a:gd name="T113" fmla="*/ 596 h 666"/>
                <a:gd name="T114" fmla="*/ 260 w 466"/>
                <a:gd name="T115" fmla="*/ 630 h 666"/>
                <a:gd name="T116" fmla="*/ 224 w 466"/>
                <a:gd name="T117" fmla="*/ 650 h 666"/>
                <a:gd name="T118" fmla="*/ 196 w 466"/>
                <a:gd name="T119" fmla="*/ 636 h 666"/>
                <a:gd name="T120" fmla="*/ 168 w 466"/>
                <a:gd name="T121" fmla="*/ 646 h 666"/>
                <a:gd name="T122" fmla="*/ 134 w 466"/>
                <a:gd name="T123" fmla="*/ 660 h 6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Freeform 19"/>
            <p:cNvSpPr/>
            <p:nvPr/>
          </p:nvSpPr>
          <p:spPr bwMode="auto">
            <a:xfrm>
              <a:off x="3746500" y="3927476"/>
              <a:ext cx="1543050" cy="1517650"/>
            </a:xfrm>
            <a:custGeom>
              <a:avLst/>
              <a:gdLst>
                <a:gd name="T0" fmla="*/ 392 w 972"/>
                <a:gd name="T1" fmla="*/ 934 h 956"/>
                <a:gd name="T2" fmla="*/ 354 w 972"/>
                <a:gd name="T3" fmla="*/ 888 h 956"/>
                <a:gd name="T4" fmla="*/ 366 w 972"/>
                <a:gd name="T5" fmla="*/ 840 h 956"/>
                <a:gd name="T6" fmla="*/ 324 w 972"/>
                <a:gd name="T7" fmla="*/ 780 h 956"/>
                <a:gd name="T8" fmla="*/ 290 w 972"/>
                <a:gd name="T9" fmla="*/ 722 h 956"/>
                <a:gd name="T10" fmla="*/ 248 w 972"/>
                <a:gd name="T11" fmla="*/ 712 h 956"/>
                <a:gd name="T12" fmla="*/ 192 w 972"/>
                <a:gd name="T13" fmla="*/ 608 h 956"/>
                <a:gd name="T14" fmla="*/ 160 w 972"/>
                <a:gd name="T15" fmla="*/ 662 h 956"/>
                <a:gd name="T16" fmla="*/ 140 w 972"/>
                <a:gd name="T17" fmla="*/ 634 h 956"/>
                <a:gd name="T18" fmla="*/ 138 w 972"/>
                <a:gd name="T19" fmla="*/ 590 h 956"/>
                <a:gd name="T20" fmla="*/ 130 w 972"/>
                <a:gd name="T21" fmla="*/ 500 h 956"/>
                <a:gd name="T22" fmla="*/ 150 w 972"/>
                <a:gd name="T23" fmla="*/ 442 h 956"/>
                <a:gd name="T24" fmla="*/ 110 w 972"/>
                <a:gd name="T25" fmla="*/ 312 h 956"/>
                <a:gd name="T26" fmla="*/ 50 w 972"/>
                <a:gd name="T27" fmla="*/ 222 h 956"/>
                <a:gd name="T28" fmla="*/ 6 w 972"/>
                <a:gd name="T29" fmla="*/ 178 h 956"/>
                <a:gd name="T30" fmla="*/ 2 w 972"/>
                <a:gd name="T31" fmla="*/ 134 h 956"/>
                <a:gd name="T32" fmla="*/ 26 w 972"/>
                <a:gd name="T33" fmla="*/ 80 h 956"/>
                <a:gd name="T34" fmla="*/ 74 w 972"/>
                <a:gd name="T35" fmla="*/ 24 h 956"/>
                <a:gd name="T36" fmla="*/ 112 w 972"/>
                <a:gd name="T37" fmla="*/ 64 h 956"/>
                <a:gd name="T38" fmla="*/ 166 w 972"/>
                <a:gd name="T39" fmla="*/ 152 h 956"/>
                <a:gd name="T40" fmla="*/ 200 w 972"/>
                <a:gd name="T41" fmla="*/ 172 h 956"/>
                <a:gd name="T42" fmla="*/ 236 w 972"/>
                <a:gd name="T43" fmla="*/ 158 h 956"/>
                <a:gd name="T44" fmla="*/ 250 w 972"/>
                <a:gd name="T45" fmla="*/ 170 h 956"/>
                <a:gd name="T46" fmla="*/ 290 w 972"/>
                <a:gd name="T47" fmla="*/ 188 h 956"/>
                <a:gd name="T48" fmla="*/ 374 w 972"/>
                <a:gd name="T49" fmla="*/ 166 h 956"/>
                <a:gd name="T50" fmla="*/ 378 w 972"/>
                <a:gd name="T51" fmla="*/ 128 h 956"/>
                <a:gd name="T52" fmla="*/ 370 w 972"/>
                <a:gd name="T53" fmla="*/ 66 h 956"/>
                <a:gd name="T54" fmla="*/ 412 w 972"/>
                <a:gd name="T55" fmla="*/ 100 h 956"/>
                <a:gd name="T56" fmla="*/ 468 w 972"/>
                <a:gd name="T57" fmla="*/ 100 h 956"/>
                <a:gd name="T58" fmla="*/ 472 w 972"/>
                <a:gd name="T59" fmla="*/ 30 h 956"/>
                <a:gd name="T60" fmla="*/ 516 w 972"/>
                <a:gd name="T61" fmla="*/ 0 h 956"/>
                <a:gd name="T62" fmla="*/ 562 w 972"/>
                <a:gd name="T63" fmla="*/ 50 h 956"/>
                <a:gd name="T64" fmla="*/ 628 w 972"/>
                <a:gd name="T65" fmla="*/ 98 h 956"/>
                <a:gd name="T66" fmla="*/ 656 w 972"/>
                <a:gd name="T67" fmla="*/ 150 h 956"/>
                <a:gd name="T68" fmla="*/ 764 w 972"/>
                <a:gd name="T69" fmla="*/ 184 h 956"/>
                <a:gd name="T70" fmla="*/ 812 w 972"/>
                <a:gd name="T71" fmla="*/ 168 h 956"/>
                <a:gd name="T72" fmla="*/ 932 w 972"/>
                <a:gd name="T73" fmla="*/ 208 h 956"/>
                <a:gd name="T74" fmla="*/ 972 w 972"/>
                <a:gd name="T75" fmla="*/ 278 h 956"/>
                <a:gd name="T76" fmla="*/ 908 w 972"/>
                <a:gd name="T77" fmla="*/ 388 h 956"/>
                <a:gd name="T78" fmla="*/ 840 w 972"/>
                <a:gd name="T79" fmla="*/ 418 h 956"/>
                <a:gd name="T80" fmla="*/ 788 w 972"/>
                <a:gd name="T81" fmla="*/ 376 h 956"/>
                <a:gd name="T82" fmla="*/ 764 w 972"/>
                <a:gd name="T83" fmla="*/ 422 h 956"/>
                <a:gd name="T84" fmla="*/ 772 w 972"/>
                <a:gd name="T85" fmla="*/ 478 h 956"/>
                <a:gd name="T86" fmla="*/ 784 w 972"/>
                <a:gd name="T87" fmla="*/ 564 h 956"/>
                <a:gd name="T88" fmla="*/ 810 w 972"/>
                <a:gd name="T89" fmla="*/ 602 h 956"/>
                <a:gd name="T90" fmla="*/ 780 w 972"/>
                <a:gd name="T91" fmla="*/ 646 h 956"/>
                <a:gd name="T92" fmla="*/ 788 w 972"/>
                <a:gd name="T93" fmla="*/ 686 h 956"/>
                <a:gd name="T94" fmla="*/ 848 w 972"/>
                <a:gd name="T95" fmla="*/ 740 h 956"/>
                <a:gd name="T96" fmla="*/ 796 w 972"/>
                <a:gd name="T97" fmla="*/ 758 h 956"/>
                <a:gd name="T98" fmla="*/ 756 w 972"/>
                <a:gd name="T99" fmla="*/ 712 h 956"/>
                <a:gd name="T100" fmla="*/ 716 w 972"/>
                <a:gd name="T101" fmla="*/ 718 h 956"/>
                <a:gd name="T102" fmla="*/ 662 w 972"/>
                <a:gd name="T103" fmla="*/ 706 h 956"/>
                <a:gd name="T104" fmla="*/ 630 w 972"/>
                <a:gd name="T105" fmla="*/ 636 h 956"/>
                <a:gd name="T106" fmla="*/ 578 w 972"/>
                <a:gd name="T107" fmla="*/ 648 h 956"/>
                <a:gd name="T108" fmla="*/ 550 w 972"/>
                <a:gd name="T109" fmla="*/ 682 h 956"/>
                <a:gd name="T110" fmla="*/ 558 w 972"/>
                <a:gd name="T111" fmla="*/ 726 h 956"/>
                <a:gd name="T112" fmla="*/ 558 w 972"/>
                <a:gd name="T113" fmla="*/ 766 h 956"/>
                <a:gd name="T114" fmla="*/ 500 w 972"/>
                <a:gd name="T115" fmla="*/ 810 h 956"/>
                <a:gd name="T116" fmla="*/ 522 w 972"/>
                <a:gd name="T117" fmla="*/ 870 h 956"/>
                <a:gd name="T118" fmla="*/ 522 w 972"/>
                <a:gd name="T119" fmla="*/ 918 h 9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Freeform 20"/>
            <p:cNvSpPr/>
            <p:nvPr/>
          </p:nvSpPr>
          <p:spPr bwMode="auto">
            <a:xfrm>
              <a:off x="873125" y="3270251"/>
              <a:ext cx="3095625" cy="1895475"/>
            </a:xfrm>
            <a:custGeom>
              <a:avLst/>
              <a:gdLst>
                <a:gd name="T0" fmla="*/ 1244 w 1950"/>
                <a:gd name="T1" fmla="*/ 1192 h 1194"/>
                <a:gd name="T2" fmla="*/ 1218 w 1950"/>
                <a:gd name="T3" fmla="*/ 1156 h 1194"/>
                <a:gd name="T4" fmla="*/ 1200 w 1950"/>
                <a:gd name="T5" fmla="*/ 1100 h 1194"/>
                <a:gd name="T6" fmla="*/ 1152 w 1950"/>
                <a:gd name="T7" fmla="*/ 1058 h 1194"/>
                <a:gd name="T8" fmla="*/ 1050 w 1950"/>
                <a:gd name="T9" fmla="*/ 1000 h 1194"/>
                <a:gd name="T10" fmla="*/ 970 w 1950"/>
                <a:gd name="T11" fmla="*/ 1022 h 1194"/>
                <a:gd name="T12" fmla="*/ 928 w 1950"/>
                <a:gd name="T13" fmla="*/ 1096 h 1194"/>
                <a:gd name="T14" fmla="*/ 898 w 1950"/>
                <a:gd name="T15" fmla="*/ 1042 h 1194"/>
                <a:gd name="T16" fmla="*/ 872 w 1950"/>
                <a:gd name="T17" fmla="*/ 992 h 1194"/>
                <a:gd name="T18" fmla="*/ 754 w 1950"/>
                <a:gd name="T19" fmla="*/ 1010 h 1194"/>
                <a:gd name="T20" fmla="*/ 634 w 1950"/>
                <a:gd name="T21" fmla="*/ 966 h 1194"/>
                <a:gd name="T22" fmla="*/ 580 w 1950"/>
                <a:gd name="T23" fmla="*/ 900 h 1194"/>
                <a:gd name="T24" fmla="*/ 492 w 1950"/>
                <a:gd name="T25" fmla="*/ 842 h 1194"/>
                <a:gd name="T26" fmla="*/ 468 w 1950"/>
                <a:gd name="T27" fmla="*/ 764 h 1194"/>
                <a:gd name="T28" fmla="*/ 390 w 1950"/>
                <a:gd name="T29" fmla="*/ 726 h 1194"/>
                <a:gd name="T30" fmla="*/ 284 w 1950"/>
                <a:gd name="T31" fmla="*/ 610 h 1194"/>
                <a:gd name="T32" fmla="*/ 182 w 1950"/>
                <a:gd name="T33" fmla="*/ 630 h 1194"/>
                <a:gd name="T34" fmla="*/ 142 w 1950"/>
                <a:gd name="T35" fmla="*/ 552 h 1194"/>
                <a:gd name="T36" fmla="*/ 12 w 1950"/>
                <a:gd name="T37" fmla="*/ 454 h 1194"/>
                <a:gd name="T38" fmla="*/ 8 w 1950"/>
                <a:gd name="T39" fmla="*/ 412 h 1194"/>
                <a:gd name="T40" fmla="*/ 16 w 1950"/>
                <a:gd name="T41" fmla="*/ 290 h 1194"/>
                <a:gd name="T42" fmla="*/ 54 w 1950"/>
                <a:gd name="T43" fmla="*/ 300 h 1194"/>
                <a:gd name="T44" fmla="*/ 104 w 1950"/>
                <a:gd name="T45" fmla="*/ 280 h 1194"/>
                <a:gd name="T46" fmla="*/ 78 w 1950"/>
                <a:gd name="T47" fmla="*/ 126 h 1194"/>
                <a:gd name="T48" fmla="*/ 146 w 1950"/>
                <a:gd name="T49" fmla="*/ 98 h 1194"/>
                <a:gd name="T50" fmla="*/ 216 w 1950"/>
                <a:gd name="T51" fmla="*/ 72 h 1194"/>
                <a:gd name="T52" fmla="*/ 304 w 1950"/>
                <a:gd name="T53" fmla="*/ 6 h 1194"/>
                <a:gd name="T54" fmla="*/ 386 w 1950"/>
                <a:gd name="T55" fmla="*/ 48 h 1194"/>
                <a:gd name="T56" fmla="*/ 470 w 1950"/>
                <a:gd name="T57" fmla="*/ 10 h 1194"/>
                <a:gd name="T58" fmla="*/ 510 w 1950"/>
                <a:gd name="T59" fmla="*/ 56 h 1194"/>
                <a:gd name="T60" fmla="*/ 622 w 1950"/>
                <a:gd name="T61" fmla="*/ 72 h 1194"/>
                <a:gd name="T62" fmla="*/ 710 w 1950"/>
                <a:gd name="T63" fmla="*/ 56 h 1194"/>
                <a:gd name="T64" fmla="*/ 804 w 1950"/>
                <a:gd name="T65" fmla="*/ 44 h 1194"/>
                <a:gd name="T66" fmla="*/ 898 w 1950"/>
                <a:gd name="T67" fmla="*/ 30 h 1194"/>
                <a:gd name="T68" fmla="*/ 1046 w 1950"/>
                <a:gd name="T69" fmla="*/ 38 h 1194"/>
                <a:gd name="T70" fmla="*/ 1106 w 1950"/>
                <a:gd name="T71" fmla="*/ 114 h 1194"/>
                <a:gd name="T72" fmla="*/ 1092 w 1950"/>
                <a:gd name="T73" fmla="*/ 220 h 1194"/>
                <a:gd name="T74" fmla="*/ 1118 w 1950"/>
                <a:gd name="T75" fmla="*/ 378 h 1194"/>
                <a:gd name="T76" fmla="*/ 1192 w 1950"/>
                <a:gd name="T77" fmla="*/ 440 h 1194"/>
                <a:gd name="T78" fmla="*/ 1308 w 1950"/>
                <a:gd name="T79" fmla="*/ 502 h 1194"/>
                <a:gd name="T80" fmla="*/ 1406 w 1950"/>
                <a:gd name="T81" fmla="*/ 546 h 1194"/>
                <a:gd name="T82" fmla="*/ 1586 w 1950"/>
                <a:gd name="T83" fmla="*/ 576 h 1194"/>
                <a:gd name="T84" fmla="*/ 1666 w 1950"/>
                <a:gd name="T85" fmla="*/ 682 h 1194"/>
                <a:gd name="T86" fmla="*/ 1706 w 1950"/>
                <a:gd name="T87" fmla="*/ 676 h 1194"/>
                <a:gd name="T88" fmla="*/ 1794 w 1950"/>
                <a:gd name="T89" fmla="*/ 616 h 1194"/>
                <a:gd name="T90" fmla="*/ 1848 w 1950"/>
                <a:gd name="T91" fmla="*/ 632 h 1194"/>
                <a:gd name="T92" fmla="*/ 1926 w 1950"/>
                <a:gd name="T93" fmla="*/ 788 h 1194"/>
                <a:gd name="T94" fmla="*/ 1930 w 1950"/>
                <a:gd name="T95" fmla="*/ 878 h 1194"/>
                <a:gd name="T96" fmla="*/ 1940 w 1950"/>
                <a:gd name="T97" fmla="*/ 976 h 1194"/>
                <a:gd name="T98" fmla="*/ 1930 w 1950"/>
                <a:gd name="T99" fmla="*/ 1002 h 1194"/>
                <a:gd name="T100" fmla="*/ 1872 w 1950"/>
                <a:gd name="T101" fmla="*/ 1006 h 1194"/>
                <a:gd name="T102" fmla="*/ 1866 w 1950"/>
                <a:gd name="T103" fmla="*/ 1096 h 1194"/>
                <a:gd name="T104" fmla="*/ 1772 w 1950"/>
                <a:gd name="T105" fmla="*/ 1052 h 1194"/>
                <a:gd name="T106" fmla="*/ 1744 w 1950"/>
                <a:gd name="T107" fmla="*/ 1124 h 1194"/>
                <a:gd name="T108" fmla="*/ 1696 w 1950"/>
                <a:gd name="T109" fmla="*/ 1086 h 1194"/>
                <a:gd name="T110" fmla="*/ 1594 w 1950"/>
                <a:gd name="T111" fmla="*/ 1048 h 1194"/>
                <a:gd name="T112" fmla="*/ 1498 w 1950"/>
                <a:gd name="T113" fmla="*/ 1102 h 1194"/>
                <a:gd name="T114" fmla="*/ 1430 w 1950"/>
                <a:gd name="T115" fmla="*/ 1144 h 1194"/>
                <a:gd name="T116" fmla="*/ 1342 w 1950"/>
                <a:gd name="T117" fmla="*/ 1194 h 119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Freeform 21"/>
            <p:cNvSpPr/>
            <p:nvPr/>
          </p:nvSpPr>
          <p:spPr bwMode="auto">
            <a:xfrm>
              <a:off x="6962775" y="4486276"/>
              <a:ext cx="577850" cy="571500"/>
            </a:xfrm>
            <a:custGeom>
              <a:avLst/>
              <a:gdLst>
                <a:gd name="T0" fmla="*/ 138 w 364"/>
                <a:gd name="T1" fmla="*/ 356 h 360"/>
                <a:gd name="T2" fmla="*/ 108 w 364"/>
                <a:gd name="T3" fmla="*/ 340 h 360"/>
                <a:gd name="T4" fmla="*/ 86 w 364"/>
                <a:gd name="T5" fmla="*/ 274 h 360"/>
                <a:gd name="T6" fmla="*/ 48 w 364"/>
                <a:gd name="T7" fmla="*/ 256 h 360"/>
                <a:gd name="T8" fmla="*/ 46 w 364"/>
                <a:gd name="T9" fmla="*/ 226 h 360"/>
                <a:gd name="T10" fmla="*/ 24 w 364"/>
                <a:gd name="T11" fmla="*/ 188 h 360"/>
                <a:gd name="T12" fmla="*/ 0 w 364"/>
                <a:gd name="T13" fmla="*/ 162 h 360"/>
                <a:gd name="T14" fmla="*/ 10 w 364"/>
                <a:gd name="T15" fmla="*/ 140 h 360"/>
                <a:gd name="T16" fmla="*/ 26 w 364"/>
                <a:gd name="T17" fmla="*/ 122 h 360"/>
                <a:gd name="T18" fmla="*/ 32 w 364"/>
                <a:gd name="T19" fmla="*/ 104 h 360"/>
                <a:gd name="T20" fmla="*/ 58 w 364"/>
                <a:gd name="T21" fmla="*/ 88 h 360"/>
                <a:gd name="T22" fmla="*/ 70 w 364"/>
                <a:gd name="T23" fmla="*/ 68 h 360"/>
                <a:gd name="T24" fmla="*/ 72 w 364"/>
                <a:gd name="T25" fmla="*/ 16 h 360"/>
                <a:gd name="T26" fmla="*/ 90 w 364"/>
                <a:gd name="T27" fmla="*/ 8 h 360"/>
                <a:gd name="T28" fmla="*/ 106 w 364"/>
                <a:gd name="T29" fmla="*/ 6 h 360"/>
                <a:gd name="T30" fmla="*/ 140 w 364"/>
                <a:gd name="T31" fmla="*/ 10 h 360"/>
                <a:gd name="T32" fmla="*/ 152 w 364"/>
                <a:gd name="T33" fmla="*/ 2 h 360"/>
                <a:gd name="T34" fmla="*/ 186 w 364"/>
                <a:gd name="T35" fmla="*/ 4 h 360"/>
                <a:gd name="T36" fmla="*/ 212 w 364"/>
                <a:gd name="T37" fmla="*/ 16 h 360"/>
                <a:gd name="T38" fmla="*/ 238 w 364"/>
                <a:gd name="T39" fmla="*/ 26 h 360"/>
                <a:gd name="T40" fmla="*/ 254 w 364"/>
                <a:gd name="T41" fmla="*/ 22 h 360"/>
                <a:gd name="T42" fmla="*/ 280 w 364"/>
                <a:gd name="T43" fmla="*/ 2 h 360"/>
                <a:gd name="T44" fmla="*/ 300 w 364"/>
                <a:gd name="T45" fmla="*/ 8 h 360"/>
                <a:gd name="T46" fmla="*/ 324 w 364"/>
                <a:gd name="T47" fmla="*/ 18 h 360"/>
                <a:gd name="T48" fmla="*/ 360 w 364"/>
                <a:gd name="T49" fmla="*/ 28 h 360"/>
                <a:gd name="T50" fmla="*/ 324 w 364"/>
                <a:gd name="T51" fmla="*/ 58 h 360"/>
                <a:gd name="T52" fmla="*/ 316 w 364"/>
                <a:gd name="T53" fmla="*/ 76 h 360"/>
                <a:gd name="T54" fmla="*/ 320 w 364"/>
                <a:gd name="T55" fmla="*/ 84 h 360"/>
                <a:gd name="T56" fmla="*/ 362 w 364"/>
                <a:gd name="T57" fmla="*/ 72 h 360"/>
                <a:gd name="T58" fmla="*/ 364 w 364"/>
                <a:gd name="T59" fmla="*/ 90 h 360"/>
                <a:gd name="T60" fmla="*/ 346 w 364"/>
                <a:gd name="T61" fmla="*/ 100 h 360"/>
                <a:gd name="T62" fmla="*/ 322 w 364"/>
                <a:gd name="T63" fmla="*/ 112 h 360"/>
                <a:gd name="T64" fmla="*/ 344 w 364"/>
                <a:gd name="T65" fmla="*/ 142 h 360"/>
                <a:gd name="T66" fmla="*/ 340 w 364"/>
                <a:gd name="T67" fmla="*/ 196 h 360"/>
                <a:gd name="T68" fmla="*/ 344 w 364"/>
                <a:gd name="T69" fmla="*/ 214 h 360"/>
                <a:gd name="T70" fmla="*/ 338 w 364"/>
                <a:gd name="T71" fmla="*/ 238 h 360"/>
                <a:gd name="T72" fmla="*/ 330 w 364"/>
                <a:gd name="T73" fmla="*/ 240 h 360"/>
                <a:gd name="T74" fmla="*/ 324 w 364"/>
                <a:gd name="T75" fmla="*/ 224 h 360"/>
                <a:gd name="T76" fmla="*/ 304 w 364"/>
                <a:gd name="T77" fmla="*/ 232 h 360"/>
                <a:gd name="T78" fmla="*/ 270 w 364"/>
                <a:gd name="T79" fmla="*/ 268 h 360"/>
                <a:gd name="T80" fmla="*/ 262 w 364"/>
                <a:gd name="T81" fmla="*/ 286 h 360"/>
                <a:gd name="T82" fmla="*/ 260 w 364"/>
                <a:gd name="T83" fmla="*/ 344 h 360"/>
                <a:gd name="T84" fmla="*/ 222 w 364"/>
                <a:gd name="T85" fmla="*/ 344 h 360"/>
                <a:gd name="T86" fmla="*/ 158 w 364"/>
                <a:gd name="T87" fmla="*/ 360 h 3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Freeform 22"/>
            <p:cNvSpPr/>
            <p:nvPr/>
          </p:nvSpPr>
          <p:spPr bwMode="auto">
            <a:xfrm>
              <a:off x="4975225" y="4273551"/>
              <a:ext cx="733425" cy="762000"/>
            </a:xfrm>
            <a:custGeom>
              <a:avLst/>
              <a:gdLst>
                <a:gd name="T0" fmla="*/ 360 w 462"/>
                <a:gd name="T1" fmla="*/ 474 h 480"/>
                <a:gd name="T2" fmla="*/ 328 w 462"/>
                <a:gd name="T3" fmla="*/ 448 h 480"/>
                <a:gd name="T4" fmla="*/ 300 w 462"/>
                <a:gd name="T5" fmla="*/ 412 h 480"/>
                <a:gd name="T6" fmla="*/ 282 w 462"/>
                <a:gd name="T7" fmla="*/ 362 h 480"/>
                <a:gd name="T8" fmla="*/ 252 w 462"/>
                <a:gd name="T9" fmla="*/ 340 h 480"/>
                <a:gd name="T10" fmla="*/ 230 w 462"/>
                <a:gd name="T11" fmla="*/ 340 h 480"/>
                <a:gd name="T12" fmla="*/ 214 w 462"/>
                <a:gd name="T13" fmla="*/ 346 h 480"/>
                <a:gd name="T14" fmla="*/ 196 w 462"/>
                <a:gd name="T15" fmla="*/ 376 h 480"/>
                <a:gd name="T16" fmla="*/ 176 w 462"/>
                <a:gd name="T17" fmla="*/ 402 h 480"/>
                <a:gd name="T18" fmla="*/ 152 w 462"/>
                <a:gd name="T19" fmla="*/ 428 h 480"/>
                <a:gd name="T20" fmla="*/ 144 w 462"/>
                <a:gd name="T21" fmla="*/ 430 h 480"/>
                <a:gd name="T22" fmla="*/ 118 w 462"/>
                <a:gd name="T23" fmla="*/ 442 h 480"/>
                <a:gd name="T24" fmla="*/ 72 w 462"/>
                <a:gd name="T25" fmla="*/ 434 h 480"/>
                <a:gd name="T26" fmla="*/ 38 w 462"/>
                <a:gd name="T27" fmla="*/ 416 h 480"/>
                <a:gd name="T28" fmla="*/ 46 w 462"/>
                <a:gd name="T29" fmla="*/ 386 h 480"/>
                <a:gd name="T30" fmla="*/ 42 w 462"/>
                <a:gd name="T31" fmla="*/ 360 h 480"/>
                <a:gd name="T32" fmla="*/ 2 w 462"/>
                <a:gd name="T33" fmla="*/ 312 h 480"/>
                <a:gd name="T34" fmla="*/ 10 w 462"/>
                <a:gd name="T35" fmla="*/ 228 h 480"/>
                <a:gd name="T36" fmla="*/ 0 w 462"/>
                <a:gd name="T37" fmla="*/ 168 h 480"/>
                <a:gd name="T38" fmla="*/ 4 w 462"/>
                <a:gd name="T39" fmla="*/ 166 h 480"/>
                <a:gd name="T40" fmla="*/ 64 w 462"/>
                <a:gd name="T41" fmla="*/ 212 h 480"/>
                <a:gd name="T42" fmla="*/ 82 w 462"/>
                <a:gd name="T43" fmla="*/ 216 h 480"/>
                <a:gd name="T44" fmla="*/ 110 w 462"/>
                <a:gd name="T45" fmla="*/ 208 h 480"/>
                <a:gd name="T46" fmla="*/ 148 w 462"/>
                <a:gd name="T47" fmla="*/ 172 h 480"/>
                <a:gd name="T48" fmla="*/ 176 w 462"/>
                <a:gd name="T49" fmla="*/ 116 h 480"/>
                <a:gd name="T50" fmla="*/ 210 w 462"/>
                <a:gd name="T51" fmla="*/ 62 h 480"/>
                <a:gd name="T52" fmla="*/ 232 w 462"/>
                <a:gd name="T53" fmla="*/ 4 h 480"/>
                <a:gd name="T54" fmla="*/ 272 w 462"/>
                <a:gd name="T55" fmla="*/ 0 h 480"/>
                <a:gd name="T56" fmla="*/ 306 w 462"/>
                <a:gd name="T57" fmla="*/ 10 h 480"/>
                <a:gd name="T58" fmla="*/ 352 w 462"/>
                <a:gd name="T59" fmla="*/ 50 h 480"/>
                <a:gd name="T60" fmla="*/ 394 w 462"/>
                <a:gd name="T61" fmla="*/ 60 h 480"/>
                <a:gd name="T62" fmla="*/ 444 w 462"/>
                <a:gd name="T63" fmla="*/ 98 h 480"/>
                <a:gd name="T64" fmla="*/ 462 w 462"/>
                <a:gd name="T65" fmla="*/ 134 h 480"/>
                <a:gd name="T66" fmla="*/ 430 w 462"/>
                <a:gd name="T67" fmla="*/ 158 h 480"/>
                <a:gd name="T68" fmla="*/ 402 w 462"/>
                <a:gd name="T69" fmla="*/ 182 h 480"/>
                <a:gd name="T70" fmla="*/ 336 w 462"/>
                <a:gd name="T71" fmla="*/ 188 h 480"/>
                <a:gd name="T72" fmla="*/ 292 w 462"/>
                <a:gd name="T73" fmla="*/ 192 h 480"/>
                <a:gd name="T74" fmla="*/ 284 w 462"/>
                <a:gd name="T75" fmla="*/ 218 h 480"/>
                <a:gd name="T76" fmla="*/ 288 w 462"/>
                <a:gd name="T77" fmla="*/ 236 h 480"/>
                <a:gd name="T78" fmla="*/ 284 w 462"/>
                <a:gd name="T79" fmla="*/ 276 h 480"/>
                <a:gd name="T80" fmla="*/ 304 w 462"/>
                <a:gd name="T81" fmla="*/ 296 h 480"/>
                <a:gd name="T82" fmla="*/ 362 w 462"/>
                <a:gd name="T83" fmla="*/ 364 h 480"/>
                <a:gd name="T84" fmla="*/ 372 w 462"/>
                <a:gd name="T85" fmla="*/ 400 h 4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Freeform 23"/>
            <p:cNvSpPr/>
            <p:nvPr/>
          </p:nvSpPr>
          <p:spPr bwMode="auto">
            <a:xfrm>
              <a:off x="5438775" y="4105276"/>
              <a:ext cx="1196975" cy="739775"/>
            </a:xfrm>
            <a:custGeom>
              <a:avLst/>
              <a:gdLst>
                <a:gd name="T0" fmla="*/ 72 w 754"/>
                <a:gd name="T1" fmla="*/ 452 h 466"/>
                <a:gd name="T2" fmla="*/ 4 w 754"/>
                <a:gd name="T3" fmla="*/ 380 h 466"/>
                <a:gd name="T4" fmla="*/ 2 w 754"/>
                <a:gd name="T5" fmla="*/ 362 h 466"/>
                <a:gd name="T6" fmla="*/ 6 w 754"/>
                <a:gd name="T7" fmla="*/ 348 h 466"/>
                <a:gd name="T8" fmla="*/ 0 w 754"/>
                <a:gd name="T9" fmla="*/ 310 h 466"/>
                <a:gd name="T10" fmla="*/ 18 w 754"/>
                <a:gd name="T11" fmla="*/ 304 h 466"/>
                <a:gd name="T12" fmla="*/ 96 w 754"/>
                <a:gd name="T13" fmla="*/ 304 h 466"/>
                <a:gd name="T14" fmla="*/ 138 w 754"/>
                <a:gd name="T15" fmla="*/ 276 h 466"/>
                <a:gd name="T16" fmla="*/ 178 w 754"/>
                <a:gd name="T17" fmla="*/ 244 h 466"/>
                <a:gd name="T18" fmla="*/ 180 w 754"/>
                <a:gd name="T19" fmla="*/ 226 h 466"/>
                <a:gd name="T20" fmla="*/ 126 w 754"/>
                <a:gd name="T21" fmla="*/ 166 h 466"/>
                <a:gd name="T22" fmla="*/ 100 w 754"/>
                <a:gd name="T23" fmla="*/ 144 h 466"/>
                <a:gd name="T24" fmla="*/ 98 w 754"/>
                <a:gd name="T25" fmla="*/ 96 h 466"/>
                <a:gd name="T26" fmla="*/ 136 w 754"/>
                <a:gd name="T27" fmla="*/ 66 h 466"/>
                <a:gd name="T28" fmla="*/ 146 w 754"/>
                <a:gd name="T29" fmla="*/ 54 h 466"/>
                <a:gd name="T30" fmla="*/ 140 w 754"/>
                <a:gd name="T31" fmla="*/ 30 h 466"/>
                <a:gd name="T32" fmla="*/ 118 w 754"/>
                <a:gd name="T33" fmla="*/ 10 h 466"/>
                <a:gd name="T34" fmla="*/ 108 w 754"/>
                <a:gd name="T35" fmla="*/ 0 h 466"/>
                <a:gd name="T36" fmla="*/ 234 w 754"/>
                <a:gd name="T37" fmla="*/ 6 h 466"/>
                <a:gd name="T38" fmla="*/ 246 w 754"/>
                <a:gd name="T39" fmla="*/ 22 h 466"/>
                <a:gd name="T40" fmla="*/ 276 w 754"/>
                <a:gd name="T41" fmla="*/ 46 h 466"/>
                <a:gd name="T42" fmla="*/ 314 w 754"/>
                <a:gd name="T43" fmla="*/ 62 h 466"/>
                <a:gd name="T44" fmla="*/ 338 w 754"/>
                <a:gd name="T45" fmla="*/ 72 h 466"/>
                <a:gd name="T46" fmla="*/ 494 w 754"/>
                <a:gd name="T47" fmla="*/ 100 h 466"/>
                <a:gd name="T48" fmla="*/ 504 w 754"/>
                <a:gd name="T49" fmla="*/ 116 h 466"/>
                <a:gd name="T50" fmla="*/ 524 w 754"/>
                <a:gd name="T51" fmla="*/ 136 h 466"/>
                <a:gd name="T52" fmla="*/ 618 w 754"/>
                <a:gd name="T53" fmla="*/ 158 h 466"/>
                <a:gd name="T54" fmla="*/ 626 w 754"/>
                <a:gd name="T55" fmla="*/ 160 h 466"/>
                <a:gd name="T56" fmla="*/ 660 w 754"/>
                <a:gd name="T57" fmla="*/ 164 h 466"/>
                <a:gd name="T58" fmla="*/ 670 w 754"/>
                <a:gd name="T59" fmla="*/ 174 h 466"/>
                <a:gd name="T60" fmla="*/ 684 w 754"/>
                <a:gd name="T61" fmla="*/ 192 h 466"/>
                <a:gd name="T62" fmla="*/ 702 w 754"/>
                <a:gd name="T63" fmla="*/ 196 h 466"/>
                <a:gd name="T64" fmla="*/ 718 w 754"/>
                <a:gd name="T65" fmla="*/ 208 h 466"/>
                <a:gd name="T66" fmla="*/ 708 w 754"/>
                <a:gd name="T67" fmla="*/ 228 h 466"/>
                <a:gd name="T68" fmla="*/ 702 w 754"/>
                <a:gd name="T69" fmla="*/ 250 h 466"/>
                <a:gd name="T70" fmla="*/ 724 w 754"/>
                <a:gd name="T71" fmla="*/ 274 h 466"/>
                <a:gd name="T72" fmla="*/ 732 w 754"/>
                <a:gd name="T73" fmla="*/ 298 h 466"/>
                <a:gd name="T74" fmla="*/ 740 w 754"/>
                <a:gd name="T75" fmla="*/ 320 h 466"/>
                <a:gd name="T76" fmla="*/ 754 w 754"/>
                <a:gd name="T77" fmla="*/ 330 h 466"/>
                <a:gd name="T78" fmla="*/ 734 w 754"/>
                <a:gd name="T79" fmla="*/ 338 h 466"/>
                <a:gd name="T80" fmla="*/ 692 w 754"/>
                <a:gd name="T81" fmla="*/ 354 h 466"/>
                <a:gd name="T82" fmla="*/ 640 w 754"/>
                <a:gd name="T83" fmla="*/ 392 h 466"/>
                <a:gd name="T84" fmla="*/ 616 w 754"/>
                <a:gd name="T85" fmla="*/ 414 h 466"/>
                <a:gd name="T86" fmla="*/ 582 w 754"/>
                <a:gd name="T87" fmla="*/ 424 h 466"/>
                <a:gd name="T88" fmla="*/ 562 w 754"/>
                <a:gd name="T89" fmla="*/ 434 h 466"/>
                <a:gd name="T90" fmla="*/ 544 w 754"/>
                <a:gd name="T91" fmla="*/ 448 h 466"/>
                <a:gd name="T92" fmla="*/ 512 w 754"/>
                <a:gd name="T93" fmla="*/ 422 h 466"/>
                <a:gd name="T94" fmla="*/ 482 w 754"/>
                <a:gd name="T95" fmla="*/ 408 h 466"/>
                <a:gd name="T96" fmla="*/ 450 w 754"/>
                <a:gd name="T97" fmla="*/ 380 h 466"/>
                <a:gd name="T98" fmla="*/ 426 w 754"/>
                <a:gd name="T99" fmla="*/ 384 h 466"/>
                <a:gd name="T100" fmla="*/ 410 w 754"/>
                <a:gd name="T101" fmla="*/ 404 h 466"/>
                <a:gd name="T102" fmla="*/ 358 w 754"/>
                <a:gd name="T103" fmla="*/ 392 h 466"/>
                <a:gd name="T104" fmla="*/ 286 w 754"/>
                <a:gd name="T105" fmla="*/ 352 h 466"/>
                <a:gd name="T106" fmla="*/ 252 w 754"/>
                <a:gd name="T107" fmla="*/ 346 h 466"/>
                <a:gd name="T108" fmla="*/ 200 w 754"/>
                <a:gd name="T109" fmla="*/ 338 h 466"/>
                <a:gd name="T110" fmla="*/ 184 w 754"/>
                <a:gd name="T111" fmla="*/ 350 h 466"/>
                <a:gd name="T112" fmla="*/ 202 w 754"/>
                <a:gd name="T113" fmla="*/ 380 h 466"/>
                <a:gd name="T114" fmla="*/ 196 w 754"/>
                <a:gd name="T115" fmla="*/ 392 h 466"/>
                <a:gd name="T116" fmla="*/ 164 w 754"/>
                <a:gd name="T117" fmla="*/ 390 h 466"/>
                <a:gd name="T118" fmla="*/ 128 w 754"/>
                <a:gd name="T119" fmla="*/ 406 h 466"/>
                <a:gd name="T120" fmla="*/ 96 w 754"/>
                <a:gd name="T121" fmla="*/ 454 h 466"/>
                <a:gd name="T122" fmla="*/ 80 w 754"/>
                <a:gd name="T123" fmla="*/ 466 h 4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Freeform 24"/>
            <p:cNvSpPr/>
            <p:nvPr/>
          </p:nvSpPr>
          <p:spPr bwMode="auto">
            <a:xfrm>
              <a:off x="6423025" y="3759201"/>
              <a:ext cx="739775" cy="911225"/>
            </a:xfrm>
            <a:custGeom>
              <a:avLst/>
              <a:gdLst>
                <a:gd name="T0" fmla="*/ 212 w 466"/>
                <a:gd name="T1" fmla="*/ 570 h 574"/>
                <a:gd name="T2" fmla="*/ 202 w 466"/>
                <a:gd name="T3" fmla="*/ 516 h 574"/>
                <a:gd name="T4" fmla="*/ 166 w 466"/>
                <a:gd name="T5" fmla="*/ 522 h 574"/>
                <a:gd name="T6" fmla="*/ 148 w 466"/>
                <a:gd name="T7" fmla="*/ 546 h 574"/>
                <a:gd name="T8" fmla="*/ 140 w 466"/>
                <a:gd name="T9" fmla="*/ 538 h 574"/>
                <a:gd name="T10" fmla="*/ 122 w 466"/>
                <a:gd name="T11" fmla="*/ 520 h 574"/>
                <a:gd name="T12" fmla="*/ 114 w 466"/>
                <a:gd name="T13" fmla="*/ 490 h 574"/>
                <a:gd name="T14" fmla="*/ 102 w 466"/>
                <a:gd name="T15" fmla="*/ 470 h 574"/>
                <a:gd name="T16" fmla="*/ 100 w 466"/>
                <a:gd name="T17" fmla="*/ 446 h 574"/>
                <a:gd name="T18" fmla="*/ 106 w 466"/>
                <a:gd name="T19" fmla="*/ 416 h 574"/>
                <a:gd name="T20" fmla="*/ 68 w 466"/>
                <a:gd name="T21" fmla="*/ 398 h 574"/>
                <a:gd name="T22" fmla="*/ 58 w 466"/>
                <a:gd name="T23" fmla="*/ 380 h 574"/>
                <a:gd name="T24" fmla="*/ 56 w 466"/>
                <a:gd name="T25" fmla="*/ 366 h 574"/>
                <a:gd name="T26" fmla="*/ 86 w 466"/>
                <a:gd name="T27" fmla="*/ 346 h 574"/>
                <a:gd name="T28" fmla="*/ 96 w 466"/>
                <a:gd name="T29" fmla="*/ 284 h 574"/>
                <a:gd name="T30" fmla="*/ 78 w 466"/>
                <a:gd name="T31" fmla="*/ 252 h 574"/>
                <a:gd name="T32" fmla="*/ 48 w 466"/>
                <a:gd name="T33" fmla="*/ 262 h 574"/>
                <a:gd name="T34" fmla="*/ 30 w 466"/>
                <a:gd name="T35" fmla="*/ 252 h 574"/>
                <a:gd name="T36" fmla="*/ 0 w 466"/>
                <a:gd name="T37" fmla="*/ 202 h 574"/>
                <a:gd name="T38" fmla="*/ 10 w 466"/>
                <a:gd name="T39" fmla="*/ 180 h 574"/>
                <a:gd name="T40" fmla="*/ 42 w 466"/>
                <a:gd name="T41" fmla="*/ 148 h 574"/>
                <a:gd name="T42" fmla="*/ 44 w 466"/>
                <a:gd name="T43" fmla="*/ 72 h 574"/>
                <a:gd name="T44" fmla="*/ 58 w 466"/>
                <a:gd name="T45" fmla="*/ 74 h 574"/>
                <a:gd name="T46" fmla="*/ 76 w 466"/>
                <a:gd name="T47" fmla="*/ 110 h 574"/>
                <a:gd name="T48" fmla="*/ 110 w 466"/>
                <a:gd name="T49" fmla="*/ 120 h 574"/>
                <a:gd name="T50" fmla="*/ 126 w 466"/>
                <a:gd name="T51" fmla="*/ 80 h 574"/>
                <a:gd name="T52" fmla="*/ 134 w 466"/>
                <a:gd name="T53" fmla="*/ 54 h 574"/>
                <a:gd name="T54" fmla="*/ 102 w 466"/>
                <a:gd name="T55" fmla="*/ 6 h 574"/>
                <a:gd name="T56" fmla="*/ 118 w 466"/>
                <a:gd name="T57" fmla="*/ 0 h 574"/>
                <a:gd name="T58" fmla="*/ 150 w 466"/>
                <a:gd name="T59" fmla="*/ 40 h 574"/>
                <a:gd name="T60" fmla="*/ 176 w 466"/>
                <a:gd name="T61" fmla="*/ 80 h 574"/>
                <a:gd name="T62" fmla="*/ 264 w 466"/>
                <a:gd name="T63" fmla="*/ 106 h 574"/>
                <a:gd name="T64" fmla="*/ 294 w 466"/>
                <a:gd name="T65" fmla="*/ 174 h 574"/>
                <a:gd name="T66" fmla="*/ 318 w 466"/>
                <a:gd name="T67" fmla="*/ 202 h 574"/>
                <a:gd name="T68" fmla="*/ 358 w 466"/>
                <a:gd name="T69" fmla="*/ 194 h 574"/>
                <a:gd name="T70" fmla="*/ 362 w 466"/>
                <a:gd name="T71" fmla="*/ 180 h 574"/>
                <a:gd name="T72" fmla="*/ 388 w 466"/>
                <a:gd name="T73" fmla="*/ 194 h 574"/>
                <a:gd name="T74" fmla="*/ 382 w 466"/>
                <a:gd name="T75" fmla="*/ 224 h 574"/>
                <a:gd name="T76" fmla="*/ 338 w 466"/>
                <a:gd name="T77" fmla="*/ 250 h 574"/>
                <a:gd name="T78" fmla="*/ 330 w 466"/>
                <a:gd name="T79" fmla="*/ 280 h 574"/>
                <a:gd name="T80" fmla="*/ 326 w 466"/>
                <a:gd name="T81" fmla="*/ 302 h 574"/>
                <a:gd name="T82" fmla="*/ 380 w 466"/>
                <a:gd name="T83" fmla="*/ 346 h 574"/>
                <a:gd name="T84" fmla="*/ 392 w 466"/>
                <a:gd name="T85" fmla="*/ 360 h 574"/>
                <a:gd name="T86" fmla="*/ 456 w 466"/>
                <a:gd name="T87" fmla="*/ 378 h 574"/>
                <a:gd name="T88" fmla="*/ 466 w 466"/>
                <a:gd name="T89" fmla="*/ 402 h 574"/>
                <a:gd name="T90" fmla="*/ 426 w 466"/>
                <a:gd name="T91" fmla="*/ 420 h 574"/>
                <a:gd name="T92" fmla="*/ 416 w 466"/>
                <a:gd name="T93" fmla="*/ 440 h 574"/>
                <a:gd name="T94" fmla="*/ 420 w 466"/>
                <a:gd name="T95" fmla="*/ 460 h 574"/>
                <a:gd name="T96" fmla="*/ 400 w 466"/>
                <a:gd name="T97" fmla="*/ 522 h 574"/>
                <a:gd name="T98" fmla="*/ 378 w 466"/>
                <a:gd name="T99" fmla="*/ 546 h 574"/>
                <a:gd name="T100" fmla="*/ 330 w 466"/>
                <a:gd name="T101" fmla="*/ 560 h 574"/>
                <a:gd name="T102" fmla="*/ 278 w 466"/>
                <a:gd name="T103" fmla="*/ 566 h 574"/>
                <a:gd name="T104" fmla="*/ 256 w 466"/>
                <a:gd name="T105" fmla="*/ 536 h 574"/>
                <a:gd name="T106" fmla="*/ 238 w 466"/>
                <a:gd name="T107" fmla="*/ 532 h 574"/>
                <a:gd name="T108" fmla="*/ 226 w 466"/>
                <a:gd name="T109" fmla="*/ 574 h 5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Freeform 25"/>
            <p:cNvSpPr/>
            <p:nvPr/>
          </p:nvSpPr>
          <p:spPr bwMode="auto">
            <a:xfrm>
              <a:off x="6619875" y="3635376"/>
              <a:ext cx="863600" cy="854075"/>
            </a:xfrm>
            <a:custGeom>
              <a:avLst/>
              <a:gdLst>
                <a:gd name="T0" fmla="*/ 322 w 544"/>
                <a:gd name="T1" fmla="*/ 532 h 538"/>
                <a:gd name="T2" fmla="*/ 308 w 544"/>
                <a:gd name="T3" fmla="*/ 518 h 538"/>
                <a:gd name="T4" fmla="*/ 308 w 544"/>
                <a:gd name="T5" fmla="*/ 508 h 538"/>
                <a:gd name="T6" fmla="*/ 354 w 544"/>
                <a:gd name="T7" fmla="*/ 484 h 538"/>
                <a:gd name="T8" fmla="*/ 342 w 544"/>
                <a:gd name="T9" fmla="*/ 450 h 538"/>
                <a:gd name="T10" fmla="*/ 298 w 544"/>
                <a:gd name="T11" fmla="*/ 444 h 538"/>
                <a:gd name="T12" fmla="*/ 272 w 544"/>
                <a:gd name="T13" fmla="*/ 420 h 538"/>
                <a:gd name="T14" fmla="*/ 240 w 544"/>
                <a:gd name="T15" fmla="*/ 400 h 538"/>
                <a:gd name="T16" fmla="*/ 216 w 544"/>
                <a:gd name="T17" fmla="*/ 380 h 538"/>
                <a:gd name="T18" fmla="*/ 216 w 544"/>
                <a:gd name="T19" fmla="*/ 364 h 538"/>
                <a:gd name="T20" fmla="*/ 224 w 544"/>
                <a:gd name="T21" fmla="*/ 334 h 538"/>
                <a:gd name="T22" fmla="*/ 254 w 544"/>
                <a:gd name="T23" fmla="*/ 314 h 538"/>
                <a:gd name="T24" fmla="*/ 280 w 544"/>
                <a:gd name="T25" fmla="*/ 304 h 538"/>
                <a:gd name="T26" fmla="*/ 264 w 544"/>
                <a:gd name="T27" fmla="*/ 250 h 538"/>
                <a:gd name="T28" fmla="*/ 228 w 544"/>
                <a:gd name="T29" fmla="*/ 252 h 538"/>
                <a:gd name="T30" fmla="*/ 202 w 544"/>
                <a:gd name="T31" fmla="*/ 272 h 538"/>
                <a:gd name="T32" fmla="*/ 186 w 544"/>
                <a:gd name="T33" fmla="*/ 256 h 538"/>
                <a:gd name="T34" fmla="*/ 152 w 544"/>
                <a:gd name="T35" fmla="*/ 186 h 538"/>
                <a:gd name="T36" fmla="*/ 116 w 544"/>
                <a:gd name="T37" fmla="*/ 158 h 538"/>
                <a:gd name="T38" fmla="*/ 58 w 544"/>
                <a:gd name="T39" fmla="*/ 146 h 538"/>
                <a:gd name="T40" fmla="*/ 26 w 544"/>
                <a:gd name="T41" fmla="*/ 98 h 538"/>
                <a:gd name="T42" fmla="*/ 0 w 544"/>
                <a:gd name="T43" fmla="*/ 56 h 538"/>
                <a:gd name="T44" fmla="*/ 10 w 544"/>
                <a:gd name="T45" fmla="*/ 36 h 538"/>
                <a:gd name="T46" fmla="*/ 30 w 544"/>
                <a:gd name="T47" fmla="*/ 52 h 538"/>
                <a:gd name="T48" fmla="*/ 36 w 544"/>
                <a:gd name="T49" fmla="*/ 60 h 538"/>
                <a:gd name="T50" fmla="*/ 60 w 544"/>
                <a:gd name="T51" fmla="*/ 90 h 538"/>
                <a:gd name="T52" fmla="*/ 112 w 544"/>
                <a:gd name="T53" fmla="*/ 98 h 538"/>
                <a:gd name="T54" fmla="*/ 140 w 544"/>
                <a:gd name="T55" fmla="*/ 68 h 538"/>
                <a:gd name="T56" fmla="*/ 160 w 544"/>
                <a:gd name="T57" fmla="*/ 76 h 538"/>
                <a:gd name="T58" fmla="*/ 200 w 544"/>
                <a:gd name="T59" fmla="*/ 50 h 538"/>
                <a:gd name="T60" fmla="*/ 212 w 544"/>
                <a:gd name="T61" fmla="*/ 10 h 538"/>
                <a:gd name="T62" fmla="*/ 236 w 544"/>
                <a:gd name="T63" fmla="*/ 0 h 538"/>
                <a:gd name="T64" fmla="*/ 268 w 544"/>
                <a:gd name="T65" fmla="*/ 52 h 538"/>
                <a:gd name="T66" fmla="*/ 338 w 544"/>
                <a:gd name="T67" fmla="*/ 88 h 538"/>
                <a:gd name="T68" fmla="*/ 412 w 544"/>
                <a:gd name="T69" fmla="*/ 218 h 538"/>
                <a:gd name="T70" fmla="*/ 424 w 544"/>
                <a:gd name="T71" fmla="*/ 258 h 538"/>
                <a:gd name="T72" fmla="*/ 500 w 544"/>
                <a:gd name="T73" fmla="*/ 312 h 538"/>
                <a:gd name="T74" fmla="*/ 526 w 544"/>
                <a:gd name="T75" fmla="*/ 336 h 538"/>
                <a:gd name="T76" fmla="*/ 470 w 544"/>
                <a:gd name="T77" fmla="*/ 340 h 538"/>
                <a:gd name="T78" fmla="*/ 504 w 544"/>
                <a:gd name="T79" fmla="*/ 374 h 538"/>
                <a:gd name="T80" fmla="*/ 498 w 544"/>
                <a:gd name="T81" fmla="*/ 392 h 538"/>
                <a:gd name="T82" fmla="*/ 540 w 544"/>
                <a:gd name="T83" fmla="*/ 420 h 538"/>
                <a:gd name="T84" fmla="*/ 540 w 544"/>
                <a:gd name="T85" fmla="*/ 440 h 538"/>
                <a:gd name="T86" fmla="*/ 502 w 544"/>
                <a:gd name="T87" fmla="*/ 468 h 538"/>
                <a:gd name="T88" fmla="*/ 498 w 544"/>
                <a:gd name="T89" fmla="*/ 474 h 538"/>
                <a:gd name="T90" fmla="*/ 452 w 544"/>
                <a:gd name="T91" fmla="*/ 514 h 538"/>
                <a:gd name="T92" fmla="*/ 416 w 544"/>
                <a:gd name="T93" fmla="*/ 530 h 538"/>
                <a:gd name="T94" fmla="*/ 342 w 544"/>
                <a:gd name="T95" fmla="*/ 538 h 5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Freeform 26"/>
            <p:cNvSpPr/>
            <p:nvPr/>
          </p:nvSpPr>
          <p:spPr bwMode="auto">
            <a:xfrm>
              <a:off x="5727700" y="3489326"/>
              <a:ext cx="889000" cy="860425"/>
            </a:xfrm>
            <a:custGeom>
              <a:avLst/>
              <a:gdLst>
                <a:gd name="T0" fmla="*/ 434 w 560"/>
                <a:gd name="T1" fmla="*/ 536 h 542"/>
                <a:gd name="T2" fmla="*/ 400 w 560"/>
                <a:gd name="T3" fmla="*/ 518 h 542"/>
                <a:gd name="T4" fmla="*/ 346 w 560"/>
                <a:gd name="T5" fmla="*/ 512 h 542"/>
                <a:gd name="T6" fmla="*/ 316 w 560"/>
                <a:gd name="T7" fmla="*/ 476 h 542"/>
                <a:gd name="T8" fmla="*/ 282 w 560"/>
                <a:gd name="T9" fmla="*/ 454 h 542"/>
                <a:gd name="T10" fmla="*/ 116 w 560"/>
                <a:gd name="T11" fmla="*/ 434 h 542"/>
                <a:gd name="T12" fmla="*/ 84 w 560"/>
                <a:gd name="T13" fmla="*/ 412 h 542"/>
                <a:gd name="T14" fmla="*/ 68 w 560"/>
                <a:gd name="T15" fmla="*/ 398 h 542"/>
                <a:gd name="T16" fmla="*/ 58 w 560"/>
                <a:gd name="T17" fmla="*/ 370 h 542"/>
                <a:gd name="T18" fmla="*/ 18 w 560"/>
                <a:gd name="T19" fmla="*/ 292 h 542"/>
                <a:gd name="T20" fmla="*/ 2 w 560"/>
                <a:gd name="T21" fmla="*/ 246 h 542"/>
                <a:gd name="T22" fmla="*/ 14 w 560"/>
                <a:gd name="T23" fmla="*/ 206 h 542"/>
                <a:gd name="T24" fmla="*/ 50 w 560"/>
                <a:gd name="T25" fmla="*/ 182 h 542"/>
                <a:gd name="T26" fmla="*/ 68 w 560"/>
                <a:gd name="T27" fmla="*/ 172 h 542"/>
                <a:gd name="T28" fmla="*/ 104 w 560"/>
                <a:gd name="T29" fmla="*/ 164 h 542"/>
                <a:gd name="T30" fmla="*/ 138 w 560"/>
                <a:gd name="T31" fmla="*/ 144 h 542"/>
                <a:gd name="T32" fmla="*/ 208 w 560"/>
                <a:gd name="T33" fmla="*/ 128 h 542"/>
                <a:gd name="T34" fmla="*/ 234 w 560"/>
                <a:gd name="T35" fmla="*/ 106 h 542"/>
                <a:gd name="T36" fmla="*/ 266 w 560"/>
                <a:gd name="T37" fmla="*/ 74 h 542"/>
                <a:gd name="T38" fmla="*/ 280 w 560"/>
                <a:gd name="T39" fmla="*/ 44 h 542"/>
                <a:gd name="T40" fmla="*/ 284 w 560"/>
                <a:gd name="T41" fmla="*/ 0 h 542"/>
                <a:gd name="T42" fmla="*/ 414 w 560"/>
                <a:gd name="T43" fmla="*/ 12 h 542"/>
                <a:gd name="T44" fmla="*/ 428 w 560"/>
                <a:gd name="T45" fmla="*/ 32 h 542"/>
                <a:gd name="T46" fmla="*/ 444 w 560"/>
                <a:gd name="T47" fmla="*/ 58 h 542"/>
                <a:gd name="T48" fmla="*/ 438 w 560"/>
                <a:gd name="T49" fmla="*/ 82 h 542"/>
                <a:gd name="T50" fmla="*/ 418 w 560"/>
                <a:gd name="T51" fmla="*/ 96 h 542"/>
                <a:gd name="T52" fmla="*/ 408 w 560"/>
                <a:gd name="T53" fmla="*/ 118 h 542"/>
                <a:gd name="T54" fmla="*/ 396 w 560"/>
                <a:gd name="T55" fmla="*/ 122 h 542"/>
                <a:gd name="T56" fmla="*/ 432 w 560"/>
                <a:gd name="T57" fmla="*/ 156 h 542"/>
                <a:gd name="T58" fmla="*/ 434 w 560"/>
                <a:gd name="T59" fmla="*/ 162 h 542"/>
                <a:gd name="T60" fmla="*/ 466 w 560"/>
                <a:gd name="T61" fmla="*/ 186 h 542"/>
                <a:gd name="T62" fmla="*/ 498 w 560"/>
                <a:gd name="T63" fmla="*/ 192 h 542"/>
                <a:gd name="T64" fmla="*/ 516 w 560"/>
                <a:gd name="T65" fmla="*/ 188 h 542"/>
                <a:gd name="T66" fmla="*/ 532 w 560"/>
                <a:gd name="T67" fmla="*/ 204 h 542"/>
                <a:gd name="T68" fmla="*/ 558 w 560"/>
                <a:gd name="T69" fmla="*/ 234 h 542"/>
                <a:gd name="T70" fmla="*/ 554 w 560"/>
                <a:gd name="T71" fmla="*/ 244 h 542"/>
                <a:gd name="T72" fmla="*/ 544 w 560"/>
                <a:gd name="T73" fmla="*/ 282 h 542"/>
                <a:gd name="T74" fmla="*/ 528 w 560"/>
                <a:gd name="T75" fmla="*/ 276 h 542"/>
                <a:gd name="T76" fmla="*/ 500 w 560"/>
                <a:gd name="T77" fmla="*/ 234 h 542"/>
                <a:gd name="T78" fmla="*/ 472 w 560"/>
                <a:gd name="T79" fmla="*/ 232 h 542"/>
                <a:gd name="T80" fmla="*/ 474 w 560"/>
                <a:gd name="T81" fmla="*/ 302 h 542"/>
                <a:gd name="T82" fmla="*/ 442 w 560"/>
                <a:gd name="T83" fmla="*/ 344 h 542"/>
                <a:gd name="T84" fmla="*/ 428 w 560"/>
                <a:gd name="T85" fmla="*/ 376 h 542"/>
                <a:gd name="T86" fmla="*/ 450 w 560"/>
                <a:gd name="T87" fmla="*/ 392 h 542"/>
                <a:gd name="T88" fmla="*/ 460 w 560"/>
                <a:gd name="T89" fmla="*/ 430 h 542"/>
                <a:gd name="T90" fmla="*/ 474 w 560"/>
                <a:gd name="T91" fmla="*/ 444 h 542"/>
                <a:gd name="T92" fmla="*/ 486 w 560"/>
                <a:gd name="T93" fmla="*/ 446 h 542"/>
                <a:gd name="T94" fmla="*/ 504 w 560"/>
                <a:gd name="T95" fmla="*/ 434 h 542"/>
                <a:gd name="T96" fmla="*/ 520 w 560"/>
                <a:gd name="T97" fmla="*/ 448 h 542"/>
                <a:gd name="T98" fmla="*/ 530 w 560"/>
                <a:gd name="T99" fmla="*/ 484 h 542"/>
                <a:gd name="T100" fmla="*/ 526 w 560"/>
                <a:gd name="T101" fmla="*/ 502 h 542"/>
                <a:gd name="T102" fmla="*/ 492 w 560"/>
                <a:gd name="T103" fmla="*/ 522 h 542"/>
                <a:gd name="T104" fmla="*/ 478 w 560"/>
                <a:gd name="T105" fmla="*/ 542 h 5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Freeform 27"/>
            <p:cNvSpPr/>
            <p:nvPr/>
          </p:nvSpPr>
          <p:spPr bwMode="auto">
            <a:xfrm>
              <a:off x="5026025" y="2933701"/>
              <a:ext cx="777875" cy="1409700"/>
            </a:xfrm>
            <a:custGeom>
              <a:avLst/>
              <a:gdLst>
                <a:gd name="T0" fmla="*/ 320 w 490"/>
                <a:gd name="T1" fmla="*/ 878 h 888"/>
                <a:gd name="T2" fmla="*/ 252 w 490"/>
                <a:gd name="T3" fmla="*/ 834 h 888"/>
                <a:gd name="T4" fmla="*/ 196 w 490"/>
                <a:gd name="T5" fmla="*/ 838 h 888"/>
                <a:gd name="T6" fmla="*/ 170 w 490"/>
                <a:gd name="T7" fmla="*/ 842 h 888"/>
                <a:gd name="T8" fmla="*/ 136 w 490"/>
                <a:gd name="T9" fmla="*/ 824 h 888"/>
                <a:gd name="T10" fmla="*/ 106 w 490"/>
                <a:gd name="T11" fmla="*/ 804 h 888"/>
                <a:gd name="T12" fmla="*/ 56 w 490"/>
                <a:gd name="T13" fmla="*/ 800 h 888"/>
                <a:gd name="T14" fmla="*/ 12 w 490"/>
                <a:gd name="T15" fmla="*/ 776 h 888"/>
                <a:gd name="T16" fmla="*/ 20 w 490"/>
                <a:gd name="T17" fmla="*/ 744 h 888"/>
                <a:gd name="T18" fmla="*/ 8 w 490"/>
                <a:gd name="T19" fmla="*/ 726 h 888"/>
                <a:gd name="T20" fmla="*/ 0 w 490"/>
                <a:gd name="T21" fmla="*/ 706 h 888"/>
                <a:gd name="T22" fmla="*/ 62 w 490"/>
                <a:gd name="T23" fmla="*/ 696 h 888"/>
                <a:gd name="T24" fmla="*/ 66 w 490"/>
                <a:gd name="T25" fmla="*/ 648 h 888"/>
                <a:gd name="T26" fmla="*/ 52 w 490"/>
                <a:gd name="T27" fmla="*/ 602 h 888"/>
                <a:gd name="T28" fmla="*/ 56 w 490"/>
                <a:gd name="T29" fmla="*/ 536 h 888"/>
                <a:gd name="T30" fmla="*/ 104 w 490"/>
                <a:gd name="T31" fmla="*/ 530 h 888"/>
                <a:gd name="T32" fmla="*/ 168 w 490"/>
                <a:gd name="T33" fmla="*/ 548 h 888"/>
                <a:gd name="T34" fmla="*/ 172 w 490"/>
                <a:gd name="T35" fmla="*/ 504 h 888"/>
                <a:gd name="T36" fmla="*/ 190 w 490"/>
                <a:gd name="T37" fmla="*/ 494 h 888"/>
                <a:gd name="T38" fmla="*/ 214 w 490"/>
                <a:gd name="T39" fmla="*/ 500 h 888"/>
                <a:gd name="T40" fmla="*/ 248 w 490"/>
                <a:gd name="T41" fmla="*/ 478 h 888"/>
                <a:gd name="T42" fmla="*/ 246 w 490"/>
                <a:gd name="T43" fmla="*/ 416 h 888"/>
                <a:gd name="T44" fmla="*/ 256 w 490"/>
                <a:gd name="T45" fmla="*/ 384 h 888"/>
                <a:gd name="T46" fmla="*/ 240 w 490"/>
                <a:gd name="T47" fmla="*/ 362 h 888"/>
                <a:gd name="T48" fmla="*/ 196 w 490"/>
                <a:gd name="T49" fmla="*/ 334 h 888"/>
                <a:gd name="T50" fmla="*/ 152 w 490"/>
                <a:gd name="T51" fmla="*/ 318 h 888"/>
                <a:gd name="T52" fmla="*/ 126 w 490"/>
                <a:gd name="T53" fmla="*/ 296 h 888"/>
                <a:gd name="T54" fmla="*/ 130 w 490"/>
                <a:gd name="T55" fmla="*/ 244 h 888"/>
                <a:gd name="T56" fmla="*/ 148 w 490"/>
                <a:gd name="T57" fmla="*/ 222 h 888"/>
                <a:gd name="T58" fmla="*/ 184 w 490"/>
                <a:gd name="T59" fmla="*/ 226 h 888"/>
                <a:gd name="T60" fmla="*/ 270 w 490"/>
                <a:gd name="T61" fmla="*/ 220 h 888"/>
                <a:gd name="T62" fmla="*/ 278 w 490"/>
                <a:gd name="T63" fmla="*/ 162 h 888"/>
                <a:gd name="T64" fmla="*/ 280 w 490"/>
                <a:gd name="T65" fmla="*/ 130 h 888"/>
                <a:gd name="T66" fmla="*/ 304 w 490"/>
                <a:gd name="T67" fmla="*/ 104 h 888"/>
                <a:gd name="T68" fmla="*/ 364 w 490"/>
                <a:gd name="T69" fmla="*/ 38 h 888"/>
                <a:gd name="T70" fmla="*/ 404 w 490"/>
                <a:gd name="T71" fmla="*/ 28 h 888"/>
                <a:gd name="T72" fmla="*/ 416 w 490"/>
                <a:gd name="T73" fmla="*/ 22 h 888"/>
                <a:gd name="T74" fmla="*/ 440 w 490"/>
                <a:gd name="T75" fmla="*/ 2 h 888"/>
                <a:gd name="T76" fmla="*/ 462 w 490"/>
                <a:gd name="T77" fmla="*/ 20 h 888"/>
                <a:gd name="T78" fmla="*/ 452 w 490"/>
                <a:gd name="T79" fmla="*/ 52 h 888"/>
                <a:gd name="T80" fmla="*/ 438 w 490"/>
                <a:gd name="T81" fmla="*/ 108 h 888"/>
                <a:gd name="T82" fmla="*/ 422 w 490"/>
                <a:gd name="T83" fmla="*/ 138 h 888"/>
                <a:gd name="T84" fmla="*/ 430 w 490"/>
                <a:gd name="T85" fmla="*/ 228 h 888"/>
                <a:gd name="T86" fmla="*/ 408 w 490"/>
                <a:gd name="T87" fmla="*/ 284 h 888"/>
                <a:gd name="T88" fmla="*/ 398 w 490"/>
                <a:gd name="T89" fmla="*/ 384 h 888"/>
                <a:gd name="T90" fmla="*/ 418 w 490"/>
                <a:gd name="T91" fmla="*/ 454 h 888"/>
                <a:gd name="T92" fmla="*/ 412 w 490"/>
                <a:gd name="T93" fmla="*/ 526 h 888"/>
                <a:gd name="T94" fmla="*/ 428 w 490"/>
                <a:gd name="T95" fmla="*/ 556 h 888"/>
                <a:gd name="T96" fmla="*/ 432 w 490"/>
                <a:gd name="T97" fmla="*/ 600 h 888"/>
                <a:gd name="T98" fmla="*/ 476 w 490"/>
                <a:gd name="T99" fmla="*/ 690 h 888"/>
                <a:gd name="T100" fmla="*/ 462 w 490"/>
                <a:gd name="T101" fmla="*/ 726 h 888"/>
                <a:gd name="T102" fmla="*/ 362 w 490"/>
                <a:gd name="T103" fmla="*/ 728 h 888"/>
                <a:gd name="T104" fmla="*/ 354 w 490"/>
                <a:gd name="T105" fmla="*/ 744 h 888"/>
                <a:gd name="T106" fmla="*/ 398 w 490"/>
                <a:gd name="T107" fmla="*/ 792 h 888"/>
                <a:gd name="T108" fmla="*/ 350 w 490"/>
                <a:gd name="T109" fmla="*/ 828 h 888"/>
                <a:gd name="T110" fmla="*/ 344 w 490"/>
                <a:gd name="T111" fmla="*/ 888 h 8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28"/>
            <p:cNvSpPr/>
            <p:nvPr/>
          </p:nvSpPr>
          <p:spPr bwMode="auto">
            <a:xfrm>
              <a:off x="2630488" y="2922588"/>
              <a:ext cx="1962150" cy="1428750"/>
            </a:xfrm>
            <a:custGeom>
              <a:avLst/>
              <a:gdLst>
                <a:gd name="T0" fmla="*/ 494 w 1236"/>
                <a:gd name="T1" fmla="*/ 798 h 900"/>
                <a:gd name="T2" fmla="*/ 430 w 1236"/>
                <a:gd name="T3" fmla="*/ 762 h 900"/>
                <a:gd name="T4" fmla="*/ 278 w 1236"/>
                <a:gd name="T5" fmla="*/ 748 h 900"/>
                <a:gd name="T6" fmla="*/ 176 w 1236"/>
                <a:gd name="T7" fmla="*/ 704 h 900"/>
                <a:gd name="T8" fmla="*/ 148 w 1236"/>
                <a:gd name="T9" fmla="*/ 670 h 900"/>
                <a:gd name="T10" fmla="*/ 70 w 1236"/>
                <a:gd name="T11" fmla="*/ 640 h 900"/>
                <a:gd name="T12" fmla="*/ 24 w 1236"/>
                <a:gd name="T13" fmla="*/ 596 h 900"/>
                <a:gd name="T14" fmla="*/ 0 w 1236"/>
                <a:gd name="T15" fmla="*/ 412 h 900"/>
                <a:gd name="T16" fmla="*/ 16 w 1236"/>
                <a:gd name="T17" fmla="*/ 340 h 900"/>
                <a:gd name="T18" fmla="*/ 26 w 1236"/>
                <a:gd name="T19" fmla="*/ 328 h 900"/>
                <a:gd name="T20" fmla="*/ 52 w 1236"/>
                <a:gd name="T21" fmla="*/ 314 h 900"/>
                <a:gd name="T22" fmla="*/ 98 w 1236"/>
                <a:gd name="T23" fmla="*/ 336 h 900"/>
                <a:gd name="T24" fmla="*/ 150 w 1236"/>
                <a:gd name="T25" fmla="*/ 336 h 900"/>
                <a:gd name="T26" fmla="*/ 138 w 1236"/>
                <a:gd name="T27" fmla="*/ 274 h 900"/>
                <a:gd name="T28" fmla="*/ 168 w 1236"/>
                <a:gd name="T29" fmla="*/ 236 h 900"/>
                <a:gd name="T30" fmla="*/ 186 w 1236"/>
                <a:gd name="T31" fmla="*/ 192 h 900"/>
                <a:gd name="T32" fmla="*/ 152 w 1236"/>
                <a:gd name="T33" fmla="*/ 150 h 900"/>
                <a:gd name="T34" fmla="*/ 120 w 1236"/>
                <a:gd name="T35" fmla="*/ 120 h 900"/>
                <a:gd name="T36" fmla="*/ 118 w 1236"/>
                <a:gd name="T37" fmla="*/ 92 h 900"/>
                <a:gd name="T38" fmla="*/ 104 w 1236"/>
                <a:gd name="T39" fmla="*/ 58 h 900"/>
                <a:gd name="T40" fmla="*/ 234 w 1236"/>
                <a:gd name="T41" fmla="*/ 42 h 900"/>
                <a:gd name="T42" fmla="*/ 340 w 1236"/>
                <a:gd name="T43" fmla="*/ 4 h 900"/>
                <a:gd name="T44" fmla="*/ 430 w 1236"/>
                <a:gd name="T45" fmla="*/ 8 h 900"/>
                <a:gd name="T46" fmla="*/ 526 w 1236"/>
                <a:gd name="T47" fmla="*/ 22 h 900"/>
                <a:gd name="T48" fmla="*/ 654 w 1236"/>
                <a:gd name="T49" fmla="*/ 114 h 900"/>
                <a:gd name="T50" fmla="*/ 720 w 1236"/>
                <a:gd name="T51" fmla="*/ 110 h 900"/>
                <a:gd name="T52" fmla="*/ 720 w 1236"/>
                <a:gd name="T53" fmla="*/ 56 h 900"/>
                <a:gd name="T54" fmla="*/ 792 w 1236"/>
                <a:gd name="T55" fmla="*/ 72 h 900"/>
                <a:gd name="T56" fmla="*/ 930 w 1236"/>
                <a:gd name="T57" fmla="*/ 128 h 900"/>
                <a:gd name="T58" fmla="*/ 952 w 1236"/>
                <a:gd name="T59" fmla="*/ 142 h 900"/>
                <a:gd name="T60" fmla="*/ 1088 w 1236"/>
                <a:gd name="T61" fmla="*/ 224 h 900"/>
                <a:gd name="T62" fmla="*/ 1174 w 1236"/>
                <a:gd name="T63" fmla="*/ 250 h 900"/>
                <a:gd name="T64" fmla="*/ 1216 w 1236"/>
                <a:gd name="T65" fmla="*/ 368 h 900"/>
                <a:gd name="T66" fmla="*/ 1236 w 1236"/>
                <a:gd name="T67" fmla="*/ 452 h 900"/>
                <a:gd name="T68" fmla="*/ 1184 w 1236"/>
                <a:gd name="T69" fmla="*/ 496 h 900"/>
                <a:gd name="T70" fmla="*/ 1120 w 1236"/>
                <a:gd name="T71" fmla="*/ 584 h 900"/>
                <a:gd name="T72" fmla="*/ 1144 w 1236"/>
                <a:gd name="T73" fmla="*/ 626 h 900"/>
                <a:gd name="T74" fmla="*/ 1086 w 1236"/>
                <a:gd name="T75" fmla="*/ 606 h 900"/>
                <a:gd name="T76" fmla="*/ 1030 w 1236"/>
                <a:gd name="T77" fmla="*/ 642 h 900"/>
                <a:gd name="T78" fmla="*/ 1064 w 1236"/>
                <a:gd name="T79" fmla="*/ 694 h 900"/>
                <a:gd name="T80" fmla="*/ 1076 w 1236"/>
                <a:gd name="T81" fmla="*/ 792 h 900"/>
                <a:gd name="T82" fmla="*/ 1034 w 1236"/>
                <a:gd name="T83" fmla="*/ 804 h 900"/>
                <a:gd name="T84" fmla="*/ 996 w 1236"/>
                <a:gd name="T85" fmla="*/ 806 h 900"/>
                <a:gd name="T86" fmla="*/ 956 w 1236"/>
                <a:gd name="T87" fmla="*/ 788 h 900"/>
                <a:gd name="T88" fmla="*/ 920 w 1236"/>
                <a:gd name="T89" fmla="*/ 800 h 900"/>
                <a:gd name="T90" fmla="*/ 878 w 1236"/>
                <a:gd name="T91" fmla="*/ 780 h 900"/>
                <a:gd name="T92" fmla="*/ 828 w 1236"/>
                <a:gd name="T93" fmla="*/ 698 h 900"/>
                <a:gd name="T94" fmla="*/ 778 w 1236"/>
                <a:gd name="T95" fmla="*/ 654 h 900"/>
                <a:gd name="T96" fmla="*/ 700 w 1236"/>
                <a:gd name="T97" fmla="*/ 662 h 900"/>
                <a:gd name="T98" fmla="*/ 722 w 1236"/>
                <a:gd name="T99" fmla="*/ 746 h 900"/>
                <a:gd name="T100" fmla="*/ 694 w 1236"/>
                <a:gd name="T101" fmla="*/ 796 h 900"/>
                <a:gd name="T102" fmla="*/ 664 w 1236"/>
                <a:gd name="T103" fmla="*/ 862 h 900"/>
                <a:gd name="T104" fmla="*/ 634 w 1236"/>
                <a:gd name="T105" fmla="*/ 886 h 900"/>
                <a:gd name="T106" fmla="*/ 604 w 1236"/>
                <a:gd name="T107" fmla="*/ 884 h 900"/>
                <a:gd name="T108" fmla="*/ 568 w 1236"/>
                <a:gd name="T109" fmla="*/ 880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29"/>
            <p:cNvSpPr/>
            <p:nvPr/>
          </p:nvSpPr>
          <p:spPr bwMode="auto">
            <a:xfrm>
              <a:off x="5676900" y="2717801"/>
              <a:ext cx="539750" cy="1085850"/>
            </a:xfrm>
            <a:custGeom>
              <a:avLst/>
              <a:gdLst>
                <a:gd name="T0" fmla="*/ 24 w 340"/>
                <a:gd name="T1" fmla="*/ 676 h 684"/>
                <a:gd name="T2" fmla="*/ 10 w 340"/>
                <a:gd name="T3" fmla="*/ 654 h 684"/>
                <a:gd name="T4" fmla="*/ 10 w 340"/>
                <a:gd name="T5" fmla="*/ 624 h 684"/>
                <a:gd name="T6" fmla="*/ 18 w 340"/>
                <a:gd name="T7" fmla="*/ 560 h 684"/>
                <a:gd name="T8" fmla="*/ 0 w 340"/>
                <a:gd name="T9" fmla="*/ 514 h 684"/>
                <a:gd name="T10" fmla="*/ 8 w 340"/>
                <a:gd name="T11" fmla="*/ 426 h 684"/>
                <a:gd name="T12" fmla="*/ 30 w 340"/>
                <a:gd name="T13" fmla="*/ 386 h 684"/>
                <a:gd name="T14" fmla="*/ 24 w 340"/>
                <a:gd name="T15" fmla="*/ 326 h 684"/>
                <a:gd name="T16" fmla="*/ 22 w 340"/>
                <a:gd name="T17" fmla="*/ 282 h 684"/>
                <a:gd name="T18" fmla="*/ 44 w 340"/>
                <a:gd name="T19" fmla="*/ 248 h 684"/>
                <a:gd name="T20" fmla="*/ 50 w 340"/>
                <a:gd name="T21" fmla="*/ 218 h 684"/>
                <a:gd name="T22" fmla="*/ 64 w 340"/>
                <a:gd name="T23" fmla="*/ 170 h 684"/>
                <a:gd name="T24" fmla="*/ 70 w 340"/>
                <a:gd name="T25" fmla="*/ 150 h 684"/>
                <a:gd name="T26" fmla="*/ 94 w 340"/>
                <a:gd name="T27" fmla="*/ 122 h 684"/>
                <a:gd name="T28" fmla="*/ 128 w 340"/>
                <a:gd name="T29" fmla="*/ 82 h 684"/>
                <a:gd name="T30" fmla="*/ 152 w 340"/>
                <a:gd name="T31" fmla="*/ 58 h 684"/>
                <a:gd name="T32" fmla="*/ 170 w 340"/>
                <a:gd name="T33" fmla="*/ 40 h 684"/>
                <a:gd name="T34" fmla="*/ 224 w 340"/>
                <a:gd name="T35" fmla="*/ 40 h 684"/>
                <a:gd name="T36" fmla="*/ 238 w 340"/>
                <a:gd name="T37" fmla="*/ 32 h 684"/>
                <a:gd name="T38" fmla="*/ 270 w 340"/>
                <a:gd name="T39" fmla="*/ 20 h 684"/>
                <a:gd name="T40" fmla="*/ 290 w 340"/>
                <a:gd name="T41" fmla="*/ 0 h 684"/>
                <a:gd name="T42" fmla="*/ 308 w 340"/>
                <a:gd name="T43" fmla="*/ 12 h 684"/>
                <a:gd name="T44" fmla="*/ 290 w 340"/>
                <a:gd name="T45" fmla="*/ 34 h 684"/>
                <a:gd name="T46" fmla="*/ 276 w 340"/>
                <a:gd name="T47" fmla="*/ 54 h 684"/>
                <a:gd name="T48" fmla="*/ 286 w 340"/>
                <a:gd name="T49" fmla="*/ 64 h 684"/>
                <a:gd name="T50" fmla="*/ 310 w 340"/>
                <a:gd name="T51" fmla="*/ 82 h 684"/>
                <a:gd name="T52" fmla="*/ 340 w 340"/>
                <a:gd name="T53" fmla="*/ 124 h 684"/>
                <a:gd name="T54" fmla="*/ 328 w 340"/>
                <a:gd name="T55" fmla="*/ 158 h 684"/>
                <a:gd name="T56" fmla="*/ 290 w 340"/>
                <a:gd name="T57" fmla="*/ 186 h 684"/>
                <a:gd name="T58" fmla="*/ 268 w 340"/>
                <a:gd name="T59" fmla="*/ 228 h 684"/>
                <a:gd name="T60" fmla="*/ 274 w 340"/>
                <a:gd name="T61" fmla="*/ 256 h 684"/>
                <a:gd name="T62" fmla="*/ 300 w 340"/>
                <a:gd name="T63" fmla="*/ 278 h 684"/>
                <a:gd name="T64" fmla="*/ 320 w 340"/>
                <a:gd name="T65" fmla="*/ 312 h 684"/>
                <a:gd name="T66" fmla="*/ 328 w 340"/>
                <a:gd name="T67" fmla="*/ 344 h 684"/>
                <a:gd name="T68" fmla="*/ 316 w 340"/>
                <a:gd name="T69" fmla="*/ 384 h 684"/>
                <a:gd name="T70" fmla="*/ 298 w 340"/>
                <a:gd name="T71" fmla="*/ 412 h 684"/>
                <a:gd name="T72" fmla="*/ 276 w 340"/>
                <a:gd name="T73" fmla="*/ 436 h 684"/>
                <a:gd name="T74" fmla="*/ 298 w 340"/>
                <a:gd name="T75" fmla="*/ 474 h 684"/>
                <a:gd name="T76" fmla="*/ 302 w 340"/>
                <a:gd name="T77" fmla="*/ 506 h 684"/>
                <a:gd name="T78" fmla="*/ 296 w 340"/>
                <a:gd name="T79" fmla="*/ 544 h 684"/>
                <a:gd name="T80" fmla="*/ 236 w 340"/>
                <a:gd name="T81" fmla="*/ 602 h 684"/>
                <a:gd name="T82" fmla="*/ 164 w 340"/>
                <a:gd name="T83" fmla="*/ 620 h 684"/>
                <a:gd name="T84" fmla="*/ 112 w 340"/>
                <a:gd name="T85" fmla="*/ 644 h 684"/>
                <a:gd name="T86" fmla="*/ 66 w 340"/>
                <a:gd name="T87" fmla="*/ 664 h 684"/>
                <a:gd name="T88" fmla="*/ 48 w 340"/>
                <a:gd name="T89" fmla="*/ 678 h 6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30"/>
            <p:cNvSpPr/>
            <p:nvPr/>
          </p:nvSpPr>
          <p:spPr bwMode="auto">
            <a:xfrm>
              <a:off x="6384925" y="3101976"/>
              <a:ext cx="1016000" cy="679450"/>
            </a:xfrm>
            <a:custGeom>
              <a:avLst/>
              <a:gdLst>
                <a:gd name="T0" fmla="*/ 42 w 640"/>
                <a:gd name="T1" fmla="*/ 410 h 428"/>
                <a:gd name="T2" fmla="*/ 0 w 640"/>
                <a:gd name="T3" fmla="*/ 372 h 428"/>
                <a:gd name="T4" fmla="*/ 26 w 640"/>
                <a:gd name="T5" fmla="*/ 338 h 428"/>
                <a:gd name="T6" fmla="*/ 38 w 640"/>
                <a:gd name="T7" fmla="*/ 322 h 428"/>
                <a:gd name="T8" fmla="*/ 26 w 640"/>
                <a:gd name="T9" fmla="*/ 244 h 428"/>
                <a:gd name="T10" fmla="*/ 12 w 640"/>
                <a:gd name="T11" fmla="*/ 208 h 428"/>
                <a:gd name="T12" fmla="*/ 20 w 640"/>
                <a:gd name="T13" fmla="*/ 174 h 428"/>
                <a:gd name="T14" fmla="*/ 42 w 640"/>
                <a:gd name="T15" fmla="*/ 144 h 428"/>
                <a:gd name="T16" fmla="*/ 76 w 640"/>
                <a:gd name="T17" fmla="*/ 106 h 428"/>
                <a:gd name="T18" fmla="*/ 104 w 640"/>
                <a:gd name="T19" fmla="*/ 80 h 428"/>
                <a:gd name="T20" fmla="*/ 150 w 640"/>
                <a:gd name="T21" fmla="*/ 52 h 428"/>
                <a:gd name="T22" fmla="*/ 210 w 640"/>
                <a:gd name="T23" fmla="*/ 38 h 428"/>
                <a:gd name="T24" fmla="*/ 236 w 640"/>
                <a:gd name="T25" fmla="*/ 38 h 428"/>
                <a:gd name="T26" fmla="*/ 268 w 640"/>
                <a:gd name="T27" fmla="*/ 16 h 428"/>
                <a:gd name="T28" fmla="*/ 294 w 640"/>
                <a:gd name="T29" fmla="*/ 12 h 428"/>
                <a:gd name="T30" fmla="*/ 308 w 640"/>
                <a:gd name="T31" fmla="*/ 36 h 428"/>
                <a:gd name="T32" fmla="*/ 308 w 640"/>
                <a:gd name="T33" fmla="*/ 80 h 428"/>
                <a:gd name="T34" fmla="*/ 360 w 640"/>
                <a:gd name="T35" fmla="*/ 108 h 428"/>
                <a:gd name="T36" fmla="*/ 384 w 640"/>
                <a:gd name="T37" fmla="*/ 110 h 428"/>
                <a:gd name="T38" fmla="*/ 432 w 640"/>
                <a:gd name="T39" fmla="*/ 38 h 428"/>
                <a:gd name="T40" fmla="*/ 452 w 640"/>
                <a:gd name="T41" fmla="*/ 24 h 428"/>
                <a:gd name="T42" fmla="*/ 492 w 640"/>
                <a:gd name="T43" fmla="*/ 16 h 428"/>
                <a:gd name="T44" fmla="*/ 536 w 640"/>
                <a:gd name="T45" fmla="*/ 34 h 428"/>
                <a:gd name="T46" fmla="*/ 640 w 640"/>
                <a:gd name="T47" fmla="*/ 36 h 428"/>
                <a:gd name="T48" fmla="*/ 636 w 640"/>
                <a:gd name="T49" fmla="*/ 46 h 428"/>
                <a:gd name="T50" fmla="*/ 632 w 640"/>
                <a:gd name="T51" fmla="*/ 76 h 428"/>
                <a:gd name="T52" fmla="*/ 570 w 640"/>
                <a:gd name="T53" fmla="*/ 96 h 428"/>
                <a:gd name="T54" fmla="*/ 514 w 640"/>
                <a:gd name="T55" fmla="*/ 136 h 428"/>
                <a:gd name="T56" fmla="*/ 500 w 640"/>
                <a:gd name="T57" fmla="*/ 160 h 428"/>
                <a:gd name="T58" fmla="*/ 472 w 640"/>
                <a:gd name="T59" fmla="*/ 178 h 428"/>
                <a:gd name="T60" fmla="*/ 446 w 640"/>
                <a:gd name="T61" fmla="*/ 188 h 428"/>
                <a:gd name="T62" fmla="*/ 438 w 640"/>
                <a:gd name="T63" fmla="*/ 228 h 428"/>
                <a:gd name="T64" fmla="*/ 418 w 640"/>
                <a:gd name="T65" fmla="*/ 252 h 428"/>
                <a:gd name="T66" fmla="*/ 400 w 640"/>
                <a:gd name="T67" fmla="*/ 276 h 428"/>
                <a:gd name="T68" fmla="*/ 390 w 640"/>
                <a:gd name="T69" fmla="*/ 324 h 428"/>
                <a:gd name="T70" fmla="*/ 374 w 640"/>
                <a:gd name="T71" fmla="*/ 326 h 428"/>
                <a:gd name="T72" fmla="*/ 350 w 640"/>
                <a:gd name="T73" fmla="*/ 342 h 428"/>
                <a:gd name="T74" fmla="*/ 338 w 640"/>
                <a:gd name="T75" fmla="*/ 366 h 428"/>
                <a:gd name="T76" fmla="*/ 322 w 640"/>
                <a:gd name="T77" fmla="*/ 400 h 428"/>
                <a:gd name="T78" fmla="*/ 314 w 640"/>
                <a:gd name="T79" fmla="*/ 400 h 428"/>
                <a:gd name="T80" fmla="*/ 304 w 640"/>
                <a:gd name="T81" fmla="*/ 392 h 428"/>
                <a:gd name="T82" fmla="*/ 274 w 640"/>
                <a:gd name="T83" fmla="*/ 404 h 428"/>
                <a:gd name="T84" fmla="*/ 250 w 640"/>
                <a:gd name="T85" fmla="*/ 422 h 428"/>
                <a:gd name="T86" fmla="*/ 214 w 640"/>
                <a:gd name="T87" fmla="*/ 416 h 428"/>
                <a:gd name="T88" fmla="*/ 208 w 640"/>
                <a:gd name="T89" fmla="*/ 404 h 428"/>
                <a:gd name="T90" fmla="*/ 142 w 640"/>
                <a:gd name="T91" fmla="*/ 362 h 428"/>
                <a:gd name="T92" fmla="*/ 138 w 640"/>
                <a:gd name="T93" fmla="*/ 380 h 428"/>
                <a:gd name="T94" fmla="*/ 126 w 640"/>
                <a:gd name="T95" fmla="*/ 406 h 428"/>
                <a:gd name="T96" fmla="*/ 108 w 640"/>
                <a:gd name="T97" fmla="*/ 418 h 428"/>
                <a:gd name="T98" fmla="*/ 86 w 640"/>
                <a:gd name="T99" fmla="*/ 422 h 4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Freeform 31"/>
            <p:cNvSpPr/>
            <p:nvPr/>
          </p:nvSpPr>
          <p:spPr bwMode="auto">
            <a:xfrm>
              <a:off x="4806950" y="3000376"/>
              <a:ext cx="438150" cy="682625"/>
            </a:xfrm>
            <a:custGeom>
              <a:avLst/>
              <a:gdLst>
                <a:gd name="T0" fmla="*/ 106 w 276"/>
                <a:gd name="T1" fmla="*/ 398 h 430"/>
                <a:gd name="T2" fmla="*/ 98 w 276"/>
                <a:gd name="T3" fmla="*/ 364 h 430"/>
                <a:gd name="T4" fmla="*/ 92 w 276"/>
                <a:gd name="T5" fmla="*/ 318 h 430"/>
                <a:gd name="T6" fmla="*/ 86 w 276"/>
                <a:gd name="T7" fmla="*/ 280 h 430"/>
                <a:gd name="T8" fmla="*/ 52 w 276"/>
                <a:gd name="T9" fmla="*/ 240 h 430"/>
                <a:gd name="T10" fmla="*/ 26 w 276"/>
                <a:gd name="T11" fmla="*/ 214 h 430"/>
                <a:gd name="T12" fmla="*/ 0 w 276"/>
                <a:gd name="T13" fmla="*/ 200 h 430"/>
                <a:gd name="T14" fmla="*/ 4 w 276"/>
                <a:gd name="T15" fmla="*/ 196 h 430"/>
                <a:gd name="T16" fmla="*/ 28 w 276"/>
                <a:gd name="T17" fmla="*/ 186 h 430"/>
                <a:gd name="T18" fmla="*/ 68 w 276"/>
                <a:gd name="T19" fmla="*/ 180 h 430"/>
                <a:gd name="T20" fmla="*/ 84 w 276"/>
                <a:gd name="T21" fmla="*/ 166 h 430"/>
                <a:gd name="T22" fmla="*/ 112 w 276"/>
                <a:gd name="T23" fmla="*/ 160 h 430"/>
                <a:gd name="T24" fmla="*/ 130 w 276"/>
                <a:gd name="T25" fmla="*/ 138 h 430"/>
                <a:gd name="T26" fmla="*/ 128 w 276"/>
                <a:gd name="T27" fmla="*/ 98 h 430"/>
                <a:gd name="T28" fmla="*/ 158 w 276"/>
                <a:gd name="T29" fmla="*/ 42 h 430"/>
                <a:gd name="T30" fmla="*/ 162 w 276"/>
                <a:gd name="T31" fmla="*/ 12 h 430"/>
                <a:gd name="T32" fmla="*/ 170 w 276"/>
                <a:gd name="T33" fmla="*/ 10 h 430"/>
                <a:gd name="T34" fmla="*/ 190 w 276"/>
                <a:gd name="T35" fmla="*/ 2 h 430"/>
                <a:gd name="T36" fmla="*/ 204 w 276"/>
                <a:gd name="T37" fmla="*/ 0 h 430"/>
                <a:gd name="T38" fmla="*/ 220 w 276"/>
                <a:gd name="T39" fmla="*/ 6 h 430"/>
                <a:gd name="T40" fmla="*/ 226 w 276"/>
                <a:gd name="T41" fmla="*/ 22 h 430"/>
                <a:gd name="T42" fmla="*/ 218 w 276"/>
                <a:gd name="T43" fmla="*/ 40 h 430"/>
                <a:gd name="T44" fmla="*/ 212 w 276"/>
                <a:gd name="T45" fmla="*/ 58 h 430"/>
                <a:gd name="T46" fmla="*/ 196 w 276"/>
                <a:gd name="T47" fmla="*/ 82 h 430"/>
                <a:gd name="T48" fmla="*/ 192 w 276"/>
                <a:gd name="T49" fmla="*/ 108 h 430"/>
                <a:gd name="T50" fmla="*/ 194 w 276"/>
                <a:gd name="T51" fmla="*/ 132 h 430"/>
                <a:gd name="T52" fmla="*/ 232 w 276"/>
                <a:gd name="T53" fmla="*/ 138 h 430"/>
                <a:gd name="T54" fmla="*/ 248 w 276"/>
                <a:gd name="T55" fmla="*/ 154 h 430"/>
                <a:gd name="T56" fmla="*/ 268 w 276"/>
                <a:gd name="T57" fmla="*/ 168 h 430"/>
                <a:gd name="T58" fmla="*/ 276 w 276"/>
                <a:gd name="T59" fmla="*/ 170 h 430"/>
                <a:gd name="T60" fmla="*/ 270 w 276"/>
                <a:gd name="T61" fmla="*/ 184 h 430"/>
                <a:gd name="T62" fmla="*/ 258 w 276"/>
                <a:gd name="T63" fmla="*/ 198 h 430"/>
                <a:gd name="T64" fmla="*/ 252 w 276"/>
                <a:gd name="T65" fmla="*/ 206 h 430"/>
                <a:gd name="T66" fmla="*/ 228 w 276"/>
                <a:gd name="T67" fmla="*/ 226 h 430"/>
                <a:gd name="T68" fmla="*/ 216 w 276"/>
                <a:gd name="T69" fmla="*/ 228 h 430"/>
                <a:gd name="T70" fmla="*/ 202 w 276"/>
                <a:gd name="T71" fmla="*/ 232 h 430"/>
                <a:gd name="T72" fmla="*/ 202 w 276"/>
                <a:gd name="T73" fmla="*/ 248 h 430"/>
                <a:gd name="T74" fmla="*/ 198 w 276"/>
                <a:gd name="T75" fmla="*/ 270 h 430"/>
                <a:gd name="T76" fmla="*/ 188 w 276"/>
                <a:gd name="T77" fmla="*/ 284 h 430"/>
                <a:gd name="T78" fmla="*/ 180 w 276"/>
                <a:gd name="T79" fmla="*/ 308 h 430"/>
                <a:gd name="T80" fmla="*/ 178 w 276"/>
                <a:gd name="T81" fmla="*/ 332 h 430"/>
                <a:gd name="T82" fmla="*/ 194 w 276"/>
                <a:gd name="T83" fmla="*/ 346 h 430"/>
                <a:gd name="T84" fmla="*/ 214 w 276"/>
                <a:gd name="T85" fmla="*/ 352 h 430"/>
                <a:gd name="T86" fmla="*/ 222 w 276"/>
                <a:gd name="T87" fmla="*/ 364 h 430"/>
                <a:gd name="T88" fmla="*/ 222 w 276"/>
                <a:gd name="T89" fmla="*/ 382 h 430"/>
                <a:gd name="T90" fmla="*/ 216 w 276"/>
                <a:gd name="T91" fmla="*/ 394 h 430"/>
                <a:gd name="T92" fmla="*/ 198 w 276"/>
                <a:gd name="T93" fmla="*/ 400 h 430"/>
                <a:gd name="T94" fmla="*/ 184 w 276"/>
                <a:gd name="T95" fmla="*/ 406 h 430"/>
                <a:gd name="T96" fmla="*/ 154 w 276"/>
                <a:gd name="T97" fmla="*/ 430 h 430"/>
                <a:gd name="T98" fmla="*/ 142 w 276"/>
                <a:gd name="T99" fmla="*/ 428 h 430"/>
                <a:gd name="T100" fmla="*/ 106 w 276"/>
                <a:gd name="T101" fmla="*/ 398 h 43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Freeform 32"/>
            <p:cNvSpPr/>
            <p:nvPr/>
          </p:nvSpPr>
          <p:spPr bwMode="auto">
            <a:xfrm>
              <a:off x="6108700" y="2295526"/>
              <a:ext cx="850900" cy="1219200"/>
            </a:xfrm>
            <a:custGeom>
              <a:avLst/>
              <a:gdLst>
                <a:gd name="T0" fmla="*/ 108 w 536"/>
                <a:gd name="T1" fmla="*/ 754 h 768"/>
                <a:gd name="T2" fmla="*/ 22 w 536"/>
                <a:gd name="T3" fmla="*/ 720 h 768"/>
                <a:gd name="T4" fmla="*/ 52 w 536"/>
                <a:gd name="T5" fmla="*/ 664 h 768"/>
                <a:gd name="T6" fmla="*/ 58 w 536"/>
                <a:gd name="T7" fmla="*/ 572 h 768"/>
                <a:gd name="T8" fmla="*/ 6 w 536"/>
                <a:gd name="T9" fmla="*/ 508 h 768"/>
                <a:gd name="T10" fmla="*/ 32 w 536"/>
                <a:gd name="T11" fmla="*/ 458 h 768"/>
                <a:gd name="T12" fmla="*/ 78 w 536"/>
                <a:gd name="T13" fmla="*/ 412 h 768"/>
                <a:gd name="T14" fmla="*/ 40 w 536"/>
                <a:gd name="T15" fmla="*/ 334 h 768"/>
                <a:gd name="T16" fmla="*/ 18 w 536"/>
                <a:gd name="T17" fmla="*/ 316 h 768"/>
                <a:gd name="T18" fmla="*/ 46 w 536"/>
                <a:gd name="T19" fmla="*/ 282 h 768"/>
                <a:gd name="T20" fmla="*/ 24 w 536"/>
                <a:gd name="T21" fmla="*/ 236 h 768"/>
                <a:gd name="T22" fmla="*/ 0 w 536"/>
                <a:gd name="T23" fmla="*/ 164 h 768"/>
                <a:gd name="T24" fmla="*/ 28 w 536"/>
                <a:gd name="T25" fmla="*/ 142 h 768"/>
                <a:gd name="T26" fmla="*/ 44 w 536"/>
                <a:gd name="T27" fmla="*/ 84 h 768"/>
                <a:gd name="T28" fmla="*/ 70 w 536"/>
                <a:gd name="T29" fmla="*/ 88 h 768"/>
                <a:gd name="T30" fmla="*/ 72 w 536"/>
                <a:gd name="T31" fmla="*/ 118 h 768"/>
                <a:gd name="T32" fmla="*/ 82 w 536"/>
                <a:gd name="T33" fmla="*/ 150 h 768"/>
                <a:gd name="T34" fmla="*/ 124 w 536"/>
                <a:gd name="T35" fmla="*/ 154 h 768"/>
                <a:gd name="T36" fmla="*/ 136 w 536"/>
                <a:gd name="T37" fmla="*/ 134 h 768"/>
                <a:gd name="T38" fmla="*/ 180 w 536"/>
                <a:gd name="T39" fmla="*/ 106 h 768"/>
                <a:gd name="T40" fmla="*/ 252 w 536"/>
                <a:gd name="T41" fmla="*/ 92 h 768"/>
                <a:gd name="T42" fmla="*/ 266 w 536"/>
                <a:gd name="T43" fmla="*/ 22 h 768"/>
                <a:gd name="T44" fmla="*/ 310 w 536"/>
                <a:gd name="T45" fmla="*/ 0 h 768"/>
                <a:gd name="T46" fmla="*/ 332 w 536"/>
                <a:gd name="T47" fmla="*/ 40 h 768"/>
                <a:gd name="T48" fmla="*/ 378 w 536"/>
                <a:gd name="T49" fmla="*/ 128 h 768"/>
                <a:gd name="T50" fmla="*/ 424 w 536"/>
                <a:gd name="T51" fmla="*/ 138 h 768"/>
                <a:gd name="T52" fmla="*/ 444 w 536"/>
                <a:gd name="T53" fmla="*/ 152 h 768"/>
                <a:gd name="T54" fmla="*/ 430 w 536"/>
                <a:gd name="T55" fmla="*/ 188 h 768"/>
                <a:gd name="T56" fmla="*/ 448 w 536"/>
                <a:gd name="T57" fmla="*/ 210 h 768"/>
                <a:gd name="T58" fmla="*/ 520 w 536"/>
                <a:gd name="T59" fmla="*/ 250 h 768"/>
                <a:gd name="T60" fmla="*/ 488 w 536"/>
                <a:gd name="T61" fmla="*/ 330 h 768"/>
                <a:gd name="T62" fmla="*/ 450 w 536"/>
                <a:gd name="T63" fmla="*/ 370 h 768"/>
                <a:gd name="T64" fmla="*/ 398 w 536"/>
                <a:gd name="T65" fmla="*/ 384 h 768"/>
                <a:gd name="T66" fmla="*/ 350 w 536"/>
                <a:gd name="T67" fmla="*/ 340 h 768"/>
                <a:gd name="T68" fmla="*/ 344 w 536"/>
                <a:gd name="T69" fmla="*/ 288 h 768"/>
                <a:gd name="T70" fmla="*/ 310 w 536"/>
                <a:gd name="T71" fmla="*/ 252 h 768"/>
                <a:gd name="T72" fmla="*/ 294 w 536"/>
                <a:gd name="T73" fmla="*/ 200 h 768"/>
                <a:gd name="T74" fmla="*/ 258 w 536"/>
                <a:gd name="T75" fmla="*/ 184 h 768"/>
                <a:gd name="T76" fmla="*/ 226 w 536"/>
                <a:gd name="T77" fmla="*/ 190 h 768"/>
                <a:gd name="T78" fmla="*/ 194 w 536"/>
                <a:gd name="T79" fmla="*/ 228 h 768"/>
                <a:gd name="T80" fmla="*/ 178 w 536"/>
                <a:gd name="T81" fmla="*/ 266 h 768"/>
                <a:gd name="T82" fmla="*/ 172 w 536"/>
                <a:gd name="T83" fmla="*/ 298 h 768"/>
                <a:gd name="T84" fmla="*/ 142 w 536"/>
                <a:gd name="T85" fmla="*/ 314 h 768"/>
                <a:gd name="T86" fmla="*/ 142 w 536"/>
                <a:gd name="T87" fmla="*/ 360 h 768"/>
                <a:gd name="T88" fmla="*/ 222 w 536"/>
                <a:gd name="T89" fmla="*/ 346 h 768"/>
                <a:gd name="T90" fmla="*/ 252 w 536"/>
                <a:gd name="T91" fmla="*/ 342 h 768"/>
                <a:gd name="T92" fmla="*/ 274 w 536"/>
                <a:gd name="T93" fmla="*/ 360 h 768"/>
                <a:gd name="T94" fmla="*/ 300 w 536"/>
                <a:gd name="T95" fmla="*/ 436 h 768"/>
                <a:gd name="T96" fmla="*/ 352 w 536"/>
                <a:gd name="T97" fmla="*/ 468 h 768"/>
                <a:gd name="T98" fmla="*/ 354 w 536"/>
                <a:gd name="T99" fmla="*/ 512 h 768"/>
                <a:gd name="T100" fmla="*/ 328 w 536"/>
                <a:gd name="T101" fmla="*/ 540 h 768"/>
                <a:gd name="T102" fmla="*/ 266 w 536"/>
                <a:gd name="T103" fmla="*/ 582 h 768"/>
                <a:gd name="T104" fmla="*/ 202 w 536"/>
                <a:gd name="T105" fmla="*/ 650 h 768"/>
                <a:gd name="T106" fmla="*/ 180 w 536"/>
                <a:gd name="T107" fmla="*/ 730 h 76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Freeform 33"/>
            <p:cNvSpPr/>
            <p:nvPr/>
          </p:nvSpPr>
          <p:spPr bwMode="auto">
            <a:xfrm>
              <a:off x="555625" y="1035051"/>
              <a:ext cx="3143250" cy="2406650"/>
            </a:xfrm>
            <a:custGeom>
              <a:avLst/>
              <a:gdLst>
                <a:gd name="T0" fmla="*/ 1348 w 1980"/>
                <a:gd name="T1" fmla="*/ 1486 h 1516"/>
                <a:gd name="T2" fmla="*/ 1296 w 1980"/>
                <a:gd name="T3" fmla="*/ 1480 h 1516"/>
                <a:gd name="T4" fmla="*/ 1206 w 1980"/>
                <a:gd name="T5" fmla="*/ 1418 h 1516"/>
                <a:gd name="T6" fmla="*/ 1068 w 1980"/>
                <a:gd name="T7" fmla="*/ 1416 h 1516"/>
                <a:gd name="T8" fmla="*/ 938 w 1980"/>
                <a:gd name="T9" fmla="*/ 1464 h 1516"/>
                <a:gd name="T10" fmla="*/ 842 w 1980"/>
                <a:gd name="T11" fmla="*/ 1464 h 1516"/>
                <a:gd name="T12" fmla="*/ 720 w 1980"/>
                <a:gd name="T13" fmla="*/ 1458 h 1516"/>
                <a:gd name="T14" fmla="*/ 664 w 1980"/>
                <a:gd name="T15" fmla="*/ 1408 h 1516"/>
                <a:gd name="T16" fmla="*/ 580 w 1980"/>
                <a:gd name="T17" fmla="*/ 1446 h 1516"/>
                <a:gd name="T18" fmla="*/ 528 w 1980"/>
                <a:gd name="T19" fmla="*/ 1412 h 1516"/>
                <a:gd name="T20" fmla="*/ 420 w 1980"/>
                <a:gd name="T21" fmla="*/ 1446 h 1516"/>
                <a:gd name="T22" fmla="*/ 332 w 1980"/>
                <a:gd name="T23" fmla="*/ 1490 h 1516"/>
                <a:gd name="T24" fmla="*/ 278 w 1980"/>
                <a:gd name="T25" fmla="*/ 1444 h 1516"/>
                <a:gd name="T26" fmla="*/ 256 w 1980"/>
                <a:gd name="T27" fmla="*/ 1350 h 1516"/>
                <a:gd name="T28" fmla="*/ 190 w 1980"/>
                <a:gd name="T29" fmla="*/ 1318 h 1516"/>
                <a:gd name="T30" fmla="*/ 112 w 1980"/>
                <a:gd name="T31" fmla="*/ 1224 h 1516"/>
                <a:gd name="T32" fmla="*/ 98 w 1980"/>
                <a:gd name="T33" fmla="*/ 1128 h 1516"/>
                <a:gd name="T34" fmla="*/ 36 w 1980"/>
                <a:gd name="T35" fmla="*/ 1054 h 1516"/>
                <a:gd name="T36" fmla="*/ 86 w 1980"/>
                <a:gd name="T37" fmla="*/ 920 h 1516"/>
                <a:gd name="T38" fmla="*/ 20 w 1980"/>
                <a:gd name="T39" fmla="*/ 884 h 1516"/>
                <a:gd name="T40" fmla="*/ 0 w 1980"/>
                <a:gd name="T41" fmla="*/ 864 h 1516"/>
                <a:gd name="T42" fmla="*/ 8 w 1980"/>
                <a:gd name="T43" fmla="*/ 798 h 1516"/>
                <a:gd name="T44" fmla="*/ 106 w 1980"/>
                <a:gd name="T45" fmla="*/ 726 h 1516"/>
                <a:gd name="T46" fmla="*/ 236 w 1980"/>
                <a:gd name="T47" fmla="*/ 732 h 1516"/>
                <a:gd name="T48" fmla="*/ 308 w 1980"/>
                <a:gd name="T49" fmla="*/ 746 h 1516"/>
                <a:gd name="T50" fmla="*/ 418 w 1980"/>
                <a:gd name="T51" fmla="*/ 684 h 1516"/>
                <a:gd name="T52" fmla="*/ 510 w 1980"/>
                <a:gd name="T53" fmla="*/ 688 h 1516"/>
                <a:gd name="T54" fmla="*/ 638 w 1980"/>
                <a:gd name="T55" fmla="*/ 620 h 1516"/>
                <a:gd name="T56" fmla="*/ 708 w 1980"/>
                <a:gd name="T57" fmla="*/ 536 h 1516"/>
                <a:gd name="T58" fmla="*/ 728 w 1980"/>
                <a:gd name="T59" fmla="*/ 392 h 1516"/>
                <a:gd name="T60" fmla="*/ 772 w 1980"/>
                <a:gd name="T61" fmla="*/ 326 h 1516"/>
                <a:gd name="T62" fmla="*/ 904 w 1980"/>
                <a:gd name="T63" fmla="*/ 356 h 1516"/>
                <a:gd name="T64" fmla="*/ 926 w 1980"/>
                <a:gd name="T65" fmla="*/ 302 h 1516"/>
                <a:gd name="T66" fmla="*/ 1008 w 1980"/>
                <a:gd name="T67" fmla="*/ 172 h 1516"/>
                <a:gd name="T68" fmla="*/ 1092 w 1980"/>
                <a:gd name="T69" fmla="*/ 186 h 1516"/>
                <a:gd name="T70" fmla="*/ 1196 w 1980"/>
                <a:gd name="T71" fmla="*/ 202 h 1516"/>
                <a:gd name="T72" fmla="*/ 1246 w 1980"/>
                <a:gd name="T73" fmla="*/ 76 h 1516"/>
                <a:gd name="T74" fmla="*/ 1352 w 1980"/>
                <a:gd name="T75" fmla="*/ 36 h 1516"/>
                <a:gd name="T76" fmla="*/ 1426 w 1980"/>
                <a:gd name="T77" fmla="*/ 22 h 1516"/>
                <a:gd name="T78" fmla="*/ 1568 w 1980"/>
                <a:gd name="T79" fmla="*/ 164 h 1516"/>
                <a:gd name="T80" fmla="*/ 1612 w 1980"/>
                <a:gd name="T81" fmla="*/ 320 h 1516"/>
                <a:gd name="T82" fmla="*/ 1568 w 1980"/>
                <a:gd name="T83" fmla="*/ 390 h 1516"/>
                <a:gd name="T84" fmla="*/ 1614 w 1980"/>
                <a:gd name="T85" fmla="*/ 488 h 1516"/>
                <a:gd name="T86" fmla="*/ 1778 w 1980"/>
                <a:gd name="T87" fmla="*/ 526 h 1516"/>
                <a:gd name="T88" fmla="*/ 1918 w 1980"/>
                <a:gd name="T89" fmla="*/ 628 h 1516"/>
                <a:gd name="T90" fmla="*/ 1974 w 1980"/>
                <a:gd name="T91" fmla="*/ 736 h 1516"/>
                <a:gd name="T92" fmla="*/ 1952 w 1980"/>
                <a:gd name="T93" fmla="*/ 832 h 1516"/>
                <a:gd name="T94" fmla="*/ 1878 w 1980"/>
                <a:gd name="T95" fmla="*/ 908 h 1516"/>
                <a:gd name="T96" fmla="*/ 1774 w 1980"/>
                <a:gd name="T97" fmla="*/ 980 h 1516"/>
                <a:gd name="T98" fmla="*/ 1672 w 1980"/>
                <a:gd name="T99" fmla="*/ 1034 h 1516"/>
                <a:gd name="T100" fmla="*/ 1646 w 1980"/>
                <a:gd name="T101" fmla="*/ 1106 h 1516"/>
                <a:gd name="T102" fmla="*/ 1580 w 1980"/>
                <a:gd name="T103" fmla="*/ 1194 h 1516"/>
                <a:gd name="T104" fmla="*/ 1396 w 1980"/>
                <a:gd name="T105" fmla="*/ 1236 h 1516"/>
                <a:gd name="T106" fmla="*/ 1404 w 1980"/>
                <a:gd name="T107" fmla="*/ 1294 h 1516"/>
                <a:gd name="T108" fmla="*/ 1474 w 1980"/>
                <a:gd name="T109" fmla="*/ 1370 h 1516"/>
                <a:gd name="T110" fmla="*/ 1434 w 1980"/>
                <a:gd name="T111" fmla="*/ 1426 h 1516"/>
                <a:gd name="T112" fmla="*/ 1450 w 1980"/>
                <a:gd name="T113" fmla="*/ 1504 h 15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34"/>
            <p:cNvSpPr/>
            <p:nvPr/>
          </p:nvSpPr>
          <p:spPr bwMode="auto">
            <a:xfrm>
              <a:off x="3883025" y="361951"/>
              <a:ext cx="3463925" cy="2965450"/>
            </a:xfrm>
            <a:custGeom>
              <a:avLst/>
              <a:gdLst>
                <a:gd name="T0" fmla="*/ 538 w 2182"/>
                <a:gd name="T1" fmla="*/ 1714 h 1868"/>
                <a:gd name="T2" fmla="*/ 526 w 2182"/>
                <a:gd name="T3" fmla="*/ 1632 h 1868"/>
                <a:gd name="T4" fmla="*/ 362 w 2182"/>
                <a:gd name="T5" fmla="*/ 1664 h 1868"/>
                <a:gd name="T6" fmla="*/ 286 w 2182"/>
                <a:gd name="T7" fmla="*/ 1690 h 1868"/>
                <a:gd name="T8" fmla="*/ 168 w 2182"/>
                <a:gd name="T9" fmla="*/ 1576 h 1868"/>
                <a:gd name="T10" fmla="*/ 220 w 2182"/>
                <a:gd name="T11" fmla="*/ 1468 h 1868"/>
                <a:gd name="T12" fmla="*/ 66 w 2182"/>
                <a:gd name="T13" fmla="*/ 1450 h 1868"/>
                <a:gd name="T14" fmla="*/ 20 w 2182"/>
                <a:gd name="T15" fmla="*/ 1304 h 1868"/>
                <a:gd name="T16" fmla="*/ 400 w 2182"/>
                <a:gd name="T17" fmla="*/ 1336 h 1868"/>
                <a:gd name="T18" fmla="*/ 594 w 2182"/>
                <a:gd name="T19" fmla="*/ 1418 h 1868"/>
                <a:gd name="T20" fmla="*/ 724 w 2182"/>
                <a:gd name="T21" fmla="*/ 1354 h 1868"/>
                <a:gd name="T22" fmla="*/ 828 w 2182"/>
                <a:gd name="T23" fmla="*/ 1308 h 1868"/>
                <a:gd name="T24" fmla="*/ 1006 w 2182"/>
                <a:gd name="T25" fmla="*/ 1300 h 1868"/>
                <a:gd name="T26" fmla="*/ 1170 w 2182"/>
                <a:gd name="T27" fmla="*/ 1170 h 1868"/>
                <a:gd name="T28" fmla="*/ 1178 w 2182"/>
                <a:gd name="T29" fmla="*/ 1032 h 1868"/>
                <a:gd name="T30" fmla="*/ 1260 w 2182"/>
                <a:gd name="T31" fmla="*/ 1006 h 1868"/>
                <a:gd name="T32" fmla="*/ 1410 w 2182"/>
                <a:gd name="T33" fmla="*/ 924 h 1868"/>
                <a:gd name="T34" fmla="*/ 1524 w 2182"/>
                <a:gd name="T35" fmla="*/ 876 h 1868"/>
                <a:gd name="T36" fmla="*/ 1632 w 2182"/>
                <a:gd name="T37" fmla="*/ 776 h 1868"/>
                <a:gd name="T38" fmla="*/ 1798 w 2182"/>
                <a:gd name="T39" fmla="*/ 740 h 1868"/>
                <a:gd name="T40" fmla="*/ 1712 w 2182"/>
                <a:gd name="T41" fmla="*/ 614 h 1868"/>
                <a:gd name="T42" fmla="*/ 1586 w 2182"/>
                <a:gd name="T43" fmla="*/ 646 h 1868"/>
                <a:gd name="T44" fmla="*/ 1456 w 2182"/>
                <a:gd name="T45" fmla="*/ 650 h 1868"/>
                <a:gd name="T46" fmla="*/ 1480 w 2182"/>
                <a:gd name="T47" fmla="*/ 512 h 1868"/>
                <a:gd name="T48" fmla="*/ 1602 w 2182"/>
                <a:gd name="T49" fmla="*/ 428 h 1868"/>
                <a:gd name="T50" fmla="*/ 1698 w 2182"/>
                <a:gd name="T51" fmla="*/ 250 h 1868"/>
                <a:gd name="T52" fmla="*/ 1738 w 2182"/>
                <a:gd name="T53" fmla="*/ 108 h 1868"/>
                <a:gd name="T54" fmla="*/ 1736 w 2182"/>
                <a:gd name="T55" fmla="*/ 20 h 1868"/>
                <a:gd name="T56" fmla="*/ 1800 w 2182"/>
                <a:gd name="T57" fmla="*/ 42 h 1868"/>
                <a:gd name="T58" fmla="*/ 1848 w 2182"/>
                <a:gd name="T59" fmla="*/ 80 h 1868"/>
                <a:gd name="T60" fmla="*/ 1926 w 2182"/>
                <a:gd name="T61" fmla="*/ 178 h 1868"/>
                <a:gd name="T62" fmla="*/ 2052 w 2182"/>
                <a:gd name="T63" fmla="*/ 152 h 1868"/>
                <a:gd name="T64" fmla="*/ 2136 w 2182"/>
                <a:gd name="T65" fmla="*/ 246 h 1868"/>
                <a:gd name="T66" fmla="*/ 2136 w 2182"/>
                <a:gd name="T67" fmla="*/ 440 h 1868"/>
                <a:gd name="T68" fmla="*/ 2118 w 2182"/>
                <a:gd name="T69" fmla="*/ 476 h 1868"/>
                <a:gd name="T70" fmla="*/ 2064 w 2182"/>
                <a:gd name="T71" fmla="*/ 514 h 1868"/>
                <a:gd name="T72" fmla="*/ 2020 w 2182"/>
                <a:gd name="T73" fmla="*/ 674 h 1868"/>
                <a:gd name="T74" fmla="*/ 2068 w 2182"/>
                <a:gd name="T75" fmla="*/ 716 h 1868"/>
                <a:gd name="T76" fmla="*/ 2026 w 2182"/>
                <a:gd name="T77" fmla="*/ 796 h 1868"/>
                <a:gd name="T78" fmla="*/ 1968 w 2182"/>
                <a:gd name="T79" fmla="*/ 828 h 1868"/>
                <a:gd name="T80" fmla="*/ 2054 w 2182"/>
                <a:gd name="T81" fmla="*/ 986 h 1868"/>
                <a:gd name="T82" fmla="*/ 2154 w 2182"/>
                <a:gd name="T83" fmla="*/ 1034 h 1868"/>
                <a:gd name="T84" fmla="*/ 2156 w 2182"/>
                <a:gd name="T85" fmla="*/ 1130 h 1868"/>
                <a:gd name="T86" fmla="*/ 2054 w 2182"/>
                <a:gd name="T87" fmla="*/ 1170 h 1868"/>
                <a:gd name="T88" fmla="*/ 1920 w 2182"/>
                <a:gd name="T89" fmla="*/ 1272 h 1868"/>
                <a:gd name="T90" fmla="*/ 1850 w 2182"/>
                <a:gd name="T91" fmla="*/ 1260 h 1868"/>
                <a:gd name="T92" fmla="*/ 1786 w 2182"/>
                <a:gd name="T93" fmla="*/ 1338 h 1868"/>
                <a:gd name="T94" fmla="*/ 1696 w 2182"/>
                <a:gd name="T95" fmla="*/ 1206 h 1868"/>
                <a:gd name="T96" fmla="*/ 1524 w 2182"/>
                <a:gd name="T97" fmla="*/ 1346 h 1868"/>
                <a:gd name="T98" fmla="*/ 1494 w 2182"/>
                <a:gd name="T99" fmla="*/ 1334 h 1868"/>
                <a:gd name="T100" fmla="*/ 1424 w 2182"/>
                <a:gd name="T101" fmla="*/ 1310 h 1868"/>
                <a:gd name="T102" fmla="*/ 1392 w 2182"/>
                <a:gd name="T103" fmla="*/ 1430 h 1868"/>
                <a:gd name="T104" fmla="*/ 1288 w 2182"/>
                <a:gd name="T105" fmla="*/ 1520 h 1868"/>
                <a:gd name="T106" fmla="*/ 1140 w 2182"/>
                <a:gd name="T107" fmla="*/ 1612 h 1868"/>
                <a:gd name="T108" fmla="*/ 1076 w 2182"/>
                <a:gd name="T109" fmla="*/ 1650 h 1868"/>
                <a:gd name="T110" fmla="*/ 988 w 2182"/>
                <a:gd name="T111" fmla="*/ 1790 h 1868"/>
                <a:gd name="T112" fmla="*/ 838 w 2182"/>
                <a:gd name="T113" fmla="*/ 1810 h 1868"/>
                <a:gd name="T114" fmla="*/ 814 w 2182"/>
                <a:gd name="T115" fmla="*/ 1666 h 1868"/>
                <a:gd name="T116" fmla="*/ 732 w 2182"/>
                <a:gd name="T117" fmla="*/ 1678 h 1868"/>
                <a:gd name="T118" fmla="*/ 662 w 2182"/>
                <a:gd name="T119" fmla="*/ 1816 h 18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Freeform 35"/>
            <p:cNvSpPr/>
            <p:nvPr/>
          </p:nvSpPr>
          <p:spPr bwMode="auto">
            <a:xfrm>
              <a:off x="6346825" y="2600326"/>
              <a:ext cx="368300" cy="419100"/>
            </a:xfrm>
            <a:custGeom>
              <a:avLst/>
              <a:gdLst>
                <a:gd name="T0" fmla="*/ 196 w 232"/>
                <a:gd name="T1" fmla="*/ 264 h 264"/>
                <a:gd name="T2" fmla="*/ 170 w 232"/>
                <a:gd name="T3" fmla="*/ 248 h 264"/>
                <a:gd name="T4" fmla="*/ 158 w 232"/>
                <a:gd name="T5" fmla="*/ 238 h 264"/>
                <a:gd name="T6" fmla="*/ 148 w 232"/>
                <a:gd name="T7" fmla="*/ 218 h 264"/>
                <a:gd name="T8" fmla="*/ 144 w 232"/>
                <a:gd name="T9" fmla="*/ 186 h 264"/>
                <a:gd name="T10" fmla="*/ 140 w 232"/>
                <a:gd name="T11" fmla="*/ 178 h 264"/>
                <a:gd name="T12" fmla="*/ 136 w 232"/>
                <a:gd name="T13" fmla="*/ 166 h 264"/>
                <a:gd name="T14" fmla="*/ 116 w 232"/>
                <a:gd name="T15" fmla="*/ 148 h 264"/>
                <a:gd name="T16" fmla="*/ 100 w 232"/>
                <a:gd name="T17" fmla="*/ 140 h 264"/>
                <a:gd name="T18" fmla="*/ 82 w 232"/>
                <a:gd name="T19" fmla="*/ 140 h 264"/>
                <a:gd name="T20" fmla="*/ 62 w 232"/>
                <a:gd name="T21" fmla="*/ 144 h 264"/>
                <a:gd name="T22" fmla="*/ 50 w 232"/>
                <a:gd name="T23" fmla="*/ 158 h 264"/>
                <a:gd name="T24" fmla="*/ 0 w 232"/>
                <a:gd name="T25" fmla="*/ 160 h 264"/>
                <a:gd name="T26" fmla="*/ 0 w 232"/>
                <a:gd name="T27" fmla="*/ 146 h 264"/>
                <a:gd name="T28" fmla="*/ 2 w 232"/>
                <a:gd name="T29" fmla="*/ 130 h 264"/>
                <a:gd name="T30" fmla="*/ 10 w 232"/>
                <a:gd name="T31" fmla="*/ 124 h 264"/>
                <a:gd name="T32" fmla="*/ 18 w 232"/>
                <a:gd name="T33" fmla="*/ 122 h 264"/>
                <a:gd name="T34" fmla="*/ 40 w 232"/>
                <a:gd name="T35" fmla="*/ 104 h 264"/>
                <a:gd name="T36" fmla="*/ 44 w 232"/>
                <a:gd name="T37" fmla="*/ 88 h 264"/>
                <a:gd name="T38" fmla="*/ 42 w 232"/>
                <a:gd name="T39" fmla="*/ 76 h 264"/>
                <a:gd name="T40" fmla="*/ 34 w 232"/>
                <a:gd name="T41" fmla="*/ 60 h 264"/>
                <a:gd name="T42" fmla="*/ 34 w 232"/>
                <a:gd name="T43" fmla="*/ 56 h 264"/>
                <a:gd name="T44" fmla="*/ 70 w 232"/>
                <a:gd name="T45" fmla="*/ 32 h 264"/>
                <a:gd name="T46" fmla="*/ 82 w 232"/>
                <a:gd name="T47" fmla="*/ 22 h 264"/>
                <a:gd name="T48" fmla="*/ 86 w 232"/>
                <a:gd name="T49" fmla="*/ 6 h 264"/>
                <a:gd name="T50" fmla="*/ 100 w 232"/>
                <a:gd name="T51" fmla="*/ 0 h 264"/>
                <a:gd name="T52" fmla="*/ 118 w 232"/>
                <a:gd name="T53" fmla="*/ 16 h 264"/>
                <a:gd name="T54" fmla="*/ 154 w 232"/>
                <a:gd name="T55" fmla="*/ 20 h 264"/>
                <a:gd name="T56" fmla="*/ 150 w 232"/>
                <a:gd name="T57" fmla="*/ 32 h 264"/>
                <a:gd name="T58" fmla="*/ 150 w 232"/>
                <a:gd name="T59" fmla="*/ 74 h 264"/>
                <a:gd name="T60" fmla="*/ 156 w 232"/>
                <a:gd name="T61" fmla="*/ 94 h 264"/>
                <a:gd name="T62" fmla="*/ 174 w 232"/>
                <a:gd name="T63" fmla="*/ 96 h 264"/>
                <a:gd name="T64" fmla="*/ 186 w 232"/>
                <a:gd name="T65" fmla="*/ 104 h 264"/>
                <a:gd name="T66" fmla="*/ 184 w 232"/>
                <a:gd name="T67" fmla="*/ 124 h 264"/>
                <a:gd name="T68" fmla="*/ 186 w 232"/>
                <a:gd name="T69" fmla="*/ 140 h 264"/>
                <a:gd name="T70" fmla="*/ 194 w 232"/>
                <a:gd name="T71" fmla="*/ 154 h 264"/>
                <a:gd name="T72" fmla="*/ 212 w 232"/>
                <a:gd name="T73" fmla="*/ 170 h 264"/>
                <a:gd name="T74" fmla="*/ 232 w 232"/>
                <a:gd name="T75" fmla="*/ 196 h 264"/>
                <a:gd name="T76" fmla="*/ 208 w 232"/>
                <a:gd name="T77" fmla="*/ 208 h 264"/>
                <a:gd name="T78" fmla="*/ 194 w 232"/>
                <a:gd name="T79" fmla="*/ 224 h 264"/>
                <a:gd name="T80" fmla="*/ 196 w 232"/>
                <a:gd name="T81" fmla="*/ 264 h 2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Freeform 36"/>
            <p:cNvSpPr/>
            <p:nvPr/>
          </p:nvSpPr>
          <p:spPr bwMode="auto">
            <a:xfrm>
              <a:off x="6807200" y="2041526"/>
              <a:ext cx="933450" cy="879475"/>
            </a:xfrm>
            <a:custGeom>
              <a:avLst/>
              <a:gdLst>
                <a:gd name="T0" fmla="*/ 234 w 588"/>
                <a:gd name="T1" fmla="*/ 550 h 554"/>
                <a:gd name="T2" fmla="*/ 248 w 588"/>
                <a:gd name="T3" fmla="*/ 530 h 554"/>
                <a:gd name="T4" fmla="*/ 264 w 588"/>
                <a:gd name="T5" fmla="*/ 516 h 554"/>
                <a:gd name="T6" fmla="*/ 274 w 588"/>
                <a:gd name="T7" fmla="*/ 480 h 554"/>
                <a:gd name="T8" fmla="*/ 252 w 588"/>
                <a:gd name="T9" fmla="*/ 468 h 554"/>
                <a:gd name="T10" fmla="*/ 252 w 588"/>
                <a:gd name="T11" fmla="*/ 438 h 554"/>
                <a:gd name="T12" fmla="*/ 280 w 588"/>
                <a:gd name="T13" fmla="*/ 404 h 554"/>
                <a:gd name="T14" fmla="*/ 288 w 588"/>
                <a:gd name="T15" fmla="*/ 388 h 554"/>
                <a:gd name="T16" fmla="*/ 290 w 588"/>
                <a:gd name="T17" fmla="*/ 342 h 554"/>
                <a:gd name="T18" fmla="*/ 252 w 588"/>
                <a:gd name="T19" fmla="*/ 300 h 554"/>
                <a:gd name="T20" fmla="*/ 200 w 588"/>
                <a:gd name="T21" fmla="*/ 304 h 554"/>
                <a:gd name="T22" fmla="*/ 174 w 588"/>
                <a:gd name="T23" fmla="*/ 330 h 554"/>
                <a:gd name="T24" fmla="*/ 130 w 588"/>
                <a:gd name="T25" fmla="*/ 390 h 554"/>
                <a:gd name="T26" fmla="*/ 110 w 588"/>
                <a:gd name="T27" fmla="*/ 416 h 554"/>
                <a:gd name="T28" fmla="*/ 36 w 588"/>
                <a:gd name="T29" fmla="*/ 364 h 554"/>
                <a:gd name="T30" fmla="*/ 12 w 588"/>
                <a:gd name="T31" fmla="*/ 358 h 554"/>
                <a:gd name="T32" fmla="*/ 0 w 588"/>
                <a:gd name="T33" fmla="*/ 348 h 554"/>
                <a:gd name="T34" fmla="*/ 4 w 588"/>
                <a:gd name="T35" fmla="*/ 324 h 554"/>
                <a:gd name="T36" fmla="*/ 18 w 588"/>
                <a:gd name="T37" fmla="*/ 320 h 554"/>
                <a:gd name="T38" fmla="*/ 40 w 588"/>
                <a:gd name="T39" fmla="*/ 292 h 554"/>
                <a:gd name="T40" fmla="*/ 34 w 588"/>
                <a:gd name="T41" fmla="*/ 238 h 554"/>
                <a:gd name="T42" fmla="*/ 28 w 588"/>
                <a:gd name="T43" fmla="*/ 228 h 554"/>
                <a:gd name="T44" fmla="*/ 20 w 588"/>
                <a:gd name="T45" fmla="*/ 186 h 554"/>
                <a:gd name="T46" fmla="*/ 26 w 588"/>
                <a:gd name="T47" fmla="*/ 172 h 554"/>
                <a:gd name="T48" fmla="*/ 44 w 588"/>
                <a:gd name="T49" fmla="*/ 190 h 554"/>
                <a:gd name="T50" fmla="*/ 58 w 588"/>
                <a:gd name="T51" fmla="*/ 210 h 554"/>
                <a:gd name="T52" fmla="*/ 80 w 588"/>
                <a:gd name="T53" fmla="*/ 224 h 554"/>
                <a:gd name="T54" fmla="*/ 100 w 588"/>
                <a:gd name="T55" fmla="*/ 222 h 554"/>
                <a:gd name="T56" fmla="*/ 142 w 588"/>
                <a:gd name="T57" fmla="*/ 186 h 554"/>
                <a:gd name="T58" fmla="*/ 216 w 588"/>
                <a:gd name="T59" fmla="*/ 128 h 554"/>
                <a:gd name="T60" fmla="*/ 232 w 588"/>
                <a:gd name="T61" fmla="*/ 104 h 554"/>
                <a:gd name="T62" fmla="*/ 262 w 588"/>
                <a:gd name="T63" fmla="*/ 76 h 554"/>
                <a:gd name="T64" fmla="*/ 292 w 588"/>
                <a:gd name="T65" fmla="*/ 74 h 554"/>
                <a:gd name="T66" fmla="*/ 312 w 588"/>
                <a:gd name="T67" fmla="*/ 84 h 554"/>
                <a:gd name="T68" fmla="*/ 348 w 588"/>
                <a:gd name="T69" fmla="*/ 66 h 554"/>
                <a:gd name="T70" fmla="*/ 348 w 588"/>
                <a:gd name="T71" fmla="*/ 16 h 554"/>
                <a:gd name="T72" fmla="*/ 362 w 588"/>
                <a:gd name="T73" fmla="*/ 2 h 554"/>
                <a:gd name="T74" fmla="*/ 396 w 588"/>
                <a:gd name="T75" fmla="*/ 32 h 554"/>
                <a:gd name="T76" fmla="*/ 418 w 588"/>
                <a:gd name="T77" fmla="*/ 46 h 554"/>
                <a:gd name="T78" fmla="*/ 436 w 588"/>
                <a:gd name="T79" fmla="*/ 44 h 554"/>
                <a:gd name="T80" fmla="*/ 440 w 588"/>
                <a:gd name="T81" fmla="*/ 28 h 554"/>
                <a:gd name="T82" fmla="*/ 458 w 588"/>
                <a:gd name="T83" fmla="*/ 24 h 554"/>
                <a:gd name="T84" fmla="*/ 460 w 588"/>
                <a:gd name="T85" fmla="*/ 62 h 554"/>
                <a:gd name="T86" fmla="*/ 498 w 588"/>
                <a:gd name="T87" fmla="*/ 110 h 554"/>
                <a:gd name="T88" fmla="*/ 516 w 588"/>
                <a:gd name="T89" fmla="*/ 178 h 554"/>
                <a:gd name="T90" fmla="*/ 530 w 588"/>
                <a:gd name="T91" fmla="*/ 196 h 554"/>
                <a:gd name="T92" fmla="*/ 588 w 588"/>
                <a:gd name="T93" fmla="*/ 236 h 554"/>
                <a:gd name="T94" fmla="*/ 580 w 588"/>
                <a:gd name="T95" fmla="*/ 250 h 554"/>
                <a:gd name="T96" fmla="*/ 520 w 588"/>
                <a:gd name="T97" fmla="*/ 292 h 554"/>
                <a:gd name="T98" fmla="*/ 502 w 588"/>
                <a:gd name="T99" fmla="*/ 310 h 554"/>
                <a:gd name="T100" fmla="*/ 472 w 588"/>
                <a:gd name="T101" fmla="*/ 346 h 554"/>
                <a:gd name="T102" fmla="*/ 466 w 588"/>
                <a:gd name="T103" fmla="*/ 374 h 554"/>
                <a:gd name="T104" fmla="*/ 448 w 588"/>
                <a:gd name="T105" fmla="*/ 390 h 554"/>
                <a:gd name="T106" fmla="*/ 412 w 588"/>
                <a:gd name="T107" fmla="*/ 402 h 554"/>
                <a:gd name="T108" fmla="*/ 362 w 588"/>
                <a:gd name="T109" fmla="*/ 424 h 554"/>
                <a:gd name="T110" fmla="*/ 322 w 588"/>
                <a:gd name="T111" fmla="*/ 460 h 554"/>
                <a:gd name="T112" fmla="*/ 304 w 588"/>
                <a:gd name="T113" fmla="*/ 494 h 554"/>
                <a:gd name="T114" fmla="*/ 290 w 588"/>
                <a:gd name="T115" fmla="*/ 542 h 554"/>
                <a:gd name="T116" fmla="*/ 236 w 588"/>
                <a:gd name="T117" fmla="*/ 554 h 5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Freeform 37"/>
            <p:cNvSpPr/>
            <p:nvPr/>
          </p:nvSpPr>
          <p:spPr bwMode="auto">
            <a:xfrm>
              <a:off x="7004050" y="1552576"/>
              <a:ext cx="1330325" cy="844550"/>
            </a:xfrm>
            <a:custGeom>
              <a:avLst/>
              <a:gdLst>
                <a:gd name="T0" fmla="*/ 410 w 838"/>
                <a:gd name="T1" fmla="*/ 492 h 532"/>
                <a:gd name="T2" fmla="*/ 402 w 838"/>
                <a:gd name="T3" fmla="*/ 438 h 532"/>
                <a:gd name="T4" fmla="*/ 376 w 838"/>
                <a:gd name="T5" fmla="*/ 398 h 532"/>
                <a:gd name="T6" fmla="*/ 346 w 838"/>
                <a:gd name="T7" fmla="*/ 366 h 532"/>
                <a:gd name="T8" fmla="*/ 324 w 838"/>
                <a:gd name="T9" fmla="*/ 314 h 532"/>
                <a:gd name="T10" fmla="*/ 300 w 838"/>
                <a:gd name="T11" fmla="*/ 346 h 532"/>
                <a:gd name="T12" fmla="*/ 258 w 838"/>
                <a:gd name="T13" fmla="*/ 308 h 532"/>
                <a:gd name="T14" fmla="*/ 206 w 838"/>
                <a:gd name="T15" fmla="*/ 288 h 532"/>
                <a:gd name="T16" fmla="*/ 186 w 838"/>
                <a:gd name="T17" fmla="*/ 240 h 532"/>
                <a:gd name="T18" fmla="*/ 152 w 838"/>
                <a:gd name="T19" fmla="*/ 174 h 532"/>
                <a:gd name="T20" fmla="*/ 112 w 838"/>
                <a:gd name="T21" fmla="*/ 200 h 532"/>
                <a:gd name="T22" fmla="*/ 80 w 838"/>
                <a:gd name="T23" fmla="*/ 200 h 532"/>
                <a:gd name="T24" fmla="*/ 60 w 838"/>
                <a:gd name="T25" fmla="*/ 152 h 532"/>
                <a:gd name="T26" fmla="*/ 36 w 838"/>
                <a:gd name="T27" fmla="*/ 88 h 532"/>
                <a:gd name="T28" fmla="*/ 0 w 838"/>
                <a:gd name="T29" fmla="*/ 58 h 532"/>
                <a:gd name="T30" fmla="*/ 14 w 838"/>
                <a:gd name="T31" fmla="*/ 30 h 532"/>
                <a:gd name="T32" fmla="*/ 68 w 838"/>
                <a:gd name="T33" fmla="*/ 60 h 532"/>
                <a:gd name="T34" fmla="*/ 108 w 838"/>
                <a:gd name="T35" fmla="*/ 32 h 532"/>
                <a:gd name="T36" fmla="*/ 138 w 838"/>
                <a:gd name="T37" fmla="*/ 0 h 532"/>
                <a:gd name="T38" fmla="*/ 166 w 838"/>
                <a:gd name="T39" fmla="*/ 22 h 532"/>
                <a:gd name="T40" fmla="*/ 198 w 838"/>
                <a:gd name="T41" fmla="*/ 68 h 532"/>
                <a:gd name="T42" fmla="*/ 294 w 838"/>
                <a:gd name="T43" fmla="*/ 66 h 532"/>
                <a:gd name="T44" fmla="*/ 350 w 838"/>
                <a:gd name="T45" fmla="*/ 30 h 532"/>
                <a:gd name="T46" fmla="*/ 358 w 838"/>
                <a:gd name="T47" fmla="*/ 80 h 532"/>
                <a:gd name="T48" fmla="*/ 398 w 838"/>
                <a:gd name="T49" fmla="*/ 78 h 532"/>
                <a:gd name="T50" fmla="*/ 422 w 838"/>
                <a:gd name="T51" fmla="*/ 76 h 532"/>
                <a:gd name="T52" fmla="*/ 470 w 838"/>
                <a:gd name="T53" fmla="*/ 110 h 532"/>
                <a:gd name="T54" fmla="*/ 518 w 838"/>
                <a:gd name="T55" fmla="*/ 166 h 532"/>
                <a:gd name="T56" fmla="*/ 546 w 838"/>
                <a:gd name="T57" fmla="*/ 134 h 532"/>
                <a:gd name="T58" fmla="*/ 572 w 838"/>
                <a:gd name="T59" fmla="*/ 140 h 532"/>
                <a:gd name="T60" fmla="*/ 606 w 838"/>
                <a:gd name="T61" fmla="*/ 184 h 532"/>
                <a:gd name="T62" fmla="*/ 664 w 838"/>
                <a:gd name="T63" fmla="*/ 204 h 532"/>
                <a:gd name="T64" fmla="*/ 684 w 838"/>
                <a:gd name="T65" fmla="*/ 186 h 532"/>
                <a:gd name="T66" fmla="*/ 684 w 838"/>
                <a:gd name="T67" fmla="*/ 168 h 532"/>
                <a:gd name="T68" fmla="*/ 724 w 838"/>
                <a:gd name="T69" fmla="*/ 146 h 532"/>
                <a:gd name="T70" fmla="*/ 742 w 838"/>
                <a:gd name="T71" fmla="*/ 132 h 532"/>
                <a:gd name="T72" fmla="*/ 756 w 838"/>
                <a:gd name="T73" fmla="*/ 154 h 532"/>
                <a:gd name="T74" fmla="*/ 806 w 838"/>
                <a:gd name="T75" fmla="*/ 188 h 532"/>
                <a:gd name="T76" fmla="*/ 838 w 838"/>
                <a:gd name="T77" fmla="*/ 228 h 532"/>
                <a:gd name="T78" fmla="*/ 818 w 838"/>
                <a:gd name="T79" fmla="*/ 272 h 532"/>
                <a:gd name="T80" fmla="*/ 802 w 838"/>
                <a:gd name="T81" fmla="*/ 308 h 532"/>
                <a:gd name="T82" fmla="*/ 778 w 838"/>
                <a:gd name="T83" fmla="*/ 300 h 532"/>
                <a:gd name="T84" fmla="*/ 770 w 838"/>
                <a:gd name="T85" fmla="*/ 258 h 532"/>
                <a:gd name="T86" fmla="*/ 744 w 838"/>
                <a:gd name="T87" fmla="*/ 242 h 532"/>
                <a:gd name="T88" fmla="*/ 716 w 838"/>
                <a:gd name="T89" fmla="*/ 282 h 532"/>
                <a:gd name="T90" fmla="*/ 686 w 838"/>
                <a:gd name="T91" fmla="*/ 346 h 532"/>
                <a:gd name="T92" fmla="*/ 632 w 838"/>
                <a:gd name="T93" fmla="*/ 368 h 532"/>
                <a:gd name="T94" fmla="*/ 618 w 838"/>
                <a:gd name="T95" fmla="*/ 410 h 532"/>
                <a:gd name="T96" fmla="*/ 638 w 838"/>
                <a:gd name="T97" fmla="*/ 444 h 532"/>
                <a:gd name="T98" fmla="*/ 588 w 838"/>
                <a:gd name="T99" fmla="*/ 456 h 532"/>
                <a:gd name="T100" fmla="*/ 540 w 838"/>
                <a:gd name="T101" fmla="*/ 438 h 532"/>
                <a:gd name="T102" fmla="*/ 502 w 838"/>
                <a:gd name="T103" fmla="*/ 456 h 532"/>
                <a:gd name="T104" fmla="*/ 476 w 838"/>
                <a:gd name="T105" fmla="*/ 530 h 5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38"/>
            <p:cNvSpPr/>
            <p:nvPr/>
          </p:nvSpPr>
          <p:spPr bwMode="auto">
            <a:xfrm>
              <a:off x="6727825" y="285751"/>
              <a:ext cx="1768475" cy="1581150"/>
            </a:xfrm>
            <a:custGeom>
              <a:avLst/>
              <a:gdLst>
                <a:gd name="T0" fmla="*/ 750 w 1114"/>
                <a:gd name="T1" fmla="*/ 920 h 996"/>
                <a:gd name="T2" fmla="*/ 698 w 1114"/>
                <a:gd name="T3" fmla="*/ 952 h 996"/>
                <a:gd name="T4" fmla="*/ 656 w 1114"/>
                <a:gd name="T5" fmla="*/ 908 h 996"/>
                <a:gd name="T6" fmla="*/ 614 w 1114"/>
                <a:gd name="T7" fmla="*/ 872 h 996"/>
                <a:gd name="T8" fmla="*/ 568 w 1114"/>
                <a:gd name="T9" fmla="*/ 866 h 996"/>
                <a:gd name="T10" fmla="*/ 534 w 1114"/>
                <a:gd name="T11" fmla="*/ 824 h 996"/>
                <a:gd name="T12" fmla="*/ 488 w 1114"/>
                <a:gd name="T13" fmla="*/ 834 h 996"/>
                <a:gd name="T14" fmla="*/ 442 w 1114"/>
                <a:gd name="T15" fmla="*/ 860 h 996"/>
                <a:gd name="T16" fmla="*/ 360 w 1114"/>
                <a:gd name="T17" fmla="*/ 840 h 996"/>
                <a:gd name="T18" fmla="*/ 320 w 1114"/>
                <a:gd name="T19" fmla="*/ 790 h 996"/>
                <a:gd name="T20" fmla="*/ 288 w 1114"/>
                <a:gd name="T21" fmla="*/ 776 h 996"/>
                <a:gd name="T22" fmla="*/ 324 w 1114"/>
                <a:gd name="T23" fmla="*/ 756 h 996"/>
                <a:gd name="T24" fmla="*/ 288 w 1114"/>
                <a:gd name="T25" fmla="*/ 712 h 996"/>
                <a:gd name="T26" fmla="*/ 244 w 1114"/>
                <a:gd name="T27" fmla="*/ 716 h 996"/>
                <a:gd name="T28" fmla="*/ 220 w 1114"/>
                <a:gd name="T29" fmla="*/ 662 h 996"/>
                <a:gd name="T30" fmla="*/ 268 w 1114"/>
                <a:gd name="T31" fmla="*/ 592 h 996"/>
                <a:gd name="T32" fmla="*/ 304 w 1114"/>
                <a:gd name="T33" fmla="*/ 516 h 996"/>
                <a:gd name="T34" fmla="*/ 314 w 1114"/>
                <a:gd name="T35" fmla="*/ 550 h 996"/>
                <a:gd name="T36" fmla="*/ 358 w 1114"/>
                <a:gd name="T37" fmla="*/ 568 h 996"/>
                <a:gd name="T38" fmla="*/ 358 w 1114"/>
                <a:gd name="T39" fmla="*/ 484 h 996"/>
                <a:gd name="T40" fmla="*/ 360 w 1114"/>
                <a:gd name="T41" fmla="*/ 428 h 996"/>
                <a:gd name="T42" fmla="*/ 338 w 1114"/>
                <a:gd name="T43" fmla="*/ 348 h 996"/>
                <a:gd name="T44" fmla="*/ 362 w 1114"/>
                <a:gd name="T45" fmla="*/ 252 h 996"/>
                <a:gd name="T46" fmla="*/ 314 w 1114"/>
                <a:gd name="T47" fmla="*/ 158 h 996"/>
                <a:gd name="T48" fmla="*/ 252 w 1114"/>
                <a:gd name="T49" fmla="*/ 188 h 996"/>
                <a:gd name="T50" fmla="*/ 166 w 1114"/>
                <a:gd name="T51" fmla="*/ 218 h 996"/>
                <a:gd name="T52" fmla="*/ 130 w 1114"/>
                <a:gd name="T53" fmla="*/ 192 h 996"/>
                <a:gd name="T54" fmla="*/ 102 w 1114"/>
                <a:gd name="T55" fmla="*/ 126 h 996"/>
                <a:gd name="T56" fmla="*/ 44 w 1114"/>
                <a:gd name="T57" fmla="*/ 140 h 996"/>
                <a:gd name="T58" fmla="*/ 20 w 1114"/>
                <a:gd name="T59" fmla="*/ 96 h 996"/>
                <a:gd name="T60" fmla="*/ 72 w 1114"/>
                <a:gd name="T61" fmla="*/ 10 h 996"/>
                <a:gd name="T62" fmla="*/ 168 w 1114"/>
                <a:gd name="T63" fmla="*/ 16 h 996"/>
                <a:gd name="T64" fmla="*/ 282 w 1114"/>
                <a:gd name="T65" fmla="*/ 26 h 996"/>
                <a:gd name="T66" fmla="*/ 392 w 1114"/>
                <a:gd name="T67" fmla="*/ 184 h 996"/>
                <a:gd name="T68" fmla="*/ 458 w 1114"/>
                <a:gd name="T69" fmla="*/ 278 h 996"/>
                <a:gd name="T70" fmla="*/ 498 w 1114"/>
                <a:gd name="T71" fmla="*/ 330 h 996"/>
                <a:gd name="T72" fmla="*/ 570 w 1114"/>
                <a:gd name="T73" fmla="*/ 354 h 996"/>
                <a:gd name="T74" fmla="*/ 638 w 1114"/>
                <a:gd name="T75" fmla="*/ 366 h 996"/>
                <a:gd name="T76" fmla="*/ 716 w 1114"/>
                <a:gd name="T77" fmla="*/ 396 h 996"/>
                <a:gd name="T78" fmla="*/ 770 w 1114"/>
                <a:gd name="T79" fmla="*/ 448 h 996"/>
                <a:gd name="T80" fmla="*/ 814 w 1114"/>
                <a:gd name="T81" fmla="*/ 512 h 996"/>
                <a:gd name="T82" fmla="*/ 912 w 1114"/>
                <a:gd name="T83" fmla="*/ 486 h 996"/>
                <a:gd name="T84" fmla="*/ 990 w 1114"/>
                <a:gd name="T85" fmla="*/ 404 h 996"/>
                <a:gd name="T86" fmla="*/ 1084 w 1114"/>
                <a:gd name="T87" fmla="*/ 340 h 996"/>
                <a:gd name="T88" fmla="*/ 1084 w 1114"/>
                <a:gd name="T89" fmla="*/ 412 h 996"/>
                <a:gd name="T90" fmla="*/ 1112 w 1114"/>
                <a:gd name="T91" fmla="*/ 498 h 996"/>
                <a:gd name="T92" fmla="*/ 1096 w 1114"/>
                <a:gd name="T93" fmla="*/ 584 h 996"/>
                <a:gd name="T94" fmla="*/ 1088 w 1114"/>
                <a:gd name="T95" fmla="*/ 732 h 996"/>
                <a:gd name="T96" fmla="*/ 1028 w 1114"/>
                <a:gd name="T97" fmla="*/ 748 h 996"/>
                <a:gd name="T98" fmla="*/ 974 w 1114"/>
                <a:gd name="T99" fmla="*/ 772 h 996"/>
                <a:gd name="T100" fmla="*/ 942 w 1114"/>
                <a:gd name="T101" fmla="*/ 800 h 996"/>
                <a:gd name="T102" fmla="*/ 984 w 1114"/>
                <a:gd name="T103" fmla="*/ 910 h 996"/>
                <a:gd name="T104" fmla="*/ 972 w 1114"/>
                <a:gd name="T105" fmla="*/ 968 h 996"/>
                <a:gd name="T106" fmla="*/ 928 w 1114"/>
                <a:gd name="T107" fmla="*/ 924 h 996"/>
                <a:gd name="T108" fmla="*/ 904 w 1114"/>
                <a:gd name="T109" fmla="*/ 930 h 996"/>
                <a:gd name="T110" fmla="*/ 848 w 1114"/>
                <a:gd name="T111" fmla="*/ 972 h 996"/>
                <a:gd name="T112" fmla="*/ 812 w 1114"/>
                <a:gd name="T113" fmla="*/ 996 h 9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Freeform 39"/>
            <p:cNvSpPr/>
            <p:nvPr/>
          </p:nvSpPr>
          <p:spPr bwMode="auto">
            <a:xfrm>
              <a:off x="3181350" y="2301876"/>
              <a:ext cx="2238375" cy="1905000"/>
            </a:xfrm>
            <a:custGeom>
              <a:avLst/>
              <a:gdLst>
                <a:gd name="T0" fmla="*/ 1230 w 1410"/>
                <a:gd name="T1" fmla="*/ 918 h 1200"/>
                <a:gd name="T2" fmla="*/ 1196 w 1410"/>
                <a:gd name="T3" fmla="*/ 976 h 1200"/>
                <a:gd name="T4" fmla="*/ 1214 w 1410"/>
                <a:gd name="T5" fmla="*/ 1092 h 1200"/>
                <a:gd name="T6" fmla="*/ 1172 w 1410"/>
                <a:gd name="T7" fmla="*/ 1136 h 1200"/>
                <a:gd name="T8" fmla="*/ 1124 w 1410"/>
                <a:gd name="T9" fmla="*/ 1194 h 1200"/>
                <a:gd name="T10" fmla="*/ 1036 w 1410"/>
                <a:gd name="T11" fmla="*/ 1182 h 1200"/>
                <a:gd name="T12" fmla="*/ 972 w 1410"/>
                <a:gd name="T13" fmla="*/ 1096 h 1200"/>
                <a:gd name="T14" fmla="*/ 908 w 1410"/>
                <a:gd name="T15" fmla="*/ 1054 h 1200"/>
                <a:gd name="T16" fmla="*/ 834 w 1410"/>
                <a:gd name="T17" fmla="*/ 1030 h 1200"/>
                <a:gd name="T18" fmla="*/ 826 w 1410"/>
                <a:gd name="T19" fmla="*/ 1080 h 1200"/>
                <a:gd name="T20" fmla="*/ 788 w 1410"/>
                <a:gd name="T21" fmla="*/ 1120 h 1200"/>
                <a:gd name="T22" fmla="*/ 696 w 1410"/>
                <a:gd name="T23" fmla="*/ 1046 h 1200"/>
                <a:gd name="T24" fmla="*/ 764 w 1410"/>
                <a:gd name="T25" fmla="*/ 1022 h 1200"/>
                <a:gd name="T26" fmla="*/ 812 w 1410"/>
                <a:gd name="T27" fmla="*/ 1010 h 1200"/>
                <a:gd name="T28" fmla="*/ 818 w 1410"/>
                <a:gd name="T29" fmla="*/ 922 h 1200"/>
                <a:gd name="T30" fmla="*/ 878 w 1410"/>
                <a:gd name="T31" fmla="*/ 860 h 1200"/>
                <a:gd name="T32" fmla="*/ 876 w 1410"/>
                <a:gd name="T33" fmla="*/ 776 h 1200"/>
                <a:gd name="T34" fmla="*/ 846 w 1410"/>
                <a:gd name="T35" fmla="*/ 662 h 1200"/>
                <a:gd name="T36" fmla="*/ 760 w 1410"/>
                <a:gd name="T37" fmla="*/ 608 h 1200"/>
                <a:gd name="T38" fmla="*/ 638 w 1410"/>
                <a:gd name="T39" fmla="*/ 510 h 1200"/>
                <a:gd name="T40" fmla="*/ 506 w 1410"/>
                <a:gd name="T41" fmla="*/ 456 h 1200"/>
                <a:gd name="T42" fmla="*/ 412 w 1410"/>
                <a:gd name="T43" fmla="*/ 428 h 1200"/>
                <a:gd name="T44" fmla="*/ 356 w 1410"/>
                <a:gd name="T45" fmla="*/ 460 h 1200"/>
                <a:gd name="T46" fmla="*/ 318 w 1410"/>
                <a:gd name="T47" fmla="*/ 494 h 1200"/>
                <a:gd name="T48" fmla="*/ 182 w 1410"/>
                <a:gd name="T49" fmla="*/ 398 h 1200"/>
                <a:gd name="T50" fmla="*/ 42 w 1410"/>
                <a:gd name="T51" fmla="*/ 378 h 1200"/>
                <a:gd name="T52" fmla="*/ 8 w 1410"/>
                <a:gd name="T53" fmla="*/ 326 h 1200"/>
                <a:gd name="T54" fmla="*/ 12 w 1410"/>
                <a:gd name="T55" fmla="*/ 278 h 1200"/>
                <a:gd name="T56" fmla="*/ 100 w 1410"/>
                <a:gd name="T57" fmla="*/ 232 h 1200"/>
                <a:gd name="T58" fmla="*/ 156 w 1410"/>
                <a:gd name="T59" fmla="*/ 146 h 1200"/>
                <a:gd name="T60" fmla="*/ 274 w 1410"/>
                <a:gd name="T61" fmla="*/ 120 h 1200"/>
                <a:gd name="T62" fmla="*/ 308 w 1410"/>
                <a:gd name="T63" fmla="*/ 38 h 1200"/>
                <a:gd name="T64" fmla="*/ 346 w 1410"/>
                <a:gd name="T65" fmla="*/ 4 h 1200"/>
                <a:gd name="T66" fmla="*/ 450 w 1410"/>
                <a:gd name="T67" fmla="*/ 90 h 1200"/>
                <a:gd name="T68" fmla="*/ 446 w 1410"/>
                <a:gd name="T69" fmla="*/ 180 h 1200"/>
                <a:gd name="T70" fmla="*/ 506 w 1410"/>
                <a:gd name="T71" fmla="*/ 280 h 1200"/>
                <a:gd name="T72" fmla="*/ 652 w 1410"/>
                <a:gd name="T73" fmla="*/ 252 h 1200"/>
                <a:gd name="T74" fmla="*/ 626 w 1410"/>
                <a:gd name="T75" fmla="*/ 314 h 1200"/>
                <a:gd name="T76" fmla="*/ 632 w 1410"/>
                <a:gd name="T77" fmla="*/ 372 h 1200"/>
                <a:gd name="T78" fmla="*/ 702 w 1410"/>
                <a:gd name="T79" fmla="*/ 456 h 1200"/>
                <a:gd name="T80" fmla="*/ 780 w 1410"/>
                <a:gd name="T81" fmla="*/ 514 h 1200"/>
                <a:gd name="T82" fmla="*/ 808 w 1410"/>
                <a:gd name="T83" fmla="*/ 456 h 1200"/>
                <a:gd name="T84" fmla="*/ 868 w 1410"/>
                <a:gd name="T85" fmla="*/ 450 h 1200"/>
                <a:gd name="T86" fmla="*/ 938 w 1410"/>
                <a:gd name="T87" fmla="*/ 438 h 1200"/>
                <a:gd name="T88" fmla="*/ 1002 w 1410"/>
                <a:gd name="T89" fmla="*/ 440 h 1200"/>
                <a:gd name="T90" fmla="*/ 940 w 1410"/>
                <a:gd name="T91" fmla="*/ 512 h 1200"/>
                <a:gd name="T92" fmla="*/ 974 w 1410"/>
                <a:gd name="T93" fmla="*/ 642 h 1200"/>
                <a:gd name="T94" fmla="*/ 1024 w 1410"/>
                <a:gd name="T95" fmla="*/ 652 h 1200"/>
                <a:gd name="T96" fmla="*/ 1106 w 1410"/>
                <a:gd name="T97" fmla="*/ 762 h 1200"/>
                <a:gd name="T98" fmla="*/ 1152 w 1410"/>
                <a:gd name="T99" fmla="*/ 868 h 1200"/>
                <a:gd name="T100" fmla="*/ 1230 w 1410"/>
                <a:gd name="T101" fmla="*/ 850 h 1200"/>
                <a:gd name="T102" fmla="*/ 1250 w 1410"/>
                <a:gd name="T103" fmla="*/ 792 h 1200"/>
                <a:gd name="T104" fmla="*/ 1214 w 1410"/>
                <a:gd name="T105" fmla="*/ 742 h 1200"/>
                <a:gd name="T106" fmla="*/ 1258 w 1410"/>
                <a:gd name="T107" fmla="*/ 678 h 1200"/>
                <a:gd name="T108" fmla="*/ 1278 w 1410"/>
                <a:gd name="T109" fmla="*/ 688 h 1200"/>
                <a:gd name="T110" fmla="*/ 1344 w 1410"/>
                <a:gd name="T111" fmla="*/ 736 h 1200"/>
                <a:gd name="T112" fmla="*/ 1404 w 1410"/>
                <a:gd name="T113" fmla="*/ 860 h 1200"/>
                <a:gd name="T114" fmla="*/ 1360 w 1410"/>
                <a:gd name="T115" fmla="*/ 880 h 1200"/>
                <a:gd name="T116" fmla="*/ 1324 w 1410"/>
                <a:gd name="T117" fmla="*/ 938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Freeform 40"/>
            <p:cNvSpPr/>
            <p:nvPr/>
          </p:nvSpPr>
          <p:spPr bwMode="auto">
            <a:xfrm>
              <a:off x="2597150" y="1939926"/>
              <a:ext cx="79375" cy="82550"/>
            </a:xfrm>
            <a:custGeom>
              <a:avLst/>
              <a:gdLst>
                <a:gd name="T0" fmla="*/ 26 w 50"/>
                <a:gd name="T1" fmla="*/ 0 h 52"/>
                <a:gd name="T2" fmla="*/ 26 w 50"/>
                <a:gd name="T3" fmla="*/ 0 h 52"/>
                <a:gd name="T4" fmla="*/ 36 w 50"/>
                <a:gd name="T5" fmla="*/ 2 h 52"/>
                <a:gd name="T6" fmla="*/ 44 w 50"/>
                <a:gd name="T7" fmla="*/ 8 h 52"/>
                <a:gd name="T8" fmla="*/ 48 w 50"/>
                <a:gd name="T9" fmla="*/ 16 h 52"/>
                <a:gd name="T10" fmla="*/ 50 w 50"/>
                <a:gd name="T11" fmla="*/ 26 h 52"/>
                <a:gd name="T12" fmla="*/ 50 w 50"/>
                <a:gd name="T13" fmla="*/ 26 h 52"/>
                <a:gd name="T14" fmla="*/ 48 w 50"/>
                <a:gd name="T15" fmla="*/ 36 h 52"/>
                <a:gd name="T16" fmla="*/ 44 w 50"/>
                <a:gd name="T17" fmla="*/ 44 h 52"/>
                <a:gd name="T18" fmla="*/ 36 w 50"/>
                <a:gd name="T19" fmla="*/ 50 h 52"/>
                <a:gd name="T20" fmla="*/ 26 w 50"/>
                <a:gd name="T21" fmla="*/ 52 h 52"/>
                <a:gd name="T22" fmla="*/ 26 w 50"/>
                <a:gd name="T23" fmla="*/ 52 h 52"/>
                <a:gd name="T24" fmla="*/ 16 w 50"/>
                <a:gd name="T25" fmla="*/ 50 h 52"/>
                <a:gd name="T26" fmla="*/ 6 w 50"/>
                <a:gd name="T27" fmla="*/ 44 h 52"/>
                <a:gd name="T28" fmla="*/ 2 w 50"/>
                <a:gd name="T29" fmla="*/ 36 h 52"/>
                <a:gd name="T30" fmla="*/ 0 w 50"/>
                <a:gd name="T31" fmla="*/ 26 h 52"/>
                <a:gd name="T32" fmla="*/ 0 w 50"/>
                <a:gd name="T33" fmla="*/ 26 h 52"/>
                <a:gd name="T34" fmla="*/ 2 w 50"/>
                <a:gd name="T35" fmla="*/ 16 h 52"/>
                <a:gd name="T36" fmla="*/ 6 w 50"/>
                <a:gd name="T37" fmla="*/ 8 h 52"/>
                <a:gd name="T38" fmla="*/ 16 w 50"/>
                <a:gd name="T39" fmla="*/ 2 h 52"/>
                <a:gd name="T40" fmla="*/ 26 w 50"/>
                <a:gd name="T41" fmla="*/ 0 h 52"/>
                <a:gd name="T42" fmla="*/ 26 w 50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0" h="52">
                  <a:moveTo>
                    <a:pt x="26" y="0"/>
                  </a:moveTo>
                  <a:lnTo>
                    <a:pt x="26" y="0"/>
                  </a:lnTo>
                  <a:lnTo>
                    <a:pt x="36" y="2"/>
                  </a:lnTo>
                  <a:lnTo>
                    <a:pt x="44" y="8"/>
                  </a:lnTo>
                  <a:lnTo>
                    <a:pt x="48" y="16"/>
                  </a:lnTo>
                  <a:lnTo>
                    <a:pt x="50" y="26"/>
                  </a:lnTo>
                  <a:lnTo>
                    <a:pt x="48" y="36"/>
                  </a:lnTo>
                  <a:lnTo>
                    <a:pt x="44" y="44"/>
                  </a:lnTo>
                  <a:lnTo>
                    <a:pt x="36" y="50"/>
                  </a:lnTo>
                  <a:lnTo>
                    <a:pt x="26" y="52"/>
                  </a:lnTo>
                  <a:lnTo>
                    <a:pt x="16" y="50"/>
                  </a:lnTo>
                  <a:lnTo>
                    <a:pt x="6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Freeform 41"/>
            <p:cNvSpPr/>
            <p:nvPr/>
          </p:nvSpPr>
          <p:spPr bwMode="auto">
            <a:xfrm>
              <a:off x="4384675" y="3463926"/>
              <a:ext cx="79375" cy="82550"/>
            </a:xfrm>
            <a:custGeom>
              <a:avLst/>
              <a:gdLst>
                <a:gd name="T0" fmla="*/ 24 w 50"/>
                <a:gd name="T1" fmla="*/ 0 h 52"/>
                <a:gd name="T2" fmla="*/ 24 w 50"/>
                <a:gd name="T3" fmla="*/ 0 h 52"/>
                <a:gd name="T4" fmla="*/ 34 w 50"/>
                <a:gd name="T5" fmla="*/ 2 h 52"/>
                <a:gd name="T6" fmla="*/ 42 w 50"/>
                <a:gd name="T7" fmla="*/ 8 h 52"/>
                <a:gd name="T8" fmla="*/ 48 w 50"/>
                <a:gd name="T9" fmla="*/ 16 h 52"/>
                <a:gd name="T10" fmla="*/ 50 w 50"/>
                <a:gd name="T11" fmla="*/ 26 h 52"/>
                <a:gd name="T12" fmla="*/ 50 w 50"/>
                <a:gd name="T13" fmla="*/ 26 h 52"/>
                <a:gd name="T14" fmla="*/ 48 w 50"/>
                <a:gd name="T15" fmla="*/ 36 h 52"/>
                <a:gd name="T16" fmla="*/ 42 w 50"/>
                <a:gd name="T17" fmla="*/ 44 h 52"/>
                <a:gd name="T18" fmla="*/ 34 w 50"/>
                <a:gd name="T19" fmla="*/ 50 h 52"/>
                <a:gd name="T20" fmla="*/ 24 w 50"/>
                <a:gd name="T21" fmla="*/ 52 h 52"/>
                <a:gd name="T22" fmla="*/ 24 w 50"/>
                <a:gd name="T23" fmla="*/ 52 h 52"/>
                <a:gd name="T24" fmla="*/ 14 w 50"/>
                <a:gd name="T25" fmla="*/ 50 h 52"/>
                <a:gd name="T26" fmla="*/ 6 w 50"/>
                <a:gd name="T27" fmla="*/ 44 h 52"/>
                <a:gd name="T28" fmla="*/ 2 w 50"/>
                <a:gd name="T29" fmla="*/ 36 h 52"/>
                <a:gd name="T30" fmla="*/ 0 w 50"/>
                <a:gd name="T31" fmla="*/ 26 h 52"/>
                <a:gd name="T32" fmla="*/ 0 w 50"/>
                <a:gd name="T33" fmla="*/ 26 h 52"/>
                <a:gd name="T34" fmla="*/ 2 w 50"/>
                <a:gd name="T35" fmla="*/ 16 h 52"/>
                <a:gd name="T36" fmla="*/ 6 w 50"/>
                <a:gd name="T37" fmla="*/ 8 h 52"/>
                <a:gd name="T38" fmla="*/ 14 w 50"/>
                <a:gd name="T39" fmla="*/ 2 h 52"/>
                <a:gd name="T40" fmla="*/ 24 w 50"/>
                <a:gd name="T41" fmla="*/ 0 h 52"/>
                <a:gd name="T42" fmla="*/ 24 w 50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0" h="52">
                  <a:moveTo>
                    <a:pt x="24" y="0"/>
                  </a:moveTo>
                  <a:lnTo>
                    <a:pt x="24" y="0"/>
                  </a:lnTo>
                  <a:lnTo>
                    <a:pt x="34" y="2"/>
                  </a:lnTo>
                  <a:lnTo>
                    <a:pt x="42" y="8"/>
                  </a:lnTo>
                  <a:lnTo>
                    <a:pt x="48" y="16"/>
                  </a:lnTo>
                  <a:lnTo>
                    <a:pt x="50" y="26"/>
                  </a:lnTo>
                  <a:lnTo>
                    <a:pt x="48" y="36"/>
                  </a:lnTo>
                  <a:lnTo>
                    <a:pt x="42" y="44"/>
                  </a:lnTo>
                  <a:lnTo>
                    <a:pt x="34" y="50"/>
                  </a:lnTo>
                  <a:lnTo>
                    <a:pt x="24" y="52"/>
                  </a:lnTo>
                  <a:lnTo>
                    <a:pt x="14" y="50"/>
                  </a:lnTo>
                  <a:lnTo>
                    <a:pt x="6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1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42"/>
            <p:cNvSpPr/>
            <p:nvPr/>
          </p:nvSpPr>
          <p:spPr bwMode="auto">
            <a:xfrm>
              <a:off x="4737100" y="454342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0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Freeform 43"/>
            <p:cNvSpPr/>
            <p:nvPr/>
          </p:nvSpPr>
          <p:spPr bwMode="auto">
            <a:xfrm>
              <a:off x="4495800" y="558165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Freeform 44"/>
            <p:cNvSpPr/>
            <p:nvPr/>
          </p:nvSpPr>
          <p:spPr bwMode="auto">
            <a:xfrm>
              <a:off x="2736850" y="45339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4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4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Freeform 45"/>
            <p:cNvSpPr/>
            <p:nvPr/>
          </p:nvSpPr>
          <p:spPr bwMode="auto">
            <a:xfrm>
              <a:off x="5451475" y="59785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Freeform 46"/>
            <p:cNvSpPr/>
            <p:nvPr/>
          </p:nvSpPr>
          <p:spPr bwMode="auto">
            <a:xfrm>
              <a:off x="5181600" y="5302251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30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2 w 42"/>
                <a:gd name="T25" fmla="*/ 40 h 42"/>
                <a:gd name="T26" fmla="*/ 6 w 42"/>
                <a:gd name="T27" fmla="*/ 36 h 42"/>
                <a:gd name="T28" fmla="*/ 2 w 42"/>
                <a:gd name="T29" fmla="*/ 30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2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Freeform 47"/>
            <p:cNvSpPr/>
            <p:nvPr/>
          </p:nvSpPr>
          <p:spPr bwMode="auto">
            <a:xfrm>
              <a:off x="6146800" y="49561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4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4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Freeform 48"/>
            <p:cNvSpPr/>
            <p:nvPr/>
          </p:nvSpPr>
          <p:spPr bwMode="auto">
            <a:xfrm>
              <a:off x="6308725" y="586105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4 h 40"/>
                <a:gd name="T8" fmla="*/ 40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40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4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4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Freeform 49"/>
            <p:cNvSpPr/>
            <p:nvPr/>
          </p:nvSpPr>
          <p:spPr bwMode="auto">
            <a:xfrm>
              <a:off x="6642100" y="48514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6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6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Freeform 50"/>
            <p:cNvSpPr/>
            <p:nvPr/>
          </p:nvSpPr>
          <p:spPr bwMode="auto">
            <a:xfrm>
              <a:off x="7213600" y="52546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Freeform 51"/>
            <p:cNvSpPr/>
            <p:nvPr/>
          </p:nvSpPr>
          <p:spPr bwMode="auto">
            <a:xfrm>
              <a:off x="7216775" y="4473576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28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2 w 42"/>
                <a:gd name="T25" fmla="*/ 40 h 42"/>
                <a:gd name="T26" fmla="*/ 6 w 42"/>
                <a:gd name="T27" fmla="*/ 36 h 42"/>
                <a:gd name="T28" fmla="*/ 2 w 42"/>
                <a:gd name="T29" fmla="*/ 28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2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Freeform 52"/>
            <p:cNvSpPr/>
            <p:nvPr/>
          </p:nvSpPr>
          <p:spPr bwMode="auto">
            <a:xfrm>
              <a:off x="6791325" y="42068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Freeform 53"/>
            <p:cNvSpPr/>
            <p:nvPr/>
          </p:nvSpPr>
          <p:spPr bwMode="auto">
            <a:xfrm>
              <a:off x="7073900" y="42068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Freeform 54"/>
            <p:cNvSpPr/>
            <p:nvPr/>
          </p:nvSpPr>
          <p:spPr bwMode="auto">
            <a:xfrm>
              <a:off x="6165850" y="3759201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Freeform 55"/>
            <p:cNvSpPr/>
            <p:nvPr/>
          </p:nvSpPr>
          <p:spPr bwMode="auto">
            <a:xfrm>
              <a:off x="5464175" y="3879851"/>
              <a:ext cx="66675" cy="63500"/>
            </a:xfrm>
            <a:custGeom>
              <a:avLst/>
              <a:gdLst>
                <a:gd name="T0" fmla="*/ 20 w 42"/>
                <a:gd name="T1" fmla="*/ 0 h 40"/>
                <a:gd name="T2" fmla="*/ 20 w 42"/>
                <a:gd name="T3" fmla="*/ 0 h 40"/>
                <a:gd name="T4" fmla="*/ 28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28 w 42"/>
                <a:gd name="T19" fmla="*/ 38 h 40"/>
                <a:gd name="T20" fmla="*/ 20 w 42"/>
                <a:gd name="T21" fmla="*/ 40 h 40"/>
                <a:gd name="T22" fmla="*/ 20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0 w 42"/>
                <a:gd name="T41" fmla="*/ 0 h 40"/>
                <a:gd name="T42" fmla="*/ 20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6" name="Freeform 56"/>
            <p:cNvSpPr/>
            <p:nvPr/>
          </p:nvSpPr>
          <p:spPr bwMode="auto">
            <a:xfrm>
              <a:off x="5972175" y="31845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Freeform 57"/>
            <p:cNvSpPr/>
            <p:nvPr/>
          </p:nvSpPr>
          <p:spPr bwMode="auto">
            <a:xfrm>
              <a:off x="6254750" y="30892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Freeform 58"/>
            <p:cNvSpPr/>
            <p:nvPr/>
          </p:nvSpPr>
          <p:spPr bwMode="auto">
            <a:xfrm>
              <a:off x="6667500" y="3346451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4 h 42"/>
                <a:gd name="T10" fmla="*/ 40 w 40"/>
                <a:gd name="T11" fmla="*/ 22 h 42"/>
                <a:gd name="T12" fmla="*/ 40 w 40"/>
                <a:gd name="T13" fmla="*/ 22 h 42"/>
                <a:gd name="T14" fmla="*/ 38 w 40"/>
                <a:gd name="T15" fmla="*/ 30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30 h 42"/>
                <a:gd name="T30" fmla="*/ 0 w 40"/>
                <a:gd name="T31" fmla="*/ 22 h 42"/>
                <a:gd name="T32" fmla="*/ 0 w 40"/>
                <a:gd name="T33" fmla="*/ 22 h 42"/>
                <a:gd name="T34" fmla="*/ 0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4"/>
                  </a:lnTo>
                  <a:lnTo>
                    <a:pt x="40" y="22"/>
                  </a:lnTo>
                  <a:lnTo>
                    <a:pt x="38" y="30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Freeform 59"/>
            <p:cNvSpPr/>
            <p:nvPr/>
          </p:nvSpPr>
          <p:spPr bwMode="auto">
            <a:xfrm>
              <a:off x="5054600" y="307975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Freeform 60"/>
            <p:cNvSpPr/>
            <p:nvPr/>
          </p:nvSpPr>
          <p:spPr bwMode="auto">
            <a:xfrm>
              <a:off x="5803900" y="26543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Freeform 61"/>
            <p:cNvSpPr/>
            <p:nvPr/>
          </p:nvSpPr>
          <p:spPr bwMode="auto">
            <a:xfrm>
              <a:off x="6645275" y="2870201"/>
              <a:ext cx="66675" cy="66675"/>
            </a:xfrm>
            <a:custGeom>
              <a:avLst/>
              <a:gdLst>
                <a:gd name="T0" fmla="*/ 22 w 42"/>
                <a:gd name="T1" fmla="*/ 0 h 42"/>
                <a:gd name="T2" fmla="*/ 22 w 42"/>
                <a:gd name="T3" fmla="*/ 0 h 42"/>
                <a:gd name="T4" fmla="*/ 30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30 h 42"/>
                <a:gd name="T16" fmla="*/ 36 w 42"/>
                <a:gd name="T17" fmla="*/ 36 h 42"/>
                <a:gd name="T18" fmla="*/ 30 w 42"/>
                <a:gd name="T19" fmla="*/ 40 h 42"/>
                <a:gd name="T20" fmla="*/ 22 w 42"/>
                <a:gd name="T21" fmla="*/ 42 h 42"/>
                <a:gd name="T22" fmla="*/ 22 w 42"/>
                <a:gd name="T23" fmla="*/ 42 h 42"/>
                <a:gd name="T24" fmla="*/ 14 w 42"/>
                <a:gd name="T25" fmla="*/ 40 h 42"/>
                <a:gd name="T26" fmla="*/ 6 w 42"/>
                <a:gd name="T27" fmla="*/ 36 h 42"/>
                <a:gd name="T28" fmla="*/ 2 w 42"/>
                <a:gd name="T29" fmla="*/ 30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4 w 42"/>
                <a:gd name="T39" fmla="*/ 2 h 42"/>
                <a:gd name="T40" fmla="*/ 22 w 42"/>
                <a:gd name="T41" fmla="*/ 0 h 42"/>
                <a:gd name="T42" fmla="*/ 22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0" y="40"/>
                  </a:lnTo>
                  <a:lnTo>
                    <a:pt x="22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Freeform 62"/>
            <p:cNvSpPr/>
            <p:nvPr/>
          </p:nvSpPr>
          <p:spPr bwMode="auto">
            <a:xfrm>
              <a:off x="7394575" y="226695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0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0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0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" name="Freeform 63"/>
            <p:cNvSpPr/>
            <p:nvPr/>
          </p:nvSpPr>
          <p:spPr bwMode="auto">
            <a:xfrm>
              <a:off x="7559675" y="18827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40 w 40"/>
                <a:gd name="T9" fmla="*/ 14 h 42"/>
                <a:gd name="T10" fmla="*/ 40 w 40"/>
                <a:gd name="T11" fmla="*/ 20 h 42"/>
                <a:gd name="T12" fmla="*/ 40 w 40"/>
                <a:gd name="T13" fmla="*/ 20 h 42"/>
                <a:gd name="T14" fmla="*/ 40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40" y="14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4" name="Freeform 64"/>
            <p:cNvSpPr/>
            <p:nvPr/>
          </p:nvSpPr>
          <p:spPr bwMode="auto">
            <a:xfrm>
              <a:off x="7645400" y="15398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4 h 42"/>
                <a:gd name="T10" fmla="*/ 40 w 40"/>
                <a:gd name="T11" fmla="*/ 22 h 42"/>
                <a:gd name="T12" fmla="*/ 40 w 40"/>
                <a:gd name="T13" fmla="*/ 22 h 42"/>
                <a:gd name="T14" fmla="*/ 38 w 40"/>
                <a:gd name="T15" fmla="*/ 30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30 h 42"/>
                <a:gd name="T30" fmla="*/ 0 w 40"/>
                <a:gd name="T31" fmla="*/ 22 h 42"/>
                <a:gd name="T32" fmla="*/ 0 w 40"/>
                <a:gd name="T33" fmla="*/ 22 h 42"/>
                <a:gd name="T34" fmla="*/ 0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4"/>
                  </a:lnTo>
                  <a:lnTo>
                    <a:pt x="40" y="22"/>
                  </a:lnTo>
                  <a:lnTo>
                    <a:pt x="38" y="30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5" name="Freeform 65"/>
            <p:cNvSpPr/>
            <p:nvPr/>
          </p:nvSpPr>
          <p:spPr bwMode="auto">
            <a:xfrm>
              <a:off x="4708525" y="3597276"/>
              <a:ext cx="82550" cy="82550"/>
            </a:xfrm>
            <a:custGeom>
              <a:avLst/>
              <a:gdLst>
                <a:gd name="T0" fmla="*/ 26 w 52"/>
                <a:gd name="T1" fmla="*/ 0 h 52"/>
                <a:gd name="T2" fmla="*/ 26 w 52"/>
                <a:gd name="T3" fmla="*/ 0 h 52"/>
                <a:gd name="T4" fmla="*/ 36 w 52"/>
                <a:gd name="T5" fmla="*/ 4 h 52"/>
                <a:gd name="T6" fmla="*/ 44 w 52"/>
                <a:gd name="T7" fmla="*/ 8 h 52"/>
                <a:gd name="T8" fmla="*/ 50 w 52"/>
                <a:gd name="T9" fmla="*/ 16 h 52"/>
                <a:gd name="T10" fmla="*/ 52 w 52"/>
                <a:gd name="T11" fmla="*/ 26 h 52"/>
                <a:gd name="T12" fmla="*/ 52 w 52"/>
                <a:gd name="T13" fmla="*/ 26 h 52"/>
                <a:gd name="T14" fmla="*/ 50 w 52"/>
                <a:gd name="T15" fmla="*/ 36 h 52"/>
                <a:gd name="T16" fmla="*/ 44 w 52"/>
                <a:gd name="T17" fmla="*/ 44 h 52"/>
                <a:gd name="T18" fmla="*/ 36 w 52"/>
                <a:gd name="T19" fmla="*/ 50 h 52"/>
                <a:gd name="T20" fmla="*/ 26 w 52"/>
                <a:gd name="T21" fmla="*/ 52 h 52"/>
                <a:gd name="T22" fmla="*/ 26 w 52"/>
                <a:gd name="T23" fmla="*/ 52 h 52"/>
                <a:gd name="T24" fmla="*/ 16 w 52"/>
                <a:gd name="T25" fmla="*/ 50 h 52"/>
                <a:gd name="T26" fmla="*/ 8 w 52"/>
                <a:gd name="T27" fmla="*/ 44 h 52"/>
                <a:gd name="T28" fmla="*/ 2 w 52"/>
                <a:gd name="T29" fmla="*/ 36 h 52"/>
                <a:gd name="T30" fmla="*/ 0 w 52"/>
                <a:gd name="T31" fmla="*/ 26 h 52"/>
                <a:gd name="T32" fmla="*/ 0 w 52"/>
                <a:gd name="T33" fmla="*/ 26 h 52"/>
                <a:gd name="T34" fmla="*/ 2 w 52"/>
                <a:gd name="T35" fmla="*/ 16 h 52"/>
                <a:gd name="T36" fmla="*/ 8 w 52"/>
                <a:gd name="T37" fmla="*/ 8 h 52"/>
                <a:gd name="T38" fmla="*/ 16 w 52"/>
                <a:gd name="T39" fmla="*/ 4 h 52"/>
                <a:gd name="T40" fmla="*/ 26 w 52"/>
                <a:gd name="T41" fmla="*/ 0 h 52"/>
                <a:gd name="T42" fmla="*/ 26 w 52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lnTo>
                    <a:pt x="26" y="0"/>
                  </a:lnTo>
                  <a:lnTo>
                    <a:pt x="36" y="4"/>
                  </a:lnTo>
                  <a:lnTo>
                    <a:pt x="44" y="8"/>
                  </a:lnTo>
                  <a:lnTo>
                    <a:pt x="50" y="16"/>
                  </a:lnTo>
                  <a:lnTo>
                    <a:pt x="52" y="26"/>
                  </a:lnTo>
                  <a:lnTo>
                    <a:pt x="50" y="36"/>
                  </a:lnTo>
                  <a:lnTo>
                    <a:pt x="44" y="44"/>
                  </a:lnTo>
                  <a:lnTo>
                    <a:pt x="36" y="50"/>
                  </a:lnTo>
                  <a:lnTo>
                    <a:pt x="26" y="52"/>
                  </a:lnTo>
                  <a:lnTo>
                    <a:pt x="16" y="50"/>
                  </a:lnTo>
                  <a:lnTo>
                    <a:pt x="8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Freeform 66"/>
            <p:cNvSpPr/>
            <p:nvPr/>
          </p:nvSpPr>
          <p:spPr bwMode="auto">
            <a:xfrm>
              <a:off x="5759450" y="65373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Freeform 67"/>
            <p:cNvSpPr/>
            <p:nvPr/>
          </p:nvSpPr>
          <p:spPr bwMode="auto">
            <a:xfrm>
              <a:off x="6429375" y="604520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40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40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22" y="40"/>
                  </a:lnTo>
                  <a:lnTo>
                    <a:pt x="14" y="40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8" name="Freeform 68"/>
            <p:cNvSpPr/>
            <p:nvPr/>
          </p:nvSpPr>
          <p:spPr bwMode="auto">
            <a:xfrm>
              <a:off x="7600950" y="54197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40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40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9" name="Freeform 69"/>
            <p:cNvSpPr/>
            <p:nvPr/>
          </p:nvSpPr>
          <p:spPr bwMode="auto">
            <a:xfrm>
              <a:off x="7426325" y="4251326"/>
              <a:ext cx="95250" cy="95250"/>
            </a:xfrm>
            <a:custGeom>
              <a:avLst/>
              <a:gdLst>
                <a:gd name="T0" fmla="*/ 30 w 60"/>
                <a:gd name="T1" fmla="*/ 0 h 60"/>
                <a:gd name="T2" fmla="*/ 30 w 60"/>
                <a:gd name="T3" fmla="*/ 0 h 60"/>
                <a:gd name="T4" fmla="*/ 36 w 60"/>
                <a:gd name="T5" fmla="*/ 2 h 60"/>
                <a:gd name="T6" fmla="*/ 42 w 60"/>
                <a:gd name="T7" fmla="*/ 2 h 60"/>
                <a:gd name="T8" fmla="*/ 52 w 60"/>
                <a:gd name="T9" fmla="*/ 10 h 60"/>
                <a:gd name="T10" fmla="*/ 58 w 60"/>
                <a:gd name="T11" fmla="*/ 20 h 60"/>
                <a:gd name="T12" fmla="*/ 60 w 60"/>
                <a:gd name="T13" fmla="*/ 24 h 60"/>
                <a:gd name="T14" fmla="*/ 60 w 60"/>
                <a:gd name="T15" fmla="*/ 30 h 60"/>
                <a:gd name="T16" fmla="*/ 60 w 60"/>
                <a:gd name="T17" fmla="*/ 30 h 60"/>
                <a:gd name="T18" fmla="*/ 60 w 60"/>
                <a:gd name="T19" fmla="*/ 36 h 60"/>
                <a:gd name="T20" fmla="*/ 58 w 60"/>
                <a:gd name="T21" fmla="*/ 42 h 60"/>
                <a:gd name="T22" fmla="*/ 52 w 60"/>
                <a:gd name="T23" fmla="*/ 52 h 60"/>
                <a:gd name="T24" fmla="*/ 42 w 60"/>
                <a:gd name="T25" fmla="*/ 58 h 60"/>
                <a:gd name="T26" fmla="*/ 36 w 60"/>
                <a:gd name="T27" fmla="*/ 60 h 60"/>
                <a:gd name="T28" fmla="*/ 30 w 60"/>
                <a:gd name="T29" fmla="*/ 60 h 60"/>
                <a:gd name="T30" fmla="*/ 30 w 60"/>
                <a:gd name="T31" fmla="*/ 60 h 60"/>
                <a:gd name="T32" fmla="*/ 24 w 60"/>
                <a:gd name="T33" fmla="*/ 60 h 60"/>
                <a:gd name="T34" fmla="*/ 18 w 60"/>
                <a:gd name="T35" fmla="*/ 58 h 60"/>
                <a:gd name="T36" fmla="*/ 8 w 60"/>
                <a:gd name="T37" fmla="*/ 52 h 60"/>
                <a:gd name="T38" fmla="*/ 2 w 60"/>
                <a:gd name="T39" fmla="*/ 42 h 60"/>
                <a:gd name="T40" fmla="*/ 0 w 60"/>
                <a:gd name="T41" fmla="*/ 36 h 60"/>
                <a:gd name="T42" fmla="*/ 0 w 60"/>
                <a:gd name="T43" fmla="*/ 30 h 60"/>
                <a:gd name="T44" fmla="*/ 0 w 60"/>
                <a:gd name="T45" fmla="*/ 30 h 60"/>
                <a:gd name="T46" fmla="*/ 0 w 60"/>
                <a:gd name="T47" fmla="*/ 24 h 60"/>
                <a:gd name="T48" fmla="*/ 2 w 60"/>
                <a:gd name="T49" fmla="*/ 20 h 60"/>
                <a:gd name="T50" fmla="*/ 8 w 60"/>
                <a:gd name="T51" fmla="*/ 10 h 60"/>
                <a:gd name="T52" fmla="*/ 18 w 60"/>
                <a:gd name="T53" fmla="*/ 2 h 60"/>
                <a:gd name="T54" fmla="*/ 24 w 60"/>
                <a:gd name="T55" fmla="*/ 2 h 60"/>
                <a:gd name="T56" fmla="*/ 30 w 60"/>
                <a:gd name="T57" fmla="*/ 0 h 60"/>
                <a:gd name="T58" fmla="*/ 30 w 60"/>
                <a:gd name="T59" fmla="*/ 0 h 6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0" y="0"/>
                  </a:lnTo>
                  <a:lnTo>
                    <a:pt x="36" y="2"/>
                  </a:lnTo>
                  <a:lnTo>
                    <a:pt x="42" y="2"/>
                  </a:lnTo>
                  <a:lnTo>
                    <a:pt x="52" y="10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58" y="42"/>
                  </a:lnTo>
                  <a:lnTo>
                    <a:pt x="52" y="52"/>
                  </a:lnTo>
                  <a:lnTo>
                    <a:pt x="42" y="58"/>
                  </a:lnTo>
                  <a:lnTo>
                    <a:pt x="36" y="6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18" y="58"/>
                  </a:lnTo>
                  <a:lnTo>
                    <a:pt x="8" y="52"/>
                  </a:lnTo>
                  <a:lnTo>
                    <a:pt x="2" y="42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8" y="10"/>
                  </a:lnTo>
                  <a:lnTo>
                    <a:pt x="18" y="2"/>
                  </a:lnTo>
                  <a:lnTo>
                    <a:pt x="24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" name="Freeform 70"/>
            <p:cNvSpPr/>
            <p:nvPr/>
          </p:nvSpPr>
          <p:spPr bwMode="auto">
            <a:xfrm>
              <a:off x="6362700" y="452120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28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28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1" name="Freeform 71"/>
            <p:cNvSpPr/>
            <p:nvPr/>
          </p:nvSpPr>
          <p:spPr bwMode="auto">
            <a:xfrm>
              <a:off x="6416675" y="2724151"/>
              <a:ext cx="123825" cy="120650"/>
            </a:xfrm>
            <a:custGeom>
              <a:avLst/>
              <a:gdLst>
                <a:gd name="T0" fmla="*/ 40 w 78"/>
                <a:gd name="T1" fmla="*/ 0 h 76"/>
                <a:gd name="T2" fmla="*/ 48 w 78"/>
                <a:gd name="T3" fmla="*/ 32 h 76"/>
                <a:gd name="T4" fmla="*/ 78 w 78"/>
                <a:gd name="T5" fmla="*/ 28 h 76"/>
                <a:gd name="T6" fmla="*/ 52 w 78"/>
                <a:gd name="T7" fmla="*/ 46 h 76"/>
                <a:gd name="T8" fmla="*/ 64 w 78"/>
                <a:gd name="T9" fmla="*/ 76 h 76"/>
                <a:gd name="T10" fmla="*/ 40 w 78"/>
                <a:gd name="T11" fmla="*/ 54 h 76"/>
                <a:gd name="T12" fmla="*/ 16 w 78"/>
                <a:gd name="T13" fmla="*/ 76 h 76"/>
                <a:gd name="T14" fmla="*/ 28 w 78"/>
                <a:gd name="T15" fmla="*/ 46 h 76"/>
                <a:gd name="T16" fmla="*/ 0 w 78"/>
                <a:gd name="T17" fmla="*/ 28 h 76"/>
                <a:gd name="T18" fmla="*/ 32 w 78"/>
                <a:gd name="T19" fmla="*/ 32 h 76"/>
                <a:gd name="T20" fmla="*/ 40 w 78"/>
                <a:gd name="T21" fmla="*/ 0 h 76"/>
                <a:gd name="T22" fmla="*/ 40 w 78"/>
                <a:gd name="T23" fmla="*/ 0 h 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8" h="76">
                  <a:moveTo>
                    <a:pt x="40" y="0"/>
                  </a:moveTo>
                  <a:lnTo>
                    <a:pt x="48" y="32"/>
                  </a:lnTo>
                  <a:lnTo>
                    <a:pt x="78" y="28"/>
                  </a:lnTo>
                  <a:lnTo>
                    <a:pt x="52" y="46"/>
                  </a:lnTo>
                  <a:lnTo>
                    <a:pt x="64" y="76"/>
                  </a:lnTo>
                  <a:lnTo>
                    <a:pt x="40" y="54"/>
                  </a:lnTo>
                  <a:lnTo>
                    <a:pt x="16" y="76"/>
                  </a:lnTo>
                  <a:lnTo>
                    <a:pt x="28" y="46"/>
                  </a:lnTo>
                  <a:lnTo>
                    <a:pt x="0" y="28"/>
                  </a:lnTo>
                  <a:lnTo>
                    <a:pt x="32" y="3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>
              <a:solidFill>
                <a:srgbClr val="FF0000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Freeform 72"/>
            <p:cNvSpPr/>
            <p:nvPr/>
          </p:nvSpPr>
          <p:spPr bwMode="auto">
            <a:xfrm>
              <a:off x="6210300" y="6080126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0 h 42"/>
                <a:gd name="T12" fmla="*/ 42 w 42"/>
                <a:gd name="T13" fmla="*/ 20 h 42"/>
                <a:gd name="T14" fmla="*/ 40 w 42"/>
                <a:gd name="T15" fmla="*/ 28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4 w 42"/>
                <a:gd name="T25" fmla="*/ 40 h 42"/>
                <a:gd name="T26" fmla="*/ 6 w 42"/>
                <a:gd name="T27" fmla="*/ 36 h 42"/>
                <a:gd name="T28" fmla="*/ 2 w 42"/>
                <a:gd name="T29" fmla="*/ 28 h 42"/>
                <a:gd name="T30" fmla="*/ 0 w 42"/>
                <a:gd name="T31" fmla="*/ 20 h 42"/>
                <a:gd name="T32" fmla="*/ 0 w 42"/>
                <a:gd name="T33" fmla="*/ 20 h 42"/>
                <a:gd name="T34" fmla="*/ 2 w 42"/>
                <a:gd name="T35" fmla="*/ 14 h 42"/>
                <a:gd name="T36" fmla="*/ 6 w 42"/>
                <a:gd name="T37" fmla="*/ 6 h 42"/>
                <a:gd name="T38" fmla="*/ 14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" name="Freeform 73"/>
            <p:cNvSpPr/>
            <p:nvPr/>
          </p:nvSpPr>
          <p:spPr bwMode="auto">
            <a:xfrm>
              <a:off x="5130800" y="46958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6460916" y="3412072"/>
            <a:ext cx="4914984" cy="2151279"/>
            <a:chOff x="4485682" y="2466775"/>
            <a:chExt cx="3686718" cy="1613459"/>
          </a:xfrm>
        </p:grpSpPr>
        <p:cxnSp>
          <p:nvCxnSpPr>
            <p:cNvPr id="165" name="直接连接符 164"/>
            <p:cNvCxnSpPr>
              <a:stCxn id="148" idx="8"/>
              <a:endCxn id="166" idx="1"/>
            </p:cNvCxnSpPr>
            <p:nvPr/>
          </p:nvCxnSpPr>
          <p:spPr>
            <a:xfrm>
              <a:off x="4485682" y="2601866"/>
              <a:ext cx="1094430" cy="671639"/>
            </a:xfrm>
            <a:prstGeom prst="line">
              <a:avLst/>
            </a:prstGeom>
            <a:ln w="19050">
              <a:solidFill>
                <a:schemeClr val="accent1"/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圆角矩形 165"/>
            <p:cNvSpPr/>
            <p:nvPr/>
          </p:nvSpPr>
          <p:spPr>
            <a:xfrm>
              <a:off x="5580112" y="2466775"/>
              <a:ext cx="2592288" cy="1613459"/>
            </a:xfrm>
            <a:prstGeom prst="roundRect">
              <a:avLst>
                <a:gd name="adj" fmla="val 0"/>
              </a:avLst>
            </a:prstGeom>
            <a:solidFill>
              <a:schemeClr val="bg2">
                <a:lumMod val="40000"/>
                <a:lumOff val="60000"/>
              </a:schemeClr>
            </a:solidFill>
            <a:ln w="19050">
              <a:noFill/>
              <a:prstDash val="sysDash"/>
              <a:head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</a:t>
              </a:r>
              <a:endPara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</a:t>
              </a:r>
              <a:endPara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</a:t>
              </a:r>
            </a:p>
            <a:p>
              <a:pPr algn="ctr">
                <a:lnSpc>
                  <a:spcPct val="130000"/>
                </a:lnSpc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单击此处添加文本。</a:t>
              </a:r>
            </a:p>
          </p:txBody>
        </p:sp>
      </p:grpSp>
      <p:sp>
        <p:nvSpPr>
          <p:cNvPr id="167" name="矩形 166"/>
          <p:cNvSpPr/>
          <p:nvPr/>
        </p:nvSpPr>
        <p:spPr>
          <a:xfrm>
            <a:off x="8303960" y="2588362"/>
            <a:ext cx="2585619" cy="5926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23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5"/>
          <p:cNvSpPr txBox="1"/>
          <p:nvPr/>
        </p:nvSpPr>
        <p:spPr>
          <a:xfrm>
            <a:off x="4626365" y="5311149"/>
            <a:ext cx="1478780" cy="3998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3" name="TextBox 26"/>
          <p:cNvSpPr txBox="1">
            <a:spLocks noChangeArrowheads="1"/>
          </p:cNvSpPr>
          <p:nvPr/>
        </p:nvSpPr>
        <p:spPr bwMode="auto">
          <a:xfrm>
            <a:off x="6763615" y="5311149"/>
            <a:ext cx="1608887" cy="39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42494D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2494D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4" name="Freeform 21"/>
          <p:cNvSpPr>
            <a:spLocks noEditPoints="1"/>
          </p:cNvSpPr>
          <p:nvPr/>
        </p:nvSpPr>
        <p:spPr bwMode="auto">
          <a:xfrm>
            <a:off x="4343937" y="5376204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30137539 h 234"/>
              <a:gd name="T20" fmla="*/ 175366647 w 234"/>
              <a:gd name="T21" fmla="*/ 130137539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30137539 h 234"/>
              <a:gd name="T28" fmla="*/ 45465512 w 234"/>
              <a:gd name="T29" fmla="*/ 130137539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5" name="Freeform 22"/>
          <p:cNvSpPr>
            <a:spLocks noEditPoints="1"/>
          </p:cNvSpPr>
          <p:nvPr/>
        </p:nvSpPr>
        <p:spPr bwMode="auto">
          <a:xfrm>
            <a:off x="6466906" y="5376204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28823621 h 234"/>
              <a:gd name="T20" fmla="*/ 175366647 w 234"/>
              <a:gd name="T21" fmla="*/ 128823621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28823621 h 234"/>
              <a:gd name="T28" fmla="*/ 45465512 w 234"/>
              <a:gd name="T29" fmla="*/ 128823621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6" name="矩形 5"/>
          <p:cNvSpPr/>
          <p:nvPr/>
        </p:nvSpPr>
        <p:spPr>
          <a:xfrm>
            <a:off x="4202724" y="4222691"/>
            <a:ext cx="7013097" cy="9218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5995" b="1" dirty="0">
                <a:solidFill>
                  <a:schemeClr val="accent2"/>
                </a:solidFill>
                <a:latin typeface="+mj-ea"/>
                <a:ea typeface="+mj-ea"/>
              </a:rPr>
              <a:t>单击此处添加标题</a:t>
            </a:r>
          </a:p>
        </p:txBody>
      </p:sp>
      <p:sp>
        <p:nvSpPr>
          <p:cNvPr id="7" name="Freeform 5"/>
          <p:cNvSpPr/>
          <p:nvPr/>
        </p:nvSpPr>
        <p:spPr bwMode="auto">
          <a:xfrm>
            <a:off x="1946474" y="4170332"/>
            <a:ext cx="1926222" cy="1927808"/>
          </a:xfrm>
          <a:custGeom>
            <a:avLst/>
            <a:gdLst>
              <a:gd name="T0" fmla="*/ 0 w 2342"/>
              <a:gd name="T1" fmla="*/ 0 h 2342"/>
              <a:gd name="T2" fmla="*/ 1585388609 w 2342"/>
              <a:gd name="T3" fmla="*/ 0 h 2342"/>
              <a:gd name="T4" fmla="*/ 1585388609 w 2342"/>
              <a:gd name="T5" fmla="*/ 379775835 h 2342"/>
              <a:gd name="T6" fmla="*/ 1553572115 w 2342"/>
              <a:gd name="T7" fmla="*/ 379775835 h 2342"/>
              <a:gd name="T8" fmla="*/ 1553572115 w 2342"/>
              <a:gd name="T9" fmla="*/ 31873989 h 2342"/>
              <a:gd name="T10" fmla="*/ 31816493 w 2342"/>
              <a:gd name="T11" fmla="*/ 31873989 h 2342"/>
              <a:gd name="T12" fmla="*/ 31816493 w 2342"/>
              <a:gd name="T13" fmla="*/ 1556403041 h 2342"/>
              <a:gd name="T14" fmla="*/ 1553572115 w 2342"/>
              <a:gd name="T15" fmla="*/ 1556403041 h 2342"/>
              <a:gd name="T16" fmla="*/ 1553572115 w 2342"/>
              <a:gd name="T17" fmla="*/ 1106097090 h 2342"/>
              <a:gd name="T18" fmla="*/ 1585388609 w 2342"/>
              <a:gd name="T19" fmla="*/ 1106097090 h 2342"/>
              <a:gd name="T20" fmla="*/ 1585388609 w 2342"/>
              <a:gd name="T21" fmla="*/ 1588277029 h 2342"/>
              <a:gd name="T22" fmla="*/ 0 w 2342"/>
              <a:gd name="T23" fmla="*/ 1588277029 h 2342"/>
              <a:gd name="T24" fmla="*/ 0 w 2342"/>
              <a:gd name="T25" fmla="*/ 0 h 234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342" h="2342">
                <a:moveTo>
                  <a:pt x="0" y="0"/>
                </a:moveTo>
                <a:lnTo>
                  <a:pt x="2342" y="0"/>
                </a:lnTo>
                <a:lnTo>
                  <a:pt x="2342" y="560"/>
                </a:lnTo>
                <a:lnTo>
                  <a:pt x="2295" y="560"/>
                </a:lnTo>
                <a:lnTo>
                  <a:pt x="2295" y="47"/>
                </a:lnTo>
                <a:lnTo>
                  <a:pt x="47" y="47"/>
                </a:lnTo>
                <a:lnTo>
                  <a:pt x="47" y="2295"/>
                </a:lnTo>
                <a:lnTo>
                  <a:pt x="2295" y="2295"/>
                </a:lnTo>
                <a:lnTo>
                  <a:pt x="2295" y="1631"/>
                </a:lnTo>
                <a:lnTo>
                  <a:pt x="2342" y="1631"/>
                </a:lnTo>
                <a:lnTo>
                  <a:pt x="2342" y="2342"/>
                </a:lnTo>
                <a:lnTo>
                  <a:pt x="0" y="2342"/>
                </a:lnTo>
                <a:lnTo>
                  <a:pt x="0" y="0"/>
                </a:lnTo>
                <a:close/>
              </a:path>
            </a:pathLst>
          </a:custGeom>
          <a:solidFill>
            <a:srgbClr val="585B63"/>
          </a:solidFill>
          <a:ln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8973851" y="5311149"/>
            <a:ext cx="2026183" cy="39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42494D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2494D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9" name="Freeform 22"/>
          <p:cNvSpPr>
            <a:spLocks noEditPoints="1"/>
          </p:cNvSpPr>
          <p:nvPr/>
        </p:nvSpPr>
        <p:spPr bwMode="auto">
          <a:xfrm>
            <a:off x="8675556" y="5376204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28823621 h 234"/>
              <a:gd name="T20" fmla="*/ 175366647 w 234"/>
              <a:gd name="T21" fmla="*/ 128823621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28823621 h 234"/>
              <a:gd name="T28" fmla="*/ 45465512 w 234"/>
              <a:gd name="T29" fmla="*/ 128823621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0" name="TextBox 15"/>
          <p:cNvSpPr txBox="1"/>
          <p:nvPr/>
        </p:nvSpPr>
        <p:spPr>
          <a:xfrm>
            <a:off x="4626365" y="5760179"/>
            <a:ext cx="2703692" cy="4014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6763615" y="5760179"/>
            <a:ext cx="2781439" cy="401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42494D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2494D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12" name="Freeform 21"/>
          <p:cNvSpPr>
            <a:spLocks noEditPoints="1"/>
          </p:cNvSpPr>
          <p:nvPr/>
        </p:nvSpPr>
        <p:spPr bwMode="auto">
          <a:xfrm>
            <a:off x="4343937" y="5826820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30137539 h 234"/>
              <a:gd name="T20" fmla="*/ 175366647 w 234"/>
              <a:gd name="T21" fmla="*/ 130137539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30137539 h 234"/>
              <a:gd name="T28" fmla="*/ 45465512 w 234"/>
              <a:gd name="T29" fmla="*/ 130137539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3" name="Freeform 22"/>
          <p:cNvSpPr>
            <a:spLocks noEditPoints="1"/>
          </p:cNvSpPr>
          <p:nvPr/>
        </p:nvSpPr>
        <p:spPr bwMode="auto">
          <a:xfrm>
            <a:off x="6465320" y="5826820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28823621 h 234"/>
              <a:gd name="T20" fmla="*/ 175366647 w 234"/>
              <a:gd name="T21" fmla="*/ 128823621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28823621 h 234"/>
              <a:gd name="T28" fmla="*/ 45465512 w 234"/>
              <a:gd name="T29" fmla="*/ 128823621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4" name="PA_文本框 1"/>
          <p:cNvSpPr txBox="1"/>
          <p:nvPr>
            <p:custDataLst>
              <p:tags r:id="rId1"/>
            </p:custDataLst>
          </p:nvPr>
        </p:nvSpPr>
        <p:spPr>
          <a:xfrm>
            <a:off x="2185087" y="4428682"/>
            <a:ext cx="1448994" cy="1353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6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z="8795" dirty="0" smtClean="0"/>
              <a:t>03</a:t>
            </a:r>
            <a:endParaRPr lang="zh-CN" altLang="en-US" sz="879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19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19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19"/>
                            </p:stCondLst>
                            <p:childTnLst>
                              <p:par>
                                <p:cTn id="4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19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/>
      <p:bldP spid="12" grpId="0" animBg="1"/>
      <p:bldP spid="13" grpId="0" animBg="1"/>
      <p:bldP spid="14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3643" y="4965172"/>
            <a:ext cx="11278532" cy="960107"/>
            <a:chOff x="-10829" y="3621878"/>
            <a:chExt cx="8460000" cy="720080"/>
          </a:xfrm>
        </p:grpSpPr>
        <p:sp>
          <p:nvSpPr>
            <p:cNvPr id="7" name="矩形 6"/>
            <p:cNvSpPr/>
            <p:nvPr/>
          </p:nvSpPr>
          <p:spPr>
            <a:xfrm>
              <a:off x="-10829" y="3621878"/>
              <a:ext cx="8460000" cy="7200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>
              <a:off x="7092280" y="3668277"/>
              <a:ext cx="1265085" cy="622459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lvl="0" algn="r">
                <a:defRPr sz="1200">
                  <a:solidFill>
                    <a:srgbClr val="DB9557"/>
                  </a:solidFill>
                  <a:latin typeface="Broadway" panose="04040905080B02020502" pitchFamily="82" charset="0"/>
                </a:defRPr>
              </a:lvl1pPr>
            </a:lstStyle>
            <a:p>
              <a:pPr algn="l"/>
              <a:r>
                <a:rPr lang="en-US" altLang="zh-CN" sz="4800" b="1" dirty="0">
                  <a:solidFill>
                    <a:schemeClr val="bg1"/>
                  </a:solidFill>
                  <a:latin typeface="+mj-ea"/>
                  <a:ea typeface="+mj-ea"/>
                </a:rPr>
                <a:t>2017</a:t>
              </a:r>
              <a:endParaRPr lang="zh-CN" altLang="en-US" sz="48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9" name="圆角矩形 42"/>
            <p:cNvSpPr/>
            <p:nvPr/>
          </p:nvSpPr>
          <p:spPr>
            <a:xfrm>
              <a:off x="209842" y="3868960"/>
              <a:ext cx="273162" cy="208861"/>
            </a:xfrm>
            <a:custGeom>
              <a:avLst/>
              <a:gdLst/>
              <a:ahLst/>
              <a:cxnLst/>
              <a:rect l="l" t="t" r="r" b="b"/>
              <a:pathLst>
                <a:path w="698387" h="533991">
                  <a:moveTo>
                    <a:pt x="141918" y="342270"/>
                  </a:moveTo>
                  <a:cubicBezTo>
                    <a:pt x="137383" y="342270"/>
                    <a:pt x="133706" y="345946"/>
                    <a:pt x="133706" y="350481"/>
                  </a:cubicBezTo>
                  <a:lnTo>
                    <a:pt x="133706" y="383326"/>
                  </a:lnTo>
                  <a:cubicBezTo>
                    <a:pt x="133706" y="387861"/>
                    <a:pt x="137383" y="391538"/>
                    <a:pt x="141918" y="391538"/>
                  </a:cubicBezTo>
                  <a:lnTo>
                    <a:pt x="348961" y="391538"/>
                  </a:lnTo>
                  <a:cubicBezTo>
                    <a:pt x="353496" y="391538"/>
                    <a:pt x="357172" y="387861"/>
                    <a:pt x="357172" y="383326"/>
                  </a:cubicBezTo>
                  <a:lnTo>
                    <a:pt x="357172" y="350481"/>
                  </a:lnTo>
                  <a:cubicBezTo>
                    <a:pt x="357172" y="345946"/>
                    <a:pt x="353496" y="342270"/>
                    <a:pt x="348961" y="342270"/>
                  </a:cubicBezTo>
                  <a:close/>
                  <a:moveTo>
                    <a:pt x="141918" y="269758"/>
                  </a:moveTo>
                  <a:cubicBezTo>
                    <a:pt x="137383" y="269758"/>
                    <a:pt x="133706" y="273435"/>
                    <a:pt x="133706" y="277970"/>
                  </a:cubicBezTo>
                  <a:lnTo>
                    <a:pt x="133706" y="310815"/>
                  </a:lnTo>
                  <a:cubicBezTo>
                    <a:pt x="133706" y="315350"/>
                    <a:pt x="137383" y="319027"/>
                    <a:pt x="141918" y="319027"/>
                  </a:cubicBezTo>
                  <a:lnTo>
                    <a:pt x="563847" y="319027"/>
                  </a:lnTo>
                  <a:cubicBezTo>
                    <a:pt x="568382" y="319027"/>
                    <a:pt x="572059" y="315350"/>
                    <a:pt x="572059" y="310815"/>
                  </a:cubicBezTo>
                  <a:lnTo>
                    <a:pt x="572059" y="277970"/>
                  </a:lnTo>
                  <a:cubicBezTo>
                    <a:pt x="572059" y="273435"/>
                    <a:pt x="568382" y="269758"/>
                    <a:pt x="563847" y="269758"/>
                  </a:cubicBezTo>
                  <a:close/>
                  <a:moveTo>
                    <a:pt x="141918" y="194750"/>
                  </a:moveTo>
                  <a:cubicBezTo>
                    <a:pt x="137383" y="194750"/>
                    <a:pt x="133706" y="198427"/>
                    <a:pt x="133706" y="202962"/>
                  </a:cubicBezTo>
                  <a:lnTo>
                    <a:pt x="133706" y="235806"/>
                  </a:lnTo>
                  <a:cubicBezTo>
                    <a:pt x="133706" y="240341"/>
                    <a:pt x="137383" y="244018"/>
                    <a:pt x="141918" y="244018"/>
                  </a:cubicBezTo>
                  <a:lnTo>
                    <a:pt x="563847" y="244018"/>
                  </a:lnTo>
                  <a:cubicBezTo>
                    <a:pt x="568382" y="244018"/>
                    <a:pt x="572059" y="240341"/>
                    <a:pt x="572059" y="235806"/>
                  </a:cubicBezTo>
                  <a:lnTo>
                    <a:pt x="572059" y="202962"/>
                  </a:lnTo>
                  <a:cubicBezTo>
                    <a:pt x="572059" y="198427"/>
                    <a:pt x="568382" y="194750"/>
                    <a:pt x="563847" y="194750"/>
                  </a:cubicBezTo>
                  <a:close/>
                  <a:moveTo>
                    <a:pt x="150580" y="0"/>
                  </a:moveTo>
                  <a:lnTo>
                    <a:pt x="183426" y="0"/>
                  </a:lnTo>
                  <a:cubicBezTo>
                    <a:pt x="187961" y="0"/>
                    <a:pt x="191637" y="3676"/>
                    <a:pt x="191637" y="8211"/>
                  </a:cubicBezTo>
                  <a:lnTo>
                    <a:pt x="191637" y="54795"/>
                  </a:lnTo>
                  <a:lnTo>
                    <a:pt x="221956" y="54795"/>
                  </a:lnTo>
                  <a:lnTo>
                    <a:pt x="221956" y="8213"/>
                  </a:lnTo>
                  <a:cubicBezTo>
                    <a:pt x="221956" y="3678"/>
                    <a:pt x="225632" y="2"/>
                    <a:pt x="230167" y="2"/>
                  </a:cubicBezTo>
                  <a:lnTo>
                    <a:pt x="263013" y="2"/>
                  </a:lnTo>
                  <a:cubicBezTo>
                    <a:pt x="267548" y="2"/>
                    <a:pt x="271224" y="3678"/>
                    <a:pt x="271224" y="8213"/>
                  </a:cubicBezTo>
                  <a:lnTo>
                    <a:pt x="271224" y="54795"/>
                  </a:lnTo>
                  <a:lnTo>
                    <a:pt x="443202" y="54795"/>
                  </a:lnTo>
                  <a:lnTo>
                    <a:pt x="443202" y="8213"/>
                  </a:lnTo>
                  <a:cubicBezTo>
                    <a:pt x="443202" y="3678"/>
                    <a:pt x="446878" y="2"/>
                    <a:pt x="451413" y="2"/>
                  </a:cubicBezTo>
                  <a:lnTo>
                    <a:pt x="484259" y="2"/>
                  </a:lnTo>
                  <a:cubicBezTo>
                    <a:pt x="488794" y="2"/>
                    <a:pt x="492470" y="3678"/>
                    <a:pt x="492470" y="8213"/>
                  </a:cubicBezTo>
                  <a:lnTo>
                    <a:pt x="492470" y="54795"/>
                  </a:lnTo>
                  <a:lnTo>
                    <a:pt x="522791" y="54795"/>
                  </a:lnTo>
                  <a:lnTo>
                    <a:pt x="522791" y="8214"/>
                  </a:lnTo>
                  <a:cubicBezTo>
                    <a:pt x="522791" y="3679"/>
                    <a:pt x="526467" y="3"/>
                    <a:pt x="531002" y="3"/>
                  </a:cubicBezTo>
                  <a:lnTo>
                    <a:pt x="563848" y="3"/>
                  </a:lnTo>
                  <a:cubicBezTo>
                    <a:pt x="568383" y="3"/>
                    <a:pt x="572059" y="3679"/>
                    <a:pt x="572059" y="8214"/>
                  </a:cubicBezTo>
                  <a:lnTo>
                    <a:pt x="572059" y="54795"/>
                  </a:lnTo>
                  <a:lnTo>
                    <a:pt x="618520" y="54795"/>
                  </a:lnTo>
                  <a:cubicBezTo>
                    <a:pt x="662629" y="54795"/>
                    <a:pt x="698387" y="90553"/>
                    <a:pt x="698387" y="134663"/>
                  </a:cubicBezTo>
                  <a:lnTo>
                    <a:pt x="698387" y="454124"/>
                  </a:lnTo>
                  <a:cubicBezTo>
                    <a:pt x="698387" y="498233"/>
                    <a:pt x="662629" y="533991"/>
                    <a:pt x="618520" y="533991"/>
                  </a:cubicBezTo>
                  <a:lnTo>
                    <a:pt x="79868" y="533991"/>
                  </a:lnTo>
                  <a:cubicBezTo>
                    <a:pt x="35758" y="533991"/>
                    <a:pt x="0" y="498233"/>
                    <a:pt x="0" y="454124"/>
                  </a:cubicBezTo>
                  <a:lnTo>
                    <a:pt x="0" y="134663"/>
                  </a:lnTo>
                  <a:cubicBezTo>
                    <a:pt x="0" y="90553"/>
                    <a:pt x="35758" y="54795"/>
                    <a:pt x="79868" y="54795"/>
                  </a:cubicBezTo>
                  <a:lnTo>
                    <a:pt x="142369" y="54795"/>
                  </a:lnTo>
                  <a:lnTo>
                    <a:pt x="142369" y="8211"/>
                  </a:lnTo>
                  <a:cubicBezTo>
                    <a:pt x="142369" y="3676"/>
                    <a:pt x="146045" y="0"/>
                    <a:pt x="150580" y="0"/>
                  </a:cubicBezTo>
                  <a:close/>
                </a:path>
              </a:pathLst>
            </a:custGeom>
            <a:solidFill>
              <a:srgbClr val="F2EBE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0" name="TextBox 77"/>
          <p:cNvSpPr txBox="1">
            <a:spLocks noChangeArrowheads="1"/>
          </p:cNvSpPr>
          <p:nvPr/>
        </p:nvSpPr>
        <p:spPr bwMode="auto">
          <a:xfrm>
            <a:off x="3144542" y="1739627"/>
            <a:ext cx="3911440" cy="65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单击此处添加文本内容，文字内容需概括精炼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单击此处添加文本内容，文字内容需概括精炼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TextBox 77"/>
          <p:cNvSpPr txBox="1">
            <a:spLocks noChangeArrowheads="1"/>
          </p:cNvSpPr>
          <p:nvPr/>
        </p:nvSpPr>
        <p:spPr bwMode="auto">
          <a:xfrm>
            <a:off x="4817962" y="2843608"/>
            <a:ext cx="3965989" cy="65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单击此处添加文本内容，文字需概括精炼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单击此处添加文本内容，文字需概括精炼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TextBox 77"/>
          <p:cNvSpPr txBox="1">
            <a:spLocks noChangeArrowheads="1"/>
          </p:cNvSpPr>
          <p:nvPr/>
        </p:nvSpPr>
        <p:spPr bwMode="auto">
          <a:xfrm>
            <a:off x="6479950" y="3978466"/>
            <a:ext cx="3778136" cy="65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单击此处添加文本内容，文字需精炼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单击此处添加文本内容，文字需精炼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TextBox 77"/>
          <p:cNvSpPr txBox="1">
            <a:spLocks noChangeArrowheads="1"/>
          </p:cNvSpPr>
          <p:nvPr/>
        </p:nvSpPr>
        <p:spPr bwMode="auto">
          <a:xfrm>
            <a:off x="1008098" y="5101172"/>
            <a:ext cx="8159844" cy="65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bg1"/>
                </a:solidFill>
                <a:latin typeface="+mj-ea"/>
                <a:ea typeface="+mj-ea"/>
              </a:rPr>
              <a:t>单击此处添加文本内容，文字内容需概括精炼  单击此处添加文本内容，文字内容需概括精炼</a:t>
            </a:r>
            <a:endParaRPr lang="en-US" altLang="zh-CN" sz="1300" kern="3000" spc="31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bg1"/>
                </a:solidFill>
                <a:latin typeface="+mj-ea"/>
                <a:ea typeface="+mj-ea"/>
              </a:rPr>
              <a:t>单击此处添加文本内容，文字内容需概括精炼</a:t>
            </a:r>
            <a:r>
              <a:rPr lang="en-US" altLang="zh-CN" sz="1300" kern="3000" spc="31" dirty="0">
                <a:solidFill>
                  <a:schemeClr val="bg1"/>
                </a:solidFill>
                <a:latin typeface="+mj-ea"/>
                <a:ea typeface="+mj-ea"/>
              </a:rPr>
              <a:t>  </a:t>
            </a:r>
            <a:r>
              <a:rPr lang="zh-CN" altLang="en-US" sz="1300" kern="3000" spc="31" dirty="0">
                <a:solidFill>
                  <a:schemeClr val="bg1"/>
                </a:solidFill>
                <a:latin typeface="+mj-ea"/>
                <a:ea typeface="+mj-ea"/>
              </a:rPr>
              <a:t>单击此处添加文本内容，文字内容需概括精炼</a:t>
            </a:r>
            <a:endParaRPr lang="en-US" altLang="zh-CN" sz="1300" kern="3000" spc="3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95" y="3853033"/>
            <a:ext cx="6479157" cy="960107"/>
            <a:chOff x="0" y="2787774"/>
            <a:chExt cx="4860000" cy="720080"/>
          </a:xfrm>
        </p:grpSpPr>
        <p:sp>
          <p:nvSpPr>
            <p:cNvPr id="15" name="矩形 14"/>
            <p:cNvSpPr/>
            <p:nvPr/>
          </p:nvSpPr>
          <p:spPr>
            <a:xfrm>
              <a:off x="0" y="2787774"/>
              <a:ext cx="4860000" cy="7200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3539723" y="2824648"/>
              <a:ext cx="1265085" cy="622459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lvl="0" algn="r">
                <a:defRPr sz="1200">
                  <a:solidFill>
                    <a:srgbClr val="DB9557"/>
                  </a:solidFill>
                  <a:latin typeface="Broadway" panose="04040905080B02020502" pitchFamily="82" charset="0"/>
                </a:defRPr>
              </a:lvl1pPr>
            </a:lstStyle>
            <a:p>
              <a:pPr algn="l"/>
              <a:r>
                <a:rPr lang="en-US" altLang="zh-CN" sz="4800" b="1" dirty="0">
                  <a:solidFill>
                    <a:schemeClr val="bg1"/>
                  </a:solidFill>
                  <a:latin typeface="+mj-ea"/>
                  <a:ea typeface="+mj-ea"/>
                </a:rPr>
                <a:t>2016</a:t>
              </a:r>
              <a:endParaRPr lang="zh-CN" altLang="en-US" sz="48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椭圆 7"/>
            <p:cNvSpPr/>
            <p:nvPr/>
          </p:nvSpPr>
          <p:spPr>
            <a:xfrm>
              <a:off x="237497" y="3029658"/>
              <a:ext cx="250268" cy="260697"/>
            </a:xfrm>
            <a:custGeom>
              <a:avLst/>
              <a:gdLst/>
              <a:ahLst/>
              <a:cxnLst/>
              <a:rect l="l" t="t" r="r" b="b"/>
              <a:pathLst>
                <a:path w="1206381" h="1257672">
                  <a:moveTo>
                    <a:pt x="960331" y="249421"/>
                  </a:moveTo>
                  <a:cubicBezTo>
                    <a:pt x="944358" y="390709"/>
                    <a:pt x="912152" y="517316"/>
                    <a:pt x="868979" y="619820"/>
                  </a:cubicBezTo>
                  <a:cubicBezTo>
                    <a:pt x="985575" y="533648"/>
                    <a:pt x="1055535" y="396536"/>
                    <a:pt x="1055535" y="249421"/>
                  </a:cubicBezTo>
                  <a:close/>
                  <a:moveTo>
                    <a:pt x="131720" y="244400"/>
                  </a:moveTo>
                  <a:cubicBezTo>
                    <a:pt x="130081" y="395188"/>
                    <a:pt x="202059" y="536267"/>
                    <a:pt x="323248" y="622932"/>
                  </a:cubicBezTo>
                  <a:cubicBezTo>
                    <a:pt x="277881" y="519309"/>
                    <a:pt x="244918" y="389985"/>
                    <a:pt x="228822" y="245455"/>
                  </a:cubicBezTo>
                  <a:close/>
                  <a:moveTo>
                    <a:pt x="594628" y="214114"/>
                  </a:moveTo>
                  <a:lnTo>
                    <a:pt x="550782" y="356005"/>
                  </a:lnTo>
                  <a:lnTo>
                    <a:pt x="408890" y="356004"/>
                  </a:lnTo>
                  <a:lnTo>
                    <a:pt x="523683" y="443697"/>
                  </a:lnTo>
                  <a:lnTo>
                    <a:pt x="479836" y="585588"/>
                  </a:lnTo>
                  <a:lnTo>
                    <a:pt x="594628" y="497894"/>
                  </a:lnTo>
                  <a:lnTo>
                    <a:pt x="709419" y="585588"/>
                  </a:lnTo>
                  <a:lnTo>
                    <a:pt x="665572" y="443697"/>
                  </a:lnTo>
                  <a:lnTo>
                    <a:pt x="780365" y="356004"/>
                  </a:lnTo>
                  <a:lnTo>
                    <a:pt x="638473" y="356005"/>
                  </a:lnTo>
                  <a:close/>
                  <a:moveTo>
                    <a:pt x="212469" y="0"/>
                  </a:moveTo>
                  <a:lnTo>
                    <a:pt x="977202" y="0"/>
                  </a:lnTo>
                  <a:cubicBezTo>
                    <a:pt x="977202" y="61965"/>
                    <a:pt x="974487" y="122452"/>
                    <a:pt x="968811" y="180806"/>
                  </a:cubicBezTo>
                  <a:lnTo>
                    <a:pt x="1206381" y="180806"/>
                  </a:lnTo>
                  <a:cubicBezTo>
                    <a:pt x="1206381" y="397086"/>
                    <a:pt x="1090586" y="596812"/>
                    <a:pt x="902891" y="704273"/>
                  </a:cubicBezTo>
                  <a:cubicBezTo>
                    <a:pt x="870476" y="722833"/>
                    <a:pt x="836773" y="738149"/>
                    <a:pt x="801825" y="749059"/>
                  </a:cubicBezTo>
                  <a:cubicBezTo>
                    <a:pt x="753613" y="821567"/>
                    <a:pt x="697900" y="869416"/>
                    <a:pt x="637991" y="885002"/>
                  </a:cubicBezTo>
                  <a:cubicBezTo>
                    <a:pt x="643656" y="968225"/>
                    <a:pt x="680726" y="1046254"/>
                    <a:pt x="740956" y="1105050"/>
                  </a:cubicBezTo>
                  <a:cubicBezTo>
                    <a:pt x="793454" y="1156298"/>
                    <a:pt x="860135" y="1189604"/>
                    <a:pt x="931588" y="1200759"/>
                  </a:cubicBezTo>
                  <a:cubicBezTo>
                    <a:pt x="927443" y="1233164"/>
                    <a:pt x="899430" y="1257672"/>
                    <a:pt x="865694" y="1257672"/>
                  </a:cubicBezTo>
                  <a:lnTo>
                    <a:pt x="319497" y="1257672"/>
                  </a:lnTo>
                  <a:cubicBezTo>
                    <a:pt x="285740" y="1257672"/>
                    <a:pt x="257715" y="1233135"/>
                    <a:pt x="253592" y="1200703"/>
                  </a:cubicBezTo>
                  <a:cubicBezTo>
                    <a:pt x="324761" y="1189376"/>
                    <a:pt x="391165" y="1156123"/>
                    <a:pt x="443483" y="1105050"/>
                  </a:cubicBezTo>
                  <a:cubicBezTo>
                    <a:pt x="504147" y="1045831"/>
                    <a:pt x="541316" y="967102"/>
                    <a:pt x="546675" y="883221"/>
                  </a:cubicBezTo>
                  <a:cubicBezTo>
                    <a:pt x="486717" y="865840"/>
                    <a:pt x="431097" y="816104"/>
                    <a:pt x="383268" y="741656"/>
                  </a:cubicBezTo>
                  <a:cubicBezTo>
                    <a:pt x="353818" y="730937"/>
                    <a:pt x="325336" y="717139"/>
                    <a:pt x="297818" y="700985"/>
                  </a:cubicBezTo>
                  <a:cubicBezTo>
                    <a:pt x="111302" y="591490"/>
                    <a:pt x="-2316" y="390517"/>
                    <a:pt x="36" y="174249"/>
                  </a:cubicBezTo>
                  <a:lnTo>
                    <a:pt x="220395" y="176645"/>
                  </a:lnTo>
                  <a:cubicBezTo>
                    <a:pt x="215056" y="119574"/>
                    <a:pt x="212469" y="60491"/>
                    <a:pt x="212469" y="0"/>
                  </a:cubicBezTo>
                  <a:close/>
                </a:path>
              </a:pathLst>
            </a:custGeom>
            <a:solidFill>
              <a:srgbClr val="F2EBE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95" y="1619388"/>
            <a:ext cx="3119263" cy="960107"/>
            <a:chOff x="0" y="1112540"/>
            <a:chExt cx="2339752" cy="720080"/>
          </a:xfrm>
        </p:grpSpPr>
        <p:sp>
          <p:nvSpPr>
            <p:cNvPr id="21" name="矩形 20"/>
            <p:cNvSpPr/>
            <p:nvPr/>
          </p:nvSpPr>
          <p:spPr>
            <a:xfrm>
              <a:off x="0" y="1112540"/>
              <a:ext cx="2339752" cy="7200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TextBox 6"/>
            <p:cNvSpPr txBox="1">
              <a:spLocks noChangeArrowheads="1"/>
            </p:cNvSpPr>
            <p:nvPr/>
          </p:nvSpPr>
          <p:spPr bwMode="auto">
            <a:xfrm>
              <a:off x="1043608" y="1149414"/>
              <a:ext cx="1265085" cy="622459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lvl="0" algn="r">
                <a:defRPr sz="1200">
                  <a:solidFill>
                    <a:srgbClr val="DB9557"/>
                  </a:solidFill>
                  <a:latin typeface="Broadway" panose="04040905080B02020502" pitchFamily="82" charset="0"/>
                </a:defRPr>
              </a:lvl1pPr>
            </a:lstStyle>
            <a:p>
              <a:pPr algn="l"/>
              <a:r>
                <a:rPr lang="en-US" altLang="zh-CN" sz="4800" b="1" dirty="0">
                  <a:solidFill>
                    <a:schemeClr val="bg1"/>
                  </a:solidFill>
                  <a:latin typeface="+mj-ea"/>
                  <a:ea typeface="+mj-ea"/>
                </a:rPr>
                <a:t>2014</a:t>
              </a:r>
              <a:endParaRPr lang="zh-CN" altLang="en-US" sz="48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饼形 4"/>
            <p:cNvSpPr/>
            <p:nvPr/>
          </p:nvSpPr>
          <p:spPr bwMode="auto">
            <a:xfrm>
              <a:off x="247691" y="1356864"/>
              <a:ext cx="256047" cy="231429"/>
            </a:xfrm>
            <a:custGeom>
              <a:avLst/>
              <a:gdLst/>
              <a:ahLst/>
              <a:cxnLst/>
              <a:rect l="l" t="t" r="r" b="b"/>
              <a:pathLst>
                <a:path w="1114203" h="1007073">
                  <a:moveTo>
                    <a:pt x="739568" y="487469"/>
                  </a:moveTo>
                  <a:cubicBezTo>
                    <a:pt x="958572" y="557910"/>
                    <a:pt x="1114203" y="764338"/>
                    <a:pt x="1114203" y="1007073"/>
                  </a:cubicBezTo>
                  <a:lnTo>
                    <a:pt x="586886" y="1007073"/>
                  </a:lnTo>
                  <a:lnTo>
                    <a:pt x="633226" y="863408"/>
                  </a:lnTo>
                  <a:lnTo>
                    <a:pt x="568797" y="663671"/>
                  </a:lnTo>
                  <a:lnTo>
                    <a:pt x="629867" y="597818"/>
                  </a:lnTo>
                  <a:lnTo>
                    <a:pt x="586115" y="550637"/>
                  </a:lnTo>
                  <a:cubicBezTo>
                    <a:pt x="645084" y="548519"/>
                    <a:pt x="698385" y="525309"/>
                    <a:pt x="739568" y="487469"/>
                  </a:cubicBezTo>
                  <a:close/>
                  <a:moveTo>
                    <a:pt x="374639" y="487469"/>
                  </a:moveTo>
                  <a:cubicBezTo>
                    <a:pt x="413944" y="523583"/>
                    <a:pt x="464282" y="546371"/>
                    <a:pt x="520269" y="549252"/>
                  </a:cubicBezTo>
                  <a:lnTo>
                    <a:pt x="475234" y="597818"/>
                  </a:lnTo>
                  <a:lnTo>
                    <a:pt x="534532" y="661763"/>
                  </a:lnTo>
                  <a:lnTo>
                    <a:pt x="469484" y="863408"/>
                  </a:lnTo>
                  <a:lnTo>
                    <a:pt x="515828" y="1007073"/>
                  </a:lnTo>
                  <a:lnTo>
                    <a:pt x="0" y="1007073"/>
                  </a:lnTo>
                  <a:cubicBezTo>
                    <a:pt x="0" y="764338"/>
                    <a:pt x="155635" y="557910"/>
                    <a:pt x="374639" y="487469"/>
                  </a:cubicBezTo>
                  <a:close/>
                  <a:moveTo>
                    <a:pt x="549066" y="0"/>
                  </a:moveTo>
                  <a:cubicBezTo>
                    <a:pt x="689592" y="0"/>
                    <a:pt x="803510" y="113920"/>
                    <a:pt x="803510" y="254447"/>
                  </a:cubicBezTo>
                  <a:cubicBezTo>
                    <a:pt x="803510" y="394974"/>
                    <a:pt x="689592" y="508894"/>
                    <a:pt x="549066" y="508894"/>
                  </a:cubicBezTo>
                  <a:cubicBezTo>
                    <a:pt x="408540" y="508894"/>
                    <a:pt x="294622" y="394974"/>
                    <a:pt x="294622" y="254447"/>
                  </a:cubicBezTo>
                  <a:cubicBezTo>
                    <a:pt x="294622" y="113920"/>
                    <a:pt x="408540" y="0"/>
                    <a:pt x="549066" y="0"/>
                  </a:cubicBezTo>
                  <a:close/>
                </a:path>
              </a:pathLst>
            </a:custGeom>
            <a:solidFill>
              <a:srgbClr val="F2EBE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96" y="2726305"/>
            <a:ext cx="4799375" cy="960107"/>
            <a:chOff x="0" y="1942728"/>
            <a:chExt cx="3600000" cy="720080"/>
          </a:xfrm>
        </p:grpSpPr>
        <p:sp>
          <p:nvSpPr>
            <p:cNvPr id="25" name="矩形 24"/>
            <p:cNvSpPr/>
            <p:nvPr/>
          </p:nvSpPr>
          <p:spPr>
            <a:xfrm>
              <a:off x="0" y="1942728"/>
              <a:ext cx="3600000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TextBox 6"/>
            <p:cNvSpPr txBox="1">
              <a:spLocks noChangeArrowheads="1"/>
            </p:cNvSpPr>
            <p:nvPr/>
          </p:nvSpPr>
          <p:spPr bwMode="auto">
            <a:xfrm>
              <a:off x="2303673" y="1979602"/>
              <a:ext cx="1265085" cy="622459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lvl="0" algn="r">
                <a:defRPr sz="1200">
                  <a:solidFill>
                    <a:srgbClr val="DB9557"/>
                  </a:solidFill>
                  <a:latin typeface="Broadway" panose="04040905080B02020502" pitchFamily="82" charset="0"/>
                </a:defRPr>
              </a:lvl1pPr>
            </a:lstStyle>
            <a:p>
              <a:pPr algn="l"/>
              <a:r>
                <a:rPr lang="en-US" altLang="zh-CN" sz="4800" b="1" dirty="0">
                  <a:solidFill>
                    <a:schemeClr val="bg1"/>
                  </a:solidFill>
                  <a:latin typeface="+mj-ea"/>
                  <a:ea typeface="+mj-ea"/>
                </a:rPr>
                <a:t>2015</a:t>
              </a:r>
              <a:endParaRPr lang="zh-CN" altLang="en-US" sz="48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32"/>
            <p:cNvSpPr/>
            <p:nvPr/>
          </p:nvSpPr>
          <p:spPr>
            <a:xfrm>
              <a:off x="237497" y="2223287"/>
              <a:ext cx="288152" cy="168833"/>
            </a:xfrm>
            <a:custGeom>
              <a:avLst/>
              <a:gdLst/>
              <a:ahLst/>
              <a:cxnLst/>
              <a:rect l="l" t="t" r="r" b="b"/>
              <a:pathLst>
                <a:path w="1163981" h="682000">
                  <a:moveTo>
                    <a:pt x="739288" y="0"/>
                  </a:moveTo>
                  <a:cubicBezTo>
                    <a:pt x="875831" y="0"/>
                    <a:pt x="986521" y="110690"/>
                    <a:pt x="986521" y="247233"/>
                  </a:cubicBezTo>
                  <a:lnTo>
                    <a:pt x="982682" y="285311"/>
                  </a:lnTo>
                  <a:cubicBezTo>
                    <a:pt x="1084361" y="293424"/>
                    <a:pt x="1163981" y="378790"/>
                    <a:pt x="1163981" y="482751"/>
                  </a:cubicBezTo>
                  <a:lnTo>
                    <a:pt x="1163981" y="482751"/>
                  </a:lnTo>
                  <a:cubicBezTo>
                    <a:pt x="1163981" y="592793"/>
                    <a:pt x="1074774" y="682000"/>
                    <a:pt x="964732" y="682000"/>
                  </a:cubicBezTo>
                  <a:lnTo>
                    <a:pt x="679234" y="682000"/>
                  </a:lnTo>
                  <a:lnTo>
                    <a:pt x="679234" y="563726"/>
                  </a:lnTo>
                  <a:lnTo>
                    <a:pt x="775233" y="563726"/>
                  </a:lnTo>
                  <a:lnTo>
                    <a:pt x="583234" y="371728"/>
                  </a:lnTo>
                  <a:lnTo>
                    <a:pt x="391236" y="563726"/>
                  </a:lnTo>
                  <a:lnTo>
                    <a:pt x="487235" y="563726"/>
                  </a:lnTo>
                  <a:lnTo>
                    <a:pt x="487235" y="682000"/>
                  </a:lnTo>
                  <a:lnTo>
                    <a:pt x="199249" y="682000"/>
                  </a:lnTo>
                  <a:cubicBezTo>
                    <a:pt x="89207" y="682000"/>
                    <a:pt x="0" y="592793"/>
                    <a:pt x="0" y="482751"/>
                  </a:cubicBezTo>
                  <a:cubicBezTo>
                    <a:pt x="0" y="373375"/>
                    <a:pt x="88129" y="284584"/>
                    <a:pt x="197254" y="283703"/>
                  </a:cubicBezTo>
                  <a:cubicBezTo>
                    <a:pt x="205573" y="185523"/>
                    <a:pt x="288174" y="108790"/>
                    <a:pt x="388695" y="108790"/>
                  </a:cubicBezTo>
                  <a:cubicBezTo>
                    <a:pt x="435247" y="108790"/>
                    <a:pt x="477955" y="125246"/>
                    <a:pt x="510756" y="153344"/>
                  </a:cubicBezTo>
                  <a:cubicBezTo>
                    <a:pt x="547531" y="63321"/>
                    <a:pt x="636015" y="0"/>
                    <a:pt x="739288" y="0"/>
                  </a:cubicBezTo>
                  <a:close/>
                </a:path>
              </a:pathLst>
            </a:custGeom>
            <a:solidFill>
              <a:srgbClr val="F2EBE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圆角矩形 2"/>
          <p:cNvSpPr/>
          <p:nvPr/>
        </p:nvSpPr>
        <p:spPr>
          <a:xfrm>
            <a:off x="9407364" y="2670384"/>
            <a:ext cx="1719600" cy="2051235"/>
          </a:xfrm>
          <a:custGeom>
            <a:avLst/>
            <a:gdLst/>
            <a:ahLst/>
            <a:cxnLst/>
            <a:rect l="l" t="t" r="r" b="b"/>
            <a:pathLst>
              <a:path w="1060946" h="1265390">
                <a:moveTo>
                  <a:pt x="1014114" y="8144"/>
                </a:moveTo>
                <a:cubicBezTo>
                  <a:pt x="1028176" y="10400"/>
                  <a:pt x="1041376" y="18021"/>
                  <a:pt x="1050382" y="30471"/>
                </a:cubicBezTo>
                <a:cubicBezTo>
                  <a:pt x="1068395" y="55370"/>
                  <a:pt x="1062812" y="90159"/>
                  <a:pt x="1037913" y="108172"/>
                </a:cubicBezTo>
                <a:lnTo>
                  <a:pt x="676412" y="369690"/>
                </a:lnTo>
                <a:lnTo>
                  <a:pt x="676412" y="800537"/>
                </a:lnTo>
                <a:lnTo>
                  <a:pt x="676412" y="833215"/>
                </a:lnTo>
                <a:lnTo>
                  <a:pt x="676412" y="1209744"/>
                </a:lnTo>
                <a:cubicBezTo>
                  <a:pt x="676412" y="1240476"/>
                  <a:pt x="651498" y="1265390"/>
                  <a:pt x="620766" y="1265390"/>
                </a:cubicBezTo>
                <a:cubicBezTo>
                  <a:pt x="590034" y="1265390"/>
                  <a:pt x="565120" y="1240476"/>
                  <a:pt x="565120" y="1209744"/>
                </a:cubicBezTo>
                <a:lnTo>
                  <a:pt x="565120" y="880238"/>
                </a:lnTo>
                <a:lnTo>
                  <a:pt x="505573" y="880238"/>
                </a:lnTo>
                <a:lnTo>
                  <a:pt x="505573" y="1209744"/>
                </a:lnTo>
                <a:cubicBezTo>
                  <a:pt x="505573" y="1240476"/>
                  <a:pt x="480659" y="1265390"/>
                  <a:pt x="449927" y="1265390"/>
                </a:cubicBezTo>
                <a:cubicBezTo>
                  <a:pt x="419195" y="1265390"/>
                  <a:pt x="394281" y="1240476"/>
                  <a:pt x="394281" y="1209744"/>
                </a:cubicBezTo>
                <a:lnTo>
                  <a:pt x="394281" y="833215"/>
                </a:lnTo>
                <a:lnTo>
                  <a:pt x="394281" y="800537"/>
                </a:lnTo>
                <a:lnTo>
                  <a:pt x="394281" y="378851"/>
                </a:lnTo>
                <a:lnTo>
                  <a:pt x="23033" y="110282"/>
                </a:lnTo>
                <a:cubicBezTo>
                  <a:pt x="-1866" y="92269"/>
                  <a:pt x="-7449" y="57480"/>
                  <a:pt x="10564" y="32581"/>
                </a:cubicBezTo>
                <a:cubicBezTo>
                  <a:pt x="19570" y="20131"/>
                  <a:pt x="32770" y="12510"/>
                  <a:pt x="46832" y="10254"/>
                </a:cubicBezTo>
                <a:cubicBezTo>
                  <a:pt x="60893" y="7997"/>
                  <a:pt x="75815" y="11105"/>
                  <a:pt x="88265" y="20111"/>
                </a:cubicBezTo>
                <a:lnTo>
                  <a:pt x="468961" y="295515"/>
                </a:lnTo>
                <a:lnTo>
                  <a:pt x="589079" y="295515"/>
                </a:lnTo>
                <a:lnTo>
                  <a:pt x="589099" y="295493"/>
                </a:lnTo>
                <a:lnTo>
                  <a:pt x="972681" y="18001"/>
                </a:lnTo>
                <a:cubicBezTo>
                  <a:pt x="985131" y="8995"/>
                  <a:pt x="1000053" y="5887"/>
                  <a:pt x="1014114" y="8144"/>
                </a:cubicBezTo>
                <a:close/>
                <a:moveTo>
                  <a:pt x="530473" y="0"/>
                </a:moveTo>
                <a:cubicBezTo>
                  <a:pt x="598860" y="0"/>
                  <a:pt x="654298" y="55438"/>
                  <a:pt x="654298" y="123825"/>
                </a:cubicBezTo>
                <a:cubicBezTo>
                  <a:pt x="654298" y="192212"/>
                  <a:pt x="598860" y="247650"/>
                  <a:pt x="530473" y="247650"/>
                </a:cubicBezTo>
                <a:cubicBezTo>
                  <a:pt x="462086" y="247650"/>
                  <a:pt x="406648" y="192212"/>
                  <a:pt x="406648" y="123825"/>
                </a:cubicBezTo>
                <a:cubicBezTo>
                  <a:pt x="406648" y="55438"/>
                  <a:pt x="462086" y="0"/>
                  <a:pt x="53047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560214" y="1257359"/>
            <a:ext cx="1623691" cy="1237689"/>
            <a:chOff x="7134225" y="1194073"/>
            <a:chExt cx="1217927" cy="928267"/>
          </a:xfrm>
        </p:grpSpPr>
        <p:sp>
          <p:nvSpPr>
            <p:cNvPr id="30" name="圆角矩形 4"/>
            <p:cNvSpPr/>
            <p:nvPr/>
          </p:nvSpPr>
          <p:spPr>
            <a:xfrm>
              <a:off x="7134225" y="1194073"/>
              <a:ext cx="1129233" cy="928267"/>
            </a:xfrm>
            <a:custGeom>
              <a:avLst/>
              <a:gdLst/>
              <a:ahLst/>
              <a:cxnLst/>
              <a:rect l="l" t="t" r="r" b="b"/>
              <a:pathLst>
                <a:path w="1060946" h="872133">
                  <a:moveTo>
                    <a:pt x="123337" y="0"/>
                  </a:moveTo>
                  <a:lnTo>
                    <a:pt x="937609" y="0"/>
                  </a:lnTo>
                  <a:cubicBezTo>
                    <a:pt x="1005726" y="0"/>
                    <a:pt x="1060946" y="55220"/>
                    <a:pt x="1060946" y="123337"/>
                  </a:cubicBezTo>
                  <a:lnTo>
                    <a:pt x="1060946" y="616672"/>
                  </a:lnTo>
                  <a:cubicBezTo>
                    <a:pt x="1060946" y="684789"/>
                    <a:pt x="1005726" y="740009"/>
                    <a:pt x="937609" y="740009"/>
                  </a:cubicBezTo>
                  <a:lnTo>
                    <a:pt x="593129" y="740009"/>
                  </a:lnTo>
                  <a:lnTo>
                    <a:pt x="516497" y="872133"/>
                  </a:lnTo>
                  <a:lnTo>
                    <a:pt x="439865" y="740009"/>
                  </a:lnTo>
                  <a:lnTo>
                    <a:pt x="123337" y="740009"/>
                  </a:lnTo>
                  <a:cubicBezTo>
                    <a:pt x="55220" y="740009"/>
                    <a:pt x="0" y="684789"/>
                    <a:pt x="0" y="616672"/>
                  </a:cubicBezTo>
                  <a:lnTo>
                    <a:pt x="0" y="123337"/>
                  </a:lnTo>
                  <a:cubicBezTo>
                    <a:pt x="0" y="55220"/>
                    <a:pt x="55220" y="0"/>
                    <a:pt x="1233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31" name="TextBox 77"/>
            <p:cNvSpPr txBox="1">
              <a:spLocks noChangeArrowheads="1"/>
            </p:cNvSpPr>
            <p:nvPr/>
          </p:nvSpPr>
          <p:spPr bwMode="auto">
            <a:xfrm>
              <a:off x="7213179" y="1356864"/>
              <a:ext cx="1138973" cy="384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2100" kern="3000" spc="31" dirty="0">
                  <a:solidFill>
                    <a:schemeClr val="bg1"/>
                  </a:solidFill>
                  <a:latin typeface="+mj-ea"/>
                  <a:ea typeface="+mj-ea"/>
                </a:rPr>
                <a:t>填加标题</a:t>
              </a:r>
              <a:endParaRPr lang="en-US" altLang="zh-CN" sz="2100" kern="3000" spc="3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272302" y="1345718"/>
            <a:ext cx="4012799" cy="4966128"/>
            <a:chOff x="865232" y="1286330"/>
            <a:chExt cx="4013321" cy="4966128"/>
          </a:xfrm>
        </p:grpSpPr>
        <p:pic>
          <p:nvPicPr>
            <p:cNvPr id="17" name="Picture 3"/>
            <p:cNvPicPr>
              <a:picLocks noChangeAspect="1"/>
            </p:cNvPicPr>
            <p:nvPr/>
          </p:nvPicPr>
          <p:blipFill rotWithShape="1">
            <a:blip r:embed="rId3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22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23" name="矩形 22"/>
          <p:cNvSpPr/>
          <p:nvPr/>
        </p:nvSpPr>
        <p:spPr>
          <a:xfrm>
            <a:off x="5764380" y="2092423"/>
            <a:ext cx="3423618" cy="472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TextBox 32"/>
          <p:cNvSpPr txBox="1"/>
          <p:nvPr/>
        </p:nvSpPr>
        <p:spPr>
          <a:xfrm>
            <a:off x="5818096" y="2175772"/>
            <a:ext cx="3024695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在此添加您的描述说明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64376" y="2640212"/>
            <a:ext cx="3762952" cy="472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6" name="TextBox 34"/>
          <p:cNvSpPr txBox="1"/>
          <p:nvPr/>
        </p:nvSpPr>
        <p:spPr>
          <a:xfrm>
            <a:off x="5818094" y="2723562"/>
            <a:ext cx="3167425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在此添加您的描述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764379" y="3188001"/>
            <a:ext cx="3762952" cy="472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TextBox 36"/>
          <p:cNvSpPr txBox="1"/>
          <p:nvPr/>
        </p:nvSpPr>
        <p:spPr>
          <a:xfrm>
            <a:off x="5818094" y="3271350"/>
            <a:ext cx="339153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764377" y="3735789"/>
            <a:ext cx="4320159" cy="472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TextBox 38"/>
          <p:cNvSpPr txBox="1"/>
          <p:nvPr/>
        </p:nvSpPr>
        <p:spPr>
          <a:xfrm>
            <a:off x="5818094" y="3819139"/>
            <a:ext cx="3812801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在此添加您的描述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64376" y="1544633"/>
            <a:ext cx="4109566" cy="472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2" name="TextBox 40"/>
          <p:cNvSpPr txBox="1"/>
          <p:nvPr/>
        </p:nvSpPr>
        <p:spPr>
          <a:xfrm>
            <a:off x="5818093" y="1627983"/>
            <a:ext cx="3102701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764379" y="4283580"/>
            <a:ext cx="2914064" cy="472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TextBox 42"/>
          <p:cNvSpPr txBox="1"/>
          <p:nvPr/>
        </p:nvSpPr>
        <p:spPr>
          <a:xfrm>
            <a:off x="5818095" y="4349004"/>
            <a:ext cx="2433603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687841" y="5044716"/>
            <a:ext cx="1312999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5673831" y="5428206"/>
            <a:ext cx="2475527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8313826" y="5044716"/>
            <a:ext cx="1312999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8299816" y="5428206"/>
            <a:ext cx="2475527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/>
      <p:bldP spid="36" grpId="0"/>
      <p:bldP spid="37" grpId="0"/>
      <p:bldP spid="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3504246" y="2808848"/>
            <a:ext cx="1681598" cy="1690070"/>
          </a:xfrm>
          <a:custGeom>
            <a:avLst/>
            <a:gdLst>
              <a:gd name="T0" fmla="*/ 84 w 168"/>
              <a:gd name="T1" fmla="*/ 0 h 169"/>
              <a:gd name="T2" fmla="*/ 143 w 168"/>
              <a:gd name="T3" fmla="*/ 24 h 169"/>
              <a:gd name="T4" fmla="*/ 132 w 168"/>
              <a:gd name="T5" fmla="*/ 37 h 169"/>
              <a:gd name="T6" fmla="*/ 84 w 168"/>
              <a:gd name="T7" fmla="*/ 17 h 169"/>
              <a:gd name="T8" fmla="*/ 17 w 168"/>
              <a:gd name="T9" fmla="*/ 84 h 169"/>
              <a:gd name="T10" fmla="*/ 84 w 168"/>
              <a:gd name="T11" fmla="*/ 152 h 169"/>
              <a:gd name="T12" fmla="*/ 152 w 168"/>
              <a:gd name="T13" fmla="*/ 84 h 169"/>
              <a:gd name="T14" fmla="*/ 143 w 168"/>
              <a:gd name="T15" fmla="*/ 51 h 169"/>
              <a:gd name="T16" fmla="*/ 154 w 168"/>
              <a:gd name="T17" fmla="*/ 37 h 169"/>
              <a:gd name="T18" fmla="*/ 168 w 168"/>
              <a:gd name="T19" fmla="*/ 84 h 169"/>
              <a:gd name="T20" fmla="*/ 84 w 168"/>
              <a:gd name="T21" fmla="*/ 169 h 169"/>
              <a:gd name="T22" fmla="*/ 0 w 168"/>
              <a:gd name="T23" fmla="*/ 84 h 169"/>
              <a:gd name="T24" fmla="*/ 84 w 168"/>
              <a:gd name="T25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8" h="169">
                <a:moveTo>
                  <a:pt x="84" y="0"/>
                </a:moveTo>
                <a:cubicBezTo>
                  <a:pt x="107" y="0"/>
                  <a:pt x="128" y="9"/>
                  <a:pt x="143" y="24"/>
                </a:cubicBezTo>
                <a:cubicBezTo>
                  <a:pt x="139" y="28"/>
                  <a:pt x="135" y="32"/>
                  <a:pt x="132" y="37"/>
                </a:cubicBezTo>
                <a:cubicBezTo>
                  <a:pt x="120" y="24"/>
                  <a:pt x="103" y="17"/>
                  <a:pt x="84" y="17"/>
                </a:cubicBezTo>
                <a:cubicBezTo>
                  <a:pt x="47" y="17"/>
                  <a:pt x="17" y="47"/>
                  <a:pt x="17" y="84"/>
                </a:cubicBezTo>
                <a:cubicBezTo>
                  <a:pt x="17" y="122"/>
                  <a:pt x="47" y="152"/>
                  <a:pt x="84" y="152"/>
                </a:cubicBezTo>
                <a:cubicBezTo>
                  <a:pt x="121" y="152"/>
                  <a:pt x="152" y="122"/>
                  <a:pt x="152" y="84"/>
                </a:cubicBezTo>
                <a:cubicBezTo>
                  <a:pt x="152" y="72"/>
                  <a:pt x="148" y="61"/>
                  <a:pt x="143" y="51"/>
                </a:cubicBezTo>
                <a:cubicBezTo>
                  <a:pt x="146" y="46"/>
                  <a:pt x="149" y="41"/>
                  <a:pt x="154" y="37"/>
                </a:cubicBezTo>
                <a:cubicBezTo>
                  <a:pt x="163" y="50"/>
                  <a:pt x="168" y="67"/>
                  <a:pt x="168" y="84"/>
                </a:cubicBezTo>
                <a:cubicBezTo>
                  <a:pt x="168" y="131"/>
                  <a:pt x="131" y="169"/>
                  <a:pt x="84" y="169"/>
                </a:cubicBezTo>
                <a:cubicBezTo>
                  <a:pt x="38" y="169"/>
                  <a:pt x="0" y="131"/>
                  <a:pt x="0" y="84"/>
                </a:cubicBezTo>
                <a:cubicBezTo>
                  <a:pt x="0" y="38"/>
                  <a:pt x="38" y="0"/>
                  <a:pt x="84" y="0"/>
                </a:cubicBez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>
            <a:spLocks noEditPoints="1"/>
          </p:cNvSpPr>
          <p:nvPr/>
        </p:nvSpPr>
        <p:spPr bwMode="auto">
          <a:xfrm>
            <a:off x="4673316" y="2808848"/>
            <a:ext cx="1690070" cy="1690070"/>
          </a:xfrm>
          <a:custGeom>
            <a:avLst/>
            <a:gdLst>
              <a:gd name="T0" fmla="*/ 84 w 169"/>
              <a:gd name="T1" fmla="*/ 0 h 169"/>
              <a:gd name="T2" fmla="*/ 169 w 169"/>
              <a:gd name="T3" fmla="*/ 84 h 169"/>
              <a:gd name="T4" fmla="*/ 154 w 169"/>
              <a:gd name="T5" fmla="*/ 132 h 169"/>
              <a:gd name="T6" fmla="*/ 143 w 169"/>
              <a:gd name="T7" fmla="*/ 118 h 169"/>
              <a:gd name="T8" fmla="*/ 152 w 169"/>
              <a:gd name="T9" fmla="*/ 84 h 169"/>
              <a:gd name="T10" fmla="*/ 84 w 169"/>
              <a:gd name="T11" fmla="*/ 17 h 169"/>
              <a:gd name="T12" fmla="*/ 17 w 169"/>
              <a:gd name="T13" fmla="*/ 84 h 169"/>
              <a:gd name="T14" fmla="*/ 26 w 169"/>
              <a:gd name="T15" fmla="*/ 118 h 169"/>
              <a:gd name="T16" fmla="*/ 15 w 169"/>
              <a:gd name="T17" fmla="*/ 132 h 169"/>
              <a:gd name="T18" fmla="*/ 0 w 169"/>
              <a:gd name="T19" fmla="*/ 84 h 169"/>
              <a:gd name="T20" fmla="*/ 84 w 169"/>
              <a:gd name="T21" fmla="*/ 0 h 169"/>
              <a:gd name="T22" fmla="*/ 143 w 169"/>
              <a:gd name="T23" fmla="*/ 145 h 169"/>
              <a:gd name="T24" fmla="*/ 84 w 169"/>
              <a:gd name="T25" fmla="*/ 169 h 169"/>
              <a:gd name="T26" fmla="*/ 26 w 169"/>
              <a:gd name="T27" fmla="*/ 145 h 169"/>
              <a:gd name="T28" fmla="*/ 37 w 169"/>
              <a:gd name="T29" fmla="*/ 132 h 169"/>
              <a:gd name="T30" fmla="*/ 84 w 169"/>
              <a:gd name="T31" fmla="*/ 152 h 169"/>
              <a:gd name="T32" fmla="*/ 132 w 169"/>
              <a:gd name="T33" fmla="*/ 132 h 169"/>
              <a:gd name="T34" fmla="*/ 143 w 169"/>
              <a:gd name="T35" fmla="*/ 14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9" h="169">
                <a:moveTo>
                  <a:pt x="84" y="0"/>
                </a:moveTo>
                <a:cubicBezTo>
                  <a:pt x="131" y="0"/>
                  <a:pt x="169" y="38"/>
                  <a:pt x="169" y="84"/>
                </a:cubicBezTo>
                <a:cubicBezTo>
                  <a:pt x="169" y="102"/>
                  <a:pt x="163" y="119"/>
                  <a:pt x="154" y="132"/>
                </a:cubicBezTo>
                <a:cubicBezTo>
                  <a:pt x="150" y="128"/>
                  <a:pt x="146" y="123"/>
                  <a:pt x="143" y="118"/>
                </a:cubicBezTo>
                <a:cubicBezTo>
                  <a:pt x="149" y="108"/>
                  <a:pt x="152" y="97"/>
                  <a:pt x="152" y="84"/>
                </a:cubicBezTo>
                <a:cubicBezTo>
                  <a:pt x="152" y="47"/>
                  <a:pt x="122" y="17"/>
                  <a:pt x="84" y="17"/>
                </a:cubicBezTo>
                <a:cubicBezTo>
                  <a:pt x="47" y="17"/>
                  <a:pt x="17" y="47"/>
                  <a:pt x="17" y="84"/>
                </a:cubicBezTo>
                <a:cubicBezTo>
                  <a:pt x="17" y="97"/>
                  <a:pt x="20" y="108"/>
                  <a:pt x="26" y="118"/>
                </a:cubicBezTo>
                <a:cubicBezTo>
                  <a:pt x="23" y="123"/>
                  <a:pt x="19" y="128"/>
                  <a:pt x="15" y="132"/>
                </a:cubicBezTo>
                <a:cubicBezTo>
                  <a:pt x="5" y="119"/>
                  <a:pt x="0" y="102"/>
                  <a:pt x="0" y="84"/>
                </a:cubicBezTo>
                <a:cubicBezTo>
                  <a:pt x="0" y="38"/>
                  <a:pt x="38" y="0"/>
                  <a:pt x="84" y="0"/>
                </a:cubicBezTo>
                <a:close/>
                <a:moveTo>
                  <a:pt x="143" y="145"/>
                </a:moveTo>
                <a:cubicBezTo>
                  <a:pt x="128" y="160"/>
                  <a:pt x="107" y="169"/>
                  <a:pt x="84" y="169"/>
                </a:cubicBezTo>
                <a:cubicBezTo>
                  <a:pt x="62" y="169"/>
                  <a:pt x="41" y="160"/>
                  <a:pt x="26" y="145"/>
                </a:cubicBezTo>
                <a:cubicBezTo>
                  <a:pt x="30" y="141"/>
                  <a:pt x="33" y="137"/>
                  <a:pt x="37" y="132"/>
                </a:cubicBezTo>
                <a:cubicBezTo>
                  <a:pt x="49" y="144"/>
                  <a:pt x="66" y="152"/>
                  <a:pt x="84" y="152"/>
                </a:cubicBezTo>
                <a:cubicBezTo>
                  <a:pt x="103" y="152"/>
                  <a:pt x="120" y="144"/>
                  <a:pt x="132" y="132"/>
                </a:cubicBezTo>
                <a:cubicBezTo>
                  <a:pt x="135" y="137"/>
                  <a:pt x="139" y="141"/>
                  <a:pt x="143" y="145"/>
                </a:cubicBez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>
            <a:spLocks noEditPoints="1"/>
          </p:cNvSpPr>
          <p:nvPr/>
        </p:nvSpPr>
        <p:spPr bwMode="auto">
          <a:xfrm>
            <a:off x="5842386" y="2808848"/>
            <a:ext cx="1690070" cy="1690070"/>
          </a:xfrm>
          <a:custGeom>
            <a:avLst/>
            <a:gdLst>
              <a:gd name="T0" fmla="*/ 85 w 169"/>
              <a:gd name="T1" fmla="*/ 0 h 169"/>
              <a:gd name="T2" fmla="*/ 143 w 169"/>
              <a:gd name="T3" fmla="*/ 24 h 169"/>
              <a:gd name="T4" fmla="*/ 132 w 169"/>
              <a:gd name="T5" fmla="*/ 37 h 169"/>
              <a:gd name="T6" fmla="*/ 85 w 169"/>
              <a:gd name="T7" fmla="*/ 17 h 169"/>
              <a:gd name="T8" fmla="*/ 37 w 169"/>
              <a:gd name="T9" fmla="*/ 37 h 169"/>
              <a:gd name="T10" fmla="*/ 26 w 169"/>
              <a:gd name="T11" fmla="*/ 24 h 169"/>
              <a:gd name="T12" fmla="*/ 85 w 169"/>
              <a:gd name="T13" fmla="*/ 0 h 169"/>
              <a:gd name="T14" fmla="*/ 154 w 169"/>
              <a:gd name="T15" fmla="*/ 37 h 169"/>
              <a:gd name="T16" fmla="*/ 169 w 169"/>
              <a:gd name="T17" fmla="*/ 84 h 169"/>
              <a:gd name="T18" fmla="*/ 85 w 169"/>
              <a:gd name="T19" fmla="*/ 169 h 169"/>
              <a:gd name="T20" fmla="*/ 0 w 169"/>
              <a:gd name="T21" fmla="*/ 84 h 169"/>
              <a:gd name="T22" fmla="*/ 15 w 169"/>
              <a:gd name="T23" fmla="*/ 37 h 169"/>
              <a:gd name="T24" fmla="*/ 26 w 169"/>
              <a:gd name="T25" fmla="*/ 51 h 169"/>
              <a:gd name="T26" fmla="*/ 17 w 169"/>
              <a:gd name="T27" fmla="*/ 84 h 169"/>
              <a:gd name="T28" fmla="*/ 85 w 169"/>
              <a:gd name="T29" fmla="*/ 152 h 169"/>
              <a:gd name="T30" fmla="*/ 152 w 169"/>
              <a:gd name="T31" fmla="*/ 84 h 169"/>
              <a:gd name="T32" fmla="*/ 143 w 169"/>
              <a:gd name="T33" fmla="*/ 51 h 169"/>
              <a:gd name="T34" fmla="*/ 154 w 169"/>
              <a:gd name="T35" fmla="*/ 3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9" h="169">
                <a:moveTo>
                  <a:pt x="85" y="0"/>
                </a:moveTo>
                <a:cubicBezTo>
                  <a:pt x="107" y="0"/>
                  <a:pt x="128" y="9"/>
                  <a:pt x="143" y="24"/>
                </a:cubicBezTo>
                <a:cubicBezTo>
                  <a:pt x="139" y="28"/>
                  <a:pt x="135" y="32"/>
                  <a:pt x="132" y="37"/>
                </a:cubicBezTo>
                <a:cubicBezTo>
                  <a:pt x="120" y="24"/>
                  <a:pt x="103" y="17"/>
                  <a:pt x="85" y="17"/>
                </a:cubicBezTo>
                <a:cubicBezTo>
                  <a:pt x="66" y="17"/>
                  <a:pt x="49" y="24"/>
                  <a:pt x="37" y="37"/>
                </a:cubicBezTo>
                <a:cubicBezTo>
                  <a:pt x="34" y="32"/>
                  <a:pt x="30" y="28"/>
                  <a:pt x="26" y="24"/>
                </a:cubicBezTo>
                <a:cubicBezTo>
                  <a:pt x="41" y="9"/>
                  <a:pt x="62" y="0"/>
                  <a:pt x="85" y="0"/>
                </a:cubicBezTo>
                <a:close/>
                <a:moveTo>
                  <a:pt x="154" y="37"/>
                </a:moveTo>
                <a:cubicBezTo>
                  <a:pt x="164" y="50"/>
                  <a:pt x="169" y="67"/>
                  <a:pt x="169" y="84"/>
                </a:cubicBezTo>
                <a:cubicBezTo>
                  <a:pt x="169" y="131"/>
                  <a:pt x="131" y="169"/>
                  <a:pt x="85" y="169"/>
                </a:cubicBezTo>
                <a:cubicBezTo>
                  <a:pt x="38" y="169"/>
                  <a:pt x="0" y="131"/>
                  <a:pt x="0" y="84"/>
                </a:cubicBezTo>
                <a:cubicBezTo>
                  <a:pt x="0" y="67"/>
                  <a:pt x="6" y="50"/>
                  <a:pt x="15" y="37"/>
                </a:cubicBezTo>
                <a:cubicBezTo>
                  <a:pt x="19" y="41"/>
                  <a:pt x="23" y="46"/>
                  <a:pt x="26" y="51"/>
                </a:cubicBezTo>
                <a:cubicBezTo>
                  <a:pt x="20" y="61"/>
                  <a:pt x="17" y="72"/>
                  <a:pt x="17" y="84"/>
                </a:cubicBezTo>
                <a:cubicBezTo>
                  <a:pt x="17" y="122"/>
                  <a:pt x="47" y="152"/>
                  <a:pt x="85" y="152"/>
                </a:cubicBezTo>
                <a:cubicBezTo>
                  <a:pt x="122" y="152"/>
                  <a:pt x="152" y="122"/>
                  <a:pt x="152" y="84"/>
                </a:cubicBezTo>
                <a:cubicBezTo>
                  <a:pt x="152" y="72"/>
                  <a:pt x="149" y="61"/>
                  <a:pt x="143" y="51"/>
                </a:cubicBezTo>
                <a:cubicBezTo>
                  <a:pt x="146" y="46"/>
                  <a:pt x="150" y="41"/>
                  <a:pt x="154" y="37"/>
                </a:cubicBezTo>
                <a:close/>
              </a:path>
            </a:pathLst>
          </a:custGeom>
          <a:solidFill>
            <a:schemeClr val="accent3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7015690" y="2808848"/>
            <a:ext cx="1690070" cy="1690070"/>
          </a:xfrm>
          <a:custGeom>
            <a:avLst/>
            <a:gdLst>
              <a:gd name="T0" fmla="*/ 85 w 169"/>
              <a:gd name="T1" fmla="*/ 0 h 169"/>
              <a:gd name="T2" fmla="*/ 169 w 169"/>
              <a:gd name="T3" fmla="*/ 84 h 169"/>
              <a:gd name="T4" fmla="*/ 85 w 169"/>
              <a:gd name="T5" fmla="*/ 169 h 169"/>
              <a:gd name="T6" fmla="*/ 26 w 169"/>
              <a:gd name="T7" fmla="*/ 145 h 169"/>
              <a:gd name="T8" fmla="*/ 37 w 169"/>
              <a:gd name="T9" fmla="*/ 132 h 169"/>
              <a:gd name="T10" fmla="*/ 85 w 169"/>
              <a:gd name="T11" fmla="*/ 152 h 169"/>
              <a:gd name="T12" fmla="*/ 152 w 169"/>
              <a:gd name="T13" fmla="*/ 84 h 169"/>
              <a:gd name="T14" fmla="*/ 85 w 169"/>
              <a:gd name="T15" fmla="*/ 17 h 169"/>
              <a:gd name="T16" fmla="*/ 17 w 169"/>
              <a:gd name="T17" fmla="*/ 84 h 169"/>
              <a:gd name="T18" fmla="*/ 26 w 169"/>
              <a:gd name="T19" fmla="*/ 118 h 169"/>
              <a:gd name="T20" fmla="*/ 15 w 169"/>
              <a:gd name="T21" fmla="*/ 132 h 169"/>
              <a:gd name="T22" fmla="*/ 0 w 169"/>
              <a:gd name="T23" fmla="*/ 84 h 169"/>
              <a:gd name="T24" fmla="*/ 85 w 169"/>
              <a:gd name="T25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9" h="169">
                <a:moveTo>
                  <a:pt x="85" y="0"/>
                </a:moveTo>
                <a:cubicBezTo>
                  <a:pt x="131" y="0"/>
                  <a:pt x="169" y="38"/>
                  <a:pt x="169" y="84"/>
                </a:cubicBezTo>
                <a:cubicBezTo>
                  <a:pt x="169" y="131"/>
                  <a:pt x="131" y="169"/>
                  <a:pt x="85" y="169"/>
                </a:cubicBezTo>
                <a:cubicBezTo>
                  <a:pt x="62" y="169"/>
                  <a:pt x="41" y="160"/>
                  <a:pt x="26" y="145"/>
                </a:cubicBezTo>
                <a:cubicBezTo>
                  <a:pt x="30" y="141"/>
                  <a:pt x="34" y="137"/>
                  <a:pt x="37" y="132"/>
                </a:cubicBezTo>
                <a:cubicBezTo>
                  <a:pt x="49" y="144"/>
                  <a:pt x="66" y="152"/>
                  <a:pt x="85" y="152"/>
                </a:cubicBezTo>
                <a:cubicBezTo>
                  <a:pt x="122" y="152"/>
                  <a:pt x="152" y="122"/>
                  <a:pt x="152" y="84"/>
                </a:cubicBezTo>
                <a:cubicBezTo>
                  <a:pt x="152" y="47"/>
                  <a:pt x="122" y="17"/>
                  <a:pt x="85" y="17"/>
                </a:cubicBezTo>
                <a:cubicBezTo>
                  <a:pt x="48" y="17"/>
                  <a:pt x="17" y="47"/>
                  <a:pt x="17" y="84"/>
                </a:cubicBezTo>
                <a:cubicBezTo>
                  <a:pt x="17" y="97"/>
                  <a:pt x="21" y="108"/>
                  <a:pt x="26" y="118"/>
                </a:cubicBezTo>
                <a:cubicBezTo>
                  <a:pt x="23" y="123"/>
                  <a:pt x="19" y="128"/>
                  <a:pt x="15" y="132"/>
                </a:cubicBezTo>
                <a:cubicBezTo>
                  <a:pt x="6" y="119"/>
                  <a:pt x="0" y="102"/>
                  <a:pt x="0" y="84"/>
                </a:cubicBezTo>
                <a:cubicBezTo>
                  <a:pt x="0" y="38"/>
                  <a:pt x="38" y="0"/>
                  <a:pt x="85" y="0"/>
                </a:cubicBezTo>
                <a:close/>
              </a:path>
            </a:pathLst>
          </a:custGeom>
          <a:solidFill>
            <a:schemeClr val="accent4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3491538" y="2245491"/>
            <a:ext cx="851389" cy="372747"/>
          </a:xfrm>
          <a:custGeom>
            <a:avLst/>
            <a:gdLst>
              <a:gd name="T0" fmla="*/ 201 w 201"/>
              <a:gd name="T1" fmla="*/ 88 h 88"/>
              <a:gd name="T2" fmla="*/ 201 w 201"/>
              <a:gd name="T3" fmla="*/ 0 h 88"/>
              <a:gd name="T4" fmla="*/ 0 w 201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88">
                <a:moveTo>
                  <a:pt x="201" y="88"/>
                </a:moveTo>
                <a:lnTo>
                  <a:pt x="201" y="0"/>
                </a:lnTo>
                <a:lnTo>
                  <a:pt x="0" y="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2873117" y="2037939"/>
            <a:ext cx="448991" cy="398162"/>
          </a:xfrm>
          <a:custGeom>
            <a:avLst/>
            <a:gdLst>
              <a:gd name="T0" fmla="*/ 7 w 45"/>
              <a:gd name="T1" fmla="*/ 0 h 40"/>
              <a:gd name="T2" fmla="*/ 39 w 45"/>
              <a:gd name="T3" fmla="*/ 0 h 40"/>
              <a:gd name="T4" fmla="*/ 45 w 45"/>
              <a:gd name="T5" fmla="*/ 7 h 40"/>
              <a:gd name="T6" fmla="*/ 45 w 45"/>
              <a:gd name="T7" fmla="*/ 33 h 40"/>
              <a:gd name="T8" fmla="*/ 39 w 45"/>
              <a:gd name="T9" fmla="*/ 40 h 40"/>
              <a:gd name="T10" fmla="*/ 7 w 45"/>
              <a:gd name="T11" fmla="*/ 40 h 40"/>
              <a:gd name="T12" fmla="*/ 0 w 45"/>
              <a:gd name="T13" fmla="*/ 33 h 40"/>
              <a:gd name="T14" fmla="*/ 0 w 45"/>
              <a:gd name="T15" fmla="*/ 7 h 40"/>
              <a:gd name="T16" fmla="*/ 7 w 45"/>
              <a:gd name="T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" h="40">
                <a:moveTo>
                  <a:pt x="7" y="0"/>
                </a:moveTo>
                <a:cubicBezTo>
                  <a:pt x="39" y="0"/>
                  <a:pt x="39" y="0"/>
                  <a:pt x="39" y="0"/>
                </a:cubicBezTo>
                <a:cubicBezTo>
                  <a:pt x="42" y="0"/>
                  <a:pt x="45" y="3"/>
                  <a:pt x="45" y="7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37"/>
                  <a:pt x="42" y="40"/>
                  <a:pt x="39" y="40"/>
                </a:cubicBezTo>
                <a:cubicBezTo>
                  <a:pt x="7" y="40"/>
                  <a:pt x="7" y="40"/>
                  <a:pt x="7" y="40"/>
                </a:cubicBezTo>
                <a:cubicBezTo>
                  <a:pt x="3" y="40"/>
                  <a:pt x="0" y="37"/>
                  <a:pt x="0" y="33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01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0" name="Freeform 12"/>
          <p:cNvSpPr/>
          <p:nvPr/>
        </p:nvSpPr>
        <p:spPr bwMode="auto">
          <a:xfrm>
            <a:off x="7845900" y="2245491"/>
            <a:ext cx="847152" cy="372747"/>
          </a:xfrm>
          <a:custGeom>
            <a:avLst/>
            <a:gdLst>
              <a:gd name="T0" fmla="*/ 0 w 200"/>
              <a:gd name="T1" fmla="*/ 88 h 88"/>
              <a:gd name="T2" fmla="*/ 0 w 200"/>
              <a:gd name="T3" fmla="*/ 0 h 88"/>
              <a:gd name="T4" fmla="*/ 200 w 200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88">
                <a:moveTo>
                  <a:pt x="0" y="88"/>
                </a:moveTo>
                <a:lnTo>
                  <a:pt x="0" y="0"/>
                </a:lnTo>
                <a:lnTo>
                  <a:pt x="200" y="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>
            <a:off x="8854012" y="2037939"/>
            <a:ext cx="461699" cy="398162"/>
          </a:xfrm>
          <a:custGeom>
            <a:avLst/>
            <a:gdLst>
              <a:gd name="T0" fmla="*/ 39 w 46"/>
              <a:gd name="T1" fmla="*/ 0 h 40"/>
              <a:gd name="T2" fmla="*/ 7 w 46"/>
              <a:gd name="T3" fmla="*/ 0 h 40"/>
              <a:gd name="T4" fmla="*/ 0 w 46"/>
              <a:gd name="T5" fmla="*/ 7 h 40"/>
              <a:gd name="T6" fmla="*/ 0 w 46"/>
              <a:gd name="T7" fmla="*/ 33 h 40"/>
              <a:gd name="T8" fmla="*/ 7 w 46"/>
              <a:gd name="T9" fmla="*/ 40 h 40"/>
              <a:gd name="T10" fmla="*/ 39 w 46"/>
              <a:gd name="T11" fmla="*/ 40 h 40"/>
              <a:gd name="T12" fmla="*/ 46 w 46"/>
              <a:gd name="T13" fmla="*/ 33 h 40"/>
              <a:gd name="T14" fmla="*/ 46 w 46"/>
              <a:gd name="T15" fmla="*/ 7 h 40"/>
              <a:gd name="T16" fmla="*/ 39 w 46"/>
              <a:gd name="T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40">
                <a:moveTo>
                  <a:pt x="39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7"/>
                  <a:pt x="3" y="40"/>
                  <a:pt x="7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43" y="40"/>
                  <a:pt x="46" y="37"/>
                  <a:pt x="46" y="33"/>
                </a:cubicBezTo>
                <a:cubicBezTo>
                  <a:pt x="46" y="7"/>
                  <a:pt x="46" y="7"/>
                  <a:pt x="46" y="7"/>
                </a:cubicBezTo>
                <a:cubicBezTo>
                  <a:pt x="46" y="3"/>
                  <a:pt x="43" y="0"/>
                  <a:pt x="39" y="0"/>
                </a:cubicBezTo>
                <a:close/>
              </a:path>
            </a:pathLst>
          </a:custGeom>
          <a:solidFill>
            <a:schemeClr val="accent4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04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2" name="Freeform 14"/>
          <p:cNvSpPr/>
          <p:nvPr/>
        </p:nvSpPr>
        <p:spPr bwMode="auto">
          <a:xfrm>
            <a:off x="4681788" y="4625989"/>
            <a:ext cx="851389" cy="381219"/>
          </a:xfrm>
          <a:custGeom>
            <a:avLst/>
            <a:gdLst>
              <a:gd name="T0" fmla="*/ 201 w 201"/>
              <a:gd name="T1" fmla="*/ 0 h 90"/>
              <a:gd name="T2" fmla="*/ 201 w 201"/>
              <a:gd name="T3" fmla="*/ 90 h 90"/>
              <a:gd name="T4" fmla="*/ 0 w 201"/>
              <a:gd name="T5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90">
                <a:moveTo>
                  <a:pt x="201" y="0"/>
                </a:moveTo>
                <a:lnTo>
                  <a:pt x="201" y="90"/>
                </a:lnTo>
                <a:lnTo>
                  <a:pt x="0" y="9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 bwMode="auto">
          <a:xfrm>
            <a:off x="4054895" y="4816599"/>
            <a:ext cx="457462" cy="389690"/>
          </a:xfrm>
          <a:custGeom>
            <a:avLst/>
            <a:gdLst>
              <a:gd name="T0" fmla="*/ 7 w 46"/>
              <a:gd name="T1" fmla="*/ 39 h 39"/>
              <a:gd name="T2" fmla="*/ 39 w 46"/>
              <a:gd name="T3" fmla="*/ 39 h 39"/>
              <a:gd name="T4" fmla="*/ 46 w 46"/>
              <a:gd name="T5" fmla="*/ 32 h 39"/>
              <a:gd name="T6" fmla="*/ 46 w 46"/>
              <a:gd name="T7" fmla="*/ 7 h 39"/>
              <a:gd name="T8" fmla="*/ 39 w 46"/>
              <a:gd name="T9" fmla="*/ 0 h 39"/>
              <a:gd name="T10" fmla="*/ 7 w 46"/>
              <a:gd name="T11" fmla="*/ 0 h 39"/>
              <a:gd name="T12" fmla="*/ 0 w 46"/>
              <a:gd name="T13" fmla="*/ 7 h 39"/>
              <a:gd name="T14" fmla="*/ 0 w 46"/>
              <a:gd name="T15" fmla="*/ 32 h 39"/>
              <a:gd name="T16" fmla="*/ 7 w 46"/>
              <a:gd name="T17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39">
                <a:moveTo>
                  <a:pt x="7" y="39"/>
                </a:moveTo>
                <a:cubicBezTo>
                  <a:pt x="39" y="39"/>
                  <a:pt x="39" y="39"/>
                  <a:pt x="39" y="39"/>
                </a:cubicBezTo>
                <a:cubicBezTo>
                  <a:pt x="43" y="39"/>
                  <a:pt x="46" y="36"/>
                  <a:pt x="46" y="32"/>
                </a:cubicBezTo>
                <a:cubicBezTo>
                  <a:pt x="46" y="7"/>
                  <a:pt x="46" y="7"/>
                  <a:pt x="46" y="7"/>
                </a:cubicBezTo>
                <a:cubicBezTo>
                  <a:pt x="46" y="3"/>
                  <a:pt x="43" y="0"/>
                  <a:pt x="39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6"/>
                  <a:pt x="3" y="39"/>
                  <a:pt x="7" y="39"/>
                </a:cubicBez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03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4" name="Freeform 16"/>
          <p:cNvSpPr/>
          <p:nvPr/>
        </p:nvSpPr>
        <p:spPr bwMode="auto">
          <a:xfrm>
            <a:off x="6664125" y="4625989"/>
            <a:ext cx="851389" cy="381219"/>
          </a:xfrm>
          <a:custGeom>
            <a:avLst/>
            <a:gdLst>
              <a:gd name="T0" fmla="*/ 0 w 201"/>
              <a:gd name="T1" fmla="*/ 0 h 90"/>
              <a:gd name="T2" fmla="*/ 0 w 201"/>
              <a:gd name="T3" fmla="*/ 90 h 90"/>
              <a:gd name="T4" fmla="*/ 201 w 201"/>
              <a:gd name="T5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90">
                <a:moveTo>
                  <a:pt x="0" y="0"/>
                </a:moveTo>
                <a:lnTo>
                  <a:pt x="0" y="90"/>
                </a:lnTo>
                <a:lnTo>
                  <a:pt x="201" y="9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7"/>
          <p:cNvSpPr/>
          <p:nvPr/>
        </p:nvSpPr>
        <p:spPr bwMode="auto">
          <a:xfrm>
            <a:off x="7684942" y="4816599"/>
            <a:ext cx="461699" cy="389690"/>
          </a:xfrm>
          <a:custGeom>
            <a:avLst/>
            <a:gdLst>
              <a:gd name="T0" fmla="*/ 39 w 46"/>
              <a:gd name="T1" fmla="*/ 39 h 39"/>
              <a:gd name="T2" fmla="*/ 7 w 46"/>
              <a:gd name="T3" fmla="*/ 39 h 39"/>
              <a:gd name="T4" fmla="*/ 0 w 46"/>
              <a:gd name="T5" fmla="*/ 32 h 39"/>
              <a:gd name="T6" fmla="*/ 0 w 46"/>
              <a:gd name="T7" fmla="*/ 7 h 39"/>
              <a:gd name="T8" fmla="*/ 7 w 46"/>
              <a:gd name="T9" fmla="*/ 0 h 39"/>
              <a:gd name="T10" fmla="*/ 39 w 46"/>
              <a:gd name="T11" fmla="*/ 0 h 39"/>
              <a:gd name="T12" fmla="*/ 46 w 46"/>
              <a:gd name="T13" fmla="*/ 7 h 39"/>
              <a:gd name="T14" fmla="*/ 46 w 46"/>
              <a:gd name="T15" fmla="*/ 32 h 39"/>
              <a:gd name="T16" fmla="*/ 39 w 46"/>
              <a:gd name="T17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39">
                <a:moveTo>
                  <a:pt x="39" y="39"/>
                </a:moveTo>
                <a:cubicBezTo>
                  <a:pt x="7" y="39"/>
                  <a:pt x="7" y="39"/>
                  <a:pt x="7" y="39"/>
                </a:cubicBezTo>
                <a:cubicBezTo>
                  <a:pt x="3" y="39"/>
                  <a:pt x="0" y="36"/>
                  <a:pt x="0" y="32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3" y="0"/>
                  <a:pt x="46" y="3"/>
                  <a:pt x="46" y="7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6"/>
                  <a:pt x="43" y="39"/>
                  <a:pt x="39" y="39"/>
                </a:cubicBezTo>
                <a:close/>
              </a:path>
            </a:pathLst>
          </a:custGeom>
          <a:solidFill>
            <a:schemeClr val="accent3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02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8" name="Freeform 20"/>
          <p:cNvSpPr>
            <a:spLocks noEditPoints="1"/>
          </p:cNvSpPr>
          <p:nvPr/>
        </p:nvSpPr>
        <p:spPr bwMode="auto">
          <a:xfrm>
            <a:off x="6536393" y="3429382"/>
            <a:ext cx="302056" cy="449002"/>
          </a:xfrm>
          <a:custGeom>
            <a:avLst/>
            <a:gdLst>
              <a:gd name="T0" fmla="*/ 63 w 94"/>
              <a:gd name="T1" fmla="*/ 23 h 140"/>
              <a:gd name="T2" fmla="*/ 58 w 94"/>
              <a:gd name="T3" fmla="*/ 12 h 140"/>
              <a:gd name="T4" fmla="*/ 47 w 94"/>
              <a:gd name="T5" fmla="*/ 0 h 140"/>
              <a:gd name="T6" fmla="*/ 36 w 94"/>
              <a:gd name="T7" fmla="*/ 12 h 140"/>
              <a:gd name="T8" fmla="*/ 32 w 94"/>
              <a:gd name="T9" fmla="*/ 23 h 140"/>
              <a:gd name="T10" fmla="*/ 0 w 94"/>
              <a:gd name="T11" fmla="*/ 30 h 140"/>
              <a:gd name="T12" fmla="*/ 8 w 94"/>
              <a:gd name="T13" fmla="*/ 140 h 140"/>
              <a:gd name="T14" fmla="*/ 94 w 94"/>
              <a:gd name="T15" fmla="*/ 132 h 140"/>
              <a:gd name="T16" fmla="*/ 86 w 94"/>
              <a:gd name="T17" fmla="*/ 23 h 140"/>
              <a:gd name="T18" fmla="*/ 56 w 94"/>
              <a:gd name="T19" fmla="*/ 11 h 140"/>
              <a:gd name="T20" fmla="*/ 38 w 94"/>
              <a:gd name="T21" fmla="*/ 11 h 140"/>
              <a:gd name="T22" fmla="*/ 83 w 94"/>
              <a:gd name="T23" fmla="*/ 124 h 140"/>
              <a:gd name="T24" fmla="*/ 11 w 94"/>
              <a:gd name="T25" fmla="*/ 29 h 140"/>
              <a:gd name="T26" fmla="*/ 22 w 94"/>
              <a:gd name="T27" fmla="*/ 35 h 140"/>
              <a:gd name="T28" fmla="*/ 70 w 94"/>
              <a:gd name="T29" fmla="*/ 29 h 140"/>
              <a:gd name="T30" fmla="*/ 83 w 94"/>
              <a:gd name="T31" fmla="*/ 124 h 140"/>
              <a:gd name="T32" fmla="*/ 54 w 94"/>
              <a:gd name="T33" fmla="*/ 11 h 140"/>
              <a:gd name="T34" fmla="*/ 40 w 94"/>
              <a:gd name="T35" fmla="*/ 11 h 140"/>
              <a:gd name="T36" fmla="*/ 47 w 94"/>
              <a:gd name="T37" fmla="*/ 6 h 140"/>
              <a:gd name="T38" fmla="*/ 47 w 94"/>
              <a:gd name="T39" fmla="*/ 16 h 140"/>
              <a:gd name="T40" fmla="*/ 47 w 94"/>
              <a:gd name="T41" fmla="*/ 6 h 140"/>
              <a:gd name="T42" fmla="*/ 37 w 94"/>
              <a:gd name="T43" fmla="*/ 88 h 140"/>
              <a:gd name="T44" fmla="*/ 25 w 94"/>
              <a:gd name="T45" fmla="*/ 102 h 140"/>
              <a:gd name="T46" fmla="*/ 18 w 94"/>
              <a:gd name="T47" fmla="*/ 94 h 140"/>
              <a:gd name="T48" fmla="*/ 25 w 94"/>
              <a:gd name="T49" fmla="*/ 95 h 140"/>
              <a:gd name="T50" fmla="*/ 35 w 94"/>
              <a:gd name="T51" fmla="*/ 67 h 140"/>
              <a:gd name="T52" fmla="*/ 26 w 94"/>
              <a:gd name="T53" fmla="*/ 81 h 140"/>
              <a:gd name="T54" fmla="*/ 24 w 94"/>
              <a:gd name="T55" fmla="*/ 81 h 140"/>
              <a:gd name="T56" fmla="*/ 20 w 94"/>
              <a:gd name="T57" fmla="*/ 72 h 140"/>
              <a:gd name="T58" fmla="*/ 35 w 94"/>
              <a:gd name="T59" fmla="*/ 67 h 140"/>
              <a:gd name="T60" fmla="*/ 37 w 94"/>
              <a:gd name="T61" fmla="*/ 50 h 140"/>
              <a:gd name="T62" fmla="*/ 25 w 94"/>
              <a:gd name="T63" fmla="*/ 63 h 140"/>
              <a:gd name="T64" fmla="*/ 18 w 94"/>
              <a:gd name="T65" fmla="*/ 55 h 140"/>
              <a:gd name="T66" fmla="*/ 25 w 94"/>
              <a:gd name="T67" fmla="*/ 57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" h="140">
                <a:moveTo>
                  <a:pt x="86" y="23"/>
                </a:moveTo>
                <a:cubicBezTo>
                  <a:pt x="63" y="23"/>
                  <a:pt x="63" y="23"/>
                  <a:pt x="63" y="23"/>
                </a:cubicBezTo>
                <a:cubicBezTo>
                  <a:pt x="58" y="19"/>
                  <a:pt x="58" y="12"/>
                  <a:pt x="58" y="12"/>
                </a:cubicBezTo>
                <a:cubicBezTo>
                  <a:pt x="58" y="12"/>
                  <a:pt x="58" y="12"/>
                  <a:pt x="58" y="12"/>
                </a:cubicBezTo>
                <a:cubicBezTo>
                  <a:pt x="58" y="12"/>
                  <a:pt x="58" y="11"/>
                  <a:pt x="58" y="11"/>
                </a:cubicBezTo>
                <a:cubicBezTo>
                  <a:pt x="58" y="5"/>
                  <a:pt x="53" y="0"/>
                  <a:pt x="47" y="0"/>
                </a:cubicBezTo>
                <a:cubicBezTo>
                  <a:pt x="41" y="0"/>
                  <a:pt x="36" y="5"/>
                  <a:pt x="36" y="11"/>
                </a:cubicBezTo>
                <a:cubicBezTo>
                  <a:pt x="36" y="11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7" y="19"/>
                  <a:pt x="32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4" y="23"/>
                  <a:pt x="0" y="26"/>
                  <a:pt x="0" y="30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7"/>
                  <a:pt x="4" y="140"/>
                  <a:pt x="8" y="140"/>
                </a:cubicBezTo>
                <a:cubicBezTo>
                  <a:pt x="86" y="140"/>
                  <a:pt x="86" y="140"/>
                  <a:pt x="86" y="140"/>
                </a:cubicBezTo>
                <a:cubicBezTo>
                  <a:pt x="91" y="140"/>
                  <a:pt x="94" y="137"/>
                  <a:pt x="94" y="132"/>
                </a:cubicBezTo>
                <a:cubicBezTo>
                  <a:pt x="94" y="30"/>
                  <a:pt x="94" y="30"/>
                  <a:pt x="94" y="30"/>
                </a:cubicBezTo>
                <a:cubicBezTo>
                  <a:pt x="94" y="26"/>
                  <a:pt x="91" y="23"/>
                  <a:pt x="86" y="23"/>
                </a:cubicBezTo>
                <a:close/>
                <a:moveTo>
                  <a:pt x="47" y="2"/>
                </a:moveTo>
                <a:cubicBezTo>
                  <a:pt x="52" y="2"/>
                  <a:pt x="56" y="6"/>
                  <a:pt x="56" y="11"/>
                </a:cubicBezTo>
                <a:cubicBezTo>
                  <a:pt x="56" y="16"/>
                  <a:pt x="52" y="20"/>
                  <a:pt x="47" y="20"/>
                </a:cubicBezTo>
                <a:cubicBezTo>
                  <a:pt x="42" y="20"/>
                  <a:pt x="38" y="16"/>
                  <a:pt x="38" y="11"/>
                </a:cubicBezTo>
                <a:cubicBezTo>
                  <a:pt x="38" y="6"/>
                  <a:pt x="42" y="2"/>
                  <a:pt x="47" y="2"/>
                </a:cubicBezTo>
                <a:close/>
                <a:moveTo>
                  <a:pt x="83" y="124"/>
                </a:moveTo>
                <a:cubicBezTo>
                  <a:pt x="11" y="124"/>
                  <a:pt x="11" y="124"/>
                  <a:pt x="11" y="124"/>
                </a:cubicBezTo>
                <a:cubicBezTo>
                  <a:pt x="11" y="29"/>
                  <a:pt x="11" y="29"/>
                  <a:pt x="11" y="29"/>
                </a:cubicBezTo>
                <a:cubicBezTo>
                  <a:pt x="24" y="29"/>
                  <a:pt x="24" y="29"/>
                  <a:pt x="24" y="29"/>
                </a:cubicBezTo>
                <a:cubicBezTo>
                  <a:pt x="22" y="35"/>
                  <a:pt x="22" y="35"/>
                  <a:pt x="2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0" y="29"/>
                  <a:pt x="70" y="29"/>
                  <a:pt x="70" y="29"/>
                </a:cubicBezTo>
                <a:cubicBezTo>
                  <a:pt x="83" y="29"/>
                  <a:pt x="83" y="29"/>
                  <a:pt x="83" y="29"/>
                </a:cubicBezTo>
                <a:lnTo>
                  <a:pt x="83" y="124"/>
                </a:lnTo>
                <a:close/>
                <a:moveTo>
                  <a:pt x="47" y="18"/>
                </a:moveTo>
                <a:cubicBezTo>
                  <a:pt x="51" y="18"/>
                  <a:pt x="54" y="15"/>
                  <a:pt x="54" y="11"/>
                </a:cubicBezTo>
                <a:cubicBezTo>
                  <a:pt x="54" y="7"/>
                  <a:pt x="51" y="4"/>
                  <a:pt x="47" y="4"/>
                </a:cubicBezTo>
                <a:cubicBezTo>
                  <a:pt x="43" y="4"/>
                  <a:pt x="40" y="7"/>
                  <a:pt x="40" y="11"/>
                </a:cubicBezTo>
                <a:cubicBezTo>
                  <a:pt x="40" y="15"/>
                  <a:pt x="43" y="18"/>
                  <a:pt x="47" y="18"/>
                </a:cubicBezTo>
                <a:close/>
                <a:moveTo>
                  <a:pt x="47" y="6"/>
                </a:moveTo>
                <a:cubicBezTo>
                  <a:pt x="50" y="6"/>
                  <a:pt x="52" y="8"/>
                  <a:pt x="52" y="11"/>
                </a:cubicBezTo>
                <a:cubicBezTo>
                  <a:pt x="52" y="14"/>
                  <a:pt x="50" y="16"/>
                  <a:pt x="47" y="16"/>
                </a:cubicBezTo>
                <a:cubicBezTo>
                  <a:pt x="44" y="16"/>
                  <a:pt x="42" y="14"/>
                  <a:pt x="42" y="11"/>
                </a:cubicBezTo>
                <a:cubicBezTo>
                  <a:pt x="42" y="8"/>
                  <a:pt x="44" y="6"/>
                  <a:pt x="47" y="6"/>
                </a:cubicBezTo>
                <a:close/>
                <a:moveTo>
                  <a:pt x="35" y="86"/>
                </a:moveTo>
                <a:cubicBezTo>
                  <a:pt x="37" y="88"/>
                  <a:pt x="37" y="88"/>
                  <a:pt x="37" y="88"/>
                </a:cubicBezTo>
                <a:cubicBezTo>
                  <a:pt x="26" y="101"/>
                  <a:pt x="26" y="101"/>
                  <a:pt x="26" y="101"/>
                </a:cubicBezTo>
                <a:cubicBezTo>
                  <a:pt x="25" y="102"/>
                  <a:pt x="25" y="102"/>
                  <a:pt x="25" y="102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18" y="94"/>
                  <a:pt x="18" y="94"/>
                  <a:pt x="18" y="94"/>
                </a:cubicBezTo>
                <a:cubicBezTo>
                  <a:pt x="20" y="91"/>
                  <a:pt x="20" y="91"/>
                  <a:pt x="20" y="91"/>
                </a:cubicBezTo>
                <a:cubicBezTo>
                  <a:pt x="25" y="95"/>
                  <a:pt x="25" y="95"/>
                  <a:pt x="25" y="95"/>
                </a:cubicBezTo>
                <a:lnTo>
                  <a:pt x="35" y="86"/>
                </a:lnTo>
                <a:close/>
                <a:moveTo>
                  <a:pt x="35" y="67"/>
                </a:moveTo>
                <a:cubicBezTo>
                  <a:pt x="37" y="69"/>
                  <a:pt x="37" y="69"/>
                  <a:pt x="37" y="69"/>
                </a:cubicBezTo>
                <a:cubicBezTo>
                  <a:pt x="26" y="81"/>
                  <a:pt x="26" y="81"/>
                  <a:pt x="26" y="81"/>
                </a:cubicBezTo>
                <a:cubicBezTo>
                  <a:pt x="25" y="83"/>
                  <a:pt x="25" y="83"/>
                  <a:pt x="25" y="83"/>
                </a:cubicBezTo>
                <a:cubicBezTo>
                  <a:pt x="24" y="81"/>
                  <a:pt x="24" y="81"/>
                  <a:pt x="24" y="81"/>
                </a:cubicBezTo>
                <a:cubicBezTo>
                  <a:pt x="18" y="74"/>
                  <a:pt x="18" y="74"/>
                  <a:pt x="18" y="74"/>
                </a:cubicBezTo>
                <a:cubicBezTo>
                  <a:pt x="20" y="72"/>
                  <a:pt x="20" y="72"/>
                  <a:pt x="20" y="72"/>
                </a:cubicBezTo>
                <a:cubicBezTo>
                  <a:pt x="25" y="76"/>
                  <a:pt x="25" y="76"/>
                  <a:pt x="25" y="76"/>
                </a:cubicBezTo>
                <a:lnTo>
                  <a:pt x="35" y="67"/>
                </a:lnTo>
                <a:close/>
                <a:moveTo>
                  <a:pt x="35" y="48"/>
                </a:moveTo>
                <a:cubicBezTo>
                  <a:pt x="37" y="50"/>
                  <a:pt x="37" y="50"/>
                  <a:pt x="37" y="50"/>
                </a:cubicBezTo>
                <a:cubicBezTo>
                  <a:pt x="26" y="62"/>
                  <a:pt x="26" y="62"/>
                  <a:pt x="26" y="62"/>
                </a:cubicBezTo>
                <a:cubicBezTo>
                  <a:pt x="25" y="63"/>
                  <a:pt x="25" y="63"/>
                  <a:pt x="25" y="63"/>
                </a:cubicBezTo>
                <a:cubicBezTo>
                  <a:pt x="24" y="62"/>
                  <a:pt x="24" y="62"/>
                  <a:pt x="24" y="62"/>
                </a:cubicBezTo>
                <a:cubicBezTo>
                  <a:pt x="18" y="55"/>
                  <a:pt x="18" y="55"/>
                  <a:pt x="18" y="55"/>
                </a:cubicBezTo>
                <a:cubicBezTo>
                  <a:pt x="20" y="53"/>
                  <a:pt x="20" y="53"/>
                  <a:pt x="20" y="53"/>
                </a:cubicBezTo>
                <a:cubicBezTo>
                  <a:pt x="25" y="57"/>
                  <a:pt x="25" y="57"/>
                  <a:pt x="25" y="57"/>
                </a:cubicBezTo>
                <a:lnTo>
                  <a:pt x="35" y="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22"/>
          <p:cNvSpPr>
            <a:spLocks noEditPoints="1"/>
          </p:cNvSpPr>
          <p:nvPr/>
        </p:nvSpPr>
        <p:spPr bwMode="auto">
          <a:xfrm>
            <a:off x="7635545" y="3459317"/>
            <a:ext cx="450363" cy="389135"/>
          </a:xfrm>
          <a:custGeom>
            <a:avLst/>
            <a:gdLst>
              <a:gd name="T0" fmla="*/ 34 w 140"/>
              <a:gd name="T1" fmla="*/ 0 h 121"/>
              <a:gd name="T2" fmla="*/ 30 w 140"/>
              <a:gd name="T3" fmla="*/ 49 h 121"/>
              <a:gd name="T4" fmla="*/ 50 w 140"/>
              <a:gd name="T5" fmla="*/ 19 h 121"/>
              <a:gd name="T6" fmla="*/ 54 w 140"/>
              <a:gd name="T7" fmla="*/ 32 h 121"/>
              <a:gd name="T8" fmla="*/ 55 w 140"/>
              <a:gd name="T9" fmla="*/ 21 h 121"/>
              <a:gd name="T10" fmla="*/ 17 w 140"/>
              <a:gd name="T11" fmla="*/ 28 h 121"/>
              <a:gd name="T12" fmla="*/ 7 w 140"/>
              <a:gd name="T13" fmla="*/ 32 h 121"/>
              <a:gd name="T14" fmla="*/ 14 w 140"/>
              <a:gd name="T15" fmla="*/ 22 h 121"/>
              <a:gd name="T16" fmla="*/ 14 w 140"/>
              <a:gd name="T17" fmla="*/ 18 h 121"/>
              <a:gd name="T18" fmla="*/ 13 w 140"/>
              <a:gd name="T19" fmla="*/ 21 h 121"/>
              <a:gd name="T20" fmla="*/ 10 w 140"/>
              <a:gd name="T21" fmla="*/ 16 h 121"/>
              <a:gd name="T22" fmla="*/ 19 w 140"/>
              <a:gd name="T23" fmla="*/ 20 h 121"/>
              <a:gd name="T24" fmla="*/ 15 w 140"/>
              <a:gd name="T25" fmla="*/ 28 h 121"/>
              <a:gd name="T26" fmla="*/ 31 w 140"/>
              <a:gd name="T27" fmla="*/ 28 h 121"/>
              <a:gd name="T28" fmla="*/ 27 w 140"/>
              <a:gd name="T29" fmla="*/ 28 h 121"/>
              <a:gd name="T30" fmla="*/ 26 w 140"/>
              <a:gd name="T31" fmla="*/ 15 h 121"/>
              <a:gd name="T32" fmla="*/ 33 w 140"/>
              <a:gd name="T33" fmla="*/ 25 h 121"/>
              <a:gd name="T34" fmla="*/ 46 w 140"/>
              <a:gd name="T35" fmla="*/ 13 h 121"/>
              <a:gd name="T36" fmla="*/ 34 w 140"/>
              <a:gd name="T37" fmla="*/ 36 h 121"/>
              <a:gd name="T38" fmla="*/ 27 w 140"/>
              <a:gd name="T39" fmla="*/ 21 h 121"/>
              <a:gd name="T40" fmla="*/ 24 w 140"/>
              <a:gd name="T41" fmla="*/ 25 h 121"/>
              <a:gd name="T42" fmla="*/ 65 w 140"/>
              <a:gd name="T43" fmla="*/ 71 h 121"/>
              <a:gd name="T44" fmla="*/ 43 w 140"/>
              <a:gd name="T45" fmla="*/ 81 h 121"/>
              <a:gd name="T46" fmla="*/ 65 w 140"/>
              <a:gd name="T47" fmla="*/ 71 h 121"/>
              <a:gd name="T48" fmla="*/ 106 w 140"/>
              <a:gd name="T49" fmla="*/ 13 h 121"/>
              <a:gd name="T50" fmla="*/ 98 w 140"/>
              <a:gd name="T51" fmla="*/ 35 h 121"/>
              <a:gd name="T52" fmla="*/ 66 w 140"/>
              <a:gd name="T53" fmla="*/ 72 h 121"/>
              <a:gd name="T54" fmla="*/ 88 w 140"/>
              <a:gd name="T55" fmla="*/ 60 h 121"/>
              <a:gd name="T56" fmla="*/ 88 w 140"/>
              <a:gd name="T57" fmla="*/ 60 h 121"/>
              <a:gd name="T58" fmla="*/ 117 w 140"/>
              <a:gd name="T59" fmla="*/ 17 h 121"/>
              <a:gd name="T60" fmla="*/ 80 w 140"/>
              <a:gd name="T61" fmla="*/ 92 h 121"/>
              <a:gd name="T62" fmla="*/ 81 w 140"/>
              <a:gd name="T63" fmla="*/ 118 h 121"/>
              <a:gd name="T64" fmla="*/ 57 w 140"/>
              <a:gd name="T65" fmla="*/ 112 h 121"/>
              <a:gd name="T66" fmla="*/ 57 w 140"/>
              <a:gd name="T67" fmla="*/ 101 h 121"/>
              <a:gd name="T68" fmla="*/ 61 w 140"/>
              <a:gd name="T69" fmla="*/ 109 h 121"/>
              <a:gd name="T70" fmla="*/ 83 w 140"/>
              <a:gd name="T71" fmla="*/ 115 h 121"/>
              <a:gd name="T72" fmla="*/ 87 w 140"/>
              <a:gd name="T73" fmla="*/ 120 h 121"/>
              <a:gd name="T74" fmla="*/ 99 w 140"/>
              <a:gd name="T75" fmla="*/ 103 h 121"/>
              <a:gd name="T76" fmla="*/ 104 w 140"/>
              <a:gd name="T77" fmla="*/ 119 h 121"/>
              <a:gd name="T78" fmla="*/ 108 w 140"/>
              <a:gd name="T79" fmla="*/ 103 h 121"/>
              <a:gd name="T80" fmla="*/ 126 w 140"/>
              <a:gd name="T81" fmla="*/ 107 h 121"/>
              <a:gd name="T82" fmla="*/ 113 w 140"/>
              <a:gd name="T83" fmla="*/ 115 h 121"/>
              <a:gd name="T84" fmla="*/ 126 w 140"/>
              <a:gd name="T85" fmla="*/ 107 h 121"/>
              <a:gd name="T86" fmla="*/ 127 w 140"/>
              <a:gd name="T87" fmla="*/ 120 h 121"/>
              <a:gd name="T88" fmla="*/ 139 w 140"/>
              <a:gd name="T89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0" h="121">
                <a:moveTo>
                  <a:pt x="45" y="49"/>
                </a:moveTo>
                <a:cubicBezTo>
                  <a:pt x="59" y="45"/>
                  <a:pt x="68" y="36"/>
                  <a:pt x="68" y="25"/>
                </a:cubicBezTo>
                <a:cubicBezTo>
                  <a:pt x="68" y="11"/>
                  <a:pt x="53" y="0"/>
                  <a:pt x="34" y="0"/>
                </a:cubicBezTo>
                <a:cubicBezTo>
                  <a:pt x="15" y="0"/>
                  <a:pt x="0" y="11"/>
                  <a:pt x="0" y="25"/>
                </a:cubicBezTo>
                <a:cubicBezTo>
                  <a:pt x="0" y="37"/>
                  <a:pt x="13" y="48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9" y="59"/>
                  <a:pt x="48" y="61"/>
                </a:cubicBezTo>
                <a:cubicBezTo>
                  <a:pt x="48" y="61"/>
                  <a:pt x="44" y="55"/>
                  <a:pt x="45" y="49"/>
                </a:cubicBezTo>
                <a:close/>
                <a:moveTo>
                  <a:pt x="50" y="19"/>
                </a:moveTo>
                <a:cubicBezTo>
                  <a:pt x="50" y="15"/>
                  <a:pt x="50" y="15"/>
                  <a:pt x="50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54" y="32"/>
                  <a:pt x="54" y="32"/>
                  <a:pt x="54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2"/>
                  <a:pt x="54" y="21"/>
                  <a:pt x="55" y="21"/>
                </a:cubicBezTo>
                <a:cubicBezTo>
                  <a:pt x="55" y="20"/>
                  <a:pt x="55" y="19"/>
                  <a:pt x="56" y="19"/>
                </a:cubicBezTo>
                <a:lnTo>
                  <a:pt x="50" y="19"/>
                </a:lnTo>
                <a:close/>
                <a:moveTo>
                  <a:pt x="17" y="28"/>
                </a:moveTo>
                <a:cubicBezTo>
                  <a:pt x="18" y="28"/>
                  <a:pt x="18" y="28"/>
                  <a:pt x="19" y="28"/>
                </a:cubicBezTo>
                <a:cubicBezTo>
                  <a:pt x="19" y="32"/>
                  <a:pt x="19" y="32"/>
                  <a:pt x="19" y="32"/>
                </a:cubicBezTo>
                <a:cubicBezTo>
                  <a:pt x="7" y="32"/>
                  <a:pt x="7" y="32"/>
                  <a:pt x="7" y="32"/>
                </a:cubicBezTo>
                <a:cubicBezTo>
                  <a:pt x="12" y="26"/>
                  <a:pt x="12" y="26"/>
                  <a:pt x="12" y="26"/>
                </a:cubicBezTo>
                <a:cubicBezTo>
                  <a:pt x="13" y="25"/>
                  <a:pt x="13" y="24"/>
                  <a:pt x="13" y="24"/>
                </a:cubicBezTo>
                <a:cubicBezTo>
                  <a:pt x="14" y="23"/>
                  <a:pt x="14" y="23"/>
                  <a:pt x="14" y="22"/>
                </a:cubicBezTo>
                <a:cubicBezTo>
                  <a:pt x="15" y="21"/>
                  <a:pt x="15" y="21"/>
                  <a:pt x="15" y="20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8"/>
                  <a:pt x="14" y="18"/>
                </a:cubicBezTo>
                <a:cubicBezTo>
                  <a:pt x="13" y="18"/>
                  <a:pt x="13" y="19"/>
                  <a:pt x="13" y="20"/>
                </a:cubicBezTo>
                <a:cubicBezTo>
                  <a:pt x="13" y="20"/>
                  <a:pt x="13" y="21"/>
                  <a:pt x="13" y="21"/>
                </a:cubicBezTo>
                <a:cubicBezTo>
                  <a:pt x="13" y="21"/>
                  <a:pt x="13" y="21"/>
                  <a:pt x="13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9"/>
                  <a:pt x="9" y="17"/>
                  <a:pt x="10" y="16"/>
                </a:cubicBezTo>
                <a:cubicBezTo>
                  <a:pt x="11" y="15"/>
                  <a:pt x="12" y="15"/>
                  <a:pt x="14" y="15"/>
                </a:cubicBezTo>
                <a:cubicBezTo>
                  <a:pt x="15" y="15"/>
                  <a:pt x="17" y="15"/>
                  <a:pt x="18" y="16"/>
                </a:cubicBezTo>
                <a:cubicBezTo>
                  <a:pt x="19" y="17"/>
                  <a:pt x="19" y="19"/>
                  <a:pt x="19" y="20"/>
                </a:cubicBezTo>
                <a:cubicBezTo>
                  <a:pt x="19" y="22"/>
                  <a:pt x="19" y="23"/>
                  <a:pt x="18" y="24"/>
                </a:cubicBezTo>
                <a:cubicBezTo>
                  <a:pt x="18" y="25"/>
                  <a:pt x="17" y="25"/>
                  <a:pt x="17" y="26"/>
                </a:cubicBezTo>
                <a:cubicBezTo>
                  <a:pt x="16" y="27"/>
                  <a:pt x="16" y="27"/>
                  <a:pt x="15" y="28"/>
                </a:cubicBezTo>
                <a:cubicBezTo>
                  <a:pt x="16" y="28"/>
                  <a:pt x="16" y="28"/>
                  <a:pt x="17" y="28"/>
                </a:cubicBezTo>
                <a:close/>
                <a:moveTo>
                  <a:pt x="33" y="28"/>
                </a:moveTo>
                <a:cubicBezTo>
                  <a:pt x="31" y="28"/>
                  <a:pt x="31" y="28"/>
                  <a:pt x="31" y="28"/>
                </a:cubicBezTo>
                <a:cubicBezTo>
                  <a:pt x="31" y="32"/>
                  <a:pt x="31" y="32"/>
                  <a:pt x="31" y="32"/>
                </a:cubicBezTo>
                <a:cubicBezTo>
                  <a:pt x="27" y="32"/>
                  <a:pt x="27" y="32"/>
                  <a:pt x="27" y="32"/>
                </a:cubicBezTo>
                <a:cubicBezTo>
                  <a:pt x="27" y="28"/>
                  <a:pt x="27" y="28"/>
                  <a:pt x="27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5"/>
                  <a:pt x="21" y="25"/>
                  <a:pt x="21" y="25"/>
                </a:cubicBezTo>
                <a:cubicBezTo>
                  <a:pt x="26" y="15"/>
                  <a:pt x="26" y="15"/>
                  <a:pt x="26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25"/>
                  <a:pt x="31" y="25"/>
                  <a:pt x="31" y="25"/>
                </a:cubicBezTo>
                <a:cubicBezTo>
                  <a:pt x="33" y="25"/>
                  <a:pt x="33" y="25"/>
                  <a:pt x="33" y="25"/>
                </a:cubicBezTo>
                <a:lnTo>
                  <a:pt x="33" y="28"/>
                </a:lnTo>
                <a:close/>
                <a:moveTo>
                  <a:pt x="34" y="36"/>
                </a:moveTo>
                <a:cubicBezTo>
                  <a:pt x="46" y="13"/>
                  <a:pt x="46" y="13"/>
                  <a:pt x="46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36" y="37"/>
                  <a:pt x="36" y="37"/>
                  <a:pt x="36" y="37"/>
                </a:cubicBezTo>
                <a:lnTo>
                  <a:pt x="34" y="36"/>
                </a:lnTo>
                <a:close/>
                <a:moveTo>
                  <a:pt x="26" y="21"/>
                </a:moveTo>
                <a:cubicBezTo>
                  <a:pt x="27" y="20"/>
                  <a:pt x="27" y="20"/>
                  <a:pt x="27" y="20"/>
                </a:cubicBezTo>
                <a:cubicBezTo>
                  <a:pt x="27" y="20"/>
                  <a:pt x="27" y="20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5"/>
                  <a:pt x="27" y="25"/>
                  <a:pt x="27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5" y="24"/>
                  <a:pt x="25" y="24"/>
                  <a:pt x="25" y="23"/>
                </a:cubicBezTo>
                <a:cubicBezTo>
                  <a:pt x="26" y="22"/>
                  <a:pt x="26" y="22"/>
                  <a:pt x="26" y="21"/>
                </a:cubicBezTo>
                <a:close/>
                <a:moveTo>
                  <a:pt x="65" y="71"/>
                </a:moveTo>
                <a:cubicBezTo>
                  <a:pt x="47" y="91"/>
                  <a:pt x="47" y="91"/>
                  <a:pt x="47" y="91"/>
                </a:cubicBezTo>
                <a:cubicBezTo>
                  <a:pt x="43" y="88"/>
                  <a:pt x="43" y="88"/>
                  <a:pt x="43" y="88"/>
                </a:cubicBezTo>
                <a:cubicBezTo>
                  <a:pt x="41" y="86"/>
                  <a:pt x="41" y="83"/>
                  <a:pt x="43" y="81"/>
                </a:cubicBezTo>
                <a:cubicBezTo>
                  <a:pt x="55" y="68"/>
                  <a:pt x="55" y="68"/>
                  <a:pt x="55" y="68"/>
                </a:cubicBezTo>
                <a:cubicBezTo>
                  <a:pt x="56" y="66"/>
                  <a:pt x="59" y="66"/>
                  <a:pt x="61" y="68"/>
                </a:cubicBezTo>
                <a:lnTo>
                  <a:pt x="65" y="71"/>
                </a:lnTo>
                <a:close/>
                <a:moveTo>
                  <a:pt x="94" y="32"/>
                </a:moveTo>
                <a:cubicBezTo>
                  <a:pt x="92" y="30"/>
                  <a:pt x="92" y="28"/>
                  <a:pt x="94" y="26"/>
                </a:cubicBezTo>
                <a:cubicBezTo>
                  <a:pt x="106" y="13"/>
                  <a:pt x="106" y="13"/>
                  <a:pt x="106" y="13"/>
                </a:cubicBezTo>
                <a:cubicBezTo>
                  <a:pt x="107" y="11"/>
                  <a:pt x="110" y="11"/>
                  <a:pt x="112" y="13"/>
                </a:cubicBezTo>
                <a:cubicBezTo>
                  <a:pt x="116" y="16"/>
                  <a:pt x="116" y="16"/>
                  <a:pt x="116" y="16"/>
                </a:cubicBezTo>
                <a:cubicBezTo>
                  <a:pt x="98" y="35"/>
                  <a:pt x="98" y="35"/>
                  <a:pt x="98" y="35"/>
                </a:cubicBezTo>
                <a:lnTo>
                  <a:pt x="94" y="32"/>
                </a:lnTo>
                <a:close/>
                <a:moveTo>
                  <a:pt x="48" y="92"/>
                </a:moveTo>
                <a:cubicBezTo>
                  <a:pt x="66" y="72"/>
                  <a:pt x="66" y="72"/>
                  <a:pt x="66" y="72"/>
                </a:cubicBezTo>
                <a:cubicBezTo>
                  <a:pt x="66" y="72"/>
                  <a:pt x="72" y="77"/>
                  <a:pt x="87" y="61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9" y="59"/>
                  <a:pt x="89" y="59"/>
                  <a:pt x="89" y="59"/>
                </a:cubicBezTo>
                <a:cubicBezTo>
                  <a:pt x="104" y="42"/>
                  <a:pt x="99" y="36"/>
                  <a:pt x="99" y="36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31" y="27"/>
                  <a:pt x="124" y="42"/>
                  <a:pt x="119" y="49"/>
                </a:cubicBezTo>
                <a:cubicBezTo>
                  <a:pt x="116" y="54"/>
                  <a:pt x="109" y="62"/>
                  <a:pt x="101" y="72"/>
                </a:cubicBezTo>
                <a:cubicBezTo>
                  <a:pt x="93" y="81"/>
                  <a:pt x="85" y="88"/>
                  <a:pt x="80" y="92"/>
                </a:cubicBezTo>
                <a:cubicBezTo>
                  <a:pt x="73" y="97"/>
                  <a:pt x="59" y="105"/>
                  <a:pt x="48" y="92"/>
                </a:cubicBezTo>
                <a:close/>
                <a:moveTo>
                  <a:pt x="83" y="115"/>
                </a:moveTo>
                <a:cubicBezTo>
                  <a:pt x="83" y="117"/>
                  <a:pt x="82" y="118"/>
                  <a:pt x="81" y="118"/>
                </a:cubicBezTo>
                <a:cubicBezTo>
                  <a:pt x="78" y="119"/>
                  <a:pt x="75" y="119"/>
                  <a:pt x="72" y="119"/>
                </a:cubicBezTo>
                <a:cubicBezTo>
                  <a:pt x="72" y="119"/>
                  <a:pt x="72" y="119"/>
                  <a:pt x="72" y="119"/>
                </a:cubicBezTo>
                <a:cubicBezTo>
                  <a:pt x="64" y="119"/>
                  <a:pt x="59" y="116"/>
                  <a:pt x="57" y="112"/>
                </a:cubicBezTo>
                <a:cubicBezTo>
                  <a:pt x="55" y="108"/>
                  <a:pt x="54" y="104"/>
                  <a:pt x="54" y="103"/>
                </a:cubicBezTo>
                <a:cubicBezTo>
                  <a:pt x="54" y="103"/>
                  <a:pt x="54" y="103"/>
                  <a:pt x="54" y="103"/>
                </a:cubicBezTo>
                <a:cubicBezTo>
                  <a:pt x="54" y="102"/>
                  <a:pt x="56" y="101"/>
                  <a:pt x="57" y="101"/>
                </a:cubicBezTo>
                <a:cubicBezTo>
                  <a:pt x="58" y="101"/>
                  <a:pt x="59" y="102"/>
                  <a:pt x="59" y="103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4"/>
                  <a:pt x="59" y="107"/>
                  <a:pt x="61" y="109"/>
                </a:cubicBezTo>
                <a:cubicBezTo>
                  <a:pt x="63" y="112"/>
                  <a:pt x="65" y="114"/>
                  <a:pt x="72" y="115"/>
                </a:cubicBezTo>
                <a:cubicBezTo>
                  <a:pt x="74" y="115"/>
                  <a:pt x="77" y="114"/>
                  <a:pt x="80" y="114"/>
                </a:cubicBezTo>
                <a:cubicBezTo>
                  <a:pt x="81" y="113"/>
                  <a:pt x="82" y="114"/>
                  <a:pt x="83" y="115"/>
                </a:cubicBezTo>
                <a:close/>
                <a:moveTo>
                  <a:pt x="100" y="107"/>
                </a:moveTo>
                <a:cubicBezTo>
                  <a:pt x="91" y="119"/>
                  <a:pt x="91" y="119"/>
                  <a:pt x="91" y="119"/>
                </a:cubicBezTo>
                <a:cubicBezTo>
                  <a:pt x="90" y="120"/>
                  <a:pt x="88" y="121"/>
                  <a:pt x="87" y="120"/>
                </a:cubicBezTo>
                <a:cubicBezTo>
                  <a:pt x="85" y="119"/>
                  <a:pt x="85" y="117"/>
                  <a:pt x="86" y="115"/>
                </a:cubicBezTo>
                <a:cubicBezTo>
                  <a:pt x="95" y="103"/>
                  <a:pt x="95" y="103"/>
                  <a:pt x="95" y="103"/>
                </a:cubicBezTo>
                <a:cubicBezTo>
                  <a:pt x="96" y="102"/>
                  <a:pt x="98" y="102"/>
                  <a:pt x="99" y="103"/>
                </a:cubicBezTo>
                <a:cubicBezTo>
                  <a:pt x="100" y="104"/>
                  <a:pt x="101" y="106"/>
                  <a:pt x="100" y="107"/>
                </a:cubicBezTo>
                <a:close/>
                <a:moveTo>
                  <a:pt x="113" y="107"/>
                </a:moveTo>
                <a:cubicBezTo>
                  <a:pt x="104" y="119"/>
                  <a:pt x="104" y="119"/>
                  <a:pt x="104" y="119"/>
                </a:cubicBezTo>
                <a:cubicBezTo>
                  <a:pt x="103" y="120"/>
                  <a:pt x="101" y="121"/>
                  <a:pt x="100" y="120"/>
                </a:cubicBezTo>
                <a:cubicBezTo>
                  <a:pt x="99" y="119"/>
                  <a:pt x="98" y="117"/>
                  <a:pt x="99" y="115"/>
                </a:cubicBezTo>
                <a:cubicBezTo>
                  <a:pt x="108" y="103"/>
                  <a:pt x="108" y="103"/>
                  <a:pt x="108" y="103"/>
                </a:cubicBezTo>
                <a:cubicBezTo>
                  <a:pt x="109" y="102"/>
                  <a:pt x="111" y="102"/>
                  <a:pt x="112" y="103"/>
                </a:cubicBezTo>
                <a:cubicBezTo>
                  <a:pt x="114" y="104"/>
                  <a:pt x="114" y="106"/>
                  <a:pt x="113" y="107"/>
                </a:cubicBezTo>
                <a:close/>
                <a:moveTo>
                  <a:pt x="126" y="107"/>
                </a:moveTo>
                <a:cubicBezTo>
                  <a:pt x="118" y="119"/>
                  <a:pt x="118" y="119"/>
                  <a:pt x="118" y="119"/>
                </a:cubicBezTo>
                <a:cubicBezTo>
                  <a:pt x="117" y="120"/>
                  <a:pt x="115" y="121"/>
                  <a:pt x="113" y="120"/>
                </a:cubicBezTo>
                <a:cubicBezTo>
                  <a:pt x="112" y="119"/>
                  <a:pt x="112" y="117"/>
                  <a:pt x="113" y="115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22" y="102"/>
                  <a:pt x="124" y="102"/>
                  <a:pt x="125" y="103"/>
                </a:cubicBezTo>
                <a:cubicBezTo>
                  <a:pt x="127" y="104"/>
                  <a:pt x="127" y="106"/>
                  <a:pt x="126" y="107"/>
                </a:cubicBezTo>
                <a:close/>
                <a:moveTo>
                  <a:pt x="139" y="107"/>
                </a:moveTo>
                <a:cubicBezTo>
                  <a:pt x="131" y="119"/>
                  <a:pt x="131" y="119"/>
                  <a:pt x="131" y="119"/>
                </a:cubicBezTo>
                <a:cubicBezTo>
                  <a:pt x="130" y="120"/>
                  <a:pt x="128" y="121"/>
                  <a:pt x="127" y="120"/>
                </a:cubicBezTo>
                <a:cubicBezTo>
                  <a:pt x="125" y="119"/>
                  <a:pt x="125" y="117"/>
                  <a:pt x="126" y="115"/>
                </a:cubicBezTo>
                <a:cubicBezTo>
                  <a:pt x="134" y="103"/>
                  <a:pt x="134" y="103"/>
                  <a:pt x="134" y="103"/>
                </a:cubicBezTo>
                <a:cubicBezTo>
                  <a:pt x="135" y="102"/>
                  <a:pt x="137" y="102"/>
                  <a:pt x="139" y="103"/>
                </a:cubicBezTo>
                <a:cubicBezTo>
                  <a:pt x="140" y="104"/>
                  <a:pt x="140" y="106"/>
                  <a:pt x="139" y="10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26"/>
          <p:cNvSpPr>
            <a:spLocks noEditPoints="1"/>
          </p:cNvSpPr>
          <p:nvPr/>
        </p:nvSpPr>
        <p:spPr bwMode="auto">
          <a:xfrm>
            <a:off x="4155920" y="3427341"/>
            <a:ext cx="378250" cy="45308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30"/>
          <p:cNvSpPr>
            <a:spLocks noEditPoints="1"/>
          </p:cNvSpPr>
          <p:nvPr/>
        </p:nvSpPr>
        <p:spPr bwMode="auto">
          <a:xfrm>
            <a:off x="5293171" y="3489929"/>
            <a:ext cx="450363" cy="327908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775521" y="1700809"/>
            <a:ext cx="967739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7408" y="1996240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56241" y="4464406"/>
            <a:ext cx="967739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56240" y="4759837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49493" y="4463235"/>
            <a:ext cx="967739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41380" y="4758666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99097" y="1699532"/>
            <a:ext cx="967739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99096" y="1994963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5806926" y="1772816"/>
            <a:ext cx="2516462" cy="1307072"/>
          </a:xfrm>
          <a:custGeom>
            <a:avLst/>
            <a:gdLst>
              <a:gd name="T0" fmla="*/ 25 w 229"/>
              <a:gd name="T1" fmla="*/ 0 h 119"/>
              <a:gd name="T2" fmla="*/ 204 w 229"/>
              <a:gd name="T3" fmla="*/ 0 h 119"/>
              <a:gd name="T4" fmla="*/ 229 w 229"/>
              <a:gd name="T5" fmla="*/ 25 h 119"/>
              <a:gd name="T6" fmla="*/ 229 w 229"/>
              <a:gd name="T7" fmla="*/ 94 h 119"/>
              <a:gd name="T8" fmla="*/ 204 w 229"/>
              <a:gd name="T9" fmla="*/ 119 h 119"/>
              <a:gd name="T10" fmla="*/ 57 w 229"/>
              <a:gd name="T11" fmla="*/ 119 h 119"/>
              <a:gd name="T12" fmla="*/ 57 w 229"/>
              <a:gd name="T13" fmla="*/ 103 h 119"/>
              <a:gd name="T14" fmla="*/ 204 w 229"/>
              <a:gd name="T15" fmla="*/ 103 h 119"/>
              <a:gd name="T16" fmla="*/ 213 w 229"/>
              <a:gd name="T17" fmla="*/ 94 h 119"/>
              <a:gd name="T18" fmla="*/ 213 w 229"/>
              <a:gd name="T19" fmla="*/ 25 h 119"/>
              <a:gd name="T20" fmla="*/ 204 w 229"/>
              <a:gd name="T21" fmla="*/ 16 h 119"/>
              <a:gd name="T22" fmla="*/ 25 w 229"/>
              <a:gd name="T23" fmla="*/ 16 h 119"/>
              <a:gd name="T24" fmla="*/ 16 w 229"/>
              <a:gd name="T25" fmla="*/ 25 h 119"/>
              <a:gd name="T26" fmla="*/ 16 w 229"/>
              <a:gd name="T27" fmla="*/ 94 h 119"/>
              <a:gd name="T28" fmla="*/ 25 w 229"/>
              <a:gd name="T29" fmla="*/ 103 h 119"/>
              <a:gd name="T30" fmla="*/ 41 w 229"/>
              <a:gd name="T31" fmla="*/ 103 h 119"/>
              <a:gd name="T32" fmla="*/ 41 w 229"/>
              <a:gd name="T33" fmla="*/ 119 h 119"/>
              <a:gd name="T34" fmla="*/ 25 w 229"/>
              <a:gd name="T35" fmla="*/ 119 h 119"/>
              <a:gd name="T36" fmla="*/ 0 w 229"/>
              <a:gd name="T37" fmla="*/ 94 h 119"/>
              <a:gd name="T38" fmla="*/ 0 w 229"/>
              <a:gd name="T39" fmla="*/ 25 h 119"/>
              <a:gd name="T40" fmla="*/ 25 w 229"/>
              <a:gd name="T4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9" h="119">
                <a:moveTo>
                  <a:pt x="25" y="0"/>
                </a:moveTo>
                <a:cubicBezTo>
                  <a:pt x="204" y="0"/>
                  <a:pt x="204" y="0"/>
                  <a:pt x="204" y="0"/>
                </a:cubicBezTo>
                <a:cubicBezTo>
                  <a:pt x="218" y="0"/>
                  <a:pt x="229" y="12"/>
                  <a:pt x="229" y="25"/>
                </a:cubicBezTo>
                <a:cubicBezTo>
                  <a:pt x="229" y="94"/>
                  <a:pt x="229" y="94"/>
                  <a:pt x="229" y="94"/>
                </a:cubicBezTo>
                <a:cubicBezTo>
                  <a:pt x="229" y="108"/>
                  <a:pt x="218" y="119"/>
                  <a:pt x="204" y="119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7" y="103"/>
                  <a:pt x="57" y="103"/>
                  <a:pt x="57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9" y="103"/>
                  <a:pt x="213" y="99"/>
                  <a:pt x="213" y="94"/>
                </a:cubicBezTo>
                <a:cubicBezTo>
                  <a:pt x="213" y="25"/>
                  <a:pt x="213" y="25"/>
                  <a:pt x="213" y="25"/>
                </a:cubicBezTo>
                <a:cubicBezTo>
                  <a:pt x="213" y="20"/>
                  <a:pt x="209" y="16"/>
                  <a:pt x="204" y="16"/>
                </a:cubicBezTo>
                <a:cubicBezTo>
                  <a:pt x="25" y="16"/>
                  <a:pt x="25" y="16"/>
                  <a:pt x="25" y="16"/>
                </a:cubicBezTo>
                <a:cubicBezTo>
                  <a:pt x="20" y="16"/>
                  <a:pt x="16" y="20"/>
                  <a:pt x="16" y="25"/>
                </a:cubicBezTo>
                <a:cubicBezTo>
                  <a:pt x="16" y="94"/>
                  <a:pt x="16" y="94"/>
                  <a:pt x="16" y="94"/>
                </a:cubicBezTo>
                <a:cubicBezTo>
                  <a:pt x="16" y="99"/>
                  <a:pt x="20" y="103"/>
                  <a:pt x="25" y="103"/>
                </a:cubicBezTo>
                <a:cubicBezTo>
                  <a:pt x="41" y="103"/>
                  <a:pt x="41" y="103"/>
                  <a:pt x="41" y="103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25" y="119"/>
                  <a:pt x="25" y="119"/>
                  <a:pt x="25" y="119"/>
                </a:cubicBezTo>
                <a:cubicBezTo>
                  <a:pt x="12" y="119"/>
                  <a:pt x="0" y="108"/>
                  <a:pt x="0" y="9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2"/>
                  <a:pt x="12" y="0"/>
                  <a:pt x="25" y="0"/>
                </a:cubicBezTo>
                <a:close/>
              </a:path>
            </a:pathLst>
          </a:custGeom>
          <a:solidFill>
            <a:schemeClr val="accent3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>
            <a:spLocks noEditPoints="1"/>
          </p:cNvSpPr>
          <p:nvPr/>
        </p:nvSpPr>
        <p:spPr bwMode="auto">
          <a:xfrm>
            <a:off x="3918418" y="2298437"/>
            <a:ext cx="2516462" cy="1297769"/>
          </a:xfrm>
          <a:custGeom>
            <a:avLst/>
            <a:gdLst>
              <a:gd name="T0" fmla="*/ 25 w 229"/>
              <a:gd name="T1" fmla="*/ 0 h 118"/>
              <a:gd name="T2" fmla="*/ 172 w 229"/>
              <a:gd name="T3" fmla="*/ 0 h 118"/>
              <a:gd name="T4" fmla="*/ 172 w 229"/>
              <a:gd name="T5" fmla="*/ 16 h 118"/>
              <a:gd name="T6" fmla="*/ 25 w 229"/>
              <a:gd name="T7" fmla="*/ 16 h 118"/>
              <a:gd name="T8" fmla="*/ 16 w 229"/>
              <a:gd name="T9" fmla="*/ 24 h 118"/>
              <a:gd name="T10" fmla="*/ 16 w 229"/>
              <a:gd name="T11" fmla="*/ 93 h 118"/>
              <a:gd name="T12" fmla="*/ 25 w 229"/>
              <a:gd name="T13" fmla="*/ 102 h 118"/>
              <a:gd name="T14" fmla="*/ 143 w 229"/>
              <a:gd name="T15" fmla="*/ 102 h 118"/>
              <a:gd name="T16" fmla="*/ 143 w 229"/>
              <a:gd name="T17" fmla="*/ 118 h 118"/>
              <a:gd name="T18" fmla="*/ 25 w 229"/>
              <a:gd name="T19" fmla="*/ 118 h 118"/>
              <a:gd name="T20" fmla="*/ 0 w 229"/>
              <a:gd name="T21" fmla="*/ 93 h 118"/>
              <a:gd name="T22" fmla="*/ 0 w 229"/>
              <a:gd name="T23" fmla="*/ 24 h 118"/>
              <a:gd name="T24" fmla="*/ 25 w 229"/>
              <a:gd name="T25" fmla="*/ 0 h 118"/>
              <a:gd name="T26" fmla="*/ 159 w 229"/>
              <a:gd name="T27" fmla="*/ 102 h 118"/>
              <a:gd name="T28" fmla="*/ 205 w 229"/>
              <a:gd name="T29" fmla="*/ 102 h 118"/>
              <a:gd name="T30" fmla="*/ 213 w 229"/>
              <a:gd name="T31" fmla="*/ 93 h 118"/>
              <a:gd name="T32" fmla="*/ 213 w 229"/>
              <a:gd name="T33" fmla="*/ 24 h 118"/>
              <a:gd name="T34" fmla="*/ 205 w 229"/>
              <a:gd name="T35" fmla="*/ 16 h 118"/>
              <a:gd name="T36" fmla="*/ 188 w 229"/>
              <a:gd name="T37" fmla="*/ 16 h 118"/>
              <a:gd name="T38" fmla="*/ 188 w 229"/>
              <a:gd name="T39" fmla="*/ 0 h 118"/>
              <a:gd name="T40" fmla="*/ 205 w 229"/>
              <a:gd name="T41" fmla="*/ 0 h 118"/>
              <a:gd name="T42" fmla="*/ 229 w 229"/>
              <a:gd name="T43" fmla="*/ 24 h 118"/>
              <a:gd name="T44" fmla="*/ 229 w 229"/>
              <a:gd name="T45" fmla="*/ 93 h 118"/>
              <a:gd name="T46" fmla="*/ 205 w 229"/>
              <a:gd name="T47" fmla="*/ 118 h 118"/>
              <a:gd name="T48" fmla="*/ 159 w 229"/>
              <a:gd name="T49" fmla="*/ 118 h 118"/>
              <a:gd name="T50" fmla="*/ 159 w 229"/>
              <a:gd name="T51" fmla="*/ 102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29" h="118">
                <a:moveTo>
                  <a:pt x="25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25" y="16"/>
                  <a:pt x="25" y="16"/>
                  <a:pt x="25" y="16"/>
                </a:cubicBezTo>
                <a:cubicBezTo>
                  <a:pt x="20" y="16"/>
                  <a:pt x="16" y="20"/>
                  <a:pt x="16" y="24"/>
                </a:cubicBezTo>
                <a:cubicBezTo>
                  <a:pt x="16" y="93"/>
                  <a:pt x="16" y="93"/>
                  <a:pt x="16" y="93"/>
                </a:cubicBezTo>
                <a:cubicBezTo>
                  <a:pt x="16" y="98"/>
                  <a:pt x="20" y="102"/>
                  <a:pt x="25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18"/>
                  <a:pt x="143" y="118"/>
                  <a:pt x="143" y="118"/>
                </a:cubicBezTo>
                <a:cubicBezTo>
                  <a:pt x="25" y="118"/>
                  <a:pt x="25" y="118"/>
                  <a:pt x="25" y="118"/>
                </a:cubicBezTo>
                <a:cubicBezTo>
                  <a:pt x="12" y="118"/>
                  <a:pt x="0" y="107"/>
                  <a:pt x="0" y="9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1"/>
                  <a:pt x="12" y="0"/>
                  <a:pt x="25" y="0"/>
                </a:cubicBezTo>
                <a:close/>
                <a:moveTo>
                  <a:pt x="159" y="102"/>
                </a:moveTo>
                <a:cubicBezTo>
                  <a:pt x="205" y="102"/>
                  <a:pt x="205" y="102"/>
                  <a:pt x="205" y="102"/>
                </a:cubicBezTo>
                <a:cubicBezTo>
                  <a:pt x="209" y="102"/>
                  <a:pt x="213" y="98"/>
                  <a:pt x="213" y="93"/>
                </a:cubicBezTo>
                <a:cubicBezTo>
                  <a:pt x="213" y="24"/>
                  <a:pt x="213" y="24"/>
                  <a:pt x="213" y="24"/>
                </a:cubicBezTo>
                <a:cubicBezTo>
                  <a:pt x="213" y="20"/>
                  <a:pt x="209" y="16"/>
                  <a:pt x="205" y="16"/>
                </a:cubicBezTo>
                <a:cubicBezTo>
                  <a:pt x="188" y="16"/>
                  <a:pt x="188" y="16"/>
                  <a:pt x="188" y="16"/>
                </a:cubicBezTo>
                <a:cubicBezTo>
                  <a:pt x="188" y="0"/>
                  <a:pt x="188" y="0"/>
                  <a:pt x="188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18" y="0"/>
                  <a:pt x="229" y="11"/>
                  <a:pt x="229" y="24"/>
                </a:cubicBezTo>
                <a:cubicBezTo>
                  <a:pt x="229" y="93"/>
                  <a:pt x="229" y="93"/>
                  <a:pt x="229" y="93"/>
                </a:cubicBezTo>
                <a:cubicBezTo>
                  <a:pt x="229" y="107"/>
                  <a:pt x="218" y="118"/>
                  <a:pt x="205" y="118"/>
                </a:cubicBezTo>
                <a:cubicBezTo>
                  <a:pt x="159" y="118"/>
                  <a:pt x="159" y="118"/>
                  <a:pt x="159" y="118"/>
                </a:cubicBezTo>
                <a:lnTo>
                  <a:pt x="159" y="102"/>
                </a:lnTo>
                <a:close/>
              </a:path>
            </a:pathLst>
          </a:custGeom>
          <a:solidFill>
            <a:schemeClr val="accent4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>
            <a:spLocks noEditPoints="1"/>
          </p:cNvSpPr>
          <p:nvPr/>
        </p:nvSpPr>
        <p:spPr bwMode="auto">
          <a:xfrm>
            <a:off x="5490625" y="3079889"/>
            <a:ext cx="1297769" cy="1283813"/>
          </a:xfrm>
          <a:custGeom>
            <a:avLst/>
            <a:gdLst>
              <a:gd name="T0" fmla="*/ 21 w 118"/>
              <a:gd name="T1" fmla="*/ 16 h 117"/>
              <a:gd name="T2" fmla="*/ 70 w 118"/>
              <a:gd name="T3" fmla="*/ 16 h 117"/>
              <a:gd name="T4" fmla="*/ 70 w 118"/>
              <a:gd name="T5" fmla="*/ 0 h 117"/>
              <a:gd name="T6" fmla="*/ 21 w 118"/>
              <a:gd name="T7" fmla="*/ 0 h 117"/>
              <a:gd name="T8" fmla="*/ 0 w 118"/>
              <a:gd name="T9" fmla="*/ 20 h 117"/>
              <a:gd name="T10" fmla="*/ 0 w 118"/>
              <a:gd name="T11" fmla="*/ 97 h 117"/>
              <a:gd name="T12" fmla="*/ 21 w 118"/>
              <a:gd name="T13" fmla="*/ 117 h 117"/>
              <a:gd name="T14" fmla="*/ 29 w 118"/>
              <a:gd name="T15" fmla="*/ 117 h 117"/>
              <a:gd name="T16" fmla="*/ 29 w 118"/>
              <a:gd name="T17" fmla="*/ 102 h 117"/>
              <a:gd name="T18" fmla="*/ 21 w 118"/>
              <a:gd name="T19" fmla="*/ 102 h 117"/>
              <a:gd name="T20" fmla="*/ 16 w 118"/>
              <a:gd name="T21" fmla="*/ 97 h 117"/>
              <a:gd name="T22" fmla="*/ 16 w 118"/>
              <a:gd name="T23" fmla="*/ 20 h 117"/>
              <a:gd name="T24" fmla="*/ 21 w 118"/>
              <a:gd name="T25" fmla="*/ 16 h 117"/>
              <a:gd name="T26" fmla="*/ 45 w 118"/>
              <a:gd name="T27" fmla="*/ 117 h 117"/>
              <a:gd name="T28" fmla="*/ 98 w 118"/>
              <a:gd name="T29" fmla="*/ 117 h 117"/>
              <a:gd name="T30" fmla="*/ 118 w 118"/>
              <a:gd name="T31" fmla="*/ 97 h 117"/>
              <a:gd name="T32" fmla="*/ 118 w 118"/>
              <a:gd name="T33" fmla="*/ 20 h 117"/>
              <a:gd name="T34" fmla="*/ 98 w 118"/>
              <a:gd name="T35" fmla="*/ 0 h 117"/>
              <a:gd name="T36" fmla="*/ 86 w 118"/>
              <a:gd name="T37" fmla="*/ 0 h 117"/>
              <a:gd name="T38" fmla="*/ 86 w 118"/>
              <a:gd name="T39" fmla="*/ 16 h 117"/>
              <a:gd name="T40" fmla="*/ 98 w 118"/>
              <a:gd name="T41" fmla="*/ 16 h 117"/>
              <a:gd name="T42" fmla="*/ 102 w 118"/>
              <a:gd name="T43" fmla="*/ 20 h 117"/>
              <a:gd name="T44" fmla="*/ 102 w 118"/>
              <a:gd name="T45" fmla="*/ 97 h 117"/>
              <a:gd name="T46" fmla="*/ 98 w 118"/>
              <a:gd name="T47" fmla="*/ 102 h 117"/>
              <a:gd name="T48" fmla="*/ 45 w 118"/>
              <a:gd name="T49" fmla="*/ 102 h 117"/>
              <a:gd name="T50" fmla="*/ 45 w 118"/>
              <a:gd name="T51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8" h="117">
                <a:moveTo>
                  <a:pt x="21" y="16"/>
                </a:moveTo>
                <a:cubicBezTo>
                  <a:pt x="70" y="16"/>
                  <a:pt x="70" y="16"/>
                  <a:pt x="70" y="16"/>
                </a:cubicBezTo>
                <a:cubicBezTo>
                  <a:pt x="70" y="0"/>
                  <a:pt x="70" y="0"/>
                  <a:pt x="70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10" y="0"/>
                  <a:pt x="0" y="9"/>
                  <a:pt x="0" y="20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8"/>
                  <a:pt x="10" y="117"/>
                  <a:pt x="21" y="117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29" y="102"/>
                  <a:pt x="29" y="102"/>
                  <a:pt x="29" y="102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18" y="102"/>
                  <a:pt x="16" y="99"/>
                  <a:pt x="16" y="97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18"/>
                  <a:pt x="18" y="16"/>
                  <a:pt x="21" y="16"/>
                </a:cubicBezTo>
                <a:close/>
                <a:moveTo>
                  <a:pt x="45" y="117"/>
                </a:moveTo>
                <a:cubicBezTo>
                  <a:pt x="98" y="117"/>
                  <a:pt x="98" y="117"/>
                  <a:pt x="98" y="117"/>
                </a:cubicBezTo>
                <a:cubicBezTo>
                  <a:pt x="109" y="117"/>
                  <a:pt x="118" y="108"/>
                  <a:pt x="118" y="97"/>
                </a:cubicBezTo>
                <a:cubicBezTo>
                  <a:pt x="118" y="20"/>
                  <a:pt x="118" y="20"/>
                  <a:pt x="118" y="20"/>
                </a:cubicBezTo>
                <a:cubicBezTo>
                  <a:pt x="118" y="9"/>
                  <a:pt x="109" y="0"/>
                  <a:pt x="98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6" y="16"/>
                  <a:pt x="86" y="16"/>
                  <a:pt x="86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100" y="16"/>
                  <a:pt x="102" y="18"/>
                  <a:pt x="102" y="20"/>
                </a:cubicBezTo>
                <a:cubicBezTo>
                  <a:pt x="102" y="97"/>
                  <a:pt x="102" y="97"/>
                  <a:pt x="102" y="97"/>
                </a:cubicBezTo>
                <a:cubicBezTo>
                  <a:pt x="102" y="99"/>
                  <a:pt x="100" y="102"/>
                  <a:pt x="98" y="102"/>
                </a:cubicBezTo>
                <a:cubicBezTo>
                  <a:pt x="45" y="102"/>
                  <a:pt x="45" y="102"/>
                  <a:pt x="45" y="102"/>
                </a:cubicBezTo>
                <a:lnTo>
                  <a:pt x="45" y="11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>
            <a:spLocks noEditPoints="1"/>
          </p:cNvSpPr>
          <p:nvPr/>
        </p:nvSpPr>
        <p:spPr bwMode="auto">
          <a:xfrm>
            <a:off x="5806926" y="3870643"/>
            <a:ext cx="2516462" cy="1297769"/>
          </a:xfrm>
          <a:custGeom>
            <a:avLst/>
            <a:gdLst>
              <a:gd name="T0" fmla="*/ 25 w 229"/>
              <a:gd name="T1" fmla="*/ 0 h 118"/>
              <a:gd name="T2" fmla="*/ 73 w 229"/>
              <a:gd name="T3" fmla="*/ 0 h 118"/>
              <a:gd name="T4" fmla="*/ 73 w 229"/>
              <a:gd name="T5" fmla="*/ 16 h 118"/>
              <a:gd name="T6" fmla="*/ 25 w 229"/>
              <a:gd name="T7" fmla="*/ 16 h 118"/>
              <a:gd name="T8" fmla="*/ 16 w 229"/>
              <a:gd name="T9" fmla="*/ 25 h 118"/>
              <a:gd name="T10" fmla="*/ 16 w 229"/>
              <a:gd name="T11" fmla="*/ 45 h 118"/>
              <a:gd name="T12" fmla="*/ 0 w 229"/>
              <a:gd name="T13" fmla="*/ 45 h 118"/>
              <a:gd name="T14" fmla="*/ 0 w 229"/>
              <a:gd name="T15" fmla="*/ 25 h 118"/>
              <a:gd name="T16" fmla="*/ 25 w 229"/>
              <a:gd name="T17" fmla="*/ 0 h 118"/>
              <a:gd name="T18" fmla="*/ 16 w 229"/>
              <a:gd name="T19" fmla="*/ 61 h 118"/>
              <a:gd name="T20" fmla="*/ 16 w 229"/>
              <a:gd name="T21" fmla="*/ 94 h 118"/>
              <a:gd name="T22" fmla="*/ 25 w 229"/>
              <a:gd name="T23" fmla="*/ 103 h 118"/>
              <a:gd name="T24" fmla="*/ 204 w 229"/>
              <a:gd name="T25" fmla="*/ 103 h 118"/>
              <a:gd name="T26" fmla="*/ 213 w 229"/>
              <a:gd name="T27" fmla="*/ 94 h 118"/>
              <a:gd name="T28" fmla="*/ 213 w 229"/>
              <a:gd name="T29" fmla="*/ 25 h 118"/>
              <a:gd name="T30" fmla="*/ 204 w 229"/>
              <a:gd name="T31" fmla="*/ 16 h 118"/>
              <a:gd name="T32" fmla="*/ 89 w 229"/>
              <a:gd name="T33" fmla="*/ 16 h 118"/>
              <a:gd name="T34" fmla="*/ 89 w 229"/>
              <a:gd name="T35" fmla="*/ 0 h 118"/>
              <a:gd name="T36" fmla="*/ 204 w 229"/>
              <a:gd name="T37" fmla="*/ 0 h 118"/>
              <a:gd name="T38" fmla="*/ 229 w 229"/>
              <a:gd name="T39" fmla="*/ 25 h 118"/>
              <a:gd name="T40" fmla="*/ 229 w 229"/>
              <a:gd name="T41" fmla="*/ 94 h 118"/>
              <a:gd name="T42" fmla="*/ 204 w 229"/>
              <a:gd name="T43" fmla="*/ 118 h 118"/>
              <a:gd name="T44" fmla="*/ 25 w 229"/>
              <a:gd name="T45" fmla="*/ 118 h 118"/>
              <a:gd name="T46" fmla="*/ 0 w 229"/>
              <a:gd name="T47" fmla="*/ 94 h 118"/>
              <a:gd name="T48" fmla="*/ 0 w 229"/>
              <a:gd name="T49" fmla="*/ 61 h 118"/>
              <a:gd name="T50" fmla="*/ 16 w 229"/>
              <a:gd name="T51" fmla="*/ 6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29" h="118">
                <a:moveTo>
                  <a:pt x="25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16"/>
                  <a:pt x="73" y="16"/>
                  <a:pt x="73" y="16"/>
                </a:cubicBezTo>
                <a:cubicBezTo>
                  <a:pt x="25" y="16"/>
                  <a:pt x="25" y="16"/>
                  <a:pt x="25" y="16"/>
                </a:cubicBezTo>
                <a:cubicBezTo>
                  <a:pt x="20" y="16"/>
                  <a:pt x="16" y="20"/>
                  <a:pt x="16" y="25"/>
                </a:cubicBezTo>
                <a:cubicBezTo>
                  <a:pt x="16" y="45"/>
                  <a:pt x="16" y="45"/>
                  <a:pt x="16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1"/>
                  <a:pt x="12" y="0"/>
                  <a:pt x="25" y="0"/>
                </a:cubicBezTo>
                <a:close/>
                <a:moveTo>
                  <a:pt x="16" y="61"/>
                </a:moveTo>
                <a:cubicBezTo>
                  <a:pt x="16" y="94"/>
                  <a:pt x="16" y="94"/>
                  <a:pt x="16" y="94"/>
                </a:cubicBezTo>
                <a:cubicBezTo>
                  <a:pt x="16" y="99"/>
                  <a:pt x="20" y="103"/>
                  <a:pt x="25" y="103"/>
                </a:cubicBezTo>
                <a:cubicBezTo>
                  <a:pt x="85" y="103"/>
                  <a:pt x="145" y="103"/>
                  <a:pt x="204" y="103"/>
                </a:cubicBezTo>
                <a:cubicBezTo>
                  <a:pt x="209" y="103"/>
                  <a:pt x="213" y="99"/>
                  <a:pt x="213" y="94"/>
                </a:cubicBezTo>
                <a:cubicBezTo>
                  <a:pt x="213" y="25"/>
                  <a:pt x="213" y="25"/>
                  <a:pt x="213" y="25"/>
                </a:cubicBezTo>
                <a:cubicBezTo>
                  <a:pt x="213" y="20"/>
                  <a:pt x="209" y="16"/>
                  <a:pt x="204" y="16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0"/>
                  <a:pt x="89" y="0"/>
                  <a:pt x="89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218" y="0"/>
                  <a:pt x="229" y="11"/>
                  <a:pt x="229" y="25"/>
                </a:cubicBezTo>
                <a:cubicBezTo>
                  <a:pt x="229" y="94"/>
                  <a:pt x="229" y="94"/>
                  <a:pt x="229" y="94"/>
                </a:cubicBezTo>
                <a:cubicBezTo>
                  <a:pt x="229" y="107"/>
                  <a:pt x="218" y="118"/>
                  <a:pt x="204" y="118"/>
                </a:cubicBezTo>
                <a:cubicBezTo>
                  <a:pt x="145" y="118"/>
                  <a:pt x="85" y="118"/>
                  <a:pt x="25" y="118"/>
                </a:cubicBezTo>
                <a:cubicBezTo>
                  <a:pt x="12" y="118"/>
                  <a:pt x="0" y="107"/>
                  <a:pt x="0" y="94"/>
                </a:cubicBezTo>
                <a:cubicBezTo>
                  <a:pt x="0" y="61"/>
                  <a:pt x="0" y="61"/>
                  <a:pt x="0" y="61"/>
                </a:cubicBezTo>
                <a:lnTo>
                  <a:pt x="16" y="61"/>
                </a:ln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3918418" y="4363700"/>
            <a:ext cx="2516462" cy="1307072"/>
          </a:xfrm>
          <a:custGeom>
            <a:avLst/>
            <a:gdLst>
              <a:gd name="T0" fmla="*/ 25 w 229"/>
              <a:gd name="T1" fmla="*/ 0 h 119"/>
              <a:gd name="T2" fmla="*/ 205 w 229"/>
              <a:gd name="T3" fmla="*/ 0 h 119"/>
              <a:gd name="T4" fmla="*/ 229 w 229"/>
              <a:gd name="T5" fmla="*/ 25 h 119"/>
              <a:gd name="T6" fmla="*/ 229 w 229"/>
              <a:gd name="T7" fmla="*/ 58 h 119"/>
              <a:gd name="T8" fmla="*/ 213 w 229"/>
              <a:gd name="T9" fmla="*/ 58 h 119"/>
              <a:gd name="T10" fmla="*/ 213 w 229"/>
              <a:gd name="T11" fmla="*/ 25 h 119"/>
              <a:gd name="T12" fmla="*/ 205 w 229"/>
              <a:gd name="T13" fmla="*/ 16 h 119"/>
              <a:gd name="T14" fmla="*/ 25 w 229"/>
              <a:gd name="T15" fmla="*/ 16 h 119"/>
              <a:gd name="T16" fmla="*/ 16 w 229"/>
              <a:gd name="T17" fmla="*/ 25 h 119"/>
              <a:gd name="T18" fmla="*/ 16 w 229"/>
              <a:gd name="T19" fmla="*/ 94 h 119"/>
              <a:gd name="T20" fmla="*/ 25 w 229"/>
              <a:gd name="T21" fmla="*/ 103 h 119"/>
              <a:gd name="T22" fmla="*/ 205 w 229"/>
              <a:gd name="T23" fmla="*/ 103 h 119"/>
              <a:gd name="T24" fmla="*/ 213 w 229"/>
              <a:gd name="T25" fmla="*/ 94 h 119"/>
              <a:gd name="T26" fmla="*/ 213 w 229"/>
              <a:gd name="T27" fmla="*/ 73 h 119"/>
              <a:gd name="T28" fmla="*/ 229 w 229"/>
              <a:gd name="T29" fmla="*/ 73 h 119"/>
              <a:gd name="T30" fmla="*/ 229 w 229"/>
              <a:gd name="T31" fmla="*/ 94 h 119"/>
              <a:gd name="T32" fmla="*/ 205 w 229"/>
              <a:gd name="T33" fmla="*/ 119 h 119"/>
              <a:gd name="T34" fmla="*/ 25 w 229"/>
              <a:gd name="T35" fmla="*/ 119 h 119"/>
              <a:gd name="T36" fmla="*/ 0 w 229"/>
              <a:gd name="T37" fmla="*/ 94 h 119"/>
              <a:gd name="T38" fmla="*/ 0 w 229"/>
              <a:gd name="T39" fmla="*/ 25 h 119"/>
              <a:gd name="T40" fmla="*/ 25 w 229"/>
              <a:gd name="T4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9" h="119">
                <a:moveTo>
                  <a:pt x="25" y="0"/>
                </a:moveTo>
                <a:cubicBezTo>
                  <a:pt x="85" y="0"/>
                  <a:pt x="145" y="0"/>
                  <a:pt x="205" y="0"/>
                </a:cubicBezTo>
                <a:cubicBezTo>
                  <a:pt x="218" y="0"/>
                  <a:pt x="229" y="12"/>
                  <a:pt x="229" y="25"/>
                </a:cubicBezTo>
                <a:cubicBezTo>
                  <a:pt x="229" y="58"/>
                  <a:pt x="229" y="58"/>
                  <a:pt x="229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3" y="25"/>
                  <a:pt x="213" y="25"/>
                  <a:pt x="213" y="25"/>
                </a:cubicBezTo>
                <a:cubicBezTo>
                  <a:pt x="213" y="20"/>
                  <a:pt x="209" y="16"/>
                  <a:pt x="205" y="16"/>
                </a:cubicBezTo>
                <a:cubicBezTo>
                  <a:pt x="145" y="16"/>
                  <a:pt x="85" y="16"/>
                  <a:pt x="25" y="16"/>
                </a:cubicBezTo>
                <a:cubicBezTo>
                  <a:pt x="20" y="16"/>
                  <a:pt x="16" y="20"/>
                  <a:pt x="16" y="25"/>
                </a:cubicBezTo>
                <a:cubicBezTo>
                  <a:pt x="16" y="94"/>
                  <a:pt x="16" y="94"/>
                  <a:pt x="16" y="94"/>
                </a:cubicBezTo>
                <a:cubicBezTo>
                  <a:pt x="16" y="99"/>
                  <a:pt x="20" y="103"/>
                  <a:pt x="25" y="103"/>
                </a:cubicBezTo>
                <a:cubicBezTo>
                  <a:pt x="85" y="103"/>
                  <a:pt x="145" y="103"/>
                  <a:pt x="205" y="103"/>
                </a:cubicBezTo>
                <a:cubicBezTo>
                  <a:pt x="209" y="103"/>
                  <a:pt x="213" y="99"/>
                  <a:pt x="213" y="94"/>
                </a:cubicBezTo>
                <a:cubicBezTo>
                  <a:pt x="213" y="73"/>
                  <a:pt x="213" y="73"/>
                  <a:pt x="213" y="73"/>
                </a:cubicBezTo>
                <a:cubicBezTo>
                  <a:pt x="229" y="73"/>
                  <a:pt x="229" y="73"/>
                  <a:pt x="229" y="73"/>
                </a:cubicBezTo>
                <a:cubicBezTo>
                  <a:pt x="229" y="94"/>
                  <a:pt x="229" y="94"/>
                  <a:pt x="229" y="94"/>
                </a:cubicBezTo>
                <a:cubicBezTo>
                  <a:pt x="229" y="108"/>
                  <a:pt x="218" y="119"/>
                  <a:pt x="205" y="119"/>
                </a:cubicBezTo>
                <a:cubicBezTo>
                  <a:pt x="145" y="119"/>
                  <a:pt x="85" y="119"/>
                  <a:pt x="25" y="119"/>
                </a:cubicBezTo>
                <a:cubicBezTo>
                  <a:pt x="12" y="119"/>
                  <a:pt x="0" y="108"/>
                  <a:pt x="0" y="9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2"/>
                  <a:pt x="12" y="0"/>
                  <a:pt x="25" y="0"/>
                </a:cubicBez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3127663" y="2619388"/>
            <a:ext cx="483756" cy="404682"/>
          </a:xfrm>
          <a:prstGeom prst="rect">
            <a:avLst/>
          </a:prstGeom>
          <a:solidFill>
            <a:schemeClr val="accent4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01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8588521" y="2126331"/>
            <a:ext cx="483756" cy="413985"/>
          </a:xfrm>
          <a:prstGeom prst="rect">
            <a:avLst/>
          </a:prstGeom>
          <a:solidFill>
            <a:schemeClr val="accent3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02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3127663" y="4893971"/>
            <a:ext cx="483756" cy="404682"/>
          </a:xfrm>
          <a:prstGeom prst="rect">
            <a:avLst/>
          </a:prstGeom>
          <a:solidFill>
            <a:schemeClr val="accent2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03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8588521" y="4256715"/>
            <a:ext cx="483756" cy="413985"/>
          </a:xfrm>
          <a:prstGeom prst="rect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04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6" name="Freeform 20"/>
          <p:cNvSpPr>
            <a:spLocks noEditPoints="1"/>
          </p:cNvSpPr>
          <p:nvPr/>
        </p:nvSpPr>
        <p:spPr bwMode="auto">
          <a:xfrm>
            <a:off x="4977378" y="4721022"/>
            <a:ext cx="398542" cy="592428"/>
          </a:xfrm>
          <a:custGeom>
            <a:avLst/>
            <a:gdLst>
              <a:gd name="T0" fmla="*/ 63 w 94"/>
              <a:gd name="T1" fmla="*/ 23 h 140"/>
              <a:gd name="T2" fmla="*/ 58 w 94"/>
              <a:gd name="T3" fmla="*/ 12 h 140"/>
              <a:gd name="T4" fmla="*/ 47 w 94"/>
              <a:gd name="T5" fmla="*/ 0 h 140"/>
              <a:gd name="T6" fmla="*/ 36 w 94"/>
              <a:gd name="T7" fmla="*/ 12 h 140"/>
              <a:gd name="T8" fmla="*/ 32 w 94"/>
              <a:gd name="T9" fmla="*/ 23 h 140"/>
              <a:gd name="T10" fmla="*/ 0 w 94"/>
              <a:gd name="T11" fmla="*/ 30 h 140"/>
              <a:gd name="T12" fmla="*/ 8 w 94"/>
              <a:gd name="T13" fmla="*/ 140 h 140"/>
              <a:gd name="T14" fmla="*/ 94 w 94"/>
              <a:gd name="T15" fmla="*/ 132 h 140"/>
              <a:gd name="T16" fmla="*/ 86 w 94"/>
              <a:gd name="T17" fmla="*/ 23 h 140"/>
              <a:gd name="T18" fmla="*/ 56 w 94"/>
              <a:gd name="T19" fmla="*/ 11 h 140"/>
              <a:gd name="T20" fmla="*/ 38 w 94"/>
              <a:gd name="T21" fmla="*/ 11 h 140"/>
              <a:gd name="T22" fmla="*/ 83 w 94"/>
              <a:gd name="T23" fmla="*/ 124 h 140"/>
              <a:gd name="T24" fmla="*/ 11 w 94"/>
              <a:gd name="T25" fmla="*/ 29 h 140"/>
              <a:gd name="T26" fmla="*/ 22 w 94"/>
              <a:gd name="T27" fmla="*/ 35 h 140"/>
              <a:gd name="T28" fmla="*/ 70 w 94"/>
              <a:gd name="T29" fmla="*/ 29 h 140"/>
              <a:gd name="T30" fmla="*/ 83 w 94"/>
              <a:gd name="T31" fmla="*/ 124 h 140"/>
              <a:gd name="T32" fmla="*/ 54 w 94"/>
              <a:gd name="T33" fmla="*/ 11 h 140"/>
              <a:gd name="T34" fmla="*/ 40 w 94"/>
              <a:gd name="T35" fmla="*/ 11 h 140"/>
              <a:gd name="T36" fmla="*/ 47 w 94"/>
              <a:gd name="T37" fmla="*/ 6 h 140"/>
              <a:gd name="T38" fmla="*/ 47 w 94"/>
              <a:gd name="T39" fmla="*/ 16 h 140"/>
              <a:gd name="T40" fmla="*/ 47 w 94"/>
              <a:gd name="T41" fmla="*/ 6 h 140"/>
              <a:gd name="T42" fmla="*/ 37 w 94"/>
              <a:gd name="T43" fmla="*/ 88 h 140"/>
              <a:gd name="T44" fmla="*/ 25 w 94"/>
              <a:gd name="T45" fmla="*/ 102 h 140"/>
              <a:gd name="T46" fmla="*/ 18 w 94"/>
              <a:gd name="T47" fmla="*/ 94 h 140"/>
              <a:gd name="T48" fmla="*/ 25 w 94"/>
              <a:gd name="T49" fmla="*/ 95 h 140"/>
              <a:gd name="T50" fmla="*/ 35 w 94"/>
              <a:gd name="T51" fmla="*/ 67 h 140"/>
              <a:gd name="T52" fmla="*/ 26 w 94"/>
              <a:gd name="T53" fmla="*/ 81 h 140"/>
              <a:gd name="T54" fmla="*/ 24 w 94"/>
              <a:gd name="T55" fmla="*/ 81 h 140"/>
              <a:gd name="T56" fmla="*/ 20 w 94"/>
              <a:gd name="T57" fmla="*/ 72 h 140"/>
              <a:gd name="T58" fmla="*/ 35 w 94"/>
              <a:gd name="T59" fmla="*/ 67 h 140"/>
              <a:gd name="T60" fmla="*/ 37 w 94"/>
              <a:gd name="T61" fmla="*/ 50 h 140"/>
              <a:gd name="T62" fmla="*/ 25 w 94"/>
              <a:gd name="T63" fmla="*/ 63 h 140"/>
              <a:gd name="T64" fmla="*/ 18 w 94"/>
              <a:gd name="T65" fmla="*/ 55 h 140"/>
              <a:gd name="T66" fmla="*/ 25 w 94"/>
              <a:gd name="T67" fmla="*/ 57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" h="140">
                <a:moveTo>
                  <a:pt x="86" y="23"/>
                </a:moveTo>
                <a:cubicBezTo>
                  <a:pt x="63" y="23"/>
                  <a:pt x="63" y="23"/>
                  <a:pt x="63" y="23"/>
                </a:cubicBezTo>
                <a:cubicBezTo>
                  <a:pt x="58" y="19"/>
                  <a:pt x="58" y="12"/>
                  <a:pt x="58" y="12"/>
                </a:cubicBezTo>
                <a:cubicBezTo>
                  <a:pt x="58" y="12"/>
                  <a:pt x="58" y="12"/>
                  <a:pt x="58" y="12"/>
                </a:cubicBezTo>
                <a:cubicBezTo>
                  <a:pt x="58" y="12"/>
                  <a:pt x="58" y="11"/>
                  <a:pt x="58" y="11"/>
                </a:cubicBezTo>
                <a:cubicBezTo>
                  <a:pt x="58" y="5"/>
                  <a:pt x="53" y="0"/>
                  <a:pt x="47" y="0"/>
                </a:cubicBezTo>
                <a:cubicBezTo>
                  <a:pt x="41" y="0"/>
                  <a:pt x="36" y="5"/>
                  <a:pt x="36" y="11"/>
                </a:cubicBezTo>
                <a:cubicBezTo>
                  <a:pt x="36" y="11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7" y="19"/>
                  <a:pt x="32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4" y="23"/>
                  <a:pt x="0" y="26"/>
                  <a:pt x="0" y="30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7"/>
                  <a:pt x="4" y="140"/>
                  <a:pt x="8" y="140"/>
                </a:cubicBezTo>
                <a:cubicBezTo>
                  <a:pt x="86" y="140"/>
                  <a:pt x="86" y="140"/>
                  <a:pt x="86" y="140"/>
                </a:cubicBezTo>
                <a:cubicBezTo>
                  <a:pt x="91" y="140"/>
                  <a:pt x="94" y="137"/>
                  <a:pt x="94" y="132"/>
                </a:cubicBezTo>
                <a:cubicBezTo>
                  <a:pt x="94" y="30"/>
                  <a:pt x="94" y="30"/>
                  <a:pt x="94" y="30"/>
                </a:cubicBezTo>
                <a:cubicBezTo>
                  <a:pt x="94" y="26"/>
                  <a:pt x="91" y="23"/>
                  <a:pt x="86" y="23"/>
                </a:cubicBezTo>
                <a:close/>
                <a:moveTo>
                  <a:pt x="47" y="2"/>
                </a:moveTo>
                <a:cubicBezTo>
                  <a:pt x="52" y="2"/>
                  <a:pt x="56" y="6"/>
                  <a:pt x="56" y="11"/>
                </a:cubicBezTo>
                <a:cubicBezTo>
                  <a:pt x="56" y="16"/>
                  <a:pt x="52" y="20"/>
                  <a:pt x="47" y="20"/>
                </a:cubicBezTo>
                <a:cubicBezTo>
                  <a:pt x="42" y="20"/>
                  <a:pt x="38" y="16"/>
                  <a:pt x="38" y="11"/>
                </a:cubicBezTo>
                <a:cubicBezTo>
                  <a:pt x="38" y="6"/>
                  <a:pt x="42" y="2"/>
                  <a:pt x="47" y="2"/>
                </a:cubicBezTo>
                <a:close/>
                <a:moveTo>
                  <a:pt x="83" y="124"/>
                </a:moveTo>
                <a:cubicBezTo>
                  <a:pt x="11" y="124"/>
                  <a:pt x="11" y="124"/>
                  <a:pt x="11" y="124"/>
                </a:cubicBezTo>
                <a:cubicBezTo>
                  <a:pt x="11" y="29"/>
                  <a:pt x="11" y="29"/>
                  <a:pt x="11" y="29"/>
                </a:cubicBezTo>
                <a:cubicBezTo>
                  <a:pt x="24" y="29"/>
                  <a:pt x="24" y="29"/>
                  <a:pt x="24" y="29"/>
                </a:cubicBezTo>
                <a:cubicBezTo>
                  <a:pt x="22" y="35"/>
                  <a:pt x="22" y="35"/>
                  <a:pt x="2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0" y="29"/>
                  <a:pt x="70" y="29"/>
                  <a:pt x="70" y="29"/>
                </a:cubicBezTo>
                <a:cubicBezTo>
                  <a:pt x="83" y="29"/>
                  <a:pt x="83" y="29"/>
                  <a:pt x="83" y="29"/>
                </a:cubicBezTo>
                <a:lnTo>
                  <a:pt x="83" y="124"/>
                </a:lnTo>
                <a:close/>
                <a:moveTo>
                  <a:pt x="47" y="18"/>
                </a:moveTo>
                <a:cubicBezTo>
                  <a:pt x="51" y="18"/>
                  <a:pt x="54" y="15"/>
                  <a:pt x="54" y="11"/>
                </a:cubicBezTo>
                <a:cubicBezTo>
                  <a:pt x="54" y="7"/>
                  <a:pt x="51" y="4"/>
                  <a:pt x="47" y="4"/>
                </a:cubicBezTo>
                <a:cubicBezTo>
                  <a:pt x="43" y="4"/>
                  <a:pt x="40" y="7"/>
                  <a:pt x="40" y="11"/>
                </a:cubicBezTo>
                <a:cubicBezTo>
                  <a:pt x="40" y="15"/>
                  <a:pt x="43" y="18"/>
                  <a:pt x="47" y="18"/>
                </a:cubicBezTo>
                <a:close/>
                <a:moveTo>
                  <a:pt x="47" y="6"/>
                </a:moveTo>
                <a:cubicBezTo>
                  <a:pt x="50" y="6"/>
                  <a:pt x="52" y="8"/>
                  <a:pt x="52" y="11"/>
                </a:cubicBezTo>
                <a:cubicBezTo>
                  <a:pt x="52" y="14"/>
                  <a:pt x="50" y="16"/>
                  <a:pt x="47" y="16"/>
                </a:cubicBezTo>
                <a:cubicBezTo>
                  <a:pt x="44" y="16"/>
                  <a:pt x="42" y="14"/>
                  <a:pt x="42" y="11"/>
                </a:cubicBezTo>
                <a:cubicBezTo>
                  <a:pt x="42" y="8"/>
                  <a:pt x="44" y="6"/>
                  <a:pt x="47" y="6"/>
                </a:cubicBezTo>
                <a:close/>
                <a:moveTo>
                  <a:pt x="35" y="86"/>
                </a:moveTo>
                <a:cubicBezTo>
                  <a:pt x="37" y="88"/>
                  <a:pt x="37" y="88"/>
                  <a:pt x="37" y="88"/>
                </a:cubicBezTo>
                <a:cubicBezTo>
                  <a:pt x="26" y="101"/>
                  <a:pt x="26" y="101"/>
                  <a:pt x="26" y="101"/>
                </a:cubicBezTo>
                <a:cubicBezTo>
                  <a:pt x="25" y="102"/>
                  <a:pt x="25" y="102"/>
                  <a:pt x="25" y="102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18" y="94"/>
                  <a:pt x="18" y="94"/>
                  <a:pt x="18" y="94"/>
                </a:cubicBezTo>
                <a:cubicBezTo>
                  <a:pt x="20" y="91"/>
                  <a:pt x="20" y="91"/>
                  <a:pt x="20" y="91"/>
                </a:cubicBezTo>
                <a:cubicBezTo>
                  <a:pt x="25" y="95"/>
                  <a:pt x="25" y="95"/>
                  <a:pt x="25" y="95"/>
                </a:cubicBezTo>
                <a:lnTo>
                  <a:pt x="35" y="86"/>
                </a:lnTo>
                <a:close/>
                <a:moveTo>
                  <a:pt x="35" y="67"/>
                </a:moveTo>
                <a:cubicBezTo>
                  <a:pt x="37" y="69"/>
                  <a:pt x="37" y="69"/>
                  <a:pt x="37" y="69"/>
                </a:cubicBezTo>
                <a:cubicBezTo>
                  <a:pt x="26" y="81"/>
                  <a:pt x="26" y="81"/>
                  <a:pt x="26" y="81"/>
                </a:cubicBezTo>
                <a:cubicBezTo>
                  <a:pt x="25" y="83"/>
                  <a:pt x="25" y="83"/>
                  <a:pt x="25" y="83"/>
                </a:cubicBezTo>
                <a:cubicBezTo>
                  <a:pt x="24" y="81"/>
                  <a:pt x="24" y="81"/>
                  <a:pt x="24" y="81"/>
                </a:cubicBezTo>
                <a:cubicBezTo>
                  <a:pt x="18" y="74"/>
                  <a:pt x="18" y="74"/>
                  <a:pt x="18" y="74"/>
                </a:cubicBezTo>
                <a:cubicBezTo>
                  <a:pt x="20" y="72"/>
                  <a:pt x="20" y="72"/>
                  <a:pt x="20" y="72"/>
                </a:cubicBezTo>
                <a:cubicBezTo>
                  <a:pt x="25" y="76"/>
                  <a:pt x="25" y="76"/>
                  <a:pt x="25" y="76"/>
                </a:cubicBezTo>
                <a:lnTo>
                  <a:pt x="35" y="67"/>
                </a:lnTo>
                <a:close/>
                <a:moveTo>
                  <a:pt x="35" y="48"/>
                </a:moveTo>
                <a:cubicBezTo>
                  <a:pt x="37" y="50"/>
                  <a:pt x="37" y="50"/>
                  <a:pt x="37" y="50"/>
                </a:cubicBezTo>
                <a:cubicBezTo>
                  <a:pt x="26" y="62"/>
                  <a:pt x="26" y="62"/>
                  <a:pt x="26" y="62"/>
                </a:cubicBezTo>
                <a:cubicBezTo>
                  <a:pt x="25" y="63"/>
                  <a:pt x="25" y="63"/>
                  <a:pt x="25" y="63"/>
                </a:cubicBezTo>
                <a:cubicBezTo>
                  <a:pt x="24" y="62"/>
                  <a:pt x="24" y="62"/>
                  <a:pt x="24" y="62"/>
                </a:cubicBezTo>
                <a:cubicBezTo>
                  <a:pt x="18" y="55"/>
                  <a:pt x="18" y="55"/>
                  <a:pt x="18" y="55"/>
                </a:cubicBezTo>
                <a:cubicBezTo>
                  <a:pt x="20" y="53"/>
                  <a:pt x="20" y="53"/>
                  <a:pt x="20" y="53"/>
                </a:cubicBezTo>
                <a:cubicBezTo>
                  <a:pt x="25" y="57"/>
                  <a:pt x="25" y="57"/>
                  <a:pt x="25" y="57"/>
                </a:cubicBezTo>
                <a:lnTo>
                  <a:pt x="35" y="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22"/>
          <p:cNvSpPr>
            <a:spLocks noEditPoints="1"/>
          </p:cNvSpPr>
          <p:nvPr/>
        </p:nvSpPr>
        <p:spPr bwMode="auto">
          <a:xfrm>
            <a:off x="4836763" y="2653644"/>
            <a:ext cx="679772" cy="587352"/>
          </a:xfrm>
          <a:custGeom>
            <a:avLst/>
            <a:gdLst>
              <a:gd name="T0" fmla="*/ 34 w 140"/>
              <a:gd name="T1" fmla="*/ 0 h 121"/>
              <a:gd name="T2" fmla="*/ 30 w 140"/>
              <a:gd name="T3" fmla="*/ 49 h 121"/>
              <a:gd name="T4" fmla="*/ 50 w 140"/>
              <a:gd name="T5" fmla="*/ 19 h 121"/>
              <a:gd name="T6" fmla="*/ 54 w 140"/>
              <a:gd name="T7" fmla="*/ 32 h 121"/>
              <a:gd name="T8" fmla="*/ 55 w 140"/>
              <a:gd name="T9" fmla="*/ 21 h 121"/>
              <a:gd name="T10" fmla="*/ 17 w 140"/>
              <a:gd name="T11" fmla="*/ 28 h 121"/>
              <a:gd name="T12" fmla="*/ 7 w 140"/>
              <a:gd name="T13" fmla="*/ 32 h 121"/>
              <a:gd name="T14" fmla="*/ 14 w 140"/>
              <a:gd name="T15" fmla="*/ 22 h 121"/>
              <a:gd name="T16" fmla="*/ 14 w 140"/>
              <a:gd name="T17" fmla="*/ 18 h 121"/>
              <a:gd name="T18" fmla="*/ 13 w 140"/>
              <a:gd name="T19" fmla="*/ 21 h 121"/>
              <a:gd name="T20" fmla="*/ 10 w 140"/>
              <a:gd name="T21" fmla="*/ 16 h 121"/>
              <a:gd name="T22" fmla="*/ 19 w 140"/>
              <a:gd name="T23" fmla="*/ 20 h 121"/>
              <a:gd name="T24" fmla="*/ 15 w 140"/>
              <a:gd name="T25" fmla="*/ 28 h 121"/>
              <a:gd name="T26" fmla="*/ 31 w 140"/>
              <a:gd name="T27" fmla="*/ 28 h 121"/>
              <a:gd name="T28" fmla="*/ 27 w 140"/>
              <a:gd name="T29" fmla="*/ 28 h 121"/>
              <a:gd name="T30" fmla="*/ 26 w 140"/>
              <a:gd name="T31" fmla="*/ 15 h 121"/>
              <a:gd name="T32" fmla="*/ 33 w 140"/>
              <a:gd name="T33" fmla="*/ 25 h 121"/>
              <a:gd name="T34" fmla="*/ 46 w 140"/>
              <a:gd name="T35" fmla="*/ 13 h 121"/>
              <a:gd name="T36" fmla="*/ 34 w 140"/>
              <a:gd name="T37" fmla="*/ 36 h 121"/>
              <a:gd name="T38" fmla="*/ 27 w 140"/>
              <a:gd name="T39" fmla="*/ 21 h 121"/>
              <a:gd name="T40" fmla="*/ 24 w 140"/>
              <a:gd name="T41" fmla="*/ 25 h 121"/>
              <a:gd name="T42" fmla="*/ 65 w 140"/>
              <a:gd name="T43" fmla="*/ 71 h 121"/>
              <a:gd name="T44" fmla="*/ 43 w 140"/>
              <a:gd name="T45" fmla="*/ 81 h 121"/>
              <a:gd name="T46" fmla="*/ 65 w 140"/>
              <a:gd name="T47" fmla="*/ 71 h 121"/>
              <a:gd name="T48" fmla="*/ 106 w 140"/>
              <a:gd name="T49" fmla="*/ 13 h 121"/>
              <a:gd name="T50" fmla="*/ 98 w 140"/>
              <a:gd name="T51" fmla="*/ 35 h 121"/>
              <a:gd name="T52" fmla="*/ 66 w 140"/>
              <a:gd name="T53" fmla="*/ 72 h 121"/>
              <a:gd name="T54" fmla="*/ 88 w 140"/>
              <a:gd name="T55" fmla="*/ 60 h 121"/>
              <a:gd name="T56" fmla="*/ 88 w 140"/>
              <a:gd name="T57" fmla="*/ 60 h 121"/>
              <a:gd name="T58" fmla="*/ 117 w 140"/>
              <a:gd name="T59" fmla="*/ 17 h 121"/>
              <a:gd name="T60" fmla="*/ 80 w 140"/>
              <a:gd name="T61" fmla="*/ 92 h 121"/>
              <a:gd name="T62" fmla="*/ 81 w 140"/>
              <a:gd name="T63" fmla="*/ 118 h 121"/>
              <a:gd name="T64" fmla="*/ 57 w 140"/>
              <a:gd name="T65" fmla="*/ 112 h 121"/>
              <a:gd name="T66" fmla="*/ 57 w 140"/>
              <a:gd name="T67" fmla="*/ 101 h 121"/>
              <a:gd name="T68" fmla="*/ 61 w 140"/>
              <a:gd name="T69" fmla="*/ 109 h 121"/>
              <a:gd name="T70" fmla="*/ 83 w 140"/>
              <a:gd name="T71" fmla="*/ 115 h 121"/>
              <a:gd name="T72" fmla="*/ 87 w 140"/>
              <a:gd name="T73" fmla="*/ 120 h 121"/>
              <a:gd name="T74" fmla="*/ 99 w 140"/>
              <a:gd name="T75" fmla="*/ 103 h 121"/>
              <a:gd name="T76" fmla="*/ 104 w 140"/>
              <a:gd name="T77" fmla="*/ 119 h 121"/>
              <a:gd name="T78" fmla="*/ 108 w 140"/>
              <a:gd name="T79" fmla="*/ 103 h 121"/>
              <a:gd name="T80" fmla="*/ 126 w 140"/>
              <a:gd name="T81" fmla="*/ 107 h 121"/>
              <a:gd name="T82" fmla="*/ 113 w 140"/>
              <a:gd name="T83" fmla="*/ 115 h 121"/>
              <a:gd name="T84" fmla="*/ 126 w 140"/>
              <a:gd name="T85" fmla="*/ 107 h 121"/>
              <a:gd name="T86" fmla="*/ 127 w 140"/>
              <a:gd name="T87" fmla="*/ 120 h 121"/>
              <a:gd name="T88" fmla="*/ 139 w 140"/>
              <a:gd name="T89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0" h="121">
                <a:moveTo>
                  <a:pt x="45" y="49"/>
                </a:moveTo>
                <a:cubicBezTo>
                  <a:pt x="59" y="45"/>
                  <a:pt x="68" y="36"/>
                  <a:pt x="68" y="25"/>
                </a:cubicBezTo>
                <a:cubicBezTo>
                  <a:pt x="68" y="11"/>
                  <a:pt x="53" y="0"/>
                  <a:pt x="34" y="0"/>
                </a:cubicBezTo>
                <a:cubicBezTo>
                  <a:pt x="15" y="0"/>
                  <a:pt x="0" y="11"/>
                  <a:pt x="0" y="25"/>
                </a:cubicBezTo>
                <a:cubicBezTo>
                  <a:pt x="0" y="37"/>
                  <a:pt x="13" y="48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9" y="59"/>
                  <a:pt x="48" y="61"/>
                </a:cubicBezTo>
                <a:cubicBezTo>
                  <a:pt x="48" y="61"/>
                  <a:pt x="44" y="55"/>
                  <a:pt x="45" y="49"/>
                </a:cubicBezTo>
                <a:close/>
                <a:moveTo>
                  <a:pt x="50" y="19"/>
                </a:moveTo>
                <a:cubicBezTo>
                  <a:pt x="50" y="15"/>
                  <a:pt x="50" y="15"/>
                  <a:pt x="50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54" y="32"/>
                  <a:pt x="54" y="32"/>
                  <a:pt x="54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2"/>
                  <a:pt x="54" y="21"/>
                  <a:pt x="55" y="21"/>
                </a:cubicBezTo>
                <a:cubicBezTo>
                  <a:pt x="55" y="20"/>
                  <a:pt x="55" y="19"/>
                  <a:pt x="56" y="19"/>
                </a:cubicBezTo>
                <a:lnTo>
                  <a:pt x="50" y="19"/>
                </a:lnTo>
                <a:close/>
                <a:moveTo>
                  <a:pt x="17" y="28"/>
                </a:moveTo>
                <a:cubicBezTo>
                  <a:pt x="18" y="28"/>
                  <a:pt x="18" y="28"/>
                  <a:pt x="19" y="28"/>
                </a:cubicBezTo>
                <a:cubicBezTo>
                  <a:pt x="19" y="32"/>
                  <a:pt x="19" y="32"/>
                  <a:pt x="19" y="32"/>
                </a:cubicBezTo>
                <a:cubicBezTo>
                  <a:pt x="7" y="32"/>
                  <a:pt x="7" y="32"/>
                  <a:pt x="7" y="32"/>
                </a:cubicBezTo>
                <a:cubicBezTo>
                  <a:pt x="12" y="26"/>
                  <a:pt x="12" y="26"/>
                  <a:pt x="12" y="26"/>
                </a:cubicBezTo>
                <a:cubicBezTo>
                  <a:pt x="13" y="25"/>
                  <a:pt x="13" y="24"/>
                  <a:pt x="13" y="24"/>
                </a:cubicBezTo>
                <a:cubicBezTo>
                  <a:pt x="14" y="23"/>
                  <a:pt x="14" y="23"/>
                  <a:pt x="14" y="22"/>
                </a:cubicBezTo>
                <a:cubicBezTo>
                  <a:pt x="15" y="21"/>
                  <a:pt x="15" y="21"/>
                  <a:pt x="15" y="20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8"/>
                  <a:pt x="14" y="18"/>
                </a:cubicBezTo>
                <a:cubicBezTo>
                  <a:pt x="13" y="18"/>
                  <a:pt x="13" y="19"/>
                  <a:pt x="13" y="20"/>
                </a:cubicBezTo>
                <a:cubicBezTo>
                  <a:pt x="13" y="20"/>
                  <a:pt x="13" y="21"/>
                  <a:pt x="13" y="21"/>
                </a:cubicBezTo>
                <a:cubicBezTo>
                  <a:pt x="13" y="21"/>
                  <a:pt x="13" y="21"/>
                  <a:pt x="13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9"/>
                  <a:pt x="9" y="17"/>
                  <a:pt x="10" y="16"/>
                </a:cubicBezTo>
                <a:cubicBezTo>
                  <a:pt x="11" y="15"/>
                  <a:pt x="12" y="15"/>
                  <a:pt x="14" y="15"/>
                </a:cubicBezTo>
                <a:cubicBezTo>
                  <a:pt x="15" y="15"/>
                  <a:pt x="17" y="15"/>
                  <a:pt x="18" y="16"/>
                </a:cubicBezTo>
                <a:cubicBezTo>
                  <a:pt x="19" y="17"/>
                  <a:pt x="19" y="19"/>
                  <a:pt x="19" y="20"/>
                </a:cubicBezTo>
                <a:cubicBezTo>
                  <a:pt x="19" y="22"/>
                  <a:pt x="19" y="23"/>
                  <a:pt x="18" y="24"/>
                </a:cubicBezTo>
                <a:cubicBezTo>
                  <a:pt x="18" y="25"/>
                  <a:pt x="17" y="25"/>
                  <a:pt x="17" y="26"/>
                </a:cubicBezTo>
                <a:cubicBezTo>
                  <a:pt x="16" y="27"/>
                  <a:pt x="16" y="27"/>
                  <a:pt x="15" y="28"/>
                </a:cubicBezTo>
                <a:cubicBezTo>
                  <a:pt x="16" y="28"/>
                  <a:pt x="16" y="28"/>
                  <a:pt x="17" y="28"/>
                </a:cubicBezTo>
                <a:close/>
                <a:moveTo>
                  <a:pt x="33" y="28"/>
                </a:moveTo>
                <a:cubicBezTo>
                  <a:pt x="31" y="28"/>
                  <a:pt x="31" y="28"/>
                  <a:pt x="31" y="28"/>
                </a:cubicBezTo>
                <a:cubicBezTo>
                  <a:pt x="31" y="32"/>
                  <a:pt x="31" y="32"/>
                  <a:pt x="31" y="32"/>
                </a:cubicBezTo>
                <a:cubicBezTo>
                  <a:pt x="27" y="32"/>
                  <a:pt x="27" y="32"/>
                  <a:pt x="27" y="32"/>
                </a:cubicBezTo>
                <a:cubicBezTo>
                  <a:pt x="27" y="28"/>
                  <a:pt x="27" y="28"/>
                  <a:pt x="27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5"/>
                  <a:pt x="21" y="25"/>
                  <a:pt x="21" y="25"/>
                </a:cubicBezTo>
                <a:cubicBezTo>
                  <a:pt x="26" y="15"/>
                  <a:pt x="26" y="15"/>
                  <a:pt x="26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25"/>
                  <a:pt x="31" y="25"/>
                  <a:pt x="31" y="25"/>
                </a:cubicBezTo>
                <a:cubicBezTo>
                  <a:pt x="33" y="25"/>
                  <a:pt x="33" y="25"/>
                  <a:pt x="33" y="25"/>
                </a:cubicBezTo>
                <a:lnTo>
                  <a:pt x="33" y="28"/>
                </a:lnTo>
                <a:close/>
                <a:moveTo>
                  <a:pt x="34" y="36"/>
                </a:moveTo>
                <a:cubicBezTo>
                  <a:pt x="46" y="13"/>
                  <a:pt x="46" y="13"/>
                  <a:pt x="46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36" y="37"/>
                  <a:pt x="36" y="37"/>
                  <a:pt x="36" y="37"/>
                </a:cubicBezTo>
                <a:lnTo>
                  <a:pt x="34" y="36"/>
                </a:lnTo>
                <a:close/>
                <a:moveTo>
                  <a:pt x="26" y="21"/>
                </a:moveTo>
                <a:cubicBezTo>
                  <a:pt x="27" y="20"/>
                  <a:pt x="27" y="20"/>
                  <a:pt x="27" y="20"/>
                </a:cubicBezTo>
                <a:cubicBezTo>
                  <a:pt x="27" y="20"/>
                  <a:pt x="27" y="20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5"/>
                  <a:pt x="27" y="25"/>
                  <a:pt x="27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5" y="24"/>
                  <a:pt x="25" y="24"/>
                  <a:pt x="25" y="23"/>
                </a:cubicBezTo>
                <a:cubicBezTo>
                  <a:pt x="26" y="22"/>
                  <a:pt x="26" y="22"/>
                  <a:pt x="26" y="21"/>
                </a:cubicBezTo>
                <a:close/>
                <a:moveTo>
                  <a:pt x="65" y="71"/>
                </a:moveTo>
                <a:cubicBezTo>
                  <a:pt x="47" y="91"/>
                  <a:pt x="47" y="91"/>
                  <a:pt x="47" y="91"/>
                </a:cubicBezTo>
                <a:cubicBezTo>
                  <a:pt x="43" y="88"/>
                  <a:pt x="43" y="88"/>
                  <a:pt x="43" y="88"/>
                </a:cubicBezTo>
                <a:cubicBezTo>
                  <a:pt x="41" y="86"/>
                  <a:pt x="41" y="83"/>
                  <a:pt x="43" y="81"/>
                </a:cubicBezTo>
                <a:cubicBezTo>
                  <a:pt x="55" y="68"/>
                  <a:pt x="55" y="68"/>
                  <a:pt x="55" y="68"/>
                </a:cubicBezTo>
                <a:cubicBezTo>
                  <a:pt x="56" y="66"/>
                  <a:pt x="59" y="66"/>
                  <a:pt x="61" y="68"/>
                </a:cubicBezTo>
                <a:lnTo>
                  <a:pt x="65" y="71"/>
                </a:lnTo>
                <a:close/>
                <a:moveTo>
                  <a:pt x="94" y="32"/>
                </a:moveTo>
                <a:cubicBezTo>
                  <a:pt x="92" y="30"/>
                  <a:pt x="92" y="28"/>
                  <a:pt x="94" y="26"/>
                </a:cubicBezTo>
                <a:cubicBezTo>
                  <a:pt x="106" y="13"/>
                  <a:pt x="106" y="13"/>
                  <a:pt x="106" y="13"/>
                </a:cubicBezTo>
                <a:cubicBezTo>
                  <a:pt x="107" y="11"/>
                  <a:pt x="110" y="11"/>
                  <a:pt x="112" y="13"/>
                </a:cubicBezTo>
                <a:cubicBezTo>
                  <a:pt x="116" y="16"/>
                  <a:pt x="116" y="16"/>
                  <a:pt x="116" y="16"/>
                </a:cubicBezTo>
                <a:cubicBezTo>
                  <a:pt x="98" y="35"/>
                  <a:pt x="98" y="35"/>
                  <a:pt x="98" y="35"/>
                </a:cubicBezTo>
                <a:lnTo>
                  <a:pt x="94" y="32"/>
                </a:lnTo>
                <a:close/>
                <a:moveTo>
                  <a:pt x="48" y="92"/>
                </a:moveTo>
                <a:cubicBezTo>
                  <a:pt x="66" y="72"/>
                  <a:pt x="66" y="72"/>
                  <a:pt x="66" y="72"/>
                </a:cubicBezTo>
                <a:cubicBezTo>
                  <a:pt x="66" y="72"/>
                  <a:pt x="72" y="77"/>
                  <a:pt x="87" y="61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9" y="59"/>
                  <a:pt x="89" y="59"/>
                  <a:pt x="89" y="59"/>
                </a:cubicBezTo>
                <a:cubicBezTo>
                  <a:pt x="104" y="42"/>
                  <a:pt x="99" y="36"/>
                  <a:pt x="99" y="36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31" y="27"/>
                  <a:pt x="124" y="42"/>
                  <a:pt x="119" y="49"/>
                </a:cubicBezTo>
                <a:cubicBezTo>
                  <a:pt x="116" y="54"/>
                  <a:pt x="109" y="62"/>
                  <a:pt x="101" y="72"/>
                </a:cubicBezTo>
                <a:cubicBezTo>
                  <a:pt x="93" y="81"/>
                  <a:pt x="85" y="88"/>
                  <a:pt x="80" y="92"/>
                </a:cubicBezTo>
                <a:cubicBezTo>
                  <a:pt x="73" y="97"/>
                  <a:pt x="59" y="105"/>
                  <a:pt x="48" y="92"/>
                </a:cubicBezTo>
                <a:close/>
                <a:moveTo>
                  <a:pt x="83" y="115"/>
                </a:moveTo>
                <a:cubicBezTo>
                  <a:pt x="83" y="117"/>
                  <a:pt x="82" y="118"/>
                  <a:pt x="81" y="118"/>
                </a:cubicBezTo>
                <a:cubicBezTo>
                  <a:pt x="78" y="119"/>
                  <a:pt x="75" y="119"/>
                  <a:pt x="72" y="119"/>
                </a:cubicBezTo>
                <a:cubicBezTo>
                  <a:pt x="72" y="119"/>
                  <a:pt x="72" y="119"/>
                  <a:pt x="72" y="119"/>
                </a:cubicBezTo>
                <a:cubicBezTo>
                  <a:pt x="64" y="119"/>
                  <a:pt x="59" y="116"/>
                  <a:pt x="57" y="112"/>
                </a:cubicBezTo>
                <a:cubicBezTo>
                  <a:pt x="55" y="108"/>
                  <a:pt x="54" y="104"/>
                  <a:pt x="54" y="103"/>
                </a:cubicBezTo>
                <a:cubicBezTo>
                  <a:pt x="54" y="103"/>
                  <a:pt x="54" y="103"/>
                  <a:pt x="54" y="103"/>
                </a:cubicBezTo>
                <a:cubicBezTo>
                  <a:pt x="54" y="102"/>
                  <a:pt x="56" y="101"/>
                  <a:pt x="57" y="101"/>
                </a:cubicBezTo>
                <a:cubicBezTo>
                  <a:pt x="58" y="101"/>
                  <a:pt x="59" y="102"/>
                  <a:pt x="59" y="103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4"/>
                  <a:pt x="59" y="107"/>
                  <a:pt x="61" y="109"/>
                </a:cubicBezTo>
                <a:cubicBezTo>
                  <a:pt x="63" y="112"/>
                  <a:pt x="65" y="114"/>
                  <a:pt x="72" y="115"/>
                </a:cubicBezTo>
                <a:cubicBezTo>
                  <a:pt x="74" y="115"/>
                  <a:pt x="77" y="114"/>
                  <a:pt x="80" y="114"/>
                </a:cubicBezTo>
                <a:cubicBezTo>
                  <a:pt x="81" y="113"/>
                  <a:pt x="82" y="114"/>
                  <a:pt x="83" y="115"/>
                </a:cubicBezTo>
                <a:close/>
                <a:moveTo>
                  <a:pt x="100" y="107"/>
                </a:moveTo>
                <a:cubicBezTo>
                  <a:pt x="91" y="119"/>
                  <a:pt x="91" y="119"/>
                  <a:pt x="91" y="119"/>
                </a:cubicBezTo>
                <a:cubicBezTo>
                  <a:pt x="90" y="120"/>
                  <a:pt x="88" y="121"/>
                  <a:pt x="87" y="120"/>
                </a:cubicBezTo>
                <a:cubicBezTo>
                  <a:pt x="85" y="119"/>
                  <a:pt x="85" y="117"/>
                  <a:pt x="86" y="115"/>
                </a:cubicBezTo>
                <a:cubicBezTo>
                  <a:pt x="95" y="103"/>
                  <a:pt x="95" y="103"/>
                  <a:pt x="95" y="103"/>
                </a:cubicBezTo>
                <a:cubicBezTo>
                  <a:pt x="96" y="102"/>
                  <a:pt x="98" y="102"/>
                  <a:pt x="99" y="103"/>
                </a:cubicBezTo>
                <a:cubicBezTo>
                  <a:pt x="100" y="104"/>
                  <a:pt x="101" y="106"/>
                  <a:pt x="100" y="107"/>
                </a:cubicBezTo>
                <a:close/>
                <a:moveTo>
                  <a:pt x="113" y="107"/>
                </a:moveTo>
                <a:cubicBezTo>
                  <a:pt x="104" y="119"/>
                  <a:pt x="104" y="119"/>
                  <a:pt x="104" y="119"/>
                </a:cubicBezTo>
                <a:cubicBezTo>
                  <a:pt x="103" y="120"/>
                  <a:pt x="101" y="121"/>
                  <a:pt x="100" y="120"/>
                </a:cubicBezTo>
                <a:cubicBezTo>
                  <a:pt x="99" y="119"/>
                  <a:pt x="98" y="117"/>
                  <a:pt x="99" y="115"/>
                </a:cubicBezTo>
                <a:cubicBezTo>
                  <a:pt x="108" y="103"/>
                  <a:pt x="108" y="103"/>
                  <a:pt x="108" y="103"/>
                </a:cubicBezTo>
                <a:cubicBezTo>
                  <a:pt x="109" y="102"/>
                  <a:pt x="111" y="102"/>
                  <a:pt x="112" y="103"/>
                </a:cubicBezTo>
                <a:cubicBezTo>
                  <a:pt x="114" y="104"/>
                  <a:pt x="114" y="106"/>
                  <a:pt x="113" y="107"/>
                </a:cubicBezTo>
                <a:close/>
                <a:moveTo>
                  <a:pt x="126" y="107"/>
                </a:moveTo>
                <a:cubicBezTo>
                  <a:pt x="118" y="119"/>
                  <a:pt x="118" y="119"/>
                  <a:pt x="118" y="119"/>
                </a:cubicBezTo>
                <a:cubicBezTo>
                  <a:pt x="117" y="120"/>
                  <a:pt x="115" y="121"/>
                  <a:pt x="113" y="120"/>
                </a:cubicBezTo>
                <a:cubicBezTo>
                  <a:pt x="112" y="119"/>
                  <a:pt x="112" y="117"/>
                  <a:pt x="113" y="115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22" y="102"/>
                  <a:pt x="124" y="102"/>
                  <a:pt x="125" y="103"/>
                </a:cubicBezTo>
                <a:cubicBezTo>
                  <a:pt x="127" y="104"/>
                  <a:pt x="127" y="106"/>
                  <a:pt x="126" y="107"/>
                </a:cubicBezTo>
                <a:close/>
                <a:moveTo>
                  <a:pt x="139" y="107"/>
                </a:moveTo>
                <a:cubicBezTo>
                  <a:pt x="131" y="119"/>
                  <a:pt x="131" y="119"/>
                  <a:pt x="131" y="119"/>
                </a:cubicBezTo>
                <a:cubicBezTo>
                  <a:pt x="130" y="120"/>
                  <a:pt x="128" y="121"/>
                  <a:pt x="127" y="120"/>
                </a:cubicBezTo>
                <a:cubicBezTo>
                  <a:pt x="125" y="119"/>
                  <a:pt x="125" y="117"/>
                  <a:pt x="126" y="115"/>
                </a:cubicBezTo>
                <a:cubicBezTo>
                  <a:pt x="134" y="103"/>
                  <a:pt x="134" y="103"/>
                  <a:pt x="134" y="103"/>
                </a:cubicBezTo>
                <a:cubicBezTo>
                  <a:pt x="135" y="102"/>
                  <a:pt x="137" y="102"/>
                  <a:pt x="139" y="103"/>
                </a:cubicBezTo>
                <a:cubicBezTo>
                  <a:pt x="140" y="104"/>
                  <a:pt x="140" y="106"/>
                  <a:pt x="139" y="10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26"/>
          <p:cNvSpPr>
            <a:spLocks noEditPoints="1"/>
          </p:cNvSpPr>
          <p:nvPr/>
        </p:nvSpPr>
        <p:spPr bwMode="auto">
          <a:xfrm>
            <a:off x="6810178" y="2120927"/>
            <a:ext cx="509958" cy="610850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30"/>
          <p:cNvSpPr>
            <a:spLocks noEditPoints="1"/>
          </p:cNvSpPr>
          <p:nvPr/>
        </p:nvSpPr>
        <p:spPr bwMode="auto">
          <a:xfrm>
            <a:off x="6780863" y="4312533"/>
            <a:ext cx="568588" cy="413986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063553" y="2243337"/>
            <a:ext cx="967739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5440" y="2538768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33276" y="3880197"/>
            <a:ext cx="967739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33275" y="4175628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68895" y="4527409"/>
            <a:ext cx="967739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0782" y="4822840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60709" y="1762698"/>
            <a:ext cx="967739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60708" y="2058129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49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99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组合 115"/>
          <p:cNvGrpSpPr/>
          <p:nvPr/>
        </p:nvGrpSpPr>
        <p:grpSpPr>
          <a:xfrm>
            <a:off x="1104096" y="1496012"/>
            <a:ext cx="9843687" cy="4525277"/>
            <a:chOff x="3638900" y="1061887"/>
            <a:chExt cx="6876290" cy="3160712"/>
          </a:xfrm>
          <a:solidFill>
            <a:schemeClr val="bg1">
              <a:lumMod val="65000"/>
            </a:schemeClr>
          </a:solidFill>
        </p:grpSpPr>
        <p:sp>
          <p:nvSpPr>
            <p:cNvPr id="117" name="Freeform 6"/>
            <p:cNvSpPr/>
            <p:nvPr/>
          </p:nvSpPr>
          <p:spPr bwMode="auto">
            <a:xfrm>
              <a:off x="5056538" y="1161182"/>
              <a:ext cx="47625" cy="25400"/>
            </a:xfrm>
            <a:custGeom>
              <a:avLst/>
              <a:gdLst>
                <a:gd name="T0" fmla="*/ 14 w 13"/>
                <a:gd name="T1" fmla="*/ 2 h 7"/>
                <a:gd name="T2" fmla="*/ 16 w 13"/>
                <a:gd name="T3" fmla="*/ 5 h 7"/>
                <a:gd name="T4" fmla="*/ 23 w 13"/>
                <a:gd name="T5" fmla="*/ 14 h 7"/>
                <a:gd name="T6" fmla="*/ 9 w 13"/>
                <a:gd name="T7" fmla="*/ 9 h 7"/>
                <a:gd name="T8" fmla="*/ 14 w 13"/>
                <a:gd name="T9" fmla="*/ 2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7">
                  <a:moveTo>
                    <a:pt x="6" y="1"/>
                  </a:moveTo>
                  <a:cubicBezTo>
                    <a:pt x="7" y="0"/>
                    <a:pt x="7" y="1"/>
                    <a:pt x="7" y="2"/>
                  </a:cubicBezTo>
                  <a:cubicBezTo>
                    <a:pt x="8" y="4"/>
                    <a:pt x="13" y="4"/>
                    <a:pt x="10" y="6"/>
                  </a:cubicBezTo>
                  <a:cubicBezTo>
                    <a:pt x="6" y="7"/>
                    <a:pt x="8" y="2"/>
                    <a:pt x="4" y="4"/>
                  </a:cubicBezTo>
                  <a:cubicBezTo>
                    <a:pt x="0" y="2"/>
                    <a:pt x="9" y="4"/>
                    <a:pt x="6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18" name="Freeform 7"/>
            <p:cNvSpPr/>
            <p:nvPr/>
          </p:nvSpPr>
          <p:spPr bwMode="auto">
            <a:xfrm>
              <a:off x="5728050" y="1161182"/>
              <a:ext cx="93663" cy="47625"/>
            </a:xfrm>
            <a:custGeom>
              <a:avLst/>
              <a:gdLst>
                <a:gd name="T0" fmla="*/ 57 w 25"/>
                <a:gd name="T1" fmla="*/ 23 h 13"/>
                <a:gd name="T2" fmla="*/ 33 w 25"/>
                <a:gd name="T3" fmla="*/ 28 h 13"/>
                <a:gd name="T4" fmla="*/ 7 w 25"/>
                <a:gd name="T5" fmla="*/ 28 h 13"/>
                <a:gd name="T6" fmla="*/ 0 w 25"/>
                <a:gd name="T7" fmla="*/ 23 h 13"/>
                <a:gd name="T8" fmla="*/ 45 w 25"/>
                <a:gd name="T9" fmla="*/ 2 h 13"/>
                <a:gd name="T10" fmla="*/ 54 w 25"/>
                <a:gd name="T11" fmla="*/ 7 h 13"/>
                <a:gd name="T12" fmla="*/ 47 w 25"/>
                <a:gd name="T13" fmla="*/ 9 h 13"/>
                <a:gd name="T14" fmla="*/ 57 w 25"/>
                <a:gd name="T15" fmla="*/ 23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" h="13">
                  <a:moveTo>
                    <a:pt x="24" y="10"/>
                  </a:moveTo>
                  <a:cubicBezTo>
                    <a:pt x="20" y="10"/>
                    <a:pt x="15" y="9"/>
                    <a:pt x="14" y="12"/>
                  </a:cubicBezTo>
                  <a:cubicBezTo>
                    <a:pt x="12" y="11"/>
                    <a:pt x="8" y="13"/>
                    <a:pt x="3" y="12"/>
                  </a:cubicBezTo>
                  <a:cubicBezTo>
                    <a:pt x="3" y="10"/>
                    <a:pt x="2" y="10"/>
                    <a:pt x="0" y="10"/>
                  </a:cubicBezTo>
                  <a:cubicBezTo>
                    <a:pt x="3" y="3"/>
                    <a:pt x="10" y="0"/>
                    <a:pt x="19" y="1"/>
                  </a:cubicBezTo>
                  <a:cubicBezTo>
                    <a:pt x="18" y="4"/>
                    <a:pt x="22" y="2"/>
                    <a:pt x="23" y="3"/>
                  </a:cubicBezTo>
                  <a:cubicBezTo>
                    <a:pt x="23" y="4"/>
                    <a:pt x="20" y="4"/>
                    <a:pt x="20" y="4"/>
                  </a:cubicBezTo>
                  <a:cubicBezTo>
                    <a:pt x="20" y="6"/>
                    <a:pt x="25" y="5"/>
                    <a:pt x="24" y="1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19" name="Freeform 8"/>
            <p:cNvSpPr/>
            <p:nvPr/>
          </p:nvSpPr>
          <p:spPr bwMode="auto">
            <a:xfrm>
              <a:off x="5202588" y="1167532"/>
              <a:ext cx="44450" cy="26987"/>
            </a:xfrm>
            <a:custGeom>
              <a:avLst/>
              <a:gdLst>
                <a:gd name="T0" fmla="*/ 28 w 12"/>
                <a:gd name="T1" fmla="*/ 2 h 7"/>
                <a:gd name="T2" fmla="*/ 26 w 12"/>
                <a:gd name="T3" fmla="*/ 15 h 7"/>
                <a:gd name="T4" fmla="*/ 14 w 12"/>
                <a:gd name="T5" fmla="*/ 17 h 7"/>
                <a:gd name="T6" fmla="*/ 0 w 12"/>
                <a:gd name="T7" fmla="*/ 7 h 7"/>
                <a:gd name="T8" fmla="*/ 16 w 12"/>
                <a:gd name="T9" fmla="*/ 7 h 7"/>
                <a:gd name="T10" fmla="*/ 28 w 12"/>
                <a:gd name="T11" fmla="*/ 2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7">
                  <a:moveTo>
                    <a:pt x="12" y="1"/>
                  </a:moveTo>
                  <a:cubicBezTo>
                    <a:pt x="11" y="2"/>
                    <a:pt x="11" y="4"/>
                    <a:pt x="11" y="6"/>
                  </a:cubicBezTo>
                  <a:cubicBezTo>
                    <a:pt x="8" y="5"/>
                    <a:pt x="8" y="6"/>
                    <a:pt x="6" y="7"/>
                  </a:cubicBezTo>
                  <a:cubicBezTo>
                    <a:pt x="4" y="6"/>
                    <a:pt x="0" y="7"/>
                    <a:pt x="0" y="3"/>
                  </a:cubicBezTo>
                  <a:cubicBezTo>
                    <a:pt x="4" y="4"/>
                    <a:pt x="5" y="1"/>
                    <a:pt x="7" y="3"/>
                  </a:cubicBezTo>
                  <a:cubicBezTo>
                    <a:pt x="9" y="3"/>
                    <a:pt x="8" y="0"/>
                    <a:pt x="12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0" name="Freeform 9"/>
            <p:cNvSpPr/>
            <p:nvPr/>
          </p:nvSpPr>
          <p:spPr bwMode="auto">
            <a:xfrm>
              <a:off x="4916838" y="1180232"/>
              <a:ext cx="60325" cy="33337"/>
            </a:xfrm>
            <a:custGeom>
              <a:avLst/>
              <a:gdLst>
                <a:gd name="T0" fmla="*/ 36 w 16"/>
                <a:gd name="T1" fmla="*/ 0 h 9"/>
                <a:gd name="T2" fmla="*/ 31 w 16"/>
                <a:gd name="T3" fmla="*/ 9 h 9"/>
                <a:gd name="T4" fmla="*/ 21 w 16"/>
                <a:gd name="T5" fmla="*/ 16 h 9"/>
                <a:gd name="T6" fmla="*/ 17 w 16"/>
                <a:gd name="T7" fmla="*/ 12 h 9"/>
                <a:gd name="T8" fmla="*/ 7 w 16"/>
                <a:gd name="T9" fmla="*/ 14 h 9"/>
                <a:gd name="T10" fmla="*/ 2 w 16"/>
                <a:gd name="T11" fmla="*/ 9 h 9"/>
                <a:gd name="T12" fmla="*/ 17 w 16"/>
                <a:gd name="T13" fmla="*/ 7 h 9"/>
                <a:gd name="T14" fmla="*/ 17 w 16"/>
                <a:gd name="T15" fmla="*/ 2 h 9"/>
                <a:gd name="T16" fmla="*/ 36 w 16"/>
                <a:gd name="T17" fmla="*/ 0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" h="9">
                  <a:moveTo>
                    <a:pt x="15" y="0"/>
                  </a:moveTo>
                  <a:cubicBezTo>
                    <a:pt x="16" y="3"/>
                    <a:pt x="13" y="2"/>
                    <a:pt x="13" y="4"/>
                  </a:cubicBezTo>
                  <a:cubicBezTo>
                    <a:pt x="13" y="5"/>
                    <a:pt x="11" y="7"/>
                    <a:pt x="9" y="7"/>
                  </a:cubicBezTo>
                  <a:cubicBezTo>
                    <a:pt x="7" y="9"/>
                    <a:pt x="7" y="5"/>
                    <a:pt x="7" y="5"/>
                  </a:cubicBezTo>
                  <a:cubicBezTo>
                    <a:pt x="6" y="5"/>
                    <a:pt x="5" y="7"/>
                    <a:pt x="3" y="6"/>
                  </a:cubicBezTo>
                  <a:cubicBezTo>
                    <a:pt x="2" y="6"/>
                    <a:pt x="2" y="3"/>
                    <a:pt x="1" y="4"/>
                  </a:cubicBezTo>
                  <a:cubicBezTo>
                    <a:pt x="0" y="1"/>
                    <a:pt x="5" y="4"/>
                    <a:pt x="7" y="3"/>
                  </a:cubicBezTo>
                  <a:cubicBezTo>
                    <a:pt x="7" y="3"/>
                    <a:pt x="7" y="1"/>
                    <a:pt x="7" y="1"/>
                  </a:cubicBezTo>
                  <a:cubicBezTo>
                    <a:pt x="10" y="1"/>
                    <a:pt x="11" y="1"/>
                    <a:pt x="15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1" name="Freeform 10"/>
            <p:cNvSpPr/>
            <p:nvPr/>
          </p:nvSpPr>
          <p:spPr bwMode="auto">
            <a:xfrm>
              <a:off x="5145438" y="1180232"/>
              <a:ext cx="49213" cy="14287"/>
            </a:xfrm>
            <a:custGeom>
              <a:avLst/>
              <a:gdLst>
                <a:gd name="T0" fmla="*/ 29 w 13"/>
                <a:gd name="T1" fmla="*/ 9 h 4"/>
                <a:gd name="T2" fmla="*/ 5 w 13"/>
                <a:gd name="T3" fmla="*/ 9 h 4"/>
                <a:gd name="T4" fmla="*/ 14 w 13"/>
                <a:gd name="T5" fmla="*/ 0 h 4"/>
                <a:gd name="T6" fmla="*/ 29 w 13"/>
                <a:gd name="T7" fmla="*/ 9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4">
                  <a:moveTo>
                    <a:pt x="12" y="4"/>
                  </a:moveTo>
                  <a:cubicBezTo>
                    <a:pt x="8" y="4"/>
                    <a:pt x="5" y="4"/>
                    <a:pt x="2" y="4"/>
                  </a:cubicBezTo>
                  <a:cubicBezTo>
                    <a:pt x="0" y="0"/>
                    <a:pt x="6" y="3"/>
                    <a:pt x="6" y="0"/>
                  </a:cubicBezTo>
                  <a:cubicBezTo>
                    <a:pt x="7" y="3"/>
                    <a:pt x="13" y="0"/>
                    <a:pt x="12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2" name="Freeform 11"/>
            <p:cNvSpPr/>
            <p:nvPr/>
          </p:nvSpPr>
          <p:spPr bwMode="auto">
            <a:xfrm>
              <a:off x="5078763" y="1197694"/>
              <a:ext cx="55563" cy="19050"/>
            </a:xfrm>
            <a:custGeom>
              <a:avLst/>
              <a:gdLst>
                <a:gd name="T0" fmla="*/ 26 w 15"/>
                <a:gd name="T1" fmla="*/ 0 h 5"/>
                <a:gd name="T2" fmla="*/ 26 w 15"/>
                <a:gd name="T3" fmla="*/ 12 h 5"/>
                <a:gd name="T4" fmla="*/ 0 w 15"/>
                <a:gd name="T5" fmla="*/ 7 h 5"/>
                <a:gd name="T6" fmla="*/ 26 w 15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5">
                  <a:moveTo>
                    <a:pt x="11" y="0"/>
                  </a:moveTo>
                  <a:cubicBezTo>
                    <a:pt x="15" y="2"/>
                    <a:pt x="11" y="1"/>
                    <a:pt x="11" y="5"/>
                  </a:cubicBezTo>
                  <a:cubicBezTo>
                    <a:pt x="7" y="4"/>
                    <a:pt x="2" y="5"/>
                    <a:pt x="0" y="3"/>
                  </a:cubicBezTo>
                  <a:cubicBezTo>
                    <a:pt x="2" y="1"/>
                    <a:pt x="9" y="2"/>
                    <a:pt x="1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3" name="Freeform 12"/>
            <p:cNvSpPr/>
            <p:nvPr/>
          </p:nvSpPr>
          <p:spPr bwMode="auto">
            <a:xfrm>
              <a:off x="8935627" y="1219049"/>
              <a:ext cx="26988" cy="15875"/>
            </a:xfrm>
            <a:custGeom>
              <a:avLst/>
              <a:gdLst>
                <a:gd name="T0" fmla="*/ 0 w 7"/>
                <a:gd name="T1" fmla="*/ 0 h 4"/>
                <a:gd name="T2" fmla="*/ 15 w 7"/>
                <a:gd name="T3" fmla="*/ 10 h 4"/>
                <a:gd name="T4" fmla="*/ 0 w 7"/>
                <a:gd name="T5" fmla="*/ 0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4" y="0"/>
                    <a:pt x="7" y="0"/>
                    <a:pt x="6" y="4"/>
                  </a:cubicBezTo>
                  <a:cubicBezTo>
                    <a:pt x="5" y="3"/>
                    <a:pt x="0" y="3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4" name="Freeform 13"/>
            <p:cNvSpPr/>
            <p:nvPr/>
          </p:nvSpPr>
          <p:spPr bwMode="auto">
            <a:xfrm>
              <a:off x="5761388" y="1213569"/>
              <a:ext cx="101600" cy="52387"/>
            </a:xfrm>
            <a:custGeom>
              <a:avLst/>
              <a:gdLst>
                <a:gd name="T0" fmla="*/ 57 w 27"/>
                <a:gd name="T1" fmla="*/ 7 h 14"/>
                <a:gd name="T2" fmla="*/ 64 w 27"/>
                <a:gd name="T3" fmla="*/ 21 h 14"/>
                <a:gd name="T4" fmla="*/ 36 w 27"/>
                <a:gd name="T5" fmla="*/ 28 h 14"/>
                <a:gd name="T6" fmla="*/ 28 w 27"/>
                <a:gd name="T7" fmla="*/ 26 h 14"/>
                <a:gd name="T8" fmla="*/ 19 w 27"/>
                <a:gd name="T9" fmla="*/ 26 h 14"/>
                <a:gd name="T10" fmla="*/ 19 w 27"/>
                <a:gd name="T11" fmla="*/ 21 h 14"/>
                <a:gd name="T12" fmla="*/ 9 w 27"/>
                <a:gd name="T13" fmla="*/ 24 h 14"/>
                <a:gd name="T14" fmla="*/ 12 w 27"/>
                <a:gd name="T15" fmla="*/ 19 h 14"/>
                <a:gd name="T16" fmla="*/ 2 w 27"/>
                <a:gd name="T17" fmla="*/ 17 h 14"/>
                <a:gd name="T18" fmla="*/ 7 w 27"/>
                <a:gd name="T19" fmla="*/ 9 h 14"/>
                <a:gd name="T20" fmla="*/ 17 w 27"/>
                <a:gd name="T21" fmla="*/ 5 h 14"/>
                <a:gd name="T22" fmla="*/ 40 w 27"/>
                <a:gd name="T23" fmla="*/ 2 h 14"/>
                <a:gd name="T24" fmla="*/ 40 w 27"/>
                <a:gd name="T25" fmla="*/ 7 h 14"/>
                <a:gd name="T26" fmla="*/ 57 w 27"/>
                <a:gd name="T27" fmla="*/ 7 h 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7" h="14">
                  <a:moveTo>
                    <a:pt x="24" y="3"/>
                  </a:moveTo>
                  <a:cubicBezTo>
                    <a:pt x="23" y="7"/>
                    <a:pt x="20" y="9"/>
                    <a:pt x="27" y="9"/>
                  </a:cubicBezTo>
                  <a:cubicBezTo>
                    <a:pt x="27" y="14"/>
                    <a:pt x="19" y="13"/>
                    <a:pt x="15" y="12"/>
                  </a:cubicBezTo>
                  <a:cubicBezTo>
                    <a:pt x="13" y="12"/>
                    <a:pt x="13" y="12"/>
                    <a:pt x="12" y="11"/>
                  </a:cubicBezTo>
                  <a:cubicBezTo>
                    <a:pt x="10" y="9"/>
                    <a:pt x="11" y="13"/>
                    <a:pt x="8" y="11"/>
                  </a:cubicBezTo>
                  <a:cubicBezTo>
                    <a:pt x="7" y="11"/>
                    <a:pt x="8" y="9"/>
                    <a:pt x="8" y="9"/>
                  </a:cubicBezTo>
                  <a:cubicBezTo>
                    <a:pt x="7" y="9"/>
                    <a:pt x="6" y="11"/>
                    <a:pt x="4" y="10"/>
                  </a:cubicBezTo>
                  <a:cubicBezTo>
                    <a:pt x="4" y="10"/>
                    <a:pt x="6" y="8"/>
                    <a:pt x="5" y="8"/>
                  </a:cubicBezTo>
                  <a:cubicBezTo>
                    <a:pt x="5" y="7"/>
                    <a:pt x="0" y="9"/>
                    <a:pt x="1" y="7"/>
                  </a:cubicBezTo>
                  <a:cubicBezTo>
                    <a:pt x="0" y="4"/>
                    <a:pt x="2" y="5"/>
                    <a:pt x="3" y="4"/>
                  </a:cubicBezTo>
                  <a:cubicBezTo>
                    <a:pt x="5" y="3"/>
                    <a:pt x="4" y="2"/>
                    <a:pt x="7" y="2"/>
                  </a:cubicBezTo>
                  <a:cubicBezTo>
                    <a:pt x="7" y="2"/>
                    <a:pt x="13" y="0"/>
                    <a:pt x="17" y="1"/>
                  </a:cubicBezTo>
                  <a:cubicBezTo>
                    <a:pt x="17" y="1"/>
                    <a:pt x="17" y="3"/>
                    <a:pt x="17" y="3"/>
                  </a:cubicBezTo>
                  <a:cubicBezTo>
                    <a:pt x="19" y="4"/>
                    <a:pt x="23" y="2"/>
                    <a:pt x="24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5" name="Freeform 14"/>
            <p:cNvSpPr/>
            <p:nvPr/>
          </p:nvSpPr>
          <p:spPr bwMode="auto">
            <a:xfrm>
              <a:off x="5720113" y="1213569"/>
              <a:ext cx="41275" cy="25400"/>
            </a:xfrm>
            <a:custGeom>
              <a:avLst/>
              <a:gdLst>
                <a:gd name="T0" fmla="*/ 26 w 11"/>
                <a:gd name="T1" fmla="*/ 9 h 7"/>
                <a:gd name="T2" fmla="*/ 17 w 11"/>
                <a:gd name="T3" fmla="*/ 9 h 7"/>
                <a:gd name="T4" fmla="*/ 14 w 11"/>
                <a:gd name="T5" fmla="*/ 16 h 7"/>
                <a:gd name="T6" fmla="*/ 0 w 11"/>
                <a:gd name="T7" fmla="*/ 9 h 7"/>
                <a:gd name="T8" fmla="*/ 26 w 11"/>
                <a:gd name="T9" fmla="*/ 9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7">
                  <a:moveTo>
                    <a:pt x="11" y="4"/>
                  </a:moveTo>
                  <a:cubicBezTo>
                    <a:pt x="10" y="6"/>
                    <a:pt x="8" y="4"/>
                    <a:pt x="7" y="4"/>
                  </a:cubicBezTo>
                  <a:cubicBezTo>
                    <a:pt x="6" y="4"/>
                    <a:pt x="6" y="6"/>
                    <a:pt x="6" y="7"/>
                  </a:cubicBezTo>
                  <a:cubicBezTo>
                    <a:pt x="2" y="7"/>
                    <a:pt x="4" y="3"/>
                    <a:pt x="0" y="4"/>
                  </a:cubicBezTo>
                  <a:cubicBezTo>
                    <a:pt x="2" y="0"/>
                    <a:pt x="7" y="3"/>
                    <a:pt x="11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6" name="Freeform 15"/>
            <p:cNvSpPr/>
            <p:nvPr/>
          </p:nvSpPr>
          <p:spPr bwMode="auto">
            <a:xfrm>
              <a:off x="8846727" y="1246037"/>
              <a:ext cx="104775" cy="60325"/>
            </a:xfrm>
            <a:custGeom>
              <a:avLst/>
              <a:gdLst>
                <a:gd name="T0" fmla="*/ 47 w 28"/>
                <a:gd name="T1" fmla="*/ 10 h 16"/>
                <a:gd name="T2" fmla="*/ 54 w 28"/>
                <a:gd name="T3" fmla="*/ 21 h 16"/>
                <a:gd name="T4" fmla="*/ 64 w 28"/>
                <a:gd name="T5" fmla="*/ 36 h 16"/>
                <a:gd name="T6" fmla="*/ 54 w 28"/>
                <a:gd name="T7" fmla="*/ 36 h 16"/>
                <a:gd name="T8" fmla="*/ 54 w 28"/>
                <a:gd name="T9" fmla="*/ 31 h 16"/>
                <a:gd name="T10" fmla="*/ 50 w 28"/>
                <a:gd name="T11" fmla="*/ 29 h 16"/>
                <a:gd name="T12" fmla="*/ 14 w 28"/>
                <a:gd name="T13" fmla="*/ 24 h 16"/>
                <a:gd name="T14" fmla="*/ 21 w 28"/>
                <a:gd name="T15" fmla="*/ 19 h 16"/>
                <a:gd name="T16" fmla="*/ 17 w 28"/>
                <a:gd name="T17" fmla="*/ 14 h 16"/>
                <a:gd name="T18" fmla="*/ 0 w 28"/>
                <a:gd name="T19" fmla="*/ 5 h 16"/>
                <a:gd name="T20" fmla="*/ 21 w 28"/>
                <a:gd name="T21" fmla="*/ 5 h 16"/>
                <a:gd name="T22" fmla="*/ 26 w 28"/>
                <a:gd name="T23" fmla="*/ 10 h 16"/>
                <a:gd name="T24" fmla="*/ 38 w 28"/>
                <a:gd name="T25" fmla="*/ 10 h 16"/>
                <a:gd name="T26" fmla="*/ 47 w 28"/>
                <a:gd name="T27" fmla="*/ 10 h 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8" h="16">
                  <a:moveTo>
                    <a:pt x="20" y="4"/>
                  </a:moveTo>
                  <a:cubicBezTo>
                    <a:pt x="21" y="6"/>
                    <a:pt x="22" y="7"/>
                    <a:pt x="23" y="9"/>
                  </a:cubicBezTo>
                  <a:cubicBezTo>
                    <a:pt x="24" y="11"/>
                    <a:pt x="28" y="12"/>
                    <a:pt x="27" y="15"/>
                  </a:cubicBezTo>
                  <a:cubicBezTo>
                    <a:pt x="26" y="15"/>
                    <a:pt x="24" y="16"/>
                    <a:pt x="23" y="15"/>
                  </a:cubicBezTo>
                  <a:cubicBezTo>
                    <a:pt x="23" y="15"/>
                    <a:pt x="24" y="13"/>
                    <a:pt x="23" y="13"/>
                  </a:cubicBezTo>
                  <a:cubicBezTo>
                    <a:pt x="23" y="12"/>
                    <a:pt x="20" y="15"/>
                    <a:pt x="21" y="12"/>
                  </a:cubicBezTo>
                  <a:cubicBezTo>
                    <a:pt x="14" y="11"/>
                    <a:pt x="9" y="11"/>
                    <a:pt x="6" y="10"/>
                  </a:cubicBezTo>
                  <a:cubicBezTo>
                    <a:pt x="5" y="8"/>
                    <a:pt x="7" y="8"/>
                    <a:pt x="9" y="8"/>
                  </a:cubicBezTo>
                  <a:cubicBezTo>
                    <a:pt x="9" y="7"/>
                    <a:pt x="7" y="7"/>
                    <a:pt x="7" y="6"/>
                  </a:cubicBezTo>
                  <a:cubicBezTo>
                    <a:pt x="2" y="4"/>
                    <a:pt x="0" y="7"/>
                    <a:pt x="0" y="2"/>
                  </a:cubicBezTo>
                  <a:cubicBezTo>
                    <a:pt x="2" y="0"/>
                    <a:pt x="6" y="1"/>
                    <a:pt x="9" y="2"/>
                  </a:cubicBezTo>
                  <a:cubicBezTo>
                    <a:pt x="11" y="3"/>
                    <a:pt x="11" y="2"/>
                    <a:pt x="11" y="4"/>
                  </a:cubicBezTo>
                  <a:cubicBezTo>
                    <a:pt x="13" y="6"/>
                    <a:pt x="16" y="1"/>
                    <a:pt x="16" y="4"/>
                  </a:cubicBezTo>
                  <a:cubicBezTo>
                    <a:pt x="16" y="6"/>
                    <a:pt x="20" y="6"/>
                    <a:pt x="20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7" name="Freeform 16"/>
            <p:cNvSpPr/>
            <p:nvPr/>
          </p:nvSpPr>
          <p:spPr bwMode="auto">
            <a:xfrm>
              <a:off x="5866163" y="1246907"/>
              <a:ext cx="104775" cy="52387"/>
            </a:xfrm>
            <a:custGeom>
              <a:avLst/>
              <a:gdLst>
                <a:gd name="T0" fmla="*/ 28 w 28"/>
                <a:gd name="T1" fmla="*/ 0 h 14"/>
                <a:gd name="T2" fmla="*/ 38 w 28"/>
                <a:gd name="T3" fmla="*/ 7 h 14"/>
                <a:gd name="T4" fmla="*/ 40 w 28"/>
                <a:gd name="T5" fmla="*/ 2 h 14"/>
                <a:gd name="T6" fmla="*/ 47 w 28"/>
                <a:gd name="T7" fmla="*/ 7 h 14"/>
                <a:gd name="T8" fmla="*/ 52 w 28"/>
                <a:gd name="T9" fmla="*/ 7 h 14"/>
                <a:gd name="T10" fmla="*/ 52 w 28"/>
                <a:gd name="T11" fmla="*/ 12 h 14"/>
                <a:gd name="T12" fmla="*/ 64 w 28"/>
                <a:gd name="T13" fmla="*/ 14 h 14"/>
                <a:gd name="T14" fmla="*/ 45 w 28"/>
                <a:gd name="T15" fmla="*/ 19 h 14"/>
                <a:gd name="T16" fmla="*/ 40 w 28"/>
                <a:gd name="T17" fmla="*/ 26 h 14"/>
                <a:gd name="T18" fmla="*/ 17 w 28"/>
                <a:gd name="T19" fmla="*/ 26 h 14"/>
                <a:gd name="T20" fmla="*/ 14 w 28"/>
                <a:gd name="T21" fmla="*/ 31 h 14"/>
                <a:gd name="T22" fmla="*/ 2 w 28"/>
                <a:gd name="T23" fmla="*/ 28 h 14"/>
                <a:gd name="T24" fmla="*/ 2 w 28"/>
                <a:gd name="T25" fmla="*/ 19 h 14"/>
                <a:gd name="T26" fmla="*/ 7 w 28"/>
                <a:gd name="T27" fmla="*/ 19 h 14"/>
                <a:gd name="T28" fmla="*/ 9 w 28"/>
                <a:gd name="T29" fmla="*/ 12 h 14"/>
                <a:gd name="T30" fmla="*/ 17 w 28"/>
                <a:gd name="T31" fmla="*/ 12 h 14"/>
                <a:gd name="T32" fmla="*/ 28 w 28"/>
                <a:gd name="T33" fmla="*/ 0 h 1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8" h="14">
                  <a:moveTo>
                    <a:pt x="12" y="0"/>
                  </a:moveTo>
                  <a:cubicBezTo>
                    <a:pt x="12" y="2"/>
                    <a:pt x="17" y="0"/>
                    <a:pt x="16" y="3"/>
                  </a:cubicBezTo>
                  <a:cubicBezTo>
                    <a:pt x="17" y="4"/>
                    <a:pt x="17" y="1"/>
                    <a:pt x="17" y="1"/>
                  </a:cubicBezTo>
                  <a:cubicBezTo>
                    <a:pt x="19" y="1"/>
                    <a:pt x="19" y="3"/>
                    <a:pt x="20" y="3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2" y="4"/>
                    <a:pt x="22" y="5"/>
                    <a:pt x="22" y="5"/>
                  </a:cubicBezTo>
                  <a:cubicBezTo>
                    <a:pt x="24" y="5"/>
                    <a:pt x="27" y="4"/>
                    <a:pt x="27" y="6"/>
                  </a:cubicBezTo>
                  <a:cubicBezTo>
                    <a:pt x="28" y="10"/>
                    <a:pt x="21" y="7"/>
                    <a:pt x="19" y="8"/>
                  </a:cubicBezTo>
                  <a:cubicBezTo>
                    <a:pt x="17" y="8"/>
                    <a:pt x="18" y="10"/>
                    <a:pt x="17" y="11"/>
                  </a:cubicBezTo>
                  <a:cubicBezTo>
                    <a:pt x="15" y="12"/>
                    <a:pt x="8" y="11"/>
                    <a:pt x="7" y="11"/>
                  </a:cubicBezTo>
                  <a:cubicBezTo>
                    <a:pt x="6" y="11"/>
                    <a:pt x="6" y="12"/>
                    <a:pt x="6" y="13"/>
                  </a:cubicBezTo>
                  <a:cubicBezTo>
                    <a:pt x="3" y="11"/>
                    <a:pt x="3" y="14"/>
                    <a:pt x="1" y="12"/>
                  </a:cubicBezTo>
                  <a:cubicBezTo>
                    <a:pt x="1" y="11"/>
                    <a:pt x="0" y="9"/>
                    <a:pt x="1" y="8"/>
                  </a:cubicBezTo>
                  <a:cubicBezTo>
                    <a:pt x="1" y="8"/>
                    <a:pt x="3" y="9"/>
                    <a:pt x="3" y="8"/>
                  </a:cubicBezTo>
                  <a:cubicBezTo>
                    <a:pt x="4" y="7"/>
                    <a:pt x="4" y="5"/>
                    <a:pt x="4" y="5"/>
                  </a:cubicBezTo>
                  <a:cubicBezTo>
                    <a:pt x="5" y="4"/>
                    <a:pt x="6" y="5"/>
                    <a:pt x="7" y="5"/>
                  </a:cubicBezTo>
                  <a:cubicBezTo>
                    <a:pt x="8" y="3"/>
                    <a:pt x="10" y="2"/>
                    <a:pt x="12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8" name="Freeform 17"/>
            <p:cNvSpPr/>
            <p:nvPr/>
          </p:nvSpPr>
          <p:spPr bwMode="auto">
            <a:xfrm>
              <a:off x="8662577" y="1287312"/>
              <a:ext cx="19050" cy="30162"/>
            </a:xfrm>
            <a:custGeom>
              <a:avLst/>
              <a:gdLst>
                <a:gd name="T0" fmla="*/ 12 w 5"/>
                <a:gd name="T1" fmla="*/ 10 h 8"/>
                <a:gd name="T2" fmla="*/ 12 w 5"/>
                <a:gd name="T3" fmla="*/ 1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8">
                  <a:moveTo>
                    <a:pt x="5" y="4"/>
                  </a:moveTo>
                  <a:cubicBezTo>
                    <a:pt x="2" y="8"/>
                    <a:pt x="0" y="0"/>
                    <a:pt x="5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9" name="Freeform 18"/>
            <p:cNvSpPr/>
            <p:nvPr/>
          </p:nvSpPr>
          <p:spPr bwMode="auto">
            <a:xfrm>
              <a:off x="8703852" y="1290487"/>
              <a:ext cx="55563" cy="38100"/>
            </a:xfrm>
            <a:custGeom>
              <a:avLst/>
              <a:gdLst>
                <a:gd name="T0" fmla="*/ 33 w 15"/>
                <a:gd name="T1" fmla="*/ 7 h 10"/>
                <a:gd name="T2" fmla="*/ 9 w 15"/>
                <a:gd name="T3" fmla="*/ 22 h 10"/>
                <a:gd name="T4" fmla="*/ 0 w 15"/>
                <a:gd name="T5" fmla="*/ 12 h 10"/>
                <a:gd name="T6" fmla="*/ 16 w 15"/>
                <a:gd name="T7" fmla="*/ 7 h 10"/>
                <a:gd name="T8" fmla="*/ 33 w 15"/>
                <a:gd name="T9" fmla="*/ 7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0">
                  <a:moveTo>
                    <a:pt x="14" y="3"/>
                  </a:moveTo>
                  <a:cubicBezTo>
                    <a:pt x="15" y="10"/>
                    <a:pt x="6" y="6"/>
                    <a:pt x="4" y="9"/>
                  </a:cubicBezTo>
                  <a:cubicBezTo>
                    <a:pt x="1" y="9"/>
                    <a:pt x="3" y="5"/>
                    <a:pt x="0" y="5"/>
                  </a:cubicBezTo>
                  <a:cubicBezTo>
                    <a:pt x="0" y="2"/>
                    <a:pt x="7" y="7"/>
                    <a:pt x="7" y="3"/>
                  </a:cubicBezTo>
                  <a:cubicBezTo>
                    <a:pt x="7" y="0"/>
                    <a:pt x="10" y="4"/>
                    <a:pt x="14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0" name="Freeform 19"/>
            <p:cNvSpPr/>
            <p:nvPr/>
          </p:nvSpPr>
          <p:spPr bwMode="auto">
            <a:xfrm>
              <a:off x="9018177" y="1298424"/>
              <a:ext cx="49213" cy="25400"/>
            </a:xfrm>
            <a:custGeom>
              <a:avLst/>
              <a:gdLst>
                <a:gd name="T0" fmla="*/ 26 w 13"/>
                <a:gd name="T1" fmla="*/ 5 h 7"/>
                <a:gd name="T2" fmla="*/ 26 w 13"/>
                <a:gd name="T3" fmla="*/ 11 h 7"/>
                <a:gd name="T4" fmla="*/ 19 w 13"/>
                <a:gd name="T5" fmla="*/ 14 h 7"/>
                <a:gd name="T6" fmla="*/ 17 w 13"/>
                <a:gd name="T7" fmla="*/ 16 h 7"/>
                <a:gd name="T8" fmla="*/ 7 w 13"/>
                <a:gd name="T9" fmla="*/ 14 h 7"/>
                <a:gd name="T10" fmla="*/ 5 w 13"/>
                <a:gd name="T11" fmla="*/ 16 h 7"/>
                <a:gd name="T12" fmla="*/ 2 w 13"/>
                <a:gd name="T13" fmla="*/ 14 h 7"/>
                <a:gd name="T14" fmla="*/ 26 w 13"/>
                <a:gd name="T15" fmla="*/ 5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" h="7">
                  <a:moveTo>
                    <a:pt x="11" y="2"/>
                  </a:moveTo>
                  <a:cubicBezTo>
                    <a:pt x="13" y="3"/>
                    <a:pt x="12" y="4"/>
                    <a:pt x="11" y="5"/>
                  </a:cubicBezTo>
                  <a:cubicBezTo>
                    <a:pt x="10" y="5"/>
                    <a:pt x="9" y="5"/>
                    <a:pt x="8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6" y="7"/>
                    <a:pt x="5" y="6"/>
                    <a:pt x="3" y="6"/>
                  </a:cubicBezTo>
                  <a:cubicBezTo>
                    <a:pt x="3" y="6"/>
                    <a:pt x="3" y="7"/>
                    <a:pt x="2" y="7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0" y="0"/>
                    <a:pt x="10" y="6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1" name="Freeform 20"/>
            <p:cNvSpPr/>
            <p:nvPr/>
          </p:nvSpPr>
          <p:spPr bwMode="auto">
            <a:xfrm>
              <a:off x="8830852" y="1309537"/>
              <a:ext cx="30163" cy="14287"/>
            </a:xfrm>
            <a:custGeom>
              <a:avLst/>
              <a:gdLst>
                <a:gd name="T0" fmla="*/ 0 w 8"/>
                <a:gd name="T1" fmla="*/ 7 h 4"/>
                <a:gd name="T2" fmla="*/ 14 w 8"/>
                <a:gd name="T3" fmla="*/ 9 h 4"/>
                <a:gd name="T4" fmla="*/ 0 w 8"/>
                <a:gd name="T5" fmla="*/ 7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4">
                  <a:moveTo>
                    <a:pt x="0" y="3"/>
                  </a:moveTo>
                  <a:cubicBezTo>
                    <a:pt x="0" y="1"/>
                    <a:pt x="8" y="0"/>
                    <a:pt x="6" y="4"/>
                  </a:cubicBezTo>
                  <a:cubicBezTo>
                    <a:pt x="3" y="2"/>
                    <a:pt x="4" y="4"/>
                    <a:pt x="0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2" name="Freeform 21"/>
            <p:cNvSpPr/>
            <p:nvPr/>
          </p:nvSpPr>
          <p:spPr bwMode="auto">
            <a:xfrm>
              <a:off x="9108664" y="1312712"/>
              <a:ext cx="14288" cy="15875"/>
            </a:xfrm>
            <a:custGeom>
              <a:avLst/>
              <a:gdLst>
                <a:gd name="T0" fmla="*/ 0 w 4"/>
                <a:gd name="T1" fmla="*/ 3 h 4"/>
                <a:gd name="T2" fmla="*/ 9 w 4"/>
                <a:gd name="T3" fmla="*/ 10 h 4"/>
                <a:gd name="T4" fmla="*/ 0 w 4"/>
                <a:gd name="T5" fmla="*/ 10 h 4"/>
                <a:gd name="T6" fmla="*/ 0 w 4"/>
                <a:gd name="T7" fmla="*/ 3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cubicBezTo>
                    <a:pt x="3" y="0"/>
                    <a:pt x="4" y="2"/>
                    <a:pt x="4" y="4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3" name="Freeform 22"/>
            <p:cNvSpPr/>
            <p:nvPr/>
          </p:nvSpPr>
          <p:spPr bwMode="auto">
            <a:xfrm>
              <a:off x="8992777" y="1334937"/>
              <a:ext cx="311150" cy="98425"/>
            </a:xfrm>
            <a:custGeom>
              <a:avLst/>
              <a:gdLst>
                <a:gd name="T0" fmla="*/ 196 w 83"/>
                <a:gd name="T1" fmla="*/ 36 h 26"/>
                <a:gd name="T2" fmla="*/ 196 w 83"/>
                <a:gd name="T3" fmla="*/ 48 h 26"/>
                <a:gd name="T4" fmla="*/ 189 w 83"/>
                <a:gd name="T5" fmla="*/ 55 h 26"/>
                <a:gd name="T6" fmla="*/ 153 w 83"/>
                <a:gd name="T7" fmla="*/ 55 h 26"/>
                <a:gd name="T8" fmla="*/ 144 w 83"/>
                <a:gd name="T9" fmla="*/ 60 h 26"/>
                <a:gd name="T10" fmla="*/ 135 w 83"/>
                <a:gd name="T11" fmla="*/ 57 h 26"/>
                <a:gd name="T12" fmla="*/ 132 w 83"/>
                <a:gd name="T13" fmla="*/ 60 h 26"/>
                <a:gd name="T14" fmla="*/ 120 w 83"/>
                <a:gd name="T15" fmla="*/ 60 h 26"/>
                <a:gd name="T16" fmla="*/ 120 w 83"/>
                <a:gd name="T17" fmla="*/ 57 h 26"/>
                <a:gd name="T18" fmla="*/ 116 w 83"/>
                <a:gd name="T19" fmla="*/ 60 h 26"/>
                <a:gd name="T20" fmla="*/ 104 w 83"/>
                <a:gd name="T21" fmla="*/ 55 h 26"/>
                <a:gd name="T22" fmla="*/ 64 w 83"/>
                <a:gd name="T23" fmla="*/ 55 h 26"/>
                <a:gd name="T24" fmla="*/ 66 w 83"/>
                <a:gd name="T25" fmla="*/ 48 h 26"/>
                <a:gd name="T26" fmla="*/ 59 w 83"/>
                <a:gd name="T27" fmla="*/ 45 h 26"/>
                <a:gd name="T28" fmla="*/ 54 w 83"/>
                <a:gd name="T29" fmla="*/ 36 h 26"/>
                <a:gd name="T30" fmla="*/ 59 w 83"/>
                <a:gd name="T31" fmla="*/ 29 h 26"/>
                <a:gd name="T32" fmla="*/ 54 w 83"/>
                <a:gd name="T33" fmla="*/ 19 h 26"/>
                <a:gd name="T34" fmla="*/ 28 w 83"/>
                <a:gd name="T35" fmla="*/ 21 h 26"/>
                <a:gd name="T36" fmla="*/ 24 w 83"/>
                <a:gd name="T37" fmla="*/ 14 h 26"/>
                <a:gd name="T38" fmla="*/ 19 w 83"/>
                <a:gd name="T39" fmla="*/ 12 h 26"/>
                <a:gd name="T40" fmla="*/ 7 w 83"/>
                <a:gd name="T41" fmla="*/ 14 h 26"/>
                <a:gd name="T42" fmla="*/ 2 w 83"/>
                <a:gd name="T43" fmla="*/ 5 h 26"/>
                <a:gd name="T44" fmla="*/ 33 w 83"/>
                <a:gd name="T45" fmla="*/ 0 h 26"/>
                <a:gd name="T46" fmla="*/ 38 w 83"/>
                <a:gd name="T47" fmla="*/ 5 h 26"/>
                <a:gd name="T48" fmla="*/ 38 w 83"/>
                <a:gd name="T49" fmla="*/ 10 h 26"/>
                <a:gd name="T50" fmla="*/ 47 w 83"/>
                <a:gd name="T51" fmla="*/ 14 h 26"/>
                <a:gd name="T52" fmla="*/ 71 w 83"/>
                <a:gd name="T53" fmla="*/ 14 h 26"/>
                <a:gd name="T54" fmla="*/ 71 w 83"/>
                <a:gd name="T55" fmla="*/ 29 h 26"/>
                <a:gd name="T56" fmla="*/ 90 w 83"/>
                <a:gd name="T57" fmla="*/ 31 h 26"/>
                <a:gd name="T58" fmla="*/ 90 w 83"/>
                <a:gd name="T59" fmla="*/ 38 h 26"/>
                <a:gd name="T60" fmla="*/ 97 w 83"/>
                <a:gd name="T61" fmla="*/ 36 h 26"/>
                <a:gd name="T62" fmla="*/ 130 w 83"/>
                <a:gd name="T63" fmla="*/ 36 h 26"/>
                <a:gd name="T64" fmla="*/ 135 w 83"/>
                <a:gd name="T65" fmla="*/ 38 h 26"/>
                <a:gd name="T66" fmla="*/ 144 w 83"/>
                <a:gd name="T67" fmla="*/ 31 h 26"/>
                <a:gd name="T68" fmla="*/ 151 w 83"/>
                <a:gd name="T69" fmla="*/ 31 h 26"/>
                <a:gd name="T70" fmla="*/ 196 w 83"/>
                <a:gd name="T71" fmla="*/ 36 h 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3" h="26">
                  <a:moveTo>
                    <a:pt x="83" y="15"/>
                  </a:moveTo>
                  <a:cubicBezTo>
                    <a:pt x="83" y="17"/>
                    <a:pt x="83" y="19"/>
                    <a:pt x="83" y="20"/>
                  </a:cubicBezTo>
                  <a:cubicBezTo>
                    <a:pt x="81" y="20"/>
                    <a:pt x="80" y="21"/>
                    <a:pt x="80" y="23"/>
                  </a:cubicBezTo>
                  <a:cubicBezTo>
                    <a:pt x="74" y="23"/>
                    <a:pt x="70" y="22"/>
                    <a:pt x="65" y="23"/>
                  </a:cubicBezTo>
                  <a:cubicBezTo>
                    <a:pt x="64" y="23"/>
                    <a:pt x="62" y="25"/>
                    <a:pt x="61" y="25"/>
                  </a:cubicBezTo>
                  <a:cubicBezTo>
                    <a:pt x="59" y="26"/>
                    <a:pt x="59" y="24"/>
                    <a:pt x="57" y="24"/>
                  </a:cubicBezTo>
                  <a:cubicBezTo>
                    <a:pt x="58" y="24"/>
                    <a:pt x="56" y="25"/>
                    <a:pt x="56" y="25"/>
                  </a:cubicBezTo>
                  <a:cubicBezTo>
                    <a:pt x="56" y="25"/>
                    <a:pt x="52" y="25"/>
                    <a:pt x="51" y="25"/>
                  </a:cubicBezTo>
                  <a:cubicBezTo>
                    <a:pt x="51" y="25"/>
                    <a:pt x="51" y="24"/>
                    <a:pt x="51" y="24"/>
                  </a:cubicBezTo>
                  <a:cubicBezTo>
                    <a:pt x="50" y="24"/>
                    <a:pt x="49" y="25"/>
                    <a:pt x="49" y="25"/>
                  </a:cubicBezTo>
                  <a:cubicBezTo>
                    <a:pt x="46" y="25"/>
                    <a:pt x="46" y="23"/>
                    <a:pt x="44" y="23"/>
                  </a:cubicBezTo>
                  <a:cubicBezTo>
                    <a:pt x="39" y="23"/>
                    <a:pt x="34" y="26"/>
                    <a:pt x="27" y="23"/>
                  </a:cubicBezTo>
                  <a:cubicBezTo>
                    <a:pt x="27" y="22"/>
                    <a:pt x="28" y="22"/>
                    <a:pt x="28" y="20"/>
                  </a:cubicBezTo>
                  <a:cubicBezTo>
                    <a:pt x="27" y="19"/>
                    <a:pt x="26" y="20"/>
                    <a:pt x="25" y="19"/>
                  </a:cubicBezTo>
                  <a:cubicBezTo>
                    <a:pt x="24" y="18"/>
                    <a:pt x="26" y="15"/>
                    <a:pt x="23" y="15"/>
                  </a:cubicBezTo>
                  <a:cubicBezTo>
                    <a:pt x="23" y="13"/>
                    <a:pt x="25" y="14"/>
                    <a:pt x="25" y="12"/>
                  </a:cubicBezTo>
                  <a:cubicBezTo>
                    <a:pt x="25" y="10"/>
                    <a:pt x="22" y="11"/>
                    <a:pt x="23" y="8"/>
                  </a:cubicBezTo>
                  <a:cubicBezTo>
                    <a:pt x="21" y="9"/>
                    <a:pt x="16" y="8"/>
                    <a:pt x="12" y="9"/>
                  </a:cubicBezTo>
                  <a:cubicBezTo>
                    <a:pt x="10" y="10"/>
                    <a:pt x="11" y="7"/>
                    <a:pt x="10" y="6"/>
                  </a:cubicBezTo>
                  <a:cubicBezTo>
                    <a:pt x="9" y="6"/>
                    <a:pt x="7" y="7"/>
                    <a:pt x="8" y="5"/>
                  </a:cubicBezTo>
                  <a:cubicBezTo>
                    <a:pt x="7" y="6"/>
                    <a:pt x="5" y="6"/>
                    <a:pt x="3" y="6"/>
                  </a:cubicBezTo>
                  <a:cubicBezTo>
                    <a:pt x="7" y="3"/>
                    <a:pt x="0" y="6"/>
                    <a:pt x="1" y="2"/>
                  </a:cubicBezTo>
                  <a:cubicBezTo>
                    <a:pt x="6" y="2"/>
                    <a:pt x="10" y="1"/>
                    <a:pt x="14" y="0"/>
                  </a:cubicBezTo>
                  <a:cubicBezTo>
                    <a:pt x="13" y="2"/>
                    <a:pt x="16" y="1"/>
                    <a:pt x="16" y="2"/>
                  </a:cubicBezTo>
                  <a:cubicBezTo>
                    <a:pt x="16" y="2"/>
                    <a:pt x="16" y="4"/>
                    <a:pt x="16" y="4"/>
                  </a:cubicBezTo>
                  <a:cubicBezTo>
                    <a:pt x="17" y="5"/>
                    <a:pt x="21" y="3"/>
                    <a:pt x="20" y="6"/>
                  </a:cubicBezTo>
                  <a:cubicBezTo>
                    <a:pt x="23" y="3"/>
                    <a:pt x="26" y="7"/>
                    <a:pt x="30" y="6"/>
                  </a:cubicBezTo>
                  <a:cubicBezTo>
                    <a:pt x="29" y="10"/>
                    <a:pt x="32" y="10"/>
                    <a:pt x="30" y="12"/>
                  </a:cubicBezTo>
                  <a:cubicBezTo>
                    <a:pt x="32" y="13"/>
                    <a:pt x="35" y="12"/>
                    <a:pt x="38" y="13"/>
                  </a:cubicBezTo>
                  <a:cubicBezTo>
                    <a:pt x="39" y="14"/>
                    <a:pt x="33" y="16"/>
                    <a:pt x="38" y="16"/>
                  </a:cubicBezTo>
                  <a:cubicBezTo>
                    <a:pt x="39" y="16"/>
                    <a:pt x="40" y="15"/>
                    <a:pt x="41" y="15"/>
                  </a:cubicBezTo>
                  <a:cubicBezTo>
                    <a:pt x="44" y="14"/>
                    <a:pt x="50" y="14"/>
                    <a:pt x="55" y="15"/>
                  </a:cubicBezTo>
                  <a:cubicBezTo>
                    <a:pt x="56" y="15"/>
                    <a:pt x="58" y="16"/>
                    <a:pt x="57" y="16"/>
                  </a:cubicBezTo>
                  <a:cubicBezTo>
                    <a:pt x="60" y="16"/>
                    <a:pt x="55" y="14"/>
                    <a:pt x="61" y="13"/>
                  </a:cubicBezTo>
                  <a:cubicBezTo>
                    <a:pt x="62" y="13"/>
                    <a:pt x="63" y="14"/>
                    <a:pt x="64" y="13"/>
                  </a:cubicBezTo>
                  <a:cubicBezTo>
                    <a:pt x="69" y="13"/>
                    <a:pt x="76" y="13"/>
                    <a:pt x="83" y="1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4" name="Freeform 23"/>
            <p:cNvSpPr/>
            <p:nvPr/>
          </p:nvSpPr>
          <p:spPr bwMode="auto">
            <a:xfrm>
              <a:off x="4999388" y="1332632"/>
              <a:ext cx="319088" cy="225425"/>
            </a:xfrm>
            <a:custGeom>
              <a:avLst/>
              <a:gdLst>
                <a:gd name="T0" fmla="*/ 163 w 85"/>
                <a:gd name="T1" fmla="*/ 5 h 60"/>
                <a:gd name="T2" fmla="*/ 199 w 85"/>
                <a:gd name="T3" fmla="*/ 0 h 60"/>
                <a:gd name="T4" fmla="*/ 194 w 85"/>
                <a:gd name="T5" fmla="*/ 14 h 60"/>
                <a:gd name="T6" fmla="*/ 158 w 85"/>
                <a:gd name="T7" fmla="*/ 21 h 60"/>
                <a:gd name="T8" fmla="*/ 154 w 85"/>
                <a:gd name="T9" fmla="*/ 26 h 60"/>
                <a:gd name="T10" fmla="*/ 147 w 85"/>
                <a:gd name="T11" fmla="*/ 26 h 60"/>
                <a:gd name="T12" fmla="*/ 142 w 85"/>
                <a:gd name="T13" fmla="*/ 31 h 60"/>
                <a:gd name="T14" fmla="*/ 137 w 85"/>
                <a:gd name="T15" fmla="*/ 28 h 60"/>
                <a:gd name="T16" fmla="*/ 125 w 85"/>
                <a:gd name="T17" fmla="*/ 31 h 60"/>
                <a:gd name="T18" fmla="*/ 114 w 85"/>
                <a:gd name="T19" fmla="*/ 36 h 60"/>
                <a:gd name="T20" fmla="*/ 111 w 85"/>
                <a:gd name="T21" fmla="*/ 40 h 60"/>
                <a:gd name="T22" fmla="*/ 97 w 85"/>
                <a:gd name="T23" fmla="*/ 47 h 60"/>
                <a:gd name="T24" fmla="*/ 90 w 85"/>
                <a:gd name="T25" fmla="*/ 54 h 60"/>
                <a:gd name="T26" fmla="*/ 83 w 85"/>
                <a:gd name="T27" fmla="*/ 59 h 60"/>
                <a:gd name="T28" fmla="*/ 80 w 85"/>
                <a:gd name="T29" fmla="*/ 66 h 60"/>
                <a:gd name="T30" fmla="*/ 66 w 85"/>
                <a:gd name="T31" fmla="*/ 71 h 60"/>
                <a:gd name="T32" fmla="*/ 64 w 85"/>
                <a:gd name="T33" fmla="*/ 73 h 60"/>
                <a:gd name="T34" fmla="*/ 52 w 85"/>
                <a:gd name="T35" fmla="*/ 78 h 60"/>
                <a:gd name="T36" fmla="*/ 47 w 85"/>
                <a:gd name="T37" fmla="*/ 90 h 60"/>
                <a:gd name="T38" fmla="*/ 50 w 85"/>
                <a:gd name="T39" fmla="*/ 107 h 60"/>
                <a:gd name="T40" fmla="*/ 43 w 85"/>
                <a:gd name="T41" fmla="*/ 114 h 60"/>
                <a:gd name="T42" fmla="*/ 47 w 85"/>
                <a:gd name="T43" fmla="*/ 123 h 60"/>
                <a:gd name="T44" fmla="*/ 45 w 85"/>
                <a:gd name="T45" fmla="*/ 125 h 60"/>
                <a:gd name="T46" fmla="*/ 47 w 85"/>
                <a:gd name="T47" fmla="*/ 130 h 60"/>
                <a:gd name="T48" fmla="*/ 50 w 85"/>
                <a:gd name="T49" fmla="*/ 125 h 60"/>
                <a:gd name="T50" fmla="*/ 59 w 85"/>
                <a:gd name="T51" fmla="*/ 133 h 60"/>
                <a:gd name="T52" fmla="*/ 57 w 85"/>
                <a:gd name="T53" fmla="*/ 142 h 60"/>
                <a:gd name="T54" fmla="*/ 31 w 85"/>
                <a:gd name="T55" fmla="*/ 142 h 60"/>
                <a:gd name="T56" fmla="*/ 33 w 85"/>
                <a:gd name="T57" fmla="*/ 137 h 60"/>
                <a:gd name="T58" fmla="*/ 26 w 85"/>
                <a:gd name="T59" fmla="*/ 135 h 60"/>
                <a:gd name="T60" fmla="*/ 19 w 85"/>
                <a:gd name="T61" fmla="*/ 130 h 60"/>
                <a:gd name="T62" fmla="*/ 14 w 85"/>
                <a:gd name="T63" fmla="*/ 130 h 60"/>
                <a:gd name="T64" fmla="*/ 5 w 85"/>
                <a:gd name="T65" fmla="*/ 130 h 60"/>
                <a:gd name="T66" fmla="*/ 2 w 85"/>
                <a:gd name="T67" fmla="*/ 109 h 60"/>
                <a:gd name="T68" fmla="*/ 17 w 85"/>
                <a:gd name="T69" fmla="*/ 104 h 60"/>
                <a:gd name="T70" fmla="*/ 14 w 85"/>
                <a:gd name="T71" fmla="*/ 102 h 60"/>
                <a:gd name="T72" fmla="*/ 17 w 85"/>
                <a:gd name="T73" fmla="*/ 95 h 60"/>
                <a:gd name="T74" fmla="*/ 31 w 85"/>
                <a:gd name="T75" fmla="*/ 90 h 60"/>
                <a:gd name="T76" fmla="*/ 31 w 85"/>
                <a:gd name="T77" fmla="*/ 78 h 60"/>
                <a:gd name="T78" fmla="*/ 38 w 85"/>
                <a:gd name="T79" fmla="*/ 76 h 60"/>
                <a:gd name="T80" fmla="*/ 45 w 85"/>
                <a:gd name="T81" fmla="*/ 69 h 60"/>
                <a:gd name="T82" fmla="*/ 45 w 85"/>
                <a:gd name="T83" fmla="*/ 54 h 60"/>
                <a:gd name="T84" fmla="*/ 66 w 85"/>
                <a:gd name="T85" fmla="*/ 45 h 60"/>
                <a:gd name="T86" fmla="*/ 69 w 85"/>
                <a:gd name="T87" fmla="*/ 40 h 60"/>
                <a:gd name="T88" fmla="*/ 73 w 85"/>
                <a:gd name="T89" fmla="*/ 43 h 60"/>
                <a:gd name="T90" fmla="*/ 78 w 85"/>
                <a:gd name="T91" fmla="*/ 38 h 60"/>
                <a:gd name="T92" fmla="*/ 80 w 85"/>
                <a:gd name="T93" fmla="*/ 31 h 60"/>
                <a:gd name="T94" fmla="*/ 95 w 85"/>
                <a:gd name="T95" fmla="*/ 28 h 60"/>
                <a:gd name="T96" fmla="*/ 111 w 85"/>
                <a:gd name="T97" fmla="*/ 26 h 60"/>
                <a:gd name="T98" fmla="*/ 114 w 85"/>
                <a:gd name="T99" fmla="*/ 24 h 60"/>
                <a:gd name="T100" fmla="*/ 121 w 85"/>
                <a:gd name="T101" fmla="*/ 26 h 60"/>
                <a:gd name="T102" fmla="*/ 123 w 85"/>
                <a:gd name="T103" fmla="*/ 21 h 60"/>
                <a:gd name="T104" fmla="*/ 125 w 85"/>
                <a:gd name="T105" fmla="*/ 21 h 60"/>
                <a:gd name="T106" fmla="*/ 144 w 85"/>
                <a:gd name="T107" fmla="*/ 19 h 60"/>
                <a:gd name="T108" fmla="*/ 151 w 85"/>
                <a:gd name="T109" fmla="*/ 14 h 60"/>
                <a:gd name="T110" fmla="*/ 154 w 85"/>
                <a:gd name="T111" fmla="*/ 12 h 60"/>
                <a:gd name="T112" fmla="*/ 163 w 85"/>
                <a:gd name="T113" fmla="*/ 5 h 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5" h="60">
                  <a:moveTo>
                    <a:pt x="69" y="2"/>
                  </a:moveTo>
                  <a:cubicBezTo>
                    <a:pt x="73" y="4"/>
                    <a:pt x="79" y="0"/>
                    <a:pt x="84" y="0"/>
                  </a:cubicBezTo>
                  <a:cubicBezTo>
                    <a:pt x="85" y="4"/>
                    <a:pt x="82" y="4"/>
                    <a:pt x="82" y="6"/>
                  </a:cubicBezTo>
                  <a:cubicBezTo>
                    <a:pt x="78" y="4"/>
                    <a:pt x="72" y="8"/>
                    <a:pt x="67" y="9"/>
                  </a:cubicBezTo>
                  <a:cubicBezTo>
                    <a:pt x="66" y="9"/>
                    <a:pt x="66" y="11"/>
                    <a:pt x="65" y="11"/>
                  </a:cubicBezTo>
                  <a:cubicBezTo>
                    <a:pt x="64" y="11"/>
                    <a:pt x="63" y="11"/>
                    <a:pt x="62" y="11"/>
                  </a:cubicBezTo>
                  <a:cubicBezTo>
                    <a:pt x="62" y="11"/>
                    <a:pt x="60" y="13"/>
                    <a:pt x="60" y="13"/>
                  </a:cubicBezTo>
                  <a:cubicBezTo>
                    <a:pt x="59" y="14"/>
                    <a:pt x="59" y="12"/>
                    <a:pt x="58" y="12"/>
                  </a:cubicBezTo>
                  <a:cubicBezTo>
                    <a:pt x="57" y="13"/>
                    <a:pt x="55" y="13"/>
                    <a:pt x="53" y="13"/>
                  </a:cubicBezTo>
                  <a:cubicBezTo>
                    <a:pt x="52" y="14"/>
                    <a:pt x="50" y="14"/>
                    <a:pt x="48" y="15"/>
                  </a:cubicBezTo>
                  <a:cubicBezTo>
                    <a:pt x="47" y="15"/>
                    <a:pt x="48" y="16"/>
                    <a:pt x="47" y="17"/>
                  </a:cubicBezTo>
                  <a:cubicBezTo>
                    <a:pt x="46" y="18"/>
                    <a:pt x="41" y="17"/>
                    <a:pt x="41" y="20"/>
                  </a:cubicBezTo>
                  <a:cubicBezTo>
                    <a:pt x="41" y="22"/>
                    <a:pt x="38" y="22"/>
                    <a:pt x="38" y="23"/>
                  </a:cubicBezTo>
                  <a:cubicBezTo>
                    <a:pt x="37" y="23"/>
                    <a:pt x="36" y="25"/>
                    <a:pt x="35" y="25"/>
                  </a:cubicBezTo>
                  <a:cubicBezTo>
                    <a:pt x="35" y="26"/>
                    <a:pt x="34" y="26"/>
                    <a:pt x="34" y="28"/>
                  </a:cubicBezTo>
                  <a:cubicBezTo>
                    <a:pt x="30" y="29"/>
                    <a:pt x="31" y="27"/>
                    <a:pt x="28" y="30"/>
                  </a:cubicBezTo>
                  <a:cubicBezTo>
                    <a:pt x="28" y="31"/>
                    <a:pt x="27" y="30"/>
                    <a:pt x="27" y="31"/>
                  </a:cubicBezTo>
                  <a:cubicBezTo>
                    <a:pt x="27" y="33"/>
                    <a:pt x="24" y="32"/>
                    <a:pt x="22" y="33"/>
                  </a:cubicBezTo>
                  <a:cubicBezTo>
                    <a:pt x="22" y="36"/>
                    <a:pt x="24" y="39"/>
                    <a:pt x="20" y="38"/>
                  </a:cubicBezTo>
                  <a:cubicBezTo>
                    <a:pt x="21" y="40"/>
                    <a:pt x="19" y="45"/>
                    <a:pt x="21" y="45"/>
                  </a:cubicBezTo>
                  <a:cubicBezTo>
                    <a:pt x="20" y="46"/>
                    <a:pt x="19" y="47"/>
                    <a:pt x="18" y="48"/>
                  </a:cubicBezTo>
                  <a:cubicBezTo>
                    <a:pt x="16" y="51"/>
                    <a:pt x="21" y="50"/>
                    <a:pt x="20" y="52"/>
                  </a:cubicBezTo>
                  <a:cubicBezTo>
                    <a:pt x="20" y="52"/>
                    <a:pt x="18" y="53"/>
                    <a:pt x="19" y="53"/>
                  </a:cubicBezTo>
                  <a:cubicBezTo>
                    <a:pt x="19" y="53"/>
                    <a:pt x="21" y="55"/>
                    <a:pt x="20" y="55"/>
                  </a:cubicBezTo>
                  <a:cubicBezTo>
                    <a:pt x="21" y="55"/>
                    <a:pt x="22" y="54"/>
                    <a:pt x="21" y="53"/>
                  </a:cubicBezTo>
                  <a:cubicBezTo>
                    <a:pt x="22" y="54"/>
                    <a:pt x="22" y="56"/>
                    <a:pt x="25" y="56"/>
                  </a:cubicBezTo>
                  <a:cubicBezTo>
                    <a:pt x="25" y="58"/>
                    <a:pt x="23" y="58"/>
                    <a:pt x="24" y="60"/>
                  </a:cubicBezTo>
                  <a:cubicBezTo>
                    <a:pt x="20" y="60"/>
                    <a:pt x="16" y="60"/>
                    <a:pt x="13" y="60"/>
                  </a:cubicBezTo>
                  <a:cubicBezTo>
                    <a:pt x="13" y="60"/>
                    <a:pt x="15" y="59"/>
                    <a:pt x="14" y="58"/>
                  </a:cubicBezTo>
                  <a:cubicBezTo>
                    <a:pt x="13" y="57"/>
                    <a:pt x="12" y="58"/>
                    <a:pt x="11" y="57"/>
                  </a:cubicBezTo>
                  <a:cubicBezTo>
                    <a:pt x="10" y="57"/>
                    <a:pt x="9" y="55"/>
                    <a:pt x="8" y="55"/>
                  </a:cubicBezTo>
                  <a:cubicBezTo>
                    <a:pt x="8" y="54"/>
                    <a:pt x="6" y="55"/>
                    <a:pt x="6" y="55"/>
                  </a:cubicBezTo>
                  <a:cubicBezTo>
                    <a:pt x="5" y="53"/>
                    <a:pt x="5" y="55"/>
                    <a:pt x="2" y="55"/>
                  </a:cubicBezTo>
                  <a:cubicBezTo>
                    <a:pt x="2" y="52"/>
                    <a:pt x="0" y="50"/>
                    <a:pt x="1" y="46"/>
                  </a:cubicBezTo>
                  <a:cubicBezTo>
                    <a:pt x="5" y="50"/>
                    <a:pt x="2" y="42"/>
                    <a:pt x="7" y="44"/>
                  </a:cubicBezTo>
                  <a:cubicBezTo>
                    <a:pt x="8" y="43"/>
                    <a:pt x="6" y="43"/>
                    <a:pt x="6" y="43"/>
                  </a:cubicBezTo>
                  <a:cubicBezTo>
                    <a:pt x="6" y="42"/>
                    <a:pt x="10" y="41"/>
                    <a:pt x="7" y="40"/>
                  </a:cubicBezTo>
                  <a:cubicBezTo>
                    <a:pt x="8" y="39"/>
                    <a:pt x="11" y="39"/>
                    <a:pt x="13" y="38"/>
                  </a:cubicBezTo>
                  <a:cubicBezTo>
                    <a:pt x="12" y="36"/>
                    <a:pt x="16" y="34"/>
                    <a:pt x="13" y="33"/>
                  </a:cubicBezTo>
                  <a:cubicBezTo>
                    <a:pt x="13" y="32"/>
                    <a:pt x="15" y="32"/>
                    <a:pt x="16" y="32"/>
                  </a:cubicBezTo>
                  <a:cubicBezTo>
                    <a:pt x="16" y="30"/>
                    <a:pt x="17" y="29"/>
                    <a:pt x="19" y="29"/>
                  </a:cubicBezTo>
                  <a:cubicBezTo>
                    <a:pt x="17" y="26"/>
                    <a:pt x="20" y="27"/>
                    <a:pt x="19" y="23"/>
                  </a:cubicBezTo>
                  <a:cubicBezTo>
                    <a:pt x="23" y="23"/>
                    <a:pt x="25" y="20"/>
                    <a:pt x="28" y="19"/>
                  </a:cubicBezTo>
                  <a:cubicBezTo>
                    <a:pt x="30" y="20"/>
                    <a:pt x="29" y="17"/>
                    <a:pt x="29" y="17"/>
                  </a:cubicBezTo>
                  <a:cubicBezTo>
                    <a:pt x="30" y="17"/>
                    <a:pt x="31" y="18"/>
                    <a:pt x="31" y="18"/>
                  </a:cubicBezTo>
                  <a:cubicBezTo>
                    <a:pt x="31" y="18"/>
                    <a:pt x="32" y="16"/>
                    <a:pt x="33" y="16"/>
                  </a:cubicBezTo>
                  <a:cubicBezTo>
                    <a:pt x="33" y="15"/>
                    <a:pt x="34" y="15"/>
                    <a:pt x="34" y="13"/>
                  </a:cubicBezTo>
                  <a:cubicBezTo>
                    <a:pt x="36" y="14"/>
                    <a:pt x="38" y="13"/>
                    <a:pt x="40" y="12"/>
                  </a:cubicBezTo>
                  <a:cubicBezTo>
                    <a:pt x="42" y="11"/>
                    <a:pt x="43" y="12"/>
                    <a:pt x="47" y="11"/>
                  </a:cubicBezTo>
                  <a:cubicBezTo>
                    <a:pt x="48" y="11"/>
                    <a:pt x="48" y="10"/>
                    <a:pt x="48" y="10"/>
                  </a:cubicBezTo>
                  <a:cubicBezTo>
                    <a:pt x="50" y="9"/>
                    <a:pt x="50" y="11"/>
                    <a:pt x="51" y="11"/>
                  </a:cubicBezTo>
                  <a:cubicBezTo>
                    <a:pt x="52" y="11"/>
                    <a:pt x="50" y="9"/>
                    <a:pt x="52" y="9"/>
                  </a:cubicBezTo>
                  <a:cubicBezTo>
                    <a:pt x="52" y="9"/>
                    <a:pt x="53" y="9"/>
                    <a:pt x="53" y="9"/>
                  </a:cubicBezTo>
                  <a:cubicBezTo>
                    <a:pt x="54" y="8"/>
                    <a:pt x="58" y="8"/>
                    <a:pt x="61" y="8"/>
                  </a:cubicBezTo>
                  <a:cubicBezTo>
                    <a:pt x="63" y="7"/>
                    <a:pt x="63" y="7"/>
                    <a:pt x="64" y="6"/>
                  </a:cubicBezTo>
                  <a:cubicBezTo>
                    <a:pt x="64" y="6"/>
                    <a:pt x="65" y="5"/>
                    <a:pt x="65" y="5"/>
                  </a:cubicBezTo>
                  <a:cubicBezTo>
                    <a:pt x="68" y="3"/>
                    <a:pt x="70" y="7"/>
                    <a:pt x="69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5" name="Freeform 24"/>
            <p:cNvSpPr/>
            <p:nvPr/>
          </p:nvSpPr>
          <p:spPr bwMode="auto">
            <a:xfrm>
              <a:off x="8910227" y="1350812"/>
              <a:ext cx="33338" cy="11112"/>
            </a:xfrm>
            <a:custGeom>
              <a:avLst/>
              <a:gdLst>
                <a:gd name="T0" fmla="*/ 14 w 9"/>
                <a:gd name="T1" fmla="*/ 0 h 3"/>
                <a:gd name="T2" fmla="*/ 21 w 9"/>
                <a:gd name="T3" fmla="*/ 0 h 3"/>
                <a:gd name="T4" fmla="*/ 14 w 9"/>
                <a:gd name="T5" fmla="*/ 0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3">
                  <a:moveTo>
                    <a:pt x="6" y="0"/>
                  </a:moveTo>
                  <a:cubicBezTo>
                    <a:pt x="7" y="0"/>
                    <a:pt x="8" y="0"/>
                    <a:pt x="9" y="0"/>
                  </a:cubicBezTo>
                  <a:cubicBezTo>
                    <a:pt x="9" y="3"/>
                    <a:pt x="0" y="0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6" name="Freeform 25"/>
            <p:cNvSpPr/>
            <p:nvPr/>
          </p:nvSpPr>
          <p:spPr bwMode="auto">
            <a:xfrm>
              <a:off x="6540850" y="1362794"/>
              <a:ext cx="98425" cy="76200"/>
            </a:xfrm>
            <a:custGeom>
              <a:avLst/>
              <a:gdLst>
                <a:gd name="T0" fmla="*/ 17 w 26"/>
                <a:gd name="T1" fmla="*/ 2 h 20"/>
                <a:gd name="T2" fmla="*/ 19 w 26"/>
                <a:gd name="T3" fmla="*/ 5 h 20"/>
                <a:gd name="T4" fmla="*/ 36 w 26"/>
                <a:gd name="T5" fmla="*/ 12 h 20"/>
                <a:gd name="T6" fmla="*/ 45 w 26"/>
                <a:gd name="T7" fmla="*/ 7 h 20"/>
                <a:gd name="T8" fmla="*/ 62 w 26"/>
                <a:gd name="T9" fmla="*/ 10 h 20"/>
                <a:gd name="T10" fmla="*/ 55 w 26"/>
                <a:gd name="T11" fmla="*/ 24 h 20"/>
                <a:gd name="T12" fmla="*/ 33 w 26"/>
                <a:gd name="T13" fmla="*/ 29 h 20"/>
                <a:gd name="T14" fmla="*/ 33 w 26"/>
                <a:gd name="T15" fmla="*/ 34 h 20"/>
                <a:gd name="T16" fmla="*/ 29 w 26"/>
                <a:gd name="T17" fmla="*/ 38 h 20"/>
                <a:gd name="T18" fmla="*/ 19 w 26"/>
                <a:gd name="T19" fmla="*/ 41 h 20"/>
                <a:gd name="T20" fmla="*/ 7 w 26"/>
                <a:gd name="T21" fmla="*/ 36 h 20"/>
                <a:gd name="T22" fmla="*/ 0 w 26"/>
                <a:gd name="T23" fmla="*/ 12 h 20"/>
                <a:gd name="T24" fmla="*/ 17 w 26"/>
                <a:gd name="T25" fmla="*/ 2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6" h="20">
                  <a:moveTo>
                    <a:pt x="7" y="1"/>
                  </a:moveTo>
                  <a:cubicBezTo>
                    <a:pt x="8" y="0"/>
                    <a:pt x="8" y="1"/>
                    <a:pt x="8" y="2"/>
                  </a:cubicBezTo>
                  <a:cubicBezTo>
                    <a:pt x="9" y="4"/>
                    <a:pt x="13" y="4"/>
                    <a:pt x="15" y="5"/>
                  </a:cubicBezTo>
                  <a:cubicBezTo>
                    <a:pt x="17" y="6"/>
                    <a:pt x="18" y="3"/>
                    <a:pt x="19" y="3"/>
                  </a:cubicBezTo>
                  <a:cubicBezTo>
                    <a:pt x="20" y="3"/>
                    <a:pt x="22" y="5"/>
                    <a:pt x="26" y="4"/>
                  </a:cubicBezTo>
                  <a:cubicBezTo>
                    <a:pt x="25" y="5"/>
                    <a:pt x="20" y="8"/>
                    <a:pt x="23" y="10"/>
                  </a:cubicBezTo>
                  <a:cubicBezTo>
                    <a:pt x="22" y="13"/>
                    <a:pt x="18" y="13"/>
                    <a:pt x="14" y="12"/>
                  </a:cubicBezTo>
                  <a:cubicBezTo>
                    <a:pt x="13" y="13"/>
                    <a:pt x="13" y="14"/>
                    <a:pt x="14" y="14"/>
                  </a:cubicBezTo>
                  <a:cubicBezTo>
                    <a:pt x="15" y="16"/>
                    <a:pt x="7" y="14"/>
                    <a:pt x="12" y="16"/>
                  </a:cubicBezTo>
                  <a:cubicBezTo>
                    <a:pt x="12" y="20"/>
                    <a:pt x="8" y="14"/>
                    <a:pt x="8" y="17"/>
                  </a:cubicBezTo>
                  <a:cubicBezTo>
                    <a:pt x="6" y="17"/>
                    <a:pt x="7" y="13"/>
                    <a:pt x="3" y="15"/>
                  </a:cubicBezTo>
                  <a:cubicBezTo>
                    <a:pt x="3" y="11"/>
                    <a:pt x="3" y="7"/>
                    <a:pt x="0" y="5"/>
                  </a:cubicBezTo>
                  <a:cubicBezTo>
                    <a:pt x="1" y="3"/>
                    <a:pt x="8" y="5"/>
                    <a:pt x="7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7" name="Freeform 26"/>
            <p:cNvSpPr/>
            <p:nvPr/>
          </p:nvSpPr>
          <p:spPr bwMode="auto">
            <a:xfrm>
              <a:off x="8587964" y="1376212"/>
              <a:ext cx="25400" cy="19050"/>
            </a:xfrm>
            <a:custGeom>
              <a:avLst/>
              <a:gdLst>
                <a:gd name="T0" fmla="*/ 9 w 7"/>
                <a:gd name="T1" fmla="*/ 0 h 5"/>
                <a:gd name="T2" fmla="*/ 11 w 7"/>
                <a:gd name="T3" fmla="*/ 12 h 5"/>
                <a:gd name="T4" fmla="*/ 0 w 7"/>
                <a:gd name="T5" fmla="*/ 10 h 5"/>
                <a:gd name="T6" fmla="*/ 9 w 7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cubicBezTo>
                    <a:pt x="7" y="1"/>
                    <a:pt x="5" y="2"/>
                    <a:pt x="5" y="5"/>
                  </a:cubicBezTo>
                  <a:cubicBezTo>
                    <a:pt x="4" y="4"/>
                    <a:pt x="2" y="3"/>
                    <a:pt x="0" y="4"/>
                  </a:cubicBezTo>
                  <a:cubicBezTo>
                    <a:pt x="1" y="1"/>
                    <a:pt x="4" y="3"/>
                    <a:pt x="4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8" name="Freeform 27"/>
            <p:cNvSpPr/>
            <p:nvPr/>
          </p:nvSpPr>
          <p:spPr bwMode="auto">
            <a:xfrm>
              <a:off x="6645625" y="1373907"/>
              <a:ext cx="46038" cy="41275"/>
            </a:xfrm>
            <a:custGeom>
              <a:avLst/>
              <a:gdLst>
                <a:gd name="T0" fmla="*/ 0 w 12"/>
                <a:gd name="T1" fmla="*/ 9 h 11"/>
                <a:gd name="T2" fmla="*/ 29 w 12"/>
                <a:gd name="T3" fmla="*/ 14 h 11"/>
                <a:gd name="T4" fmla="*/ 17 w 12"/>
                <a:gd name="T5" fmla="*/ 26 h 11"/>
                <a:gd name="T6" fmla="*/ 12 w 12"/>
                <a:gd name="T7" fmla="*/ 19 h 11"/>
                <a:gd name="T8" fmla="*/ 5 w 12"/>
                <a:gd name="T9" fmla="*/ 19 h 11"/>
                <a:gd name="T10" fmla="*/ 0 w 12"/>
                <a:gd name="T11" fmla="*/ 9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11">
                  <a:moveTo>
                    <a:pt x="0" y="4"/>
                  </a:moveTo>
                  <a:cubicBezTo>
                    <a:pt x="4" y="0"/>
                    <a:pt x="10" y="4"/>
                    <a:pt x="12" y="6"/>
                  </a:cubicBezTo>
                  <a:cubicBezTo>
                    <a:pt x="12" y="9"/>
                    <a:pt x="6" y="7"/>
                    <a:pt x="7" y="11"/>
                  </a:cubicBezTo>
                  <a:cubicBezTo>
                    <a:pt x="6" y="11"/>
                    <a:pt x="6" y="9"/>
                    <a:pt x="5" y="8"/>
                  </a:cubicBezTo>
                  <a:cubicBezTo>
                    <a:pt x="4" y="8"/>
                    <a:pt x="3" y="9"/>
                    <a:pt x="2" y="8"/>
                  </a:cubicBezTo>
                  <a:cubicBezTo>
                    <a:pt x="1" y="7"/>
                    <a:pt x="3" y="4"/>
                    <a:pt x="0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9" name="Freeform 28"/>
            <p:cNvSpPr/>
            <p:nvPr/>
          </p:nvSpPr>
          <p:spPr bwMode="auto">
            <a:xfrm>
              <a:off x="6702775" y="1389782"/>
              <a:ext cx="66675" cy="33337"/>
            </a:xfrm>
            <a:custGeom>
              <a:avLst/>
              <a:gdLst>
                <a:gd name="T0" fmla="*/ 5 w 18"/>
                <a:gd name="T1" fmla="*/ 2 h 9"/>
                <a:gd name="T2" fmla="*/ 9 w 18"/>
                <a:gd name="T3" fmla="*/ 2 h 9"/>
                <a:gd name="T4" fmla="*/ 23 w 18"/>
                <a:gd name="T5" fmla="*/ 7 h 9"/>
                <a:gd name="T6" fmla="*/ 37 w 18"/>
                <a:gd name="T7" fmla="*/ 12 h 9"/>
                <a:gd name="T8" fmla="*/ 42 w 18"/>
                <a:gd name="T9" fmla="*/ 19 h 9"/>
                <a:gd name="T10" fmla="*/ 9 w 18"/>
                <a:gd name="T11" fmla="*/ 12 h 9"/>
                <a:gd name="T12" fmla="*/ 5 w 18"/>
                <a:gd name="T13" fmla="*/ 2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9">
                  <a:moveTo>
                    <a:pt x="2" y="1"/>
                  </a:moveTo>
                  <a:cubicBezTo>
                    <a:pt x="2" y="1"/>
                    <a:pt x="3" y="1"/>
                    <a:pt x="4" y="1"/>
                  </a:cubicBezTo>
                  <a:cubicBezTo>
                    <a:pt x="8" y="0"/>
                    <a:pt x="7" y="3"/>
                    <a:pt x="10" y="3"/>
                  </a:cubicBezTo>
                  <a:cubicBezTo>
                    <a:pt x="12" y="4"/>
                    <a:pt x="14" y="4"/>
                    <a:pt x="16" y="5"/>
                  </a:cubicBezTo>
                  <a:cubicBezTo>
                    <a:pt x="17" y="6"/>
                    <a:pt x="18" y="5"/>
                    <a:pt x="18" y="8"/>
                  </a:cubicBezTo>
                  <a:cubicBezTo>
                    <a:pt x="11" y="9"/>
                    <a:pt x="9" y="6"/>
                    <a:pt x="4" y="5"/>
                  </a:cubicBezTo>
                  <a:cubicBezTo>
                    <a:pt x="5" y="2"/>
                    <a:pt x="0" y="5"/>
                    <a:pt x="2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0" name="Freeform 29"/>
            <p:cNvSpPr/>
            <p:nvPr/>
          </p:nvSpPr>
          <p:spPr bwMode="auto">
            <a:xfrm>
              <a:off x="8888002" y="1447649"/>
              <a:ext cx="111125" cy="90487"/>
            </a:xfrm>
            <a:custGeom>
              <a:avLst/>
              <a:gdLst>
                <a:gd name="T0" fmla="*/ 23 w 30"/>
                <a:gd name="T1" fmla="*/ 12 h 24"/>
                <a:gd name="T2" fmla="*/ 23 w 30"/>
                <a:gd name="T3" fmla="*/ 7 h 24"/>
                <a:gd name="T4" fmla="*/ 54 w 30"/>
                <a:gd name="T5" fmla="*/ 0 h 24"/>
                <a:gd name="T6" fmla="*/ 58 w 30"/>
                <a:gd name="T7" fmla="*/ 12 h 24"/>
                <a:gd name="T8" fmla="*/ 54 w 30"/>
                <a:gd name="T9" fmla="*/ 19 h 24"/>
                <a:gd name="T10" fmla="*/ 68 w 30"/>
                <a:gd name="T11" fmla="*/ 21 h 24"/>
                <a:gd name="T12" fmla="*/ 70 w 30"/>
                <a:gd name="T13" fmla="*/ 45 h 24"/>
                <a:gd name="T14" fmla="*/ 61 w 30"/>
                <a:gd name="T15" fmla="*/ 45 h 24"/>
                <a:gd name="T16" fmla="*/ 61 w 30"/>
                <a:gd name="T17" fmla="*/ 50 h 24"/>
                <a:gd name="T18" fmla="*/ 54 w 30"/>
                <a:gd name="T19" fmla="*/ 50 h 24"/>
                <a:gd name="T20" fmla="*/ 44 w 30"/>
                <a:gd name="T21" fmla="*/ 55 h 24"/>
                <a:gd name="T22" fmla="*/ 37 w 30"/>
                <a:gd name="T23" fmla="*/ 48 h 24"/>
                <a:gd name="T24" fmla="*/ 28 w 30"/>
                <a:gd name="T25" fmla="*/ 38 h 24"/>
                <a:gd name="T26" fmla="*/ 23 w 30"/>
                <a:gd name="T27" fmla="*/ 33 h 24"/>
                <a:gd name="T28" fmla="*/ 9 w 30"/>
                <a:gd name="T29" fmla="*/ 31 h 24"/>
                <a:gd name="T30" fmla="*/ 0 w 30"/>
                <a:gd name="T31" fmla="*/ 24 h 24"/>
                <a:gd name="T32" fmla="*/ 28 w 30"/>
                <a:gd name="T33" fmla="*/ 29 h 24"/>
                <a:gd name="T34" fmla="*/ 30 w 30"/>
                <a:gd name="T35" fmla="*/ 17 h 24"/>
                <a:gd name="T36" fmla="*/ 21 w 30"/>
                <a:gd name="T37" fmla="*/ 7 h 24"/>
                <a:gd name="T38" fmla="*/ 23 w 30"/>
                <a:gd name="T39" fmla="*/ 12 h 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0" h="24">
                  <a:moveTo>
                    <a:pt x="10" y="5"/>
                  </a:moveTo>
                  <a:cubicBezTo>
                    <a:pt x="11" y="4"/>
                    <a:pt x="11" y="3"/>
                    <a:pt x="10" y="3"/>
                  </a:cubicBezTo>
                  <a:cubicBezTo>
                    <a:pt x="13" y="1"/>
                    <a:pt x="21" y="4"/>
                    <a:pt x="23" y="0"/>
                  </a:cubicBezTo>
                  <a:cubicBezTo>
                    <a:pt x="24" y="1"/>
                    <a:pt x="25" y="2"/>
                    <a:pt x="25" y="5"/>
                  </a:cubicBezTo>
                  <a:cubicBezTo>
                    <a:pt x="26" y="7"/>
                    <a:pt x="23" y="6"/>
                    <a:pt x="23" y="8"/>
                  </a:cubicBezTo>
                  <a:cubicBezTo>
                    <a:pt x="24" y="12"/>
                    <a:pt x="26" y="10"/>
                    <a:pt x="29" y="9"/>
                  </a:cubicBezTo>
                  <a:cubicBezTo>
                    <a:pt x="30" y="14"/>
                    <a:pt x="29" y="14"/>
                    <a:pt x="30" y="19"/>
                  </a:cubicBezTo>
                  <a:cubicBezTo>
                    <a:pt x="29" y="19"/>
                    <a:pt x="27" y="18"/>
                    <a:pt x="26" y="19"/>
                  </a:cubicBezTo>
                  <a:cubicBezTo>
                    <a:pt x="26" y="19"/>
                    <a:pt x="27" y="21"/>
                    <a:pt x="26" y="21"/>
                  </a:cubicBezTo>
                  <a:cubicBezTo>
                    <a:pt x="25" y="22"/>
                    <a:pt x="24" y="21"/>
                    <a:pt x="23" y="21"/>
                  </a:cubicBezTo>
                  <a:cubicBezTo>
                    <a:pt x="21" y="21"/>
                    <a:pt x="21" y="23"/>
                    <a:pt x="19" y="23"/>
                  </a:cubicBezTo>
                  <a:cubicBezTo>
                    <a:pt x="17" y="24"/>
                    <a:pt x="17" y="21"/>
                    <a:pt x="16" y="20"/>
                  </a:cubicBezTo>
                  <a:cubicBezTo>
                    <a:pt x="15" y="19"/>
                    <a:pt x="11" y="19"/>
                    <a:pt x="12" y="16"/>
                  </a:cubicBezTo>
                  <a:cubicBezTo>
                    <a:pt x="10" y="17"/>
                    <a:pt x="10" y="15"/>
                    <a:pt x="10" y="14"/>
                  </a:cubicBezTo>
                  <a:cubicBezTo>
                    <a:pt x="8" y="15"/>
                    <a:pt x="6" y="14"/>
                    <a:pt x="4" y="13"/>
                  </a:cubicBezTo>
                  <a:cubicBezTo>
                    <a:pt x="2" y="12"/>
                    <a:pt x="0" y="13"/>
                    <a:pt x="0" y="10"/>
                  </a:cubicBezTo>
                  <a:cubicBezTo>
                    <a:pt x="6" y="10"/>
                    <a:pt x="7" y="12"/>
                    <a:pt x="12" y="12"/>
                  </a:cubicBezTo>
                  <a:cubicBezTo>
                    <a:pt x="14" y="11"/>
                    <a:pt x="13" y="9"/>
                    <a:pt x="13" y="7"/>
                  </a:cubicBezTo>
                  <a:cubicBezTo>
                    <a:pt x="14" y="4"/>
                    <a:pt x="7" y="8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1" name="Freeform 30"/>
            <p:cNvSpPr/>
            <p:nvPr/>
          </p:nvSpPr>
          <p:spPr bwMode="auto">
            <a:xfrm>
              <a:off x="9284877" y="1455587"/>
              <a:ext cx="68263" cy="30162"/>
            </a:xfrm>
            <a:custGeom>
              <a:avLst/>
              <a:gdLst>
                <a:gd name="T0" fmla="*/ 0 w 18"/>
                <a:gd name="T1" fmla="*/ 2 h 8"/>
                <a:gd name="T2" fmla="*/ 12 w 18"/>
                <a:gd name="T3" fmla="*/ 0 h 8"/>
                <a:gd name="T4" fmla="*/ 43 w 18"/>
                <a:gd name="T5" fmla="*/ 10 h 8"/>
                <a:gd name="T6" fmla="*/ 41 w 18"/>
                <a:gd name="T7" fmla="*/ 19 h 8"/>
                <a:gd name="T8" fmla="*/ 10 w 18"/>
                <a:gd name="T9" fmla="*/ 10 h 8"/>
                <a:gd name="T10" fmla="*/ 0 w 18"/>
                <a:gd name="T11" fmla="*/ 2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8">
                  <a:moveTo>
                    <a:pt x="0" y="1"/>
                  </a:moveTo>
                  <a:cubicBezTo>
                    <a:pt x="1" y="0"/>
                    <a:pt x="3" y="0"/>
                    <a:pt x="5" y="0"/>
                  </a:cubicBezTo>
                  <a:cubicBezTo>
                    <a:pt x="9" y="1"/>
                    <a:pt x="14" y="3"/>
                    <a:pt x="18" y="4"/>
                  </a:cubicBezTo>
                  <a:cubicBezTo>
                    <a:pt x="18" y="6"/>
                    <a:pt x="17" y="6"/>
                    <a:pt x="17" y="8"/>
                  </a:cubicBezTo>
                  <a:cubicBezTo>
                    <a:pt x="10" y="8"/>
                    <a:pt x="8" y="7"/>
                    <a:pt x="4" y="4"/>
                  </a:cubicBezTo>
                  <a:cubicBezTo>
                    <a:pt x="3" y="3"/>
                    <a:pt x="3" y="1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2" name="Freeform 31"/>
            <p:cNvSpPr/>
            <p:nvPr/>
          </p:nvSpPr>
          <p:spPr bwMode="auto">
            <a:xfrm>
              <a:off x="6601175" y="1453282"/>
              <a:ext cx="44450" cy="19050"/>
            </a:xfrm>
            <a:custGeom>
              <a:avLst/>
              <a:gdLst>
                <a:gd name="T0" fmla="*/ 28 w 12"/>
                <a:gd name="T1" fmla="*/ 10 h 5"/>
                <a:gd name="T2" fmla="*/ 0 w 12"/>
                <a:gd name="T3" fmla="*/ 7 h 5"/>
                <a:gd name="T4" fmla="*/ 9 w 12"/>
                <a:gd name="T5" fmla="*/ 0 h 5"/>
                <a:gd name="T6" fmla="*/ 28 w 12"/>
                <a:gd name="T7" fmla="*/ 1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5">
                  <a:moveTo>
                    <a:pt x="12" y="4"/>
                  </a:moveTo>
                  <a:cubicBezTo>
                    <a:pt x="11" y="5"/>
                    <a:pt x="3" y="4"/>
                    <a:pt x="0" y="3"/>
                  </a:cubicBezTo>
                  <a:cubicBezTo>
                    <a:pt x="1" y="1"/>
                    <a:pt x="4" y="2"/>
                    <a:pt x="4" y="0"/>
                  </a:cubicBezTo>
                  <a:cubicBezTo>
                    <a:pt x="7" y="1"/>
                    <a:pt x="12" y="0"/>
                    <a:pt x="12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3" name="Freeform 32"/>
            <p:cNvSpPr/>
            <p:nvPr/>
          </p:nvSpPr>
          <p:spPr bwMode="auto">
            <a:xfrm>
              <a:off x="9772239" y="1552424"/>
              <a:ext cx="38100" cy="23812"/>
            </a:xfrm>
            <a:custGeom>
              <a:avLst/>
              <a:gdLst>
                <a:gd name="T0" fmla="*/ 22 w 10"/>
                <a:gd name="T1" fmla="*/ 13 h 6"/>
                <a:gd name="T2" fmla="*/ 0 w 10"/>
                <a:gd name="T3" fmla="*/ 5 h 6"/>
                <a:gd name="T4" fmla="*/ 22 w 10"/>
                <a:gd name="T5" fmla="*/ 13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6">
                  <a:moveTo>
                    <a:pt x="9" y="5"/>
                  </a:moveTo>
                  <a:cubicBezTo>
                    <a:pt x="4" y="6"/>
                    <a:pt x="5" y="2"/>
                    <a:pt x="0" y="2"/>
                  </a:cubicBezTo>
                  <a:cubicBezTo>
                    <a:pt x="2" y="0"/>
                    <a:pt x="10" y="1"/>
                    <a:pt x="9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4" name="Freeform 33"/>
            <p:cNvSpPr/>
            <p:nvPr/>
          </p:nvSpPr>
          <p:spPr bwMode="auto">
            <a:xfrm>
              <a:off x="9746839" y="1579412"/>
              <a:ext cx="52388" cy="25400"/>
            </a:xfrm>
            <a:custGeom>
              <a:avLst/>
              <a:gdLst>
                <a:gd name="T0" fmla="*/ 33 w 14"/>
                <a:gd name="T1" fmla="*/ 9 h 7"/>
                <a:gd name="T2" fmla="*/ 5 w 14"/>
                <a:gd name="T3" fmla="*/ 9 h 7"/>
                <a:gd name="T4" fmla="*/ 14 w 14"/>
                <a:gd name="T5" fmla="*/ 0 h 7"/>
                <a:gd name="T6" fmla="*/ 33 w 14"/>
                <a:gd name="T7" fmla="*/ 9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7">
                  <a:moveTo>
                    <a:pt x="14" y="4"/>
                  </a:moveTo>
                  <a:cubicBezTo>
                    <a:pt x="13" y="7"/>
                    <a:pt x="4" y="7"/>
                    <a:pt x="2" y="4"/>
                  </a:cubicBezTo>
                  <a:cubicBezTo>
                    <a:pt x="0" y="0"/>
                    <a:pt x="6" y="3"/>
                    <a:pt x="6" y="0"/>
                  </a:cubicBezTo>
                  <a:cubicBezTo>
                    <a:pt x="8" y="2"/>
                    <a:pt x="10" y="3"/>
                    <a:pt x="14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5" name="Freeform 34"/>
            <p:cNvSpPr/>
            <p:nvPr/>
          </p:nvSpPr>
          <p:spPr bwMode="auto">
            <a:xfrm>
              <a:off x="4935888" y="1596157"/>
              <a:ext cx="33338" cy="25400"/>
            </a:xfrm>
            <a:custGeom>
              <a:avLst/>
              <a:gdLst>
                <a:gd name="T0" fmla="*/ 9 w 9"/>
                <a:gd name="T1" fmla="*/ 0 h 7"/>
                <a:gd name="T2" fmla="*/ 21 w 9"/>
                <a:gd name="T3" fmla="*/ 11 h 7"/>
                <a:gd name="T4" fmla="*/ 7 w 9"/>
                <a:gd name="T5" fmla="*/ 16 h 7"/>
                <a:gd name="T6" fmla="*/ 5 w 9"/>
                <a:gd name="T7" fmla="*/ 2 h 7"/>
                <a:gd name="T8" fmla="*/ 9 w 9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7">
                  <a:moveTo>
                    <a:pt x="4" y="0"/>
                  </a:moveTo>
                  <a:cubicBezTo>
                    <a:pt x="7" y="0"/>
                    <a:pt x="9" y="2"/>
                    <a:pt x="9" y="5"/>
                  </a:cubicBezTo>
                  <a:cubicBezTo>
                    <a:pt x="6" y="4"/>
                    <a:pt x="3" y="4"/>
                    <a:pt x="3" y="7"/>
                  </a:cubicBezTo>
                  <a:cubicBezTo>
                    <a:pt x="0" y="7"/>
                    <a:pt x="2" y="3"/>
                    <a:pt x="2" y="1"/>
                  </a:cubicBezTo>
                  <a:cubicBezTo>
                    <a:pt x="3" y="1"/>
                    <a:pt x="4" y="1"/>
                    <a:pt x="4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6" name="Freeform 35"/>
            <p:cNvSpPr/>
            <p:nvPr/>
          </p:nvSpPr>
          <p:spPr bwMode="auto">
            <a:xfrm>
              <a:off x="8786402" y="1612749"/>
              <a:ext cx="33338" cy="26987"/>
            </a:xfrm>
            <a:custGeom>
              <a:avLst/>
              <a:gdLst>
                <a:gd name="T0" fmla="*/ 21 w 9"/>
                <a:gd name="T1" fmla="*/ 12 h 7"/>
                <a:gd name="T2" fmla="*/ 0 w 9"/>
                <a:gd name="T3" fmla="*/ 17 h 7"/>
                <a:gd name="T4" fmla="*/ 21 w 9"/>
                <a:gd name="T5" fmla="*/ 12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7">
                  <a:moveTo>
                    <a:pt x="9" y="5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1" y="4"/>
                    <a:pt x="9" y="0"/>
                    <a:pt x="9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7" name="Freeform 36"/>
            <p:cNvSpPr/>
            <p:nvPr/>
          </p:nvSpPr>
          <p:spPr bwMode="auto">
            <a:xfrm>
              <a:off x="9340439" y="1631799"/>
              <a:ext cx="57150" cy="33337"/>
            </a:xfrm>
            <a:custGeom>
              <a:avLst/>
              <a:gdLst>
                <a:gd name="T0" fmla="*/ 29 w 15"/>
                <a:gd name="T1" fmla="*/ 5 h 9"/>
                <a:gd name="T2" fmla="*/ 34 w 15"/>
                <a:gd name="T3" fmla="*/ 21 h 9"/>
                <a:gd name="T4" fmla="*/ 5 w 15"/>
                <a:gd name="T5" fmla="*/ 14 h 9"/>
                <a:gd name="T6" fmla="*/ 10 w 15"/>
                <a:gd name="T7" fmla="*/ 5 h 9"/>
                <a:gd name="T8" fmla="*/ 29 w 15"/>
                <a:gd name="T9" fmla="*/ 5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9">
                  <a:moveTo>
                    <a:pt x="12" y="2"/>
                  </a:moveTo>
                  <a:cubicBezTo>
                    <a:pt x="14" y="3"/>
                    <a:pt x="15" y="7"/>
                    <a:pt x="14" y="9"/>
                  </a:cubicBezTo>
                  <a:cubicBezTo>
                    <a:pt x="9" y="8"/>
                    <a:pt x="3" y="9"/>
                    <a:pt x="2" y="6"/>
                  </a:cubicBezTo>
                  <a:cubicBezTo>
                    <a:pt x="0" y="2"/>
                    <a:pt x="6" y="5"/>
                    <a:pt x="4" y="2"/>
                  </a:cubicBezTo>
                  <a:cubicBezTo>
                    <a:pt x="8" y="0"/>
                    <a:pt x="12" y="3"/>
                    <a:pt x="12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8" name="Freeform 37"/>
            <p:cNvSpPr/>
            <p:nvPr/>
          </p:nvSpPr>
          <p:spPr bwMode="auto">
            <a:xfrm>
              <a:off x="9322977" y="1725462"/>
              <a:ext cx="66675" cy="30162"/>
            </a:xfrm>
            <a:custGeom>
              <a:avLst/>
              <a:gdLst>
                <a:gd name="T0" fmla="*/ 37 w 18"/>
                <a:gd name="T1" fmla="*/ 10 h 8"/>
                <a:gd name="T2" fmla="*/ 28 w 18"/>
                <a:gd name="T3" fmla="*/ 14 h 8"/>
                <a:gd name="T4" fmla="*/ 16 w 18"/>
                <a:gd name="T5" fmla="*/ 17 h 8"/>
                <a:gd name="T6" fmla="*/ 5 w 18"/>
                <a:gd name="T7" fmla="*/ 14 h 8"/>
                <a:gd name="T8" fmla="*/ 7 w 18"/>
                <a:gd name="T9" fmla="*/ 5 h 8"/>
                <a:gd name="T10" fmla="*/ 16 w 18"/>
                <a:gd name="T11" fmla="*/ 0 h 8"/>
                <a:gd name="T12" fmla="*/ 37 w 18"/>
                <a:gd name="T13" fmla="*/ 1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8">
                  <a:moveTo>
                    <a:pt x="16" y="4"/>
                  </a:moveTo>
                  <a:cubicBezTo>
                    <a:pt x="18" y="7"/>
                    <a:pt x="13" y="6"/>
                    <a:pt x="12" y="6"/>
                  </a:cubicBezTo>
                  <a:cubicBezTo>
                    <a:pt x="11" y="6"/>
                    <a:pt x="8" y="8"/>
                    <a:pt x="7" y="7"/>
                  </a:cubicBezTo>
                  <a:cubicBezTo>
                    <a:pt x="6" y="6"/>
                    <a:pt x="4" y="7"/>
                    <a:pt x="2" y="6"/>
                  </a:cubicBezTo>
                  <a:cubicBezTo>
                    <a:pt x="0" y="3"/>
                    <a:pt x="7" y="4"/>
                    <a:pt x="3" y="2"/>
                  </a:cubicBezTo>
                  <a:cubicBezTo>
                    <a:pt x="4" y="1"/>
                    <a:pt x="7" y="2"/>
                    <a:pt x="7" y="0"/>
                  </a:cubicBezTo>
                  <a:cubicBezTo>
                    <a:pt x="10" y="1"/>
                    <a:pt x="14" y="2"/>
                    <a:pt x="16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9" name="Freeform 38"/>
            <p:cNvSpPr/>
            <p:nvPr/>
          </p:nvSpPr>
          <p:spPr bwMode="auto">
            <a:xfrm>
              <a:off x="9322977" y="1774674"/>
              <a:ext cx="33338" cy="14287"/>
            </a:xfrm>
            <a:custGeom>
              <a:avLst/>
              <a:gdLst>
                <a:gd name="T0" fmla="*/ 16 w 9"/>
                <a:gd name="T1" fmla="*/ 9 h 4"/>
                <a:gd name="T2" fmla="*/ 5 w 9"/>
                <a:gd name="T3" fmla="*/ 9 h 4"/>
                <a:gd name="T4" fmla="*/ 16 w 9"/>
                <a:gd name="T5" fmla="*/ 9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4">
                  <a:moveTo>
                    <a:pt x="7" y="4"/>
                  </a:moveTo>
                  <a:cubicBezTo>
                    <a:pt x="5" y="2"/>
                    <a:pt x="5" y="4"/>
                    <a:pt x="2" y="4"/>
                  </a:cubicBezTo>
                  <a:cubicBezTo>
                    <a:pt x="0" y="0"/>
                    <a:pt x="9" y="0"/>
                    <a:pt x="7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0" name="Freeform 39"/>
            <p:cNvSpPr/>
            <p:nvPr/>
          </p:nvSpPr>
          <p:spPr bwMode="auto">
            <a:xfrm>
              <a:off x="9224552" y="1793724"/>
              <a:ext cx="38100" cy="22225"/>
            </a:xfrm>
            <a:custGeom>
              <a:avLst/>
              <a:gdLst>
                <a:gd name="T0" fmla="*/ 19 w 10"/>
                <a:gd name="T1" fmla="*/ 2 h 6"/>
                <a:gd name="T2" fmla="*/ 22 w 10"/>
                <a:gd name="T3" fmla="*/ 7 h 6"/>
                <a:gd name="T4" fmla="*/ 12 w 10"/>
                <a:gd name="T5" fmla="*/ 9 h 6"/>
                <a:gd name="T6" fmla="*/ 0 w 10"/>
                <a:gd name="T7" fmla="*/ 9 h 6"/>
                <a:gd name="T8" fmla="*/ 19 w 10"/>
                <a:gd name="T9" fmla="*/ 2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6">
                  <a:moveTo>
                    <a:pt x="8" y="1"/>
                  </a:moveTo>
                  <a:cubicBezTo>
                    <a:pt x="8" y="2"/>
                    <a:pt x="8" y="3"/>
                    <a:pt x="9" y="3"/>
                  </a:cubicBezTo>
                  <a:cubicBezTo>
                    <a:pt x="10" y="5"/>
                    <a:pt x="5" y="3"/>
                    <a:pt x="5" y="4"/>
                  </a:cubicBezTo>
                  <a:cubicBezTo>
                    <a:pt x="3" y="6"/>
                    <a:pt x="4" y="4"/>
                    <a:pt x="0" y="4"/>
                  </a:cubicBezTo>
                  <a:cubicBezTo>
                    <a:pt x="2" y="3"/>
                    <a:pt x="4" y="0"/>
                    <a:pt x="8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1" name="Freeform 40"/>
            <p:cNvSpPr/>
            <p:nvPr/>
          </p:nvSpPr>
          <p:spPr bwMode="auto">
            <a:xfrm>
              <a:off x="9292814" y="1815949"/>
              <a:ext cx="11113" cy="22225"/>
            </a:xfrm>
            <a:custGeom>
              <a:avLst/>
              <a:gdLst>
                <a:gd name="T0" fmla="*/ 2 w 3"/>
                <a:gd name="T1" fmla="*/ 0 h 6"/>
                <a:gd name="T2" fmla="*/ 7 w 3"/>
                <a:gd name="T3" fmla="*/ 9 h 6"/>
                <a:gd name="T4" fmla="*/ 2 w 3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cubicBezTo>
                    <a:pt x="3" y="0"/>
                    <a:pt x="3" y="2"/>
                    <a:pt x="3" y="4"/>
                  </a:cubicBezTo>
                  <a:cubicBezTo>
                    <a:pt x="0" y="6"/>
                    <a:pt x="1" y="2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2" name="Freeform 41"/>
            <p:cNvSpPr/>
            <p:nvPr/>
          </p:nvSpPr>
          <p:spPr bwMode="auto">
            <a:xfrm>
              <a:off x="3889725" y="1996207"/>
              <a:ext cx="79375" cy="95250"/>
            </a:xfrm>
            <a:custGeom>
              <a:avLst/>
              <a:gdLst>
                <a:gd name="T0" fmla="*/ 19 w 21"/>
                <a:gd name="T1" fmla="*/ 0 h 25"/>
                <a:gd name="T2" fmla="*/ 21 w 21"/>
                <a:gd name="T3" fmla="*/ 2 h 25"/>
                <a:gd name="T4" fmla="*/ 40 w 21"/>
                <a:gd name="T5" fmla="*/ 2 h 25"/>
                <a:gd name="T6" fmla="*/ 50 w 21"/>
                <a:gd name="T7" fmla="*/ 10 h 25"/>
                <a:gd name="T8" fmla="*/ 45 w 21"/>
                <a:gd name="T9" fmla="*/ 14 h 25"/>
                <a:gd name="T10" fmla="*/ 40 w 21"/>
                <a:gd name="T11" fmla="*/ 17 h 25"/>
                <a:gd name="T12" fmla="*/ 45 w 21"/>
                <a:gd name="T13" fmla="*/ 31 h 25"/>
                <a:gd name="T14" fmla="*/ 43 w 21"/>
                <a:gd name="T15" fmla="*/ 46 h 25"/>
                <a:gd name="T16" fmla="*/ 29 w 21"/>
                <a:gd name="T17" fmla="*/ 46 h 25"/>
                <a:gd name="T18" fmla="*/ 26 w 21"/>
                <a:gd name="T19" fmla="*/ 53 h 25"/>
                <a:gd name="T20" fmla="*/ 21 w 21"/>
                <a:gd name="T21" fmla="*/ 60 h 25"/>
                <a:gd name="T22" fmla="*/ 5 w 21"/>
                <a:gd name="T23" fmla="*/ 60 h 25"/>
                <a:gd name="T24" fmla="*/ 10 w 21"/>
                <a:gd name="T25" fmla="*/ 43 h 25"/>
                <a:gd name="T26" fmla="*/ 10 w 21"/>
                <a:gd name="T27" fmla="*/ 31 h 25"/>
                <a:gd name="T28" fmla="*/ 5 w 21"/>
                <a:gd name="T29" fmla="*/ 17 h 25"/>
                <a:gd name="T30" fmla="*/ 14 w 21"/>
                <a:gd name="T31" fmla="*/ 19 h 25"/>
                <a:gd name="T32" fmla="*/ 19 w 21"/>
                <a:gd name="T33" fmla="*/ 0 h 2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" h="25">
                  <a:moveTo>
                    <a:pt x="8" y="0"/>
                  </a:moveTo>
                  <a:cubicBezTo>
                    <a:pt x="9" y="0"/>
                    <a:pt x="9" y="1"/>
                    <a:pt x="9" y="1"/>
                  </a:cubicBezTo>
                  <a:cubicBezTo>
                    <a:pt x="9" y="3"/>
                    <a:pt x="14" y="0"/>
                    <a:pt x="17" y="1"/>
                  </a:cubicBezTo>
                  <a:cubicBezTo>
                    <a:pt x="17" y="3"/>
                    <a:pt x="18" y="4"/>
                    <a:pt x="21" y="4"/>
                  </a:cubicBezTo>
                  <a:cubicBezTo>
                    <a:pt x="21" y="5"/>
                    <a:pt x="20" y="6"/>
                    <a:pt x="19" y="6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7" y="10"/>
                    <a:pt x="19" y="10"/>
                    <a:pt x="19" y="13"/>
                  </a:cubicBezTo>
                  <a:cubicBezTo>
                    <a:pt x="19" y="15"/>
                    <a:pt x="18" y="16"/>
                    <a:pt x="18" y="19"/>
                  </a:cubicBezTo>
                  <a:cubicBezTo>
                    <a:pt x="16" y="19"/>
                    <a:pt x="14" y="19"/>
                    <a:pt x="12" y="19"/>
                  </a:cubicBezTo>
                  <a:cubicBezTo>
                    <a:pt x="11" y="19"/>
                    <a:pt x="12" y="21"/>
                    <a:pt x="11" y="22"/>
                  </a:cubicBezTo>
                  <a:cubicBezTo>
                    <a:pt x="11" y="23"/>
                    <a:pt x="8" y="23"/>
                    <a:pt x="9" y="25"/>
                  </a:cubicBezTo>
                  <a:cubicBezTo>
                    <a:pt x="6" y="25"/>
                    <a:pt x="4" y="25"/>
                    <a:pt x="2" y="25"/>
                  </a:cubicBezTo>
                  <a:cubicBezTo>
                    <a:pt x="2" y="22"/>
                    <a:pt x="0" y="17"/>
                    <a:pt x="4" y="18"/>
                  </a:cubicBezTo>
                  <a:cubicBezTo>
                    <a:pt x="4" y="14"/>
                    <a:pt x="2" y="15"/>
                    <a:pt x="4" y="13"/>
                  </a:cubicBezTo>
                  <a:cubicBezTo>
                    <a:pt x="5" y="9"/>
                    <a:pt x="1" y="11"/>
                    <a:pt x="2" y="7"/>
                  </a:cubicBezTo>
                  <a:cubicBezTo>
                    <a:pt x="4" y="7"/>
                    <a:pt x="5" y="8"/>
                    <a:pt x="6" y="8"/>
                  </a:cubicBezTo>
                  <a:cubicBezTo>
                    <a:pt x="9" y="8"/>
                    <a:pt x="7" y="2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3" name="Freeform 42"/>
            <p:cNvSpPr/>
            <p:nvPr/>
          </p:nvSpPr>
          <p:spPr bwMode="auto">
            <a:xfrm>
              <a:off x="7773577" y="2003274"/>
              <a:ext cx="22225" cy="22225"/>
            </a:xfrm>
            <a:custGeom>
              <a:avLst/>
              <a:gdLst>
                <a:gd name="T0" fmla="*/ 12 w 6"/>
                <a:gd name="T1" fmla="*/ 0 h 6"/>
                <a:gd name="T2" fmla="*/ 9 w 6"/>
                <a:gd name="T3" fmla="*/ 7 h 6"/>
                <a:gd name="T4" fmla="*/ 0 w 6"/>
                <a:gd name="T5" fmla="*/ 9 h 6"/>
                <a:gd name="T6" fmla="*/ 12 w 6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6">
                  <a:moveTo>
                    <a:pt x="5" y="0"/>
                  </a:moveTo>
                  <a:cubicBezTo>
                    <a:pt x="6" y="2"/>
                    <a:pt x="5" y="2"/>
                    <a:pt x="4" y="3"/>
                  </a:cubicBezTo>
                  <a:cubicBezTo>
                    <a:pt x="3" y="5"/>
                    <a:pt x="2" y="6"/>
                    <a:pt x="0" y="4"/>
                  </a:cubicBezTo>
                  <a:cubicBezTo>
                    <a:pt x="0" y="1"/>
                    <a:pt x="3" y="1"/>
                    <a:pt x="5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4" name="Freeform 43"/>
            <p:cNvSpPr/>
            <p:nvPr/>
          </p:nvSpPr>
          <p:spPr bwMode="auto">
            <a:xfrm>
              <a:off x="8346664" y="2022324"/>
              <a:ext cx="30163" cy="44450"/>
            </a:xfrm>
            <a:custGeom>
              <a:avLst/>
              <a:gdLst>
                <a:gd name="T0" fmla="*/ 5 w 8"/>
                <a:gd name="T1" fmla="*/ 0 h 12"/>
                <a:gd name="T2" fmla="*/ 19 w 8"/>
                <a:gd name="T3" fmla="*/ 19 h 12"/>
                <a:gd name="T4" fmla="*/ 7 w 8"/>
                <a:gd name="T5" fmla="*/ 14 h 12"/>
                <a:gd name="T6" fmla="*/ 5 w 8"/>
                <a:gd name="T7" fmla="*/ 0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2">
                  <a:moveTo>
                    <a:pt x="2" y="0"/>
                  </a:moveTo>
                  <a:cubicBezTo>
                    <a:pt x="4" y="2"/>
                    <a:pt x="5" y="7"/>
                    <a:pt x="8" y="8"/>
                  </a:cubicBezTo>
                  <a:cubicBezTo>
                    <a:pt x="6" y="12"/>
                    <a:pt x="3" y="8"/>
                    <a:pt x="3" y="6"/>
                  </a:cubicBezTo>
                  <a:cubicBezTo>
                    <a:pt x="0" y="6"/>
                    <a:pt x="0" y="1"/>
                    <a:pt x="2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5" name="Freeform 44"/>
            <p:cNvSpPr/>
            <p:nvPr/>
          </p:nvSpPr>
          <p:spPr bwMode="auto">
            <a:xfrm>
              <a:off x="6623400" y="2000969"/>
              <a:ext cx="46038" cy="206375"/>
            </a:xfrm>
            <a:custGeom>
              <a:avLst/>
              <a:gdLst>
                <a:gd name="T0" fmla="*/ 10 w 12"/>
                <a:gd name="T1" fmla="*/ 14 h 55"/>
                <a:gd name="T2" fmla="*/ 15 w 12"/>
                <a:gd name="T3" fmla="*/ 33 h 55"/>
                <a:gd name="T4" fmla="*/ 17 w 12"/>
                <a:gd name="T5" fmla="*/ 45 h 55"/>
                <a:gd name="T6" fmla="*/ 17 w 12"/>
                <a:gd name="T7" fmla="*/ 54 h 55"/>
                <a:gd name="T8" fmla="*/ 19 w 12"/>
                <a:gd name="T9" fmla="*/ 76 h 55"/>
                <a:gd name="T10" fmla="*/ 29 w 12"/>
                <a:gd name="T11" fmla="*/ 87 h 55"/>
                <a:gd name="T12" fmla="*/ 17 w 12"/>
                <a:gd name="T13" fmla="*/ 90 h 55"/>
                <a:gd name="T14" fmla="*/ 17 w 12"/>
                <a:gd name="T15" fmla="*/ 109 h 55"/>
                <a:gd name="T16" fmla="*/ 12 w 12"/>
                <a:gd name="T17" fmla="*/ 109 h 55"/>
                <a:gd name="T18" fmla="*/ 17 w 12"/>
                <a:gd name="T19" fmla="*/ 128 h 55"/>
                <a:gd name="T20" fmla="*/ 2 w 12"/>
                <a:gd name="T21" fmla="*/ 125 h 55"/>
                <a:gd name="T22" fmla="*/ 7 w 12"/>
                <a:gd name="T23" fmla="*/ 109 h 55"/>
                <a:gd name="T24" fmla="*/ 0 w 12"/>
                <a:gd name="T25" fmla="*/ 102 h 55"/>
                <a:gd name="T26" fmla="*/ 7 w 12"/>
                <a:gd name="T27" fmla="*/ 66 h 55"/>
                <a:gd name="T28" fmla="*/ 0 w 12"/>
                <a:gd name="T29" fmla="*/ 54 h 55"/>
                <a:gd name="T30" fmla="*/ 0 w 12"/>
                <a:gd name="T31" fmla="*/ 33 h 55"/>
                <a:gd name="T32" fmla="*/ 10 w 12"/>
                <a:gd name="T33" fmla="*/ 26 h 55"/>
                <a:gd name="T34" fmla="*/ 12 w 12"/>
                <a:gd name="T35" fmla="*/ 17 h 55"/>
                <a:gd name="T36" fmla="*/ 10 w 12"/>
                <a:gd name="T37" fmla="*/ 14 h 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" h="55">
                  <a:moveTo>
                    <a:pt x="4" y="6"/>
                  </a:moveTo>
                  <a:cubicBezTo>
                    <a:pt x="9" y="0"/>
                    <a:pt x="4" y="13"/>
                    <a:pt x="6" y="14"/>
                  </a:cubicBezTo>
                  <a:cubicBezTo>
                    <a:pt x="8" y="16"/>
                    <a:pt x="5" y="16"/>
                    <a:pt x="7" y="19"/>
                  </a:cubicBezTo>
                  <a:cubicBezTo>
                    <a:pt x="9" y="21"/>
                    <a:pt x="7" y="21"/>
                    <a:pt x="7" y="23"/>
                  </a:cubicBezTo>
                  <a:cubicBezTo>
                    <a:pt x="7" y="24"/>
                    <a:pt x="10" y="28"/>
                    <a:pt x="8" y="32"/>
                  </a:cubicBezTo>
                  <a:cubicBezTo>
                    <a:pt x="8" y="35"/>
                    <a:pt x="10" y="36"/>
                    <a:pt x="12" y="37"/>
                  </a:cubicBezTo>
                  <a:cubicBezTo>
                    <a:pt x="12" y="39"/>
                    <a:pt x="9" y="39"/>
                    <a:pt x="7" y="38"/>
                  </a:cubicBezTo>
                  <a:cubicBezTo>
                    <a:pt x="7" y="41"/>
                    <a:pt x="7" y="46"/>
                    <a:pt x="7" y="46"/>
                  </a:cubicBezTo>
                  <a:cubicBezTo>
                    <a:pt x="7" y="46"/>
                    <a:pt x="5" y="46"/>
                    <a:pt x="5" y="46"/>
                  </a:cubicBezTo>
                  <a:cubicBezTo>
                    <a:pt x="5" y="49"/>
                    <a:pt x="8" y="50"/>
                    <a:pt x="7" y="54"/>
                  </a:cubicBezTo>
                  <a:cubicBezTo>
                    <a:pt x="4" y="53"/>
                    <a:pt x="4" y="55"/>
                    <a:pt x="1" y="53"/>
                  </a:cubicBezTo>
                  <a:cubicBezTo>
                    <a:pt x="4" y="50"/>
                    <a:pt x="1" y="50"/>
                    <a:pt x="3" y="46"/>
                  </a:cubicBezTo>
                  <a:cubicBezTo>
                    <a:pt x="3" y="44"/>
                    <a:pt x="2" y="43"/>
                    <a:pt x="0" y="43"/>
                  </a:cubicBezTo>
                  <a:cubicBezTo>
                    <a:pt x="1" y="40"/>
                    <a:pt x="4" y="35"/>
                    <a:pt x="3" y="28"/>
                  </a:cubicBezTo>
                  <a:cubicBezTo>
                    <a:pt x="2" y="26"/>
                    <a:pt x="0" y="25"/>
                    <a:pt x="0" y="23"/>
                  </a:cubicBezTo>
                  <a:cubicBezTo>
                    <a:pt x="0" y="19"/>
                    <a:pt x="3" y="17"/>
                    <a:pt x="0" y="14"/>
                  </a:cubicBezTo>
                  <a:cubicBezTo>
                    <a:pt x="1" y="13"/>
                    <a:pt x="2" y="11"/>
                    <a:pt x="4" y="11"/>
                  </a:cubicBezTo>
                  <a:cubicBezTo>
                    <a:pt x="4" y="9"/>
                    <a:pt x="4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6" name="Freeform 45"/>
            <p:cNvSpPr/>
            <p:nvPr/>
          </p:nvSpPr>
          <p:spPr bwMode="auto">
            <a:xfrm>
              <a:off x="7735477" y="2025499"/>
              <a:ext cx="15875" cy="19050"/>
            </a:xfrm>
            <a:custGeom>
              <a:avLst/>
              <a:gdLst>
                <a:gd name="T0" fmla="*/ 3 w 4"/>
                <a:gd name="T1" fmla="*/ 0 h 5"/>
                <a:gd name="T2" fmla="*/ 0 w 4"/>
                <a:gd name="T3" fmla="*/ 10 h 5"/>
                <a:gd name="T4" fmla="*/ 0 w 4"/>
                <a:gd name="T5" fmla="*/ 2 h 5"/>
                <a:gd name="T6" fmla="*/ 3 w 4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4" y="0"/>
                    <a:pt x="3" y="5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7" name="Freeform 46"/>
            <p:cNvSpPr/>
            <p:nvPr/>
          </p:nvSpPr>
          <p:spPr bwMode="auto">
            <a:xfrm>
              <a:off x="9667464" y="2096937"/>
              <a:ext cx="131763" cy="112712"/>
            </a:xfrm>
            <a:custGeom>
              <a:avLst/>
              <a:gdLst>
                <a:gd name="T0" fmla="*/ 36 w 35"/>
                <a:gd name="T1" fmla="*/ 0 h 30"/>
                <a:gd name="T2" fmla="*/ 45 w 35"/>
                <a:gd name="T3" fmla="*/ 5 h 30"/>
                <a:gd name="T4" fmla="*/ 40 w 35"/>
                <a:gd name="T5" fmla="*/ 17 h 30"/>
                <a:gd name="T6" fmla="*/ 52 w 35"/>
                <a:gd name="T7" fmla="*/ 21 h 30"/>
                <a:gd name="T8" fmla="*/ 69 w 35"/>
                <a:gd name="T9" fmla="*/ 28 h 30"/>
                <a:gd name="T10" fmla="*/ 66 w 35"/>
                <a:gd name="T11" fmla="*/ 38 h 30"/>
                <a:gd name="T12" fmla="*/ 74 w 35"/>
                <a:gd name="T13" fmla="*/ 43 h 30"/>
                <a:gd name="T14" fmla="*/ 81 w 35"/>
                <a:gd name="T15" fmla="*/ 50 h 30"/>
                <a:gd name="T16" fmla="*/ 74 w 35"/>
                <a:gd name="T17" fmla="*/ 64 h 30"/>
                <a:gd name="T18" fmla="*/ 71 w 35"/>
                <a:gd name="T19" fmla="*/ 59 h 30"/>
                <a:gd name="T20" fmla="*/ 55 w 35"/>
                <a:gd name="T21" fmla="*/ 59 h 30"/>
                <a:gd name="T22" fmla="*/ 45 w 35"/>
                <a:gd name="T23" fmla="*/ 69 h 30"/>
                <a:gd name="T24" fmla="*/ 38 w 35"/>
                <a:gd name="T25" fmla="*/ 62 h 30"/>
                <a:gd name="T26" fmla="*/ 31 w 35"/>
                <a:gd name="T27" fmla="*/ 59 h 30"/>
                <a:gd name="T28" fmla="*/ 19 w 35"/>
                <a:gd name="T29" fmla="*/ 50 h 30"/>
                <a:gd name="T30" fmla="*/ 0 w 35"/>
                <a:gd name="T31" fmla="*/ 52 h 30"/>
                <a:gd name="T32" fmla="*/ 2 w 35"/>
                <a:gd name="T33" fmla="*/ 43 h 30"/>
                <a:gd name="T34" fmla="*/ 14 w 35"/>
                <a:gd name="T35" fmla="*/ 36 h 30"/>
                <a:gd name="T36" fmla="*/ 19 w 35"/>
                <a:gd name="T37" fmla="*/ 26 h 30"/>
                <a:gd name="T38" fmla="*/ 21 w 35"/>
                <a:gd name="T39" fmla="*/ 12 h 30"/>
                <a:gd name="T40" fmla="*/ 26 w 35"/>
                <a:gd name="T41" fmla="*/ 12 h 30"/>
                <a:gd name="T42" fmla="*/ 26 w 35"/>
                <a:gd name="T43" fmla="*/ 5 h 30"/>
                <a:gd name="T44" fmla="*/ 36 w 35"/>
                <a:gd name="T45" fmla="*/ 0 h 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" h="30">
                  <a:moveTo>
                    <a:pt x="15" y="0"/>
                  </a:moveTo>
                  <a:cubicBezTo>
                    <a:pt x="17" y="0"/>
                    <a:pt x="17" y="2"/>
                    <a:pt x="19" y="2"/>
                  </a:cubicBezTo>
                  <a:cubicBezTo>
                    <a:pt x="18" y="5"/>
                    <a:pt x="15" y="5"/>
                    <a:pt x="17" y="7"/>
                  </a:cubicBezTo>
                  <a:cubicBezTo>
                    <a:pt x="17" y="10"/>
                    <a:pt x="20" y="8"/>
                    <a:pt x="22" y="9"/>
                  </a:cubicBezTo>
                  <a:cubicBezTo>
                    <a:pt x="23" y="10"/>
                    <a:pt x="24" y="13"/>
                    <a:pt x="29" y="12"/>
                  </a:cubicBezTo>
                  <a:cubicBezTo>
                    <a:pt x="29" y="15"/>
                    <a:pt x="31" y="15"/>
                    <a:pt x="28" y="16"/>
                  </a:cubicBezTo>
                  <a:cubicBezTo>
                    <a:pt x="28" y="18"/>
                    <a:pt x="31" y="17"/>
                    <a:pt x="31" y="18"/>
                  </a:cubicBezTo>
                  <a:cubicBezTo>
                    <a:pt x="32" y="18"/>
                    <a:pt x="31" y="22"/>
                    <a:pt x="34" y="21"/>
                  </a:cubicBezTo>
                  <a:cubicBezTo>
                    <a:pt x="35" y="25"/>
                    <a:pt x="31" y="23"/>
                    <a:pt x="31" y="27"/>
                  </a:cubicBezTo>
                  <a:cubicBezTo>
                    <a:pt x="30" y="27"/>
                    <a:pt x="31" y="26"/>
                    <a:pt x="30" y="25"/>
                  </a:cubicBezTo>
                  <a:cubicBezTo>
                    <a:pt x="26" y="25"/>
                    <a:pt x="27" y="26"/>
                    <a:pt x="23" y="25"/>
                  </a:cubicBezTo>
                  <a:cubicBezTo>
                    <a:pt x="22" y="26"/>
                    <a:pt x="18" y="26"/>
                    <a:pt x="19" y="29"/>
                  </a:cubicBezTo>
                  <a:cubicBezTo>
                    <a:pt x="16" y="30"/>
                    <a:pt x="17" y="27"/>
                    <a:pt x="16" y="26"/>
                  </a:cubicBezTo>
                  <a:cubicBezTo>
                    <a:pt x="15" y="25"/>
                    <a:pt x="13" y="25"/>
                    <a:pt x="13" y="25"/>
                  </a:cubicBezTo>
                  <a:cubicBezTo>
                    <a:pt x="12" y="24"/>
                    <a:pt x="11" y="22"/>
                    <a:pt x="8" y="21"/>
                  </a:cubicBezTo>
                  <a:cubicBezTo>
                    <a:pt x="4" y="21"/>
                    <a:pt x="4" y="23"/>
                    <a:pt x="0" y="22"/>
                  </a:cubicBezTo>
                  <a:cubicBezTo>
                    <a:pt x="1" y="21"/>
                    <a:pt x="1" y="20"/>
                    <a:pt x="1" y="18"/>
                  </a:cubicBezTo>
                  <a:cubicBezTo>
                    <a:pt x="5" y="19"/>
                    <a:pt x="2" y="14"/>
                    <a:pt x="6" y="15"/>
                  </a:cubicBezTo>
                  <a:cubicBezTo>
                    <a:pt x="4" y="12"/>
                    <a:pt x="7" y="12"/>
                    <a:pt x="8" y="11"/>
                  </a:cubicBezTo>
                  <a:cubicBezTo>
                    <a:pt x="9" y="9"/>
                    <a:pt x="8" y="7"/>
                    <a:pt x="9" y="5"/>
                  </a:cubicBezTo>
                  <a:cubicBezTo>
                    <a:pt x="9" y="4"/>
                    <a:pt x="11" y="5"/>
                    <a:pt x="11" y="5"/>
                  </a:cubicBezTo>
                  <a:cubicBezTo>
                    <a:pt x="12" y="4"/>
                    <a:pt x="11" y="3"/>
                    <a:pt x="11" y="2"/>
                  </a:cubicBezTo>
                  <a:cubicBezTo>
                    <a:pt x="13" y="1"/>
                    <a:pt x="15" y="2"/>
                    <a:pt x="15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8" name="Freeform 47"/>
            <p:cNvSpPr/>
            <p:nvPr/>
          </p:nvSpPr>
          <p:spPr bwMode="auto">
            <a:xfrm>
              <a:off x="9596027" y="2130274"/>
              <a:ext cx="30163" cy="30162"/>
            </a:xfrm>
            <a:custGeom>
              <a:avLst/>
              <a:gdLst>
                <a:gd name="T0" fmla="*/ 0 w 8"/>
                <a:gd name="T1" fmla="*/ 0 h 8"/>
                <a:gd name="T2" fmla="*/ 19 w 8"/>
                <a:gd name="T3" fmla="*/ 10 h 8"/>
                <a:gd name="T4" fmla="*/ 0 w 8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cubicBezTo>
                    <a:pt x="4" y="0"/>
                    <a:pt x="4" y="4"/>
                    <a:pt x="8" y="4"/>
                  </a:cubicBezTo>
                  <a:cubicBezTo>
                    <a:pt x="7" y="8"/>
                    <a:pt x="0" y="4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9" name="Freeform 48"/>
            <p:cNvSpPr/>
            <p:nvPr/>
          </p:nvSpPr>
          <p:spPr bwMode="auto">
            <a:xfrm>
              <a:off x="6609113" y="2240682"/>
              <a:ext cx="88900" cy="63500"/>
            </a:xfrm>
            <a:custGeom>
              <a:avLst/>
              <a:gdLst>
                <a:gd name="T0" fmla="*/ 16 w 24"/>
                <a:gd name="T1" fmla="*/ 0 h 17"/>
                <a:gd name="T2" fmla="*/ 19 w 24"/>
                <a:gd name="T3" fmla="*/ 2 h 17"/>
                <a:gd name="T4" fmla="*/ 28 w 24"/>
                <a:gd name="T5" fmla="*/ 14 h 17"/>
                <a:gd name="T6" fmla="*/ 56 w 24"/>
                <a:gd name="T7" fmla="*/ 12 h 17"/>
                <a:gd name="T8" fmla="*/ 47 w 24"/>
                <a:gd name="T9" fmla="*/ 28 h 17"/>
                <a:gd name="T10" fmla="*/ 37 w 24"/>
                <a:gd name="T11" fmla="*/ 24 h 17"/>
                <a:gd name="T12" fmla="*/ 26 w 24"/>
                <a:gd name="T13" fmla="*/ 31 h 17"/>
                <a:gd name="T14" fmla="*/ 23 w 24"/>
                <a:gd name="T15" fmla="*/ 38 h 17"/>
                <a:gd name="T16" fmla="*/ 9 w 24"/>
                <a:gd name="T17" fmla="*/ 33 h 17"/>
                <a:gd name="T18" fmla="*/ 16 w 24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4" h="17">
                  <a:moveTo>
                    <a:pt x="7" y="0"/>
                  </a:moveTo>
                  <a:cubicBezTo>
                    <a:pt x="8" y="0"/>
                    <a:pt x="8" y="0"/>
                    <a:pt x="8" y="1"/>
                  </a:cubicBezTo>
                  <a:cubicBezTo>
                    <a:pt x="8" y="4"/>
                    <a:pt x="12" y="3"/>
                    <a:pt x="12" y="6"/>
                  </a:cubicBezTo>
                  <a:cubicBezTo>
                    <a:pt x="16" y="4"/>
                    <a:pt x="20" y="6"/>
                    <a:pt x="24" y="5"/>
                  </a:cubicBezTo>
                  <a:cubicBezTo>
                    <a:pt x="24" y="8"/>
                    <a:pt x="20" y="8"/>
                    <a:pt x="20" y="12"/>
                  </a:cubicBezTo>
                  <a:cubicBezTo>
                    <a:pt x="18" y="12"/>
                    <a:pt x="18" y="10"/>
                    <a:pt x="16" y="10"/>
                  </a:cubicBezTo>
                  <a:cubicBezTo>
                    <a:pt x="14" y="10"/>
                    <a:pt x="12" y="16"/>
                    <a:pt x="11" y="13"/>
                  </a:cubicBezTo>
                  <a:cubicBezTo>
                    <a:pt x="10" y="13"/>
                    <a:pt x="10" y="15"/>
                    <a:pt x="10" y="16"/>
                  </a:cubicBezTo>
                  <a:cubicBezTo>
                    <a:pt x="7" y="17"/>
                    <a:pt x="7" y="10"/>
                    <a:pt x="4" y="14"/>
                  </a:cubicBezTo>
                  <a:cubicBezTo>
                    <a:pt x="0" y="11"/>
                    <a:pt x="3" y="2"/>
                    <a:pt x="7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0" name="Freeform 49"/>
            <p:cNvSpPr/>
            <p:nvPr/>
          </p:nvSpPr>
          <p:spPr bwMode="auto">
            <a:xfrm>
              <a:off x="6444013" y="2320057"/>
              <a:ext cx="179388" cy="152400"/>
            </a:xfrm>
            <a:custGeom>
              <a:avLst/>
              <a:gdLst>
                <a:gd name="T0" fmla="*/ 99 w 48"/>
                <a:gd name="T1" fmla="*/ 0 h 41"/>
                <a:gd name="T2" fmla="*/ 108 w 48"/>
                <a:gd name="T3" fmla="*/ 2 h 41"/>
                <a:gd name="T4" fmla="*/ 108 w 48"/>
                <a:gd name="T5" fmla="*/ 44 h 41"/>
                <a:gd name="T6" fmla="*/ 106 w 48"/>
                <a:gd name="T7" fmla="*/ 37 h 41"/>
                <a:gd name="T8" fmla="*/ 106 w 48"/>
                <a:gd name="T9" fmla="*/ 56 h 41"/>
                <a:gd name="T10" fmla="*/ 99 w 48"/>
                <a:gd name="T11" fmla="*/ 52 h 41"/>
                <a:gd name="T12" fmla="*/ 99 w 48"/>
                <a:gd name="T13" fmla="*/ 80 h 41"/>
                <a:gd name="T14" fmla="*/ 94 w 48"/>
                <a:gd name="T15" fmla="*/ 77 h 41"/>
                <a:gd name="T16" fmla="*/ 85 w 48"/>
                <a:gd name="T17" fmla="*/ 82 h 41"/>
                <a:gd name="T18" fmla="*/ 80 w 48"/>
                <a:gd name="T19" fmla="*/ 80 h 41"/>
                <a:gd name="T20" fmla="*/ 68 w 48"/>
                <a:gd name="T21" fmla="*/ 82 h 41"/>
                <a:gd name="T22" fmla="*/ 57 w 48"/>
                <a:gd name="T23" fmla="*/ 84 h 41"/>
                <a:gd name="T24" fmla="*/ 49 w 48"/>
                <a:gd name="T25" fmla="*/ 96 h 41"/>
                <a:gd name="T26" fmla="*/ 38 w 48"/>
                <a:gd name="T27" fmla="*/ 82 h 41"/>
                <a:gd name="T28" fmla="*/ 33 w 48"/>
                <a:gd name="T29" fmla="*/ 89 h 41"/>
                <a:gd name="T30" fmla="*/ 28 w 48"/>
                <a:gd name="T31" fmla="*/ 84 h 41"/>
                <a:gd name="T32" fmla="*/ 0 w 48"/>
                <a:gd name="T33" fmla="*/ 91 h 41"/>
                <a:gd name="T34" fmla="*/ 2 w 48"/>
                <a:gd name="T35" fmla="*/ 80 h 41"/>
                <a:gd name="T36" fmla="*/ 9 w 48"/>
                <a:gd name="T37" fmla="*/ 82 h 41"/>
                <a:gd name="T38" fmla="*/ 12 w 48"/>
                <a:gd name="T39" fmla="*/ 77 h 41"/>
                <a:gd name="T40" fmla="*/ 49 w 48"/>
                <a:gd name="T41" fmla="*/ 75 h 41"/>
                <a:gd name="T42" fmla="*/ 57 w 48"/>
                <a:gd name="T43" fmla="*/ 56 h 41"/>
                <a:gd name="T44" fmla="*/ 61 w 48"/>
                <a:gd name="T45" fmla="*/ 49 h 41"/>
                <a:gd name="T46" fmla="*/ 78 w 48"/>
                <a:gd name="T47" fmla="*/ 52 h 41"/>
                <a:gd name="T48" fmla="*/ 78 w 48"/>
                <a:gd name="T49" fmla="*/ 42 h 41"/>
                <a:gd name="T50" fmla="*/ 80 w 48"/>
                <a:gd name="T51" fmla="*/ 47 h 41"/>
                <a:gd name="T52" fmla="*/ 82 w 48"/>
                <a:gd name="T53" fmla="*/ 33 h 41"/>
                <a:gd name="T54" fmla="*/ 92 w 48"/>
                <a:gd name="T55" fmla="*/ 12 h 41"/>
                <a:gd name="T56" fmla="*/ 99 w 48"/>
                <a:gd name="T57" fmla="*/ 0 h 4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8" h="41">
                  <a:moveTo>
                    <a:pt x="42" y="0"/>
                  </a:moveTo>
                  <a:cubicBezTo>
                    <a:pt x="44" y="0"/>
                    <a:pt x="44" y="1"/>
                    <a:pt x="46" y="1"/>
                  </a:cubicBezTo>
                  <a:cubicBezTo>
                    <a:pt x="46" y="10"/>
                    <a:pt x="48" y="14"/>
                    <a:pt x="46" y="19"/>
                  </a:cubicBezTo>
                  <a:cubicBezTo>
                    <a:pt x="45" y="19"/>
                    <a:pt x="45" y="17"/>
                    <a:pt x="45" y="16"/>
                  </a:cubicBezTo>
                  <a:cubicBezTo>
                    <a:pt x="41" y="18"/>
                    <a:pt x="45" y="21"/>
                    <a:pt x="45" y="24"/>
                  </a:cubicBezTo>
                  <a:cubicBezTo>
                    <a:pt x="44" y="23"/>
                    <a:pt x="44" y="22"/>
                    <a:pt x="42" y="22"/>
                  </a:cubicBezTo>
                  <a:cubicBezTo>
                    <a:pt x="42" y="26"/>
                    <a:pt x="42" y="30"/>
                    <a:pt x="42" y="34"/>
                  </a:cubicBezTo>
                  <a:cubicBezTo>
                    <a:pt x="41" y="34"/>
                    <a:pt x="41" y="33"/>
                    <a:pt x="40" y="33"/>
                  </a:cubicBezTo>
                  <a:cubicBezTo>
                    <a:pt x="38" y="32"/>
                    <a:pt x="37" y="35"/>
                    <a:pt x="36" y="35"/>
                  </a:cubicBezTo>
                  <a:cubicBezTo>
                    <a:pt x="36" y="35"/>
                    <a:pt x="35" y="34"/>
                    <a:pt x="34" y="34"/>
                  </a:cubicBezTo>
                  <a:cubicBezTo>
                    <a:pt x="34" y="34"/>
                    <a:pt x="31" y="35"/>
                    <a:pt x="29" y="35"/>
                  </a:cubicBezTo>
                  <a:cubicBezTo>
                    <a:pt x="29" y="35"/>
                    <a:pt x="27" y="37"/>
                    <a:pt x="24" y="36"/>
                  </a:cubicBezTo>
                  <a:cubicBezTo>
                    <a:pt x="21" y="37"/>
                    <a:pt x="23" y="40"/>
                    <a:pt x="21" y="41"/>
                  </a:cubicBezTo>
                  <a:cubicBezTo>
                    <a:pt x="19" y="40"/>
                    <a:pt x="16" y="39"/>
                    <a:pt x="16" y="35"/>
                  </a:cubicBezTo>
                  <a:cubicBezTo>
                    <a:pt x="14" y="34"/>
                    <a:pt x="15" y="37"/>
                    <a:pt x="14" y="38"/>
                  </a:cubicBezTo>
                  <a:cubicBezTo>
                    <a:pt x="13" y="38"/>
                    <a:pt x="12" y="36"/>
                    <a:pt x="12" y="36"/>
                  </a:cubicBezTo>
                  <a:cubicBezTo>
                    <a:pt x="8" y="37"/>
                    <a:pt x="3" y="41"/>
                    <a:pt x="0" y="39"/>
                  </a:cubicBezTo>
                  <a:cubicBezTo>
                    <a:pt x="1" y="38"/>
                    <a:pt x="1" y="36"/>
                    <a:pt x="1" y="34"/>
                  </a:cubicBezTo>
                  <a:cubicBezTo>
                    <a:pt x="2" y="33"/>
                    <a:pt x="3" y="35"/>
                    <a:pt x="4" y="35"/>
                  </a:cubicBezTo>
                  <a:cubicBezTo>
                    <a:pt x="5" y="35"/>
                    <a:pt x="4" y="33"/>
                    <a:pt x="5" y="33"/>
                  </a:cubicBezTo>
                  <a:cubicBezTo>
                    <a:pt x="9" y="32"/>
                    <a:pt x="16" y="34"/>
                    <a:pt x="21" y="32"/>
                  </a:cubicBezTo>
                  <a:cubicBezTo>
                    <a:pt x="19" y="27"/>
                    <a:pt x="25" y="28"/>
                    <a:pt x="24" y="24"/>
                  </a:cubicBezTo>
                  <a:cubicBezTo>
                    <a:pt x="26" y="25"/>
                    <a:pt x="26" y="25"/>
                    <a:pt x="26" y="21"/>
                  </a:cubicBezTo>
                  <a:cubicBezTo>
                    <a:pt x="28" y="24"/>
                    <a:pt x="31" y="20"/>
                    <a:pt x="33" y="22"/>
                  </a:cubicBezTo>
                  <a:cubicBezTo>
                    <a:pt x="34" y="22"/>
                    <a:pt x="32" y="18"/>
                    <a:pt x="33" y="18"/>
                  </a:cubicBezTo>
                  <a:cubicBezTo>
                    <a:pt x="34" y="17"/>
                    <a:pt x="34" y="20"/>
                    <a:pt x="34" y="20"/>
                  </a:cubicBezTo>
                  <a:cubicBezTo>
                    <a:pt x="35" y="20"/>
                    <a:pt x="38" y="19"/>
                    <a:pt x="35" y="14"/>
                  </a:cubicBezTo>
                  <a:cubicBezTo>
                    <a:pt x="40" y="13"/>
                    <a:pt x="37" y="8"/>
                    <a:pt x="39" y="5"/>
                  </a:cubicBezTo>
                  <a:cubicBezTo>
                    <a:pt x="40" y="3"/>
                    <a:pt x="44" y="3"/>
                    <a:pt x="42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1" name="Freeform 50"/>
            <p:cNvSpPr/>
            <p:nvPr/>
          </p:nvSpPr>
          <p:spPr bwMode="auto">
            <a:xfrm>
              <a:off x="4227863" y="2326407"/>
              <a:ext cx="28575" cy="38100"/>
            </a:xfrm>
            <a:custGeom>
              <a:avLst/>
              <a:gdLst>
                <a:gd name="T0" fmla="*/ 5 w 8"/>
                <a:gd name="T1" fmla="*/ 0 h 10"/>
                <a:gd name="T2" fmla="*/ 0 w 8"/>
                <a:gd name="T3" fmla="*/ 22 h 10"/>
                <a:gd name="T4" fmla="*/ 5 w 8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0">
                  <a:moveTo>
                    <a:pt x="2" y="0"/>
                  </a:moveTo>
                  <a:cubicBezTo>
                    <a:pt x="8" y="0"/>
                    <a:pt x="6" y="10"/>
                    <a:pt x="0" y="9"/>
                  </a:cubicBezTo>
                  <a:cubicBezTo>
                    <a:pt x="3" y="8"/>
                    <a:pt x="0" y="1"/>
                    <a:pt x="2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2" name="Freeform 51"/>
            <p:cNvSpPr/>
            <p:nvPr/>
          </p:nvSpPr>
          <p:spPr bwMode="auto">
            <a:xfrm>
              <a:off x="4302475" y="2378794"/>
              <a:ext cx="44450" cy="34925"/>
            </a:xfrm>
            <a:custGeom>
              <a:avLst/>
              <a:gdLst>
                <a:gd name="T0" fmla="*/ 21 w 12"/>
                <a:gd name="T1" fmla="*/ 5 h 9"/>
                <a:gd name="T2" fmla="*/ 28 w 12"/>
                <a:gd name="T3" fmla="*/ 20 h 9"/>
                <a:gd name="T4" fmla="*/ 14 w 12"/>
                <a:gd name="T5" fmla="*/ 20 h 9"/>
                <a:gd name="T6" fmla="*/ 14 w 12"/>
                <a:gd name="T7" fmla="*/ 15 h 9"/>
                <a:gd name="T8" fmla="*/ 2 w 12"/>
                <a:gd name="T9" fmla="*/ 12 h 9"/>
                <a:gd name="T10" fmla="*/ 21 w 12"/>
                <a:gd name="T11" fmla="*/ 5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9">
                  <a:moveTo>
                    <a:pt x="9" y="2"/>
                  </a:moveTo>
                  <a:cubicBezTo>
                    <a:pt x="11" y="3"/>
                    <a:pt x="12" y="5"/>
                    <a:pt x="12" y="8"/>
                  </a:cubicBezTo>
                  <a:cubicBezTo>
                    <a:pt x="11" y="7"/>
                    <a:pt x="7" y="9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4" y="6"/>
                    <a:pt x="1" y="7"/>
                    <a:pt x="1" y="5"/>
                  </a:cubicBezTo>
                  <a:cubicBezTo>
                    <a:pt x="0" y="0"/>
                    <a:pt x="9" y="5"/>
                    <a:pt x="9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3" name="Freeform 52"/>
            <p:cNvSpPr/>
            <p:nvPr/>
          </p:nvSpPr>
          <p:spPr bwMode="auto">
            <a:xfrm>
              <a:off x="4658075" y="2439119"/>
              <a:ext cx="33338" cy="19050"/>
            </a:xfrm>
            <a:custGeom>
              <a:avLst/>
              <a:gdLst>
                <a:gd name="T0" fmla="*/ 0 w 9"/>
                <a:gd name="T1" fmla="*/ 10 h 5"/>
                <a:gd name="T2" fmla="*/ 12 w 9"/>
                <a:gd name="T3" fmla="*/ 2 h 5"/>
                <a:gd name="T4" fmla="*/ 9 w 9"/>
                <a:gd name="T5" fmla="*/ 5 h 5"/>
                <a:gd name="T6" fmla="*/ 0 w 9"/>
                <a:gd name="T7" fmla="*/ 1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1"/>
                    <a:pt x="2" y="1"/>
                    <a:pt x="5" y="1"/>
                  </a:cubicBezTo>
                  <a:cubicBezTo>
                    <a:pt x="9" y="0"/>
                    <a:pt x="7" y="3"/>
                    <a:pt x="4" y="2"/>
                  </a:cubicBezTo>
                  <a:cubicBezTo>
                    <a:pt x="3" y="3"/>
                    <a:pt x="3" y="5"/>
                    <a:pt x="0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4" name="Freeform 53"/>
            <p:cNvSpPr/>
            <p:nvPr/>
          </p:nvSpPr>
          <p:spPr bwMode="auto">
            <a:xfrm>
              <a:off x="6458300" y="2469282"/>
              <a:ext cx="33338" cy="19050"/>
            </a:xfrm>
            <a:custGeom>
              <a:avLst/>
              <a:gdLst>
                <a:gd name="T0" fmla="*/ 19 w 9"/>
                <a:gd name="T1" fmla="*/ 0 h 5"/>
                <a:gd name="T2" fmla="*/ 12 w 9"/>
                <a:gd name="T3" fmla="*/ 12 h 5"/>
                <a:gd name="T4" fmla="*/ 2 w 9"/>
                <a:gd name="T5" fmla="*/ 2 h 5"/>
                <a:gd name="T6" fmla="*/ 19 w 9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5">
                  <a:moveTo>
                    <a:pt x="8" y="0"/>
                  </a:moveTo>
                  <a:cubicBezTo>
                    <a:pt x="9" y="4"/>
                    <a:pt x="4" y="1"/>
                    <a:pt x="5" y="5"/>
                  </a:cubicBezTo>
                  <a:cubicBezTo>
                    <a:pt x="2" y="5"/>
                    <a:pt x="0" y="4"/>
                    <a:pt x="1" y="1"/>
                  </a:cubicBezTo>
                  <a:cubicBezTo>
                    <a:pt x="4" y="4"/>
                    <a:pt x="4" y="0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5" name="Freeform 54"/>
            <p:cNvSpPr/>
            <p:nvPr/>
          </p:nvSpPr>
          <p:spPr bwMode="auto">
            <a:xfrm>
              <a:off x="6402738" y="2469282"/>
              <a:ext cx="47625" cy="49212"/>
            </a:xfrm>
            <a:custGeom>
              <a:avLst/>
              <a:gdLst>
                <a:gd name="T0" fmla="*/ 25 w 13"/>
                <a:gd name="T1" fmla="*/ 5 h 13"/>
                <a:gd name="T2" fmla="*/ 25 w 13"/>
                <a:gd name="T3" fmla="*/ 26 h 13"/>
                <a:gd name="T4" fmla="*/ 9 w 13"/>
                <a:gd name="T5" fmla="*/ 29 h 13"/>
                <a:gd name="T6" fmla="*/ 0 w 13"/>
                <a:gd name="T7" fmla="*/ 17 h 13"/>
                <a:gd name="T8" fmla="*/ 25 w 13"/>
                <a:gd name="T9" fmla="*/ 5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2"/>
                  </a:moveTo>
                  <a:cubicBezTo>
                    <a:pt x="13" y="6"/>
                    <a:pt x="7" y="9"/>
                    <a:pt x="11" y="11"/>
                  </a:cubicBezTo>
                  <a:cubicBezTo>
                    <a:pt x="11" y="13"/>
                    <a:pt x="6" y="11"/>
                    <a:pt x="4" y="12"/>
                  </a:cubicBezTo>
                  <a:cubicBezTo>
                    <a:pt x="4" y="7"/>
                    <a:pt x="5" y="5"/>
                    <a:pt x="0" y="7"/>
                  </a:cubicBezTo>
                  <a:cubicBezTo>
                    <a:pt x="0" y="1"/>
                    <a:pt x="6" y="0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6" name="Freeform 55"/>
            <p:cNvSpPr/>
            <p:nvPr/>
          </p:nvSpPr>
          <p:spPr bwMode="auto">
            <a:xfrm>
              <a:off x="6237638" y="2645494"/>
              <a:ext cx="25400" cy="44450"/>
            </a:xfrm>
            <a:custGeom>
              <a:avLst/>
              <a:gdLst>
                <a:gd name="T0" fmla="*/ 16 w 7"/>
                <a:gd name="T1" fmla="*/ 12 h 12"/>
                <a:gd name="T2" fmla="*/ 9 w 7"/>
                <a:gd name="T3" fmla="*/ 28 h 12"/>
                <a:gd name="T4" fmla="*/ 0 w 7"/>
                <a:gd name="T5" fmla="*/ 28 h 12"/>
                <a:gd name="T6" fmla="*/ 2 w 7"/>
                <a:gd name="T7" fmla="*/ 9 h 12"/>
                <a:gd name="T8" fmla="*/ 16 w 7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2">
                  <a:moveTo>
                    <a:pt x="7" y="5"/>
                  </a:moveTo>
                  <a:cubicBezTo>
                    <a:pt x="7" y="8"/>
                    <a:pt x="3" y="7"/>
                    <a:pt x="4" y="12"/>
                  </a:cubicBezTo>
                  <a:cubicBezTo>
                    <a:pt x="3" y="12"/>
                    <a:pt x="1" y="12"/>
                    <a:pt x="0" y="12"/>
                  </a:cubicBezTo>
                  <a:cubicBezTo>
                    <a:pt x="0" y="10"/>
                    <a:pt x="4" y="5"/>
                    <a:pt x="1" y="4"/>
                  </a:cubicBezTo>
                  <a:cubicBezTo>
                    <a:pt x="2" y="1"/>
                    <a:pt x="7" y="0"/>
                    <a:pt x="7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7" name="Freeform 56"/>
            <p:cNvSpPr/>
            <p:nvPr/>
          </p:nvSpPr>
          <p:spPr bwMode="auto">
            <a:xfrm>
              <a:off x="8748302" y="2670024"/>
              <a:ext cx="19050" cy="15875"/>
            </a:xfrm>
            <a:custGeom>
              <a:avLst/>
              <a:gdLst>
                <a:gd name="T0" fmla="*/ 0 w 5"/>
                <a:gd name="T1" fmla="*/ 3 h 4"/>
                <a:gd name="T2" fmla="*/ 12 w 5"/>
                <a:gd name="T3" fmla="*/ 0 h 4"/>
                <a:gd name="T4" fmla="*/ 7 w 5"/>
                <a:gd name="T5" fmla="*/ 10 h 4"/>
                <a:gd name="T6" fmla="*/ 2 w 5"/>
                <a:gd name="T7" fmla="*/ 10 h 4"/>
                <a:gd name="T8" fmla="*/ 0 w 5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cubicBezTo>
                    <a:pt x="0" y="0"/>
                    <a:pt x="3" y="0"/>
                    <a:pt x="5" y="0"/>
                  </a:cubicBezTo>
                  <a:cubicBezTo>
                    <a:pt x="5" y="2"/>
                    <a:pt x="3" y="2"/>
                    <a:pt x="3" y="4"/>
                  </a:cubicBezTo>
                  <a:cubicBezTo>
                    <a:pt x="3" y="4"/>
                    <a:pt x="2" y="4"/>
                    <a:pt x="1" y="4"/>
                  </a:cubicBezTo>
                  <a:cubicBezTo>
                    <a:pt x="1" y="2"/>
                    <a:pt x="1" y="1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8" name="Freeform 57"/>
            <p:cNvSpPr/>
            <p:nvPr/>
          </p:nvSpPr>
          <p:spPr bwMode="auto">
            <a:xfrm>
              <a:off x="9218202" y="2685899"/>
              <a:ext cx="179388" cy="66675"/>
            </a:xfrm>
            <a:custGeom>
              <a:avLst/>
              <a:gdLst>
                <a:gd name="T0" fmla="*/ 111 w 48"/>
                <a:gd name="T1" fmla="*/ 28 h 18"/>
                <a:gd name="T2" fmla="*/ 85 w 48"/>
                <a:gd name="T3" fmla="*/ 37 h 18"/>
                <a:gd name="T4" fmla="*/ 80 w 48"/>
                <a:gd name="T5" fmla="*/ 23 h 18"/>
                <a:gd name="T6" fmla="*/ 49 w 48"/>
                <a:gd name="T7" fmla="*/ 19 h 18"/>
                <a:gd name="T8" fmla="*/ 47 w 48"/>
                <a:gd name="T9" fmla="*/ 9 h 18"/>
                <a:gd name="T10" fmla="*/ 19 w 48"/>
                <a:gd name="T11" fmla="*/ 9 h 18"/>
                <a:gd name="T12" fmla="*/ 0 w 48"/>
                <a:gd name="T13" fmla="*/ 16 h 18"/>
                <a:gd name="T14" fmla="*/ 9 w 48"/>
                <a:gd name="T15" fmla="*/ 2 h 18"/>
                <a:gd name="T16" fmla="*/ 35 w 48"/>
                <a:gd name="T17" fmla="*/ 0 h 18"/>
                <a:gd name="T18" fmla="*/ 42 w 48"/>
                <a:gd name="T19" fmla="*/ 5 h 18"/>
                <a:gd name="T20" fmla="*/ 52 w 48"/>
                <a:gd name="T21" fmla="*/ 7 h 18"/>
                <a:gd name="T22" fmla="*/ 73 w 48"/>
                <a:gd name="T23" fmla="*/ 9 h 18"/>
                <a:gd name="T24" fmla="*/ 82 w 48"/>
                <a:gd name="T25" fmla="*/ 23 h 18"/>
                <a:gd name="T26" fmla="*/ 89 w 48"/>
                <a:gd name="T27" fmla="*/ 26 h 18"/>
                <a:gd name="T28" fmla="*/ 111 w 48"/>
                <a:gd name="T29" fmla="*/ 28 h 1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8" h="18">
                  <a:moveTo>
                    <a:pt x="47" y="12"/>
                  </a:moveTo>
                  <a:cubicBezTo>
                    <a:pt x="48" y="18"/>
                    <a:pt x="37" y="12"/>
                    <a:pt x="36" y="16"/>
                  </a:cubicBezTo>
                  <a:cubicBezTo>
                    <a:pt x="34" y="16"/>
                    <a:pt x="36" y="11"/>
                    <a:pt x="34" y="10"/>
                  </a:cubicBezTo>
                  <a:cubicBezTo>
                    <a:pt x="30" y="9"/>
                    <a:pt x="25" y="9"/>
                    <a:pt x="21" y="8"/>
                  </a:cubicBezTo>
                  <a:cubicBezTo>
                    <a:pt x="20" y="7"/>
                    <a:pt x="20" y="6"/>
                    <a:pt x="20" y="4"/>
                  </a:cubicBezTo>
                  <a:cubicBezTo>
                    <a:pt x="15" y="5"/>
                    <a:pt x="11" y="4"/>
                    <a:pt x="8" y="4"/>
                  </a:cubicBezTo>
                  <a:cubicBezTo>
                    <a:pt x="5" y="5"/>
                    <a:pt x="3" y="8"/>
                    <a:pt x="0" y="7"/>
                  </a:cubicBezTo>
                  <a:cubicBezTo>
                    <a:pt x="0" y="3"/>
                    <a:pt x="5" y="5"/>
                    <a:pt x="4" y="1"/>
                  </a:cubicBezTo>
                  <a:cubicBezTo>
                    <a:pt x="7" y="0"/>
                    <a:pt x="14" y="2"/>
                    <a:pt x="15" y="0"/>
                  </a:cubicBezTo>
                  <a:cubicBezTo>
                    <a:pt x="20" y="0"/>
                    <a:pt x="13" y="1"/>
                    <a:pt x="18" y="2"/>
                  </a:cubicBezTo>
                  <a:cubicBezTo>
                    <a:pt x="18" y="2"/>
                    <a:pt x="22" y="3"/>
                    <a:pt x="22" y="3"/>
                  </a:cubicBezTo>
                  <a:cubicBezTo>
                    <a:pt x="23" y="4"/>
                    <a:pt x="27" y="5"/>
                    <a:pt x="31" y="4"/>
                  </a:cubicBezTo>
                  <a:cubicBezTo>
                    <a:pt x="30" y="9"/>
                    <a:pt x="37" y="5"/>
                    <a:pt x="35" y="10"/>
                  </a:cubicBezTo>
                  <a:cubicBezTo>
                    <a:pt x="37" y="9"/>
                    <a:pt x="38" y="9"/>
                    <a:pt x="38" y="11"/>
                  </a:cubicBezTo>
                  <a:cubicBezTo>
                    <a:pt x="41" y="12"/>
                    <a:pt x="46" y="10"/>
                    <a:pt x="47" y="1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9" name="Freeform 58"/>
            <p:cNvSpPr/>
            <p:nvPr/>
          </p:nvSpPr>
          <p:spPr bwMode="auto">
            <a:xfrm>
              <a:off x="9427752" y="2744637"/>
              <a:ext cx="74613" cy="41275"/>
            </a:xfrm>
            <a:custGeom>
              <a:avLst/>
              <a:gdLst>
                <a:gd name="T0" fmla="*/ 2 w 20"/>
                <a:gd name="T1" fmla="*/ 0 h 11"/>
                <a:gd name="T2" fmla="*/ 26 w 20"/>
                <a:gd name="T3" fmla="*/ 2 h 11"/>
                <a:gd name="T4" fmla="*/ 35 w 20"/>
                <a:gd name="T5" fmla="*/ 5 h 11"/>
                <a:gd name="T6" fmla="*/ 47 w 20"/>
                <a:gd name="T7" fmla="*/ 12 h 11"/>
                <a:gd name="T8" fmla="*/ 9 w 20"/>
                <a:gd name="T9" fmla="*/ 17 h 11"/>
                <a:gd name="T10" fmla="*/ 14 w 20"/>
                <a:gd name="T11" fmla="*/ 14 h 11"/>
                <a:gd name="T12" fmla="*/ 2 w 20"/>
                <a:gd name="T13" fmla="*/ 0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11">
                  <a:moveTo>
                    <a:pt x="1" y="0"/>
                  </a:moveTo>
                  <a:cubicBezTo>
                    <a:pt x="4" y="2"/>
                    <a:pt x="8" y="0"/>
                    <a:pt x="11" y="1"/>
                  </a:cubicBezTo>
                  <a:cubicBezTo>
                    <a:pt x="11" y="1"/>
                    <a:pt x="14" y="6"/>
                    <a:pt x="15" y="2"/>
                  </a:cubicBezTo>
                  <a:cubicBezTo>
                    <a:pt x="17" y="3"/>
                    <a:pt x="16" y="6"/>
                    <a:pt x="20" y="5"/>
                  </a:cubicBezTo>
                  <a:cubicBezTo>
                    <a:pt x="20" y="11"/>
                    <a:pt x="8" y="8"/>
                    <a:pt x="4" y="7"/>
                  </a:cubicBezTo>
                  <a:cubicBezTo>
                    <a:pt x="3" y="6"/>
                    <a:pt x="6" y="6"/>
                    <a:pt x="6" y="6"/>
                  </a:cubicBezTo>
                  <a:cubicBezTo>
                    <a:pt x="6" y="4"/>
                    <a:pt x="0" y="4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0" name="Freeform 59"/>
            <p:cNvSpPr/>
            <p:nvPr/>
          </p:nvSpPr>
          <p:spPr bwMode="auto">
            <a:xfrm>
              <a:off x="6028088" y="2747094"/>
              <a:ext cx="36513" cy="25400"/>
            </a:xfrm>
            <a:custGeom>
              <a:avLst/>
              <a:gdLst>
                <a:gd name="T0" fmla="*/ 21 w 10"/>
                <a:gd name="T1" fmla="*/ 0 h 7"/>
                <a:gd name="T2" fmla="*/ 14 w 10"/>
                <a:gd name="T3" fmla="*/ 16 h 7"/>
                <a:gd name="T4" fmla="*/ 0 w 10"/>
                <a:gd name="T5" fmla="*/ 7 h 7"/>
                <a:gd name="T6" fmla="*/ 7 w 10"/>
                <a:gd name="T7" fmla="*/ 0 h 7"/>
                <a:gd name="T8" fmla="*/ 21 w 10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7">
                  <a:moveTo>
                    <a:pt x="9" y="0"/>
                  </a:moveTo>
                  <a:cubicBezTo>
                    <a:pt x="10" y="5"/>
                    <a:pt x="6" y="4"/>
                    <a:pt x="6" y="7"/>
                  </a:cubicBezTo>
                  <a:cubicBezTo>
                    <a:pt x="3" y="7"/>
                    <a:pt x="0" y="6"/>
                    <a:pt x="0" y="3"/>
                  </a:cubicBezTo>
                  <a:cubicBezTo>
                    <a:pt x="2" y="3"/>
                    <a:pt x="3" y="2"/>
                    <a:pt x="3" y="0"/>
                  </a:cubicBezTo>
                  <a:cubicBezTo>
                    <a:pt x="5" y="0"/>
                    <a:pt x="7" y="0"/>
                    <a:pt x="9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1" name="Freeform 60"/>
            <p:cNvSpPr/>
            <p:nvPr/>
          </p:nvSpPr>
          <p:spPr bwMode="auto">
            <a:xfrm>
              <a:off x="9400764" y="2760512"/>
              <a:ext cx="30163" cy="19050"/>
            </a:xfrm>
            <a:custGeom>
              <a:avLst/>
              <a:gdLst>
                <a:gd name="T0" fmla="*/ 14 w 8"/>
                <a:gd name="T1" fmla="*/ 12 h 5"/>
                <a:gd name="T2" fmla="*/ 0 w 8"/>
                <a:gd name="T3" fmla="*/ 10 h 5"/>
                <a:gd name="T4" fmla="*/ 14 w 8"/>
                <a:gd name="T5" fmla="*/ 12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5">
                  <a:moveTo>
                    <a:pt x="6" y="5"/>
                  </a:moveTo>
                  <a:cubicBezTo>
                    <a:pt x="5" y="4"/>
                    <a:pt x="3" y="4"/>
                    <a:pt x="0" y="4"/>
                  </a:cubicBezTo>
                  <a:cubicBezTo>
                    <a:pt x="1" y="2"/>
                    <a:pt x="8" y="0"/>
                    <a:pt x="6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2" name="Freeform 61"/>
            <p:cNvSpPr/>
            <p:nvPr/>
          </p:nvSpPr>
          <p:spPr bwMode="auto">
            <a:xfrm>
              <a:off x="9326152" y="2763687"/>
              <a:ext cx="33338" cy="22225"/>
            </a:xfrm>
            <a:custGeom>
              <a:avLst/>
              <a:gdLst>
                <a:gd name="T0" fmla="*/ 2 w 9"/>
                <a:gd name="T1" fmla="*/ 5 h 6"/>
                <a:gd name="T2" fmla="*/ 19 w 9"/>
                <a:gd name="T3" fmla="*/ 9 h 6"/>
                <a:gd name="T4" fmla="*/ 2 w 9"/>
                <a:gd name="T5" fmla="*/ 5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6">
                  <a:moveTo>
                    <a:pt x="1" y="2"/>
                  </a:moveTo>
                  <a:cubicBezTo>
                    <a:pt x="4" y="3"/>
                    <a:pt x="9" y="0"/>
                    <a:pt x="8" y="4"/>
                  </a:cubicBezTo>
                  <a:cubicBezTo>
                    <a:pt x="6" y="4"/>
                    <a:pt x="0" y="6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3" name="Freeform 62"/>
            <p:cNvSpPr/>
            <p:nvPr/>
          </p:nvSpPr>
          <p:spPr bwMode="auto">
            <a:xfrm>
              <a:off x="6226525" y="2772494"/>
              <a:ext cx="47625" cy="87312"/>
            </a:xfrm>
            <a:custGeom>
              <a:avLst/>
              <a:gdLst>
                <a:gd name="T0" fmla="*/ 14 w 13"/>
                <a:gd name="T1" fmla="*/ 0 h 23"/>
                <a:gd name="T2" fmla="*/ 25 w 13"/>
                <a:gd name="T3" fmla="*/ 0 h 23"/>
                <a:gd name="T4" fmla="*/ 30 w 13"/>
                <a:gd name="T5" fmla="*/ 19 h 23"/>
                <a:gd name="T6" fmla="*/ 23 w 13"/>
                <a:gd name="T7" fmla="*/ 29 h 23"/>
                <a:gd name="T8" fmla="*/ 21 w 13"/>
                <a:gd name="T9" fmla="*/ 38 h 23"/>
                <a:gd name="T10" fmla="*/ 16 w 13"/>
                <a:gd name="T11" fmla="*/ 50 h 23"/>
                <a:gd name="T12" fmla="*/ 9 w 13"/>
                <a:gd name="T13" fmla="*/ 43 h 23"/>
                <a:gd name="T14" fmla="*/ 0 w 13"/>
                <a:gd name="T15" fmla="*/ 31 h 23"/>
                <a:gd name="T16" fmla="*/ 7 w 13"/>
                <a:gd name="T17" fmla="*/ 14 h 23"/>
                <a:gd name="T18" fmla="*/ 14 w 13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" h="23">
                  <a:moveTo>
                    <a:pt x="6" y="0"/>
                  </a:moveTo>
                  <a:cubicBezTo>
                    <a:pt x="8" y="0"/>
                    <a:pt x="9" y="0"/>
                    <a:pt x="11" y="0"/>
                  </a:cubicBezTo>
                  <a:cubicBezTo>
                    <a:pt x="12" y="2"/>
                    <a:pt x="12" y="6"/>
                    <a:pt x="13" y="8"/>
                  </a:cubicBezTo>
                  <a:cubicBezTo>
                    <a:pt x="11" y="9"/>
                    <a:pt x="12" y="12"/>
                    <a:pt x="10" y="12"/>
                  </a:cubicBezTo>
                  <a:cubicBezTo>
                    <a:pt x="10" y="14"/>
                    <a:pt x="10" y="15"/>
                    <a:pt x="9" y="16"/>
                  </a:cubicBezTo>
                  <a:cubicBezTo>
                    <a:pt x="8" y="17"/>
                    <a:pt x="10" y="22"/>
                    <a:pt x="7" y="21"/>
                  </a:cubicBezTo>
                  <a:cubicBezTo>
                    <a:pt x="3" y="23"/>
                    <a:pt x="7" y="18"/>
                    <a:pt x="4" y="18"/>
                  </a:cubicBezTo>
                  <a:cubicBezTo>
                    <a:pt x="2" y="18"/>
                    <a:pt x="2" y="15"/>
                    <a:pt x="0" y="13"/>
                  </a:cubicBezTo>
                  <a:cubicBezTo>
                    <a:pt x="0" y="10"/>
                    <a:pt x="4" y="11"/>
                    <a:pt x="3" y="6"/>
                  </a:cubicBezTo>
                  <a:cubicBezTo>
                    <a:pt x="6" y="9"/>
                    <a:pt x="6" y="3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4" name="Freeform 63"/>
            <p:cNvSpPr/>
            <p:nvPr/>
          </p:nvSpPr>
          <p:spPr bwMode="auto">
            <a:xfrm>
              <a:off x="6274150" y="2848694"/>
              <a:ext cx="68263" cy="66675"/>
            </a:xfrm>
            <a:custGeom>
              <a:avLst/>
              <a:gdLst>
                <a:gd name="T0" fmla="*/ 24 w 18"/>
                <a:gd name="T1" fmla="*/ 2 h 18"/>
                <a:gd name="T2" fmla="*/ 31 w 18"/>
                <a:gd name="T3" fmla="*/ 12 h 18"/>
                <a:gd name="T4" fmla="*/ 29 w 18"/>
                <a:gd name="T5" fmla="*/ 14 h 18"/>
                <a:gd name="T6" fmla="*/ 31 w 18"/>
                <a:gd name="T7" fmla="*/ 21 h 18"/>
                <a:gd name="T8" fmla="*/ 43 w 18"/>
                <a:gd name="T9" fmla="*/ 33 h 18"/>
                <a:gd name="T10" fmla="*/ 38 w 18"/>
                <a:gd name="T11" fmla="*/ 42 h 18"/>
                <a:gd name="T12" fmla="*/ 29 w 18"/>
                <a:gd name="T13" fmla="*/ 42 h 18"/>
                <a:gd name="T14" fmla="*/ 14 w 18"/>
                <a:gd name="T15" fmla="*/ 28 h 18"/>
                <a:gd name="T16" fmla="*/ 19 w 18"/>
                <a:gd name="T17" fmla="*/ 23 h 18"/>
                <a:gd name="T18" fmla="*/ 0 w 18"/>
                <a:gd name="T19" fmla="*/ 7 h 18"/>
                <a:gd name="T20" fmla="*/ 24 w 18"/>
                <a:gd name="T21" fmla="*/ 2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" h="18">
                  <a:moveTo>
                    <a:pt x="10" y="1"/>
                  </a:moveTo>
                  <a:cubicBezTo>
                    <a:pt x="7" y="5"/>
                    <a:pt x="12" y="4"/>
                    <a:pt x="13" y="5"/>
                  </a:cubicBezTo>
                  <a:cubicBezTo>
                    <a:pt x="14" y="6"/>
                    <a:pt x="12" y="6"/>
                    <a:pt x="12" y="6"/>
                  </a:cubicBezTo>
                  <a:cubicBezTo>
                    <a:pt x="12" y="6"/>
                    <a:pt x="13" y="8"/>
                    <a:pt x="13" y="9"/>
                  </a:cubicBezTo>
                  <a:cubicBezTo>
                    <a:pt x="14" y="11"/>
                    <a:pt x="18" y="11"/>
                    <a:pt x="18" y="14"/>
                  </a:cubicBezTo>
                  <a:cubicBezTo>
                    <a:pt x="15" y="14"/>
                    <a:pt x="16" y="16"/>
                    <a:pt x="16" y="18"/>
                  </a:cubicBezTo>
                  <a:cubicBezTo>
                    <a:pt x="15" y="17"/>
                    <a:pt x="12" y="16"/>
                    <a:pt x="12" y="18"/>
                  </a:cubicBezTo>
                  <a:cubicBezTo>
                    <a:pt x="9" y="17"/>
                    <a:pt x="10" y="13"/>
                    <a:pt x="6" y="12"/>
                  </a:cubicBezTo>
                  <a:cubicBezTo>
                    <a:pt x="6" y="11"/>
                    <a:pt x="8" y="11"/>
                    <a:pt x="8" y="10"/>
                  </a:cubicBezTo>
                  <a:cubicBezTo>
                    <a:pt x="6" y="8"/>
                    <a:pt x="4" y="4"/>
                    <a:pt x="0" y="3"/>
                  </a:cubicBezTo>
                  <a:cubicBezTo>
                    <a:pt x="3" y="0"/>
                    <a:pt x="5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5" name="Freeform 64"/>
            <p:cNvSpPr/>
            <p:nvPr/>
          </p:nvSpPr>
          <p:spPr bwMode="auto">
            <a:xfrm>
              <a:off x="6248750" y="2874094"/>
              <a:ext cx="14288" cy="11112"/>
            </a:xfrm>
            <a:custGeom>
              <a:avLst/>
              <a:gdLst>
                <a:gd name="T0" fmla="*/ 0 w 4"/>
                <a:gd name="T1" fmla="*/ 0 h 3"/>
                <a:gd name="T2" fmla="*/ 9 w 4"/>
                <a:gd name="T3" fmla="*/ 0 h 3"/>
                <a:gd name="T4" fmla="*/ 9 w 4"/>
                <a:gd name="T5" fmla="*/ 7 h 3"/>
                <a:gd name="T6" fmla="*/ 0 w 4"/>
                <a:gd name="T7" fmla="*/ 7 h 3"/>
                <a:gd name="T8" fmla="*/ 0 w 4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3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6" name="Freeform 65"/>
            <p:cNvSpPr/>
            <p:nvPr/>
          </p:nvSpPr>
          <p:spPr bwMode="auto">
            <a:xfrm>
              <a:off x="6270975" y="2889969"/>
              <a:ext cx="38100" cy="52387"/>
            </a:xfrm>
            <a:custGeom>
              <a:avLst/>
              <a:gdLst>
                <a:gd name="T0" fmla="*/ 22 w 10"/>
                <a:gd name="T1" fmla="*/ 28 h 14"/>
                <a:gd name="T2" fmla="*/ 10 w 10"/>
                <a:gd name="T3" fmla="*/ 31 h 14"/>
                <a:gd name="T4" fmla="*/ 0 w 10"/>
                <a:gd name="T5" fmla="*/ 17 h 14"/>
                <a:gd name="T6" fmla="*/ 22 w 10"/>
                <a:gd name="T7" fmla="*/ 28 h 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14">
                  <a:moveTo>
                    <a:pt x="9" y="12"/>
                  </a:moveTo>
                  <a:cubicBezTo>
                    <a:pt x="10" y="14"/>
                    <a:pt x="5" y="12"/>
                    <a:pt x="4" y="13"/>
                  </a:cubicBezTo>
                  <a:cubicBezTo>
                    <a:pt x="4" y="10"/>
                    <a:pt x="5" y="5"/>
                    <a:pt x="0" y="7"/>
                  </a:cubicBezTo>
                  <a:cubicBezTo>
                    <a:pt x="4" y="0"/>
                    <a:pt x="4" y="13"/>
                    <a:pt x="9" y="1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7" name="Freeform 66"/>
            <p:cNvSpPr/>
            <p:nvPr/>
          </p:nvSpPr>
          <p:spPr bwMode="auto">
            <a:xfrm>
              <a:off x="5510563" y="2934419"/>
              <a:ext cx="36513" cy="63500"/>
            </a:xfrm>
            <a:custGeom>
              <a:avLst/>
              <a:gdLst>
                <a:gd name="T0" fmla="*/ 5 w 10"/>
                <a:gd name="T1" fmla="*/ 2 h 17"/>
                <a:gd name="T2" fmla="*/ 12 w 10"/>
                <a:gd name="T3" fmla="*/ 9 h 17"/>
                <a:gd name="T4" fmla="*/ 14 w 10"/>
                <a:gd name="T5" fmla="*/ 14 h 17"/>
                <a:gd name="T6" fmla="*/ 21 w 10"/>
                <a:gd name="T7" fmla="*/ 19 h 17"/>
                <a:gd name="T8" fmla="*/ 18 w 10"/>
                <a:gd name="T9" fmla="*/ 21 h 17"/>
                <a:gd name="T10" fmla="*/ 21 w 10"/>
                <a:gd name="T11" fmla="*/ 35 h 17"/>
                <a:gd name="T12" fmla="*/ 14 w 10"/>
                <a:gd name="T13" fmla="*/ 40 h 17"/>
                <a:gd name="T14" fmla="*/ 5 w 10"/>
                <a:gd name="T15" fmla="*/ 2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" h="17">
                  <a:moveTo>
                    <a:pt x="2" y="1"/>
                  </a:moveTo>
                  <a:cubicBezTo>
                    <a:pt x="4" y="0"/>
                    <a:pt x="5" y="3"/>
                    <a:pt x="5" y="4"/>
                  </a:cubicBezTo>
                  <a:cubicBezTo>
                    <a:pt x="6" y="5"/>
                    <a:pt x="6" y="4"/>
                    <a:pt x="6" y="6"/>
                  </a:cubicBezTo>
                  <a:cubicBezTo>
                    <a:pt x="7" y="7"/>
                    <a:pt x="9" y="7"/>
                    <a:pt x="9" y="8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7" y="10"/>
                    <a:pt x="10" y="12"/>
                    <a:pt x="9" y="15"/>
                  </a:cubicBezTo>
                  <a:cubicBezTo>
                    <a:pt x="7" y="15"/>
                    <a:pt x="7" y="16"/>
                    <a:pt x="6" y="17"/>
                  </a:cubicBezTo>
                  <a:cubicBezTo>
                    <a:pt x="0" y="15"/>
                    <a:pt x="1" y="8"/>
                    <a:pt x="2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8" name="Freeform 67"/>
            <p:cNvSpPr/>
            <p:nvPr/>
          </p:nvSpPr>
          <p:spPr bwMode="auto">
            <a:xfrm>
              <a:off x="6304313" y="2937594"/>
              <a:ext cx="46038" cy="71437"/>
            </a:xfrm>
            <a:custGeom>
              <a:avLst/>
              <a:gdLst>
                <a:gd name="T0" fmla="*/ 24 w 12"/>
                <a:gd name="T1" fmla="*/ 0 h 19"/>
                <a:gd name="T2" fmla="*/ 29 w 12"/>
                <a:gd name="T3" fmla="*/ 21 h 19"/>
                <a:gd name="T4" fmla="*/ 22 w 12"/>
                <a:gd name="T5" fmla="*/ 24 h 19"/>
                <a:gd name="T6" fmla="*/ 22 w 12"/>
                <a:gd name="T7" fmla="*/ 45 h 19"/>
                <a:gd name="T8" fmla="*/ 7 w 12"/>
                <a:gd name="T9" fmla="*/ 36 h 19"/>
                <a:gd name="T10" fmla="*/ 10 w 12"/>
                <a:gd name="T11" fmla="*/ 24 h 19"/>
                <a:gd name="T12" fmla="*/ 10 w 12"/>
                <a:gd name="T13" fmla="*/ 19 h 19"/>
                <a:gd name="T14" fmla="*/ 7 w 12"/>
                <a:gd name="T15" fmla="*/ 19 h 19"/>
                <a:gd name="T16" fmla="*/ 12 w 12"/>
                <a:gd name="T17" fmla="*/ 12 h 19"/>
                <a:gd name="T18" fmla="*/ 19 w 12"/>
                <a:gd name="T19" fmla="*/ 2 h 19"/>
                <a:gd name="T20" fmla="*/ 24 w 12"/>
                <a:gd name="T21" fmla="*/ 0 h 1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" h="19">
                  <a:moveTo>
                    <a:pt x="10" y="0"/>
                  </a:moveTo>
                  <a:cubicBezTo>
                    <a:pt x="10" y="4"/>
                    <a:pt x="10" y="8"/>
                    <a:pt x="12" y="9"/>
                  </a:cubicBezTo>
                  <a:cubicBezTo>
                    <a:pt x="12" y="11"/>
                    <a:pt x="10" y="10"/>
                    <a:pt x="9" y="10"/>
                  </a:cubicBezTo>
                  <a:cubicBezTo>
                    <a:pt x="11" y="12"/>
                    <a:pt x="8" y="14"/>
                    <a:pt x="9" y="19"/>
                  </a:cubicBezTo>
                  <a:cubicBezTo>
                    <a:pt x="5" y="19"/>
                    <a:pt x="6" y="15"/>
                    <a:pt x="3" y="15"/>
                  </a:cubicBezTo>
                  <a:cubicBezTo>
                    <a:pt x="2" y="13"/>
                    <a:pt x="4" y="12"/>
                    <a:pt x="4" y="10"/>
                  </a:cubicBezTo>
                  <a:cubicBezTo>
                    <a:pt x="4" y="9"/>
                    <a:pt x="2" y="8"/>
                    <a:pt x="4" y="8"/>
                  </a:cubicBezTo>
                  <a:cubicBezTo>
                    <a:pt x="4" y="7"/>
                    <a:pt x="3" y="7"/>
                    <a:pt x="3" y="8"/>
                  </a:cubicBezTo>
                  <a:cubicBezTo>
                    <a:pt x="0" y="8"/>
                    <a:pt x="3" y="3"/>
                    <a:pt x="5" y="5"/>
                  </a:cubicBezTo>
                  <a:cubicBezTo>
                    <a:pt x="5" y="3"/>
                    <a:pt x="7" y="2"/>
                    <a:pt x="8" y="1"/>
                  </a:cubicBezTo>
                  <a:cubicBezTo>
                    <a:pt x="8" y="1"/>
                    <a:pt x="9" y="0"/>
                    <a:pt x="10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9" name="Freeform 68"/>
            <p:cNvSpPr/>
            <p:nvPr/>
          </p:nvSpPr>
          <p:spPr bwMode="auto">
            <a:xfrm>
              <a:off x="6267800" y="2948707"/>
              <a:ext cx="36513" cy="34925"/>
            </a:xfrm>
            <a:custGeom>
              <a:avLst/>
              <a:gdLst>
                <a:gd name="T0" fmla="*/ 14 w 10"/>
                <a:gd name="T1" fmla="*/ 0 h 9"/>
                <a:gd name="T2" fmla="*/ 21 w 10"/>
                <a:gd name="T3" fmla="*/ 10 h 9"/>
                <a:gd name="T4" fmla="*/ 18 w 10"/>
                <a:gd name="T5" fmla="*/ 12 h 9"/>
                <a:gd name="T6" fmla="*/ 2 w 10"/>
                <a:gd name="T7" fmla="*/ 22 h 9"/>
                <a:gd name="T8" fmla="*/ 14 w 10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9">
                  <a:moveTo>
                    <a:pt x="6" y="0"/>
                  </a:moveTo>
                  <a:cubicBezTo>
                    <a:pt x="8" y="0"/>
                    <a:pt x="10" y="1"/>
                    <a:pt x="9" y="4"/>
                  </a:cubicBezTo>
                  <a:cubicBezTo>
                    <a:pt x="7" y="4"/>
                    <a:pt x="7" y="5"/>
                    <a:pt x="8" y="5"/>
                  </a:cubicBezTo>
                  <a:cubicBezTo>
                    <a:pt x="7" y="6"/>
                    <a:pt x="4" y="8"/>
                    <a:pt x="1" y="9"/>
                  </a:cubicBezTo>
                  <a:cubicBezTo>
                    <a:pt x="0" y="4"/>
                    <a:pt x="6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0" name="Freeform 69"/>
            <p:cNvSpPr/>
            <p:nvPr/>
          </p:nvSpPr>
          <p:spPr bwMode="auto">
            <a:xfrm>
              <a:off x="6369400" y="3066182"/>
              <a:ext cx="22225" cy="44450"/>
            </a:xfrm>
            <a:custGeom>
              <a:avLst/>
              <a:gdLst>
                <a:gd name="T0" fmla="*/ 2 w 6"/>
                <a:gd name="T1" fmla="*/ 0 h 12"/>
                <a:gd name="T2" fmla="*/ 14 w 6"/>
                <a:gd name="T3" fmla="*/ 7 h 12"/>
                <a:gd name="T4" fmla="*/ 0 w 6"/>
                <a:gd name="T5" fmla="*/ 26 h 12"/>
                <a:gd name="T6" fmla="*/ 5 w 6"/>
                <a:gd name="T7" fmla="*/ 21 h 12"/>
                <a:gd name="T8" fmla="*/ 2 w 6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12">
                  <a:moveTo>
                    <a:pt x="1" y="0"/>
                  </a:moveTo>
                  <a:cubicBezTo>
                    <a:pt x="4" y="0"/>
                    <a:pt x="2" y="5"/>
                    <a:pt x="6" y="3"/>
                  </a:cubicBezTo>
                  <a:cubicBezTo>
                    <a:pt x="5" y="7"/>
                    <a:pt x="5" y="12"/>
                    <a:pt x="0" y="11"/>
                  </a:cubicBezTo>
                  <a:cubicBezTo>
                    <a:pt x="0" y="9"/>
                    <a:pt x="1" y="10"/>
                    <a:pt x="2" y="9"/>
                  </a:cubicBezTo>
                  <a:cubicBezTo>
                    <a:pt x="1" y="5"/>
                    <a:pt x="0" y="6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1" name="Freeform 70"/>
            <p:cNvSpPr/>
            <p:nvPr/>
          </p:nvSpPr>
          <p:spPr bwMode="auto">
            <a:xfrm>
              <a:off x="6229700" y="3077294"/>
              <a:ext cx="90488" cy="30162"/>
            </a:xfrm>
            <a:custGeom>
              <a:avLst/>
              <a:gdLst>
                <a:gd name="T0" fmla="*/ 57 w 24"/>
                <a:gd name="T1" fmla="*/ 7 h 8"/>
                <a:gd name="T2" fmla="*/ 40 w 24"/>
                <a:gd name="T3" fmla="*/ 14 h 8"/>
                <a:gd name="T4" fmla="*/ 0 w 24"/>
                <a:gd name="T5" fmla="*/ 19 h 8"/>
                <a:gd name="T6" fmla="*/ 48 w 24"/>
                <a:gd name="T7" fmla="*/ 5 h 8"/>
                <a:gd name="T8" fmla="*/ 57 w 24"/>
                <a:gd name="T9" fmla="*/ 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8">
                  <a:moveTo>
                    <a:pt x="24" y="3"/>
                  </a:moveTo>
                  <a:cubicBezTo>
                    <a:pt x="24" y="6"/>
                    <a:pt x="20" y="6"/>
                    <a:pt x="17" y="6"/>
                  </a:cubicBezTo>
                  <a:cubicBezTo>
                    <a:pt x="12" y="7"/>
                    <a:pt x="5" y="6"/>
                    <a:pt x="0" y="8"/>
                  </a:cubicBezTo>
                  <a:cubicBezTo>
                    <a:pt x="1" y="0"/>
                    <a:pt x="18" y="8"/>
                    <a:pt x="20" y="2"/>
                  </a:cubicBezTo>
                  <a:cubicBezTo>
                    <a:pt x="21" y="2"/>
                    <a:pt x="22" y="3"/>
                    <a:pt x="24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2" name="Freeform 71"/>
            <p:cNvSpPr/>
            <p:nvPr/>
          </p:nvSpPr>
          <p:spPr bwMode="auto">
            <a:xfrm>
              <a:off x="6424963" y="3110632"/>
              <a:ext cx="60325" cy="38100"/>
            </a:xfrm>
            <a:custGeom>
              <a:avLst/>
              <a:gdLst>
                <a:gd name="T0" fmla="*/ 38 w 16"/>
                <a:gd name="T1" fmla="*/ 17 h 10"/>
                <a:gd name="T2" fmla="*/ 31 w 16"/>
                <a:gd name="T3" fmla="*/ 22 h 10"/>
                <a:gd name="T4" fmla="*/ 14 w 16"/>
                <a:gd name="T5" fmla="*/ 22 h 10"/>
                <a:gd name="T6" fmla="*/ 12 w 16"/>
                <a:gd name="T7" fmla="*/ 19 h 10"/>
                <a:gd name="T8" fmla="*/ 0 w 16"/>
                <a:gd name="T9" fmla="*/ 10 h 10"/>
                <a:gd name="T10" fmla="*/ 14 w 16"/>
                <a:gd name="T11" fmla="*/ 5 h 10"/>
                <a:gd name="T12" fmla="*/ 24 w 16"/>
                <a:gd name="T13" fmla="*/ 2 h 10"/>
                <a:gd name="T14" fmla="*/ 24 w 16"/>
                <a:gd name="T15" fmla="*/ 5 h 10"/>
                <a:gd name="T16" fmla="*/ 26 w 16"/>
                <a:gd name="T17" fmla="*/ 2 h 10"/>
                <a:gd name="T18" fmla="*/ 38 w 16"/>
                <a:gd name="T19" fmla="*/ 17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" h="10">
                  <a:moveTo>
                    <a:pt x="16" y="7"/>
                  </a:moveTo>
                  <a:cubicBezTo>
                    <a:pt x="15" y="7"/>
                    <a:pt x="13" y="8"/>
                    <a:pt x="13" y="9"/>
                  </a:cubicBezTo>
                  <a:cubicBezTo>
                    <a:pt x="11" y="7"/>
                    <a:pt x="9" y="10"/>
                    <a:pt x="6" y="9"/>
                  </a:cubicBezTo>
                  <a:cubicBezTo>
                    <a:pt x="6" y="9"/>
                    <a:pt x="6" y="8"/>
                    <a:pt x="5" y="8"/>
                  </a:cubicBezTo>
                  <a:cubicBezTo>
                    <a:pt x="4" y="8"/>
                    <a:pt x="2" y="5"/>
                    <a:pt x="0" y="4"/>
                  </a:cubicBezTo>
                  <a:cubicBezTo>
                    <a:pt x="1" y="3"/>
                    <a:pt x="4" y="3"/>
                    <a:pt x="6" y="2"/>
                  </a:cubicBezTo>
                  <a:cubicBezTo>
                    <a:pt x="6" y="2"/>
                    <a:pt x="9" y="0"/>
                    <a:pt x="10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3" y="2"/>
                    <a:pt x="15" y="4"/>
                    <a:pt x="16" y="7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3" name="Freeform 72"/>
            <p:cNvSpPr/>
            <p:nvPr/>
          </p:nvSpPr>
          <p:spPr bwMode="auto">
            <a:xfrm>
              <a:off x="6458300" y="3132857"/>
              <a:ext cx="319088" cy="168275"/>
            </a:xfrm>
            <a:custGeom>
              <a:avLst/>
              <a:gdLst>
                <a:gd name="T0" fmla="*/ 66 w 85"/>
                <a:gd name="T1" fmla="*/ 52 h 45"/>
                <a:gd name="T2" fmla="*/ 54 w 85"/>
                <a:gd name="T3" fmla="*/ 47 h 45"/>
                <a:gd name="T4" fmla="*/ 50 w 85"/>
                <a:gd name="T5" fmla="*/ 35 h 45"/>
                <a:gd name="T6" fmla="*/ 19 w 85"/>
                <a:gd name="T7" fmla="*/ 26 h 45"/>
                <a:gd name="T8" fmla="*/ 2 w 85"/>
                <a:gd name="T9" fmla="*/ 26 h 45"/>
                <a:gd name="T10" fmla="*/ 0 w 85"/>
                <a:gd name="T11" fmla="*/ 16 h 45"/>
                <a:gd name="T12" fmla="*/ 7 w 85"/>
                <a:gd name="T13" fmla="*/ 16 h 45"/>
                <a:gd name="T14" fmla="*/ 17 w 85"/>
                <a:gd name="T15" fmla="*/ 14 h 45"/>
                <a:gd name="T16" fmla="*/ 28 w 85"/>
                <a:gd name="T17" fmla="*/ 19 h 45"/>
                <a:gd name="T18" fmla="*/ 40 w 85"/>
                <a:gd name="T19" fmla="*/ 9 h 45"/>
                <a:gd name="T20" fmla="*/ 64 w 85"/>
                <a:gd name="T21" fmla="*/ 2 h 45"/>
                <a:gd name="T22" fmla="*/ 69 w 85"/>
                <a:gd name="T23" fmla="*/ 7 h 45"/>
                <a:gd name="T24" fmla="*/ 90 w 85"/>
                <a:gd name="T25" fmla="*/ 16 h 45"/>
                <a:gd name="T26" fmla="*/ 97 w 85"/>
                <a:gd name="T27" fmla="*/ 14 h 45"/>
                <a:gd name="T28" fmla="*/ 102 w 85"/>
                <a:gd name="T29" fmla="*/ 19 h 45"/>
                <a:gd name="T30" fmla="*/ 116 w 85"/>
                <a:gd name="T31" fmla="*/ 19 h 45"/>
                <a:gd name="T32" fmla="*/ 128 w 85"/>
                <a:gd name="T33" fmla="*/ 24 h 45"/>
                <a:gd name="T34" fmla="*/ 128 w 85"/>
                <a:gd name="T35" fmla="*/ 33 h 45"/>
                <a:gd name="T36" fmla="*/ 132 w 85"/>
                <a:gd name="T37" fmla="*/ 31 h 45"/>
                <a:gd name="T38" fmla="*/ 135 w 85"/>
                <a:gd name="T39" fmla="*/ 38 h 45"/>
                <a:gd name="T40" fmla="*/ 149 w 85"/>
                <a:gd name="T41" fmla="*/ 47 h 45"/>
                <a:gd name="T42" fmla="*/ 173 w 85"/>
                <a:gd name="T43" fmla="*/ 54 h 45"/>
                <a:gd name="T44" fmla="*/ 168 w 85"/>
                <a:gd name="T45" fmla="*/ 64 h 45"/>
                <a:gd name="T46" fmla="*/ 177 w 85"/>
                <a:gd name="T47" fmla="*/ 68 h 45"/>
                <a:gd name="T48" fmla="*/ 177 w 85"/>
                <a:gd name="T49" fmla="*/ 73 h 45"/>
                <a:gd name="T50" fmla="*/ 189 w 85"/>
                <a:gd name="T51" fmla="*/ 85 h 45"/>
                <a:gd name="T52" fmla="*/ 201 w 85"/>
                <a:gd name="T53" fmla="*/ 99 h 45"/>
                <a:gd name="T54" fmla="*/ 182 w 85"/>
                <a:gd name="T55" fmla="*/ 99 h 45"/>
                <a:gd name="T56" fmla="*/ 166 w 85"/>
                <a:gd name="T57" fmla="*/ 87 h 45"/>
                <a:gd name="T58" fmla="*/ 161 w 85"/>
                <a:gd name="T59" fmla="*/ 82 h 45"/>
                <a:gd name="T60" fmla="*/ 158 w 85"/>
                <a:gd name="T61" fmla="*/ 80 h 45"/>
                <a:gd name="T62" fmla="*/ 149 w 85"/>
                <a:gd name="T63" fmla="*/ 71 h 45"/>
                <a:gd name="T64" fmla="*/ 128 w 85"/>
                <a:gd name="T65" fmla="*/ 68 h 45"/>
                <a:gd name="T66" fmla="*/ 116 w 85"/>
                <a:gd name="T67" fmla="*/ 94 h 45"/>
                <a:gd name="T68" fmla="*/ 99 w 85"/>
                <a:gd name="T69" fmla="*/ 87 h 45"/>
                <a:gd name="T70" fmla="*/ 90 w 85"/>
                <a:gd name="T71" fmla="*/ 85 h 45"/>
                <a:gd name="T72" fmla="*/ 80 w 85"/>
                <a:gd name="T73" fmla="*/ 71 h 45"/>
                <a:gd name="T74" fmla="*/ 69 w 85"/>
                <a:gd name="T75" fmla="*/ 82 h 45"/>
                <a:gd name="T76" fmla="*/ 59 w 85"/>
                <a:gd name="T77" fmla="*/ 78 h 45"/>
                <a:gd name="T78" fmla="*/ 69 w 85"/>
                <a:gd name="T79" fmla="*/ 68 h 45"/>
                <a:gd name="T80" fmla="*/ 73 w 85"/>
                <a:gd name="T81" fmla="*/ 57 h 45"/>
                <a:gd name="T82" fmla="*/ 71 w 85"/>
                <a:gd name="T83" fmla="*/ 64 h 45"/>
                <a:gd name="T84" fmla="*/ 66 w 85"/>
                <a:gd name="T85" fmla="*/ 52 h 4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5" h="45">
                  <a:moveTo>
                    <a:pt x="28" y="22"/>
                  </a:moveTo>
                  <a:cubicBezTo>
                    <a:pt x="25" y="22"/>
                    <a:pt x="26" y="19"/>
                    <a:pt x="23" y="20"/>
                  </a:cubicBezTo>
                  <a:cubicBezTo>
                    <a:pt x="22" y="18"/>
                    <a:pt x="21" y="17"/>
                    <a:pt x="21" y="15"/>
                  </a:cubicBezTo>
                  <a:cubicBezTo>
                    <a:pt x="16" y="15"/>
                    <a:pt x="11" y="14"/>
                    <a:pt x="8" y="11"/>
                  </a:cubicBezTo>
                  <a:cubicBezTo>
                    <a:pt x="4" y="13"/>
                    <a:pt x="5" y="12"/>
                    <a:pt x="1" y="11"/>
                  </a:cubicBezTo>
                  <a:cubicBezTo>
                    <a:pt x="1" y="10"/>
                    <a:pt x="1" y="7"/>
                    <a:pt x="0" y="7"/>
                  </a:cubicBezTo>
                  <a:cubicBezTo>
                    <a:pt x="0" y="4"/>
                    <a:pt x="2" y="7"/>
                    <a:pt x="3" y="7"/>
                  </a:cubicBezTo>
                  <a:cubicBezTo>
                    <a:pt x="5" y="7"/>
                    <a:pt x="5" y="5"/>
                    <a:pt x="7" y="6"/>
                  </a:cubicBezTo>
                  <a:cubicBezTo>
                    <a:pt x="9" y="6"/>
                    <a:pt x="10" y="8"/>
                    <a:pt x="12" y="8"/>
                  </a:cubicBezTo>
                  <a:cubicBezTo>
                    <a:pt x="15" y="9"/>
                    <a:pt x="16" y="5"/>
                    <a:pt x="17" y="4"/>
                  </a:cubicBezTo>
                  <a:cubicBezTo>
                    <a:pt x="20" y="3"/>
                    <a:pt x="24" y="3"/>
                    <a:pt x="27" y="1"/>
                  </a:cubicBezTo>
                  <a:cubicBezTo>
                    <a:pt x="29" y="0"/>
                    <a:pt x="28" y="3"/>
                    <a:pt x="29" y="3"/>
                  </a:cubicBezTo>
                  <a:cubicBezTo>
                    <a:pt x="31" y="4"/>
                    <a:pt x="39" y="2"/>
                    <a:pt x="38" y="7"/>
                  </a:cubicBezTo>
                  <a:cubicBezTo>
                    <a:pt x="40" y="8"/>
                    <a:pt x="41" y="5"/>
                    <a:pt x="41" y="6"/>
                  </a:cubicBezTo>
                  <a:cubicBezTo>
                    <a:pt x="42" y="6"/>
                    <a:pt x="42" y="8"/>
                    <a:pt x="43" y="8"/>
                  </a:cubicBezTo>
                  <a:cubicBezTo>
                    <a:pt x="45" y="9"/>
                    <a:pt x="47" y="7"/>
                    <a:pt x="49" y="8"/>
                  </a:cubicBezTo>
                  <a:cubicBezTo>
                    <a:pt x="50" y="8"/>
                    <a:pt x="50" y="12"/>
                    <a:pt x="54" y="10"/>
                  </a:cubicBezTo>
                  <a:cubicBezTo>
                    <a:pt x="55" y="12"/>
                    <a:pt x="54" y="12"/>
                    <a:pt x="54" y="14"/>
                  </a:cubicBezTo>
                  <a:cubicBezTo>
                    <a:pt x="55" y="14"/>
                    <a:pt x="56" y="13"/>
                    <a:pt x="56" y="13"/>
                  </a:cubicBezTo>
                  <a:cubicBezTo>
                    <a:pt x="57" y="13"/>
                    <a:pt x="57" y="15"/>
                    <a:pt x="57" y="16"/>
                  </a:cubicBezTo>
                  <a:cubicBezTo>
                    <a:pt x="58" y="18"/>
                    <a:pt x="61" y="18"/>
                    <a:pt x="63" y="20"/>
                  </a:cubicBezTo>
                  <a:cubicBezTo>
                    <a:pt x="64" y="20"/>
                    <a:pt x="69" y="23"/>
                    <a:pt x="73" y="23"/>
                  </a:cubicBezTo>
                  <a:cubicBezTo>
                    <a:pt x="73" y="25"/>
                    <a:pt x="71" y="25"/>
                    <a:pt x="71" y="27"/>
                  </a:cubicBezTo>
                  <a:cubicBezTo>
                    <a:pt x="72" y="28"/>
                    <a:pt x="74" y="28"/>
                    <a:pt x="75" y="29"/>
                  </a:cubicBezTo>
                  <a:cubicBezTo>
                    <a:pt x="75" y="29"/>
                    <a:pt x="74" y="31"/>
                    <a:pt x="75" y="31"/>
                  </a:cubicBezTo>
                  <a:cubicBezTo>
                    <a:pt x="76" y="33"/>
                    <a:pt x="78" y="34"/>
                    <a:pt x="80" y="36"/>
                  </a:cubicBezTo>
                  <a:cubicBezTo>
                    <a:pt x="81" y="38"/>
                    <a:pt x="82" y="41"/>
                    <a:pt x="85" y="42"/>
                  </a:cubicBezTo>
                  <a:cubicBezTo>
                    <a:pt x="83" y="45"/>
                    <a:pt x="79" y="42"/>
                    <a:pt x="77" y="42"/>
                  </a:cubicBezTo>
                  <a:cubicBezTo>
                    <a:pt x="75" y="41"/>
                    <a:pt x="73" y="40"/>
                    <a:pt x="70" y="37"/>
                  </a:cubicBezTo>
                  <a:cubicBezTo>
                    <a:pt x="69" y="37"/>
                    <a:pt x="69" y="36"/>
                    <a:pt x="68" y="35"/>
                  </a:cubicBezTo>
                  <a:cubicBezTo>
                    <a:pt x="67" y="34"/>
                    <a:pt x="67" y="35"/>
                    <a:pt x="67" y="34"/>
                  </a:cubicBezTo>
                  <a:cubicBezTo>
                    <a:pt x="67" y="34"/>
                    <a:pt x="63" y="30"/>
                    <a:pt x="63" y="30"/>
                  </a:cubicBezTo>
                  <a:cubicBezTo>
                    <a:pt x="60" y="29"/>
                    <a:pt x="57" y="31"/>
                    <a:pt x="54" y="29"/>
                  </a:cubicBezTo>
                  <a:cubicBezTo>
                    <a:pt x="51" y="32"/>
                    <a:pt x="50" y="36"/>
                    <a:pt x="49" y="40"/>
                  </a:cubicBezTo>
                  <a:cubicBezTo>
                    <a:pt x="48" y="38"/>
                    <a:pt x="44" y="39"/>
                    <a:pt x="42" y="37"/>
                  </a:cubicBezTo>
                  <a:cubicBezTo>
                    <a:pt x="40" y="36"/>
                    <a:pt x="43" y="34"/>
                    <a:pt x="38" y="36"/>
                  </a:cubicBezTo>
                  <a:cubicBezTo>
                    <a:pt x="41" y="30"/>
                    <a:pt x="32" y="35"/>
                    <a:pt x="34" y="30"/>
                  </a:cubicBezTo>
                  <a:cubicBezTo>
                    <a:pt x="31" y="31"/>
                    <a:pt x="28" y="31"/>
                    <a:pt x="29" y="35"/>
                  </a:cubicBezTo>
                  <a:cubicBezTo>
                    <a:pt x="28" y="34"/>
                    <a:pt x="28" y="32"/>
                    <a:pt x="25" y="33"/>
                  </a:cubicBezTo>
                  <a:cubicBezTo>
                    <a:pt x="26" y="31"/>
                    <a:pt x="28" y="30"/>
                    <a:pt x="29" y="29"/>
                  </a:cubicBezTo>
                  <a:cubicBezTo>
                    <a:pt x="30" y="28"/>
                    <a:pt x="32" y="28"/>
                    <a:pt x="31" y="24"/>
                  </a:cubicBezTo>
                  <a:cubicBezTo>
                    <a:pt x="30" y="24"/>
                    <a:pt x="30" y="27"/>
                    <a:pt x="30" y="27"/>
                  </a:cubicBezTo>
                  <a:cubicBezTo>
                    <a:pt x="28" y="26"/>
                    <a:pt x="29" y="19"/>
                    <a:pt x="28" y="2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4" name="Freeform 73"/>
            <p:cNvSpPr/>
            <p:nvPr/>
          </p:nvSpPr>
          <p:spPr bwMode="auto">
            <a:xfrm>
              <a:off x="6380513" y="3151907"/>
              <a:ext cx="33338" cy="30162"/>
            </a:xfrm>
            <a:custGeom>
              <a:avLst/>
              <a:gdLst>
                <a:gd name="T0" fmla="*/ 21 w 9"/>
                <a:gd name="T1" fmla="*/ 7 h 8"/>
                <a:gd name="T2" fmla="*/ 0 w 9"/>
                <a:gd name="T3" fmla="*/ 10 h 8"/>
                <a:gd name="T4" fmla="*/ 21 w 9"/>
                <a:gd name="T5" fmla="*/ 7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8">
                  <a:moveTo>
                    <a:pt x="9" y="3"/>
                  </a:moveTo>
                  <a:cubicBezTo>
                    <a:pt x="9" y="8"/>
                    <a:pt x="2" y="4"/>
                    <a:pt x="0" y="4"/>
                  </a:cubicBezTo>
                  <a:cubicBezTo>
                    <a:pt x="2" y="3"/>
                    <a:pt x="7" y="0"/>
                    <a:pt x="9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5" name="Freeform 74"/>
            <p:cNvSpPr/>
            <p:nvPr/>
          </p:nvSpPr>
          <p:spPr bwMode="auto">
            <a:xfrm>
              <a:off x="6339238" y="3159844"/>
              <a:ext cx="22225" cy="11112"/>
            </a:xfrm>
            <a:custGeom>
              <a:avLst/>
              <a:gdLst>
                <a:gd name="T0" fmla="*/ 2 w 6"/>
                <a:gd name="T1" fmla="*/ 5 h 3"/>
                <a:gd name="T2" fmla="*/ 9 w 6"/>
                <a:gd name="T3" fmla="*/ 7 h 3"/>
                <a:gd name="T4" fmla="*/ 5 w 6"/>
                <a:gd name="T5" fmla="*/ 7 h 3"/>
                <a:gd name="T6" fmla="*/ 2 w 6"/>
                <a:gd name="T7" fmla="*/ 5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0" y="0"/>
                    <a:pt x="6" y="0"/>
                    <a:pt x="4" y="3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2" y="2"/>
                    <a:pt x="2" y="2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6" name="Freeform 75"/>
            <p:cNvSpPr/>
            <p:nvPr/>
          </p:nvSpPr>
          <p:spPr bwMode="auto">
            <a:xfrm>
              <a:off x="6750400" y="3185244"/>
              <a:ext cx="65088" cy="46037"/>
            </a:xfrm>
            <a:custGeom>
              <a:avLst/>
              <a:gdLst>
                <a:gd name="T0" fmla="*/ 31 w 17"/>
                <a:gd name="T1" fmla="*/ 0 h 12"/>
                <a:gd name="T2" fmla="*/ 41 w 17"/>
                <a:gd name="T3" fmla="*/ 0 h 12"/>
                <a:gd name="T4" fmla="*/ 41 w 17"/>
                <a:gd name="T5" fmla="*/ 7 h 12"/>
                <a:gd name="T6" fmla="*/ 36 w 17"/>
                <a:gd name="T7" fmla="*/ 10 h 12"/>
                <a:gd name="T8" fmla="*/ 36 w 17"/>
                <a:gd name="T9" fmla="*/ 19 h 12"/>
                <a:gd name="T10" fmla="*/ 29 w 17"/>
                <a:gd name="T11" fmla="*/ 22 h 12"/>
                <a:gd name="T12" fmla="*/ 5 w 17"/>
                <a:gd name="T13" fmla="*/ 15 h 12"/>
                <a:gd name="T14" fmla="*/ 31 w 17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" h="12">
                  <a:moveTo>
                    <a:pt x="13" y="0"/>
                  </a:moveTo>
                  <a:cubicBezTo>
                    <a:pt x="15" y="0"/>
                    <a:pt x="16" y="0"/>
                    <a:pt x="17" y="0"/>
                  </a:cubicBezTo>
                  <a:cubicBezTo>
                    <a:pt x="17" y="1"/>
                    <a:pt x="17" y="2"/>
                    <a:pt x="17" y="3"/>
                  </a:cubicBezTo>
                  <a:cubicBezTo>
                    <a:pt x="17" y="4"/>
                    <a:pt x="15" y="4"/>
                    <a:pt x="15" y="4"/>
                  </a:cubicBezTo>
                  <a:cubicBezTo>
                    <a:pt x="14" y="5"/>
                    <a:pt x="16" y="7"/>
                    <a:pt x="15" y="8"/>
                  </a:cubicBezTo>
                  <a:cubicBezTo>
                    <a:pt x="13" y="7"/>
                    <a:pt x="12" y="7"/>
                    <a:pt x="12" y="9"/>
                  </a:cubicBezTo>
                  <a:cubicBezTo>
                    <a:pt x="8" y="8"/>
                    <a:pt x="0" y="12"/>
                    <a:pt x="2" y="6"/>
                  </a:cubicBezTo>
                  <a:cubicBezTo>
                    <a:pt x="8" y="8"/>
                    <a:pt x="12" y="5"/>
                    <a:pt x="13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7" name="Freeform 76"/>
            <p:cNvSpPr/>
            <p:nvPr/>
          </p:nvSpPr>
          <p:spPr bwMode="auto">
            <a:xfrm>
              <a:off x="6177313" y="3253507"/>
              <a:ext cx="38100" cy="17462"/>
            </a:xfrm>
            <a:custGeom>
              <a:avLst/>
              <a:gdLst>
                <a:gd name="T0" fmla="*/ 24 w 10"/>
                <a:gd name="T1" fmla="*/ 2 h 5"/>
                <a:gd name="T2" fmla="*/ 0 w 10"/>
                <a:gd name="T3" fmla="*/ 9 h 5"/>
                <a:gd name="T4" fmla="*/ 24 w 10"/>
                <a:gd name="T5" fmla="*/ 2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5">
                  <a:moveTo>
                    <a:pt x="10" y="1"/>
                  </a:moveTo>
                  <a:cubicBezTo>
                    <a:pt x="8" y="3"/>
                    <a:pt x="5" y="5"/>
                    <a:pt x="0" y="4"/>
                  </a:cubicBezTo>
                  <a:cubicBezTo>
                    <a:pt x="1" y="0"/>
                    <a:pt x="6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8" name="Freeform 77"/>
            <p:cNvSpPr/>
            <p:nvPr/>
          </p:nvSpPr>
          <p:spPr bwMode="auto">
            <a:xfrm>
              <a:off x="6229700" y="3253507"/>
              <a:ext cx="38100" cy="11112"/>
            </a:xfrm>
            <a:custGeom>
              <a:avLst/>
              <a:gdLst>
                <a:gd name="T0" fmla="*/ 24 w 10"/>
                <a:gd name="T1" fmla="*/ 2 h 3"/>
                <a:gd name="T2" fmla="*/ 0 w 10"/>
                <a:gd name="T3" fmla="*/ 7 h 3"/>
                <a:gd name="T4" fmla="*/ 24 w 10"/>
                <a:gd name="T5" fmla="*/ 2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3">
                  <a:moveTo>
                    <a:pt x="10" y="1"/>
                  </a:moveTo>
                  <a:cubicBezTo>
                    <a:pt x="9" y="3"/>
                    <a:pt x="4" y="3"/>
                    <a:pt x="0" y="3"/>
                  </a:cubicBezTo>
                  <a:cubicBezTo>
                    <a:pt x="2" y="0"/>
                    <a:pt x="6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9" name="Freeform 78"/>
            <p:cNvSpPr/>
            <p:nvPr/>
          </p:nvSpPr>
          <p:spPr bwMode="auto">
            <a:xfrm>
              <a:off x="6297963" y="3253507"/>
              <a:ext cx="58738" cy="41275"/>
            </a:xfrm>
            <a:custGeom>
              <a:avLst/>
              <a:gdLst>
                <a:gd name="T0" fmla="*/ 35 w 16"/>
                <a:gd name="T1" fmla="*/ 2 h 11"/>
                <a:gd name="T2" fmla="*/ 32 w 16"/>
                <a:gd name="T3" fmla="*/ 12 h 11"/>
                <a:gd name="T4" fmla="*/ 28 w 16"/>
                <a:gd name="T5" fmla="*/ 12 h 11"/>
                <a:gd name="T6" fmla="*/ 2 w 16"/>
                <a:gd name="T7" fmla="*/ 24 h 11"/>
                <a:gd name="T8" fmla="*/ 12 w 16"/>
                <a:gd name="T9" fmla="*/ 14 h 11"/>
                <a:gd name="T10" fmla="*/ 16 w 16"/>
                <a:gd name="T11" fmla="*/ 9 h 11"/>
                <a:gd name="T12" fmla="*/ 23 w 16"/>
                <a:gd name="T13" fmla="*/ 5 h 11"/>
                <a:gd name="T14" fmla="*/ 35 w 16"/>
                <a:gd name="T15" fmla="*/ 2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" h="11">
                  <a:moveTo>
                    <a:pt x="15" y="1"/>
                  </a:moveTo>
                  <a:cubicBezTo>
                    <a:pt x="16" y="3"/>
                    <a:pt x="15" y="4"/>
                    <a:pt x="14" y="5"/>
                  </a:cubicBezTo>
                  <a:cubicBezTo>
                    <a:pt x="14" y="6"/>
                    <a:pt x="12" y="5"/>
                    <a:pt x="12" y="5"/>
                  </a:cubicBezTo>
                  <a:cubicBezTo>
                    <a:pt x="10" y="7"/>
                    <a:pt x="7" y="11"/>
                    <a:pt x="1" y="10"/>
                  </a:cubicBezTo>
                  <a:cubicBezTo>
                    <a:pt x="0" y="7"/>
                    <a:pt x="4" y="7"/>
                    <a:pt x="5" y="6"/>
                  </a:cubicBezTo>
                  <a:cubicBezTo>
                    <a:pt x="6" y="6"/>
                    <a:pt x="6" y="5"/>
                    <a:pt x="7" y="4"/>
                  </a:cubicBezTo>
                  <a:cubicBezTo>
                    <a:pt x="8" y="3"/>
                    <a:pt x="9" y="3"/>
                    <a:pt x="10" y="2"/>
                  </a:cubicBezTo>
                  <a:cubicBezTo>
                    <a:pt x="13" y="3"/>
                    <a:pt x="13" y="0"/>
                    <a:pt x="15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0" name="Freeform 79"/>
            <p:cNvSpPr/>
            <p:nvPr/>
          </p:nvSpPr>
          <p:spPr bwMode="auto">
            <a:xfrm>
              <a:off x="7193313" y="3759919"/>
              <a:ext cx="34925" cy="44450"/>
            </a:xfrm>
            <a:custGeom>
              <a:avLst/>
              <a:gdLst>
                <a:gd name="T0" fmla="*/ 2 w 9"/>
                <a:gd name="T1" fmla="*/ 0 h 12"/>
                <a:gd name="T2" fmla="*/ 5 w 9"/>
                <a:gd name="T3" fmla="*/ 5 h 12"/>
                <a:gd name="T4" fmla="*/ 15 w 9"/>
                <a:gd name="T5" fmla="*/ 14 h 12"/>
                <a:gd name="T6" fmla="*/ 17 w 9"/>
                <a:gd name="T7" fmla="*/ 28 h 12"/>
                <a:gd name="T8" fmla="*/ 10 w 9"/>
                <a:gd name="T9" fmla="*/ 28 h 12"/>
                <a:gd name="T10" fmla="*/ 0 w 9"/>
                <a:gd name="T11" fmla="*/ 5 h 12"/>
                <a:gd name="T12" fmla="*/ 2 w 9"/>
                <a:gd name="T13" fmla="*/ 0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12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8" y="4"/>
                    <a:pt x="6" y="6"/>
                  </a:cubicBezTo>
                  <a:cubicBezTo>
                    <a:pt x="4" y="8"/>
                    <a:pt x="9" y="6"/>
                    <a:pt x="7" y="12"/>
                  </a:cubicBezTo>
                  <a:cubicBezTo>
                    <a:pt x="5" y="12"/>
                    <a:pt x="4" y="10"/>
                    <a:pt x="4" y="12"/>
                  </a:cubicBezTo>
                  <a:cubicBezTo>
                    <a:pt x="2" y="10"/>
                    <a:pt x="1" y="5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1" name="Freeform 80"/>
            <p:cNvSpPr/>
            <p:nvPr/>
          </p:nvSpPr>
          <p:spPr bwMode="auto">
            <a:xfrm>
              <a:off x="7201250" y="3796432"/>
              <a:ext cx="71438" cy="98425"/>
            </a:xfrm>
            <a:custGeom>
              <a:avLst/>
              <a:gdLst>
                <a:gd name="T0" fmla="*/ 14 w 19"/>
                <a:gd name="T1" fmla="*/ 0 h 26"/>
                <a:gd name="T2" fmla="*/ 19 w 19"/>
                <a:gd name="T3" fmla="*/ 5 h 26"/>
                <a:gd name="T4" fmla="*/ 24 w 19"/>
                <a:gd name="T5" fmla="*/ 5 h 26"/>
                <a:gd name="T6" fmla="*/ 45 w 19"/>
                <a:gd name="T7" fmla="*/ 14 h 26"/>
                <a:gd name="T8" fmla="*/ 45 w 19"/>
                <a:gd name="T9" fmla="*/ 29 h 26"/>
                <a:gd name="T10" fmla="*/ 38 w 19"/>
                <a:gd name="T11" fmla="*/ 29 h 26"/>
                <a:gd name="T12" fmla="*/ 36 w 19"/>
                <a:gd name="T13" fmla="*/ 36 h 26"/>
                <a:gd name="T14" fmla="*/ 31 w 19"/>
                <a:gd name="T15" fmla="*/ 52 h 26"/>
                <a:gd name="T16" fmla="*/ 28 w 19"/>
                <a:gd name="T17" fmla="*/ 57 h 26"/>
                <a:gd name="T18" fmla="*/ 14 w 19"/>
                <a:gd name="T19" fmla="*/ 60 h 26"/>
                <a:gd name="T20" fmla="*/ 12 w 19"/>
                <a:gd name="T21" fmla="*/ 52 h 26"/>
                <a:gd name="T22" fmla="*/ 19 w 19"/>
                <a:gd name="T23" fmla="*/ 45 h 26"/>
                <a:gd name="T24" fmla="*/ 0 w 19"/>
                <a:gd name="T25" fmla="*/ 38 h 26"/>
                <a:gd name="T26" fmla="*/ 12 w 19"/>
                <a:gd name="T27" fmla="*/ 26 h 26"/>
                <a:gd name="T28" fmla="*/ 14 w 19"/>
                <a:gd name="T29" fmla="*/ 0 h 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9" h="26">
                  <a:moveTo>
                    <a:pt x="6" y="0"/>
                  </a:moveTo>
                  <a:cubicBezTo>
                    <a:pt x="7" y="0"/>
                    <a:pt x="7" y="1"/>
                    <a:pt x="8" y="2"/>
                  </a:cubicBezTo>
                  <a:cubicBezTo>
                    <a:pt x="7" y="4"/>
                    <a:pt x="10" y="2"/>
                    <a:pt x="10" y="2"/>
                  </a:cubicBezTo>
                  <a:cubicBezTo>
                    <a:pt x="14" y="4"/>
                    <a:pt x="12" y="8"/>
                    <a:pt x="19" y="6"/>
                  </a:cubicBezTo>
                  <a:cubicBezTo>
                    <a:pt x="19" y="8"/>
                    <a:pt x="19" y="10"/>
                    <a:pt x="19" y="12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6" y="14"/>
                    <a:pt x="16" y="14"/>
                    <a:pt x="15" y="15"/>
                  </a:cubicBezTo>
                  <a:cubicBezTo>
                    <a:pt x="17" y="17"/>
                    <a:pt x="14" y="18"/>
                    <a:pt x="13" y="22"/>
                  </a:cubicBezTo>
                  <a:cubicBezTo>
                    <a:pt x="13" y="23"/>
                    <a:pt x="10" y="23"/>
                    <a:pt x="12" y="24"/>
                  </a:cubicBezTo>
                  <a:cubicBezTo>
                    <a:pt x="12" y="26"/>
                    <a:pt x="8" y="24"/>
                    <a:pt x="6" y="25"/>
                  </a:cubicBezTo>
                  <a:cubicBezTo>
                    <a:pt x="7" y="23"/>
                    <a:pt x="5" y="23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6" y="18"/>
                    <a:pt x="5" y="15"/>
                    <a:pt x="0" y="16"/>
                  </a:cubicBezTo>
                  <a:cubicBezTo>
                    <a:pt x="0" y="12"/>
                    <a:pt x="4" y="13"/>
                    <a:pt x="5" y="11"/>
                  </a:cubicBezTo>
                  <a:cubicBezTo>
                    <a:pt x="6" y="5"/>
                    <a:pt x="5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2" name="Freeform 81"/>
            <p:cNvSpPr/>
            <p:nvPr/>
          </p:nvSpPr>
          <p:spPr bwMode="auto">
            <a:xfrm>
              <a:off x="6686900" y="3878982"/>
              <a:ext cx="60325" cy="63500"/>
            </a:xfrm>
            <a:custGeom>
              <a:avLst/>
              <a:gdLst>
                <a:gd name="T0" fmla="*/ 36 w 16"/>
                <a:gd name="T1" fmla="*/ 2 h 17"/>
                <a:gd name="T2" fmla="*/ 36 w 16"/>
                <a:gd name="T3" fmla="*/ 19 h 17"/>
                <a:gd name="T4" fmla="*/ 33 w 16"/>
                <a:gd name="T5" fmla="*/ 12 h 17"/>
                <a:gd name="T6" fmla="*/ 31 w 16"/>
                <a:gd name="T7" fmla="*/ 16 h 17"/>
                <a:gd name="T8" fmla="*/ 31 w 16"/>
                <a:gd name="T9" fmla="*/ 31 h 17"/>
                <a:gd name="T10" fmla="*/ 24 w 16"/>
                <a:gd name="T11" fmla="*/ 31 h 17"/>
                <a:gd name="T12" fmla="*/ 24 w 16"/>
                <a:gd name="T13" fmla="*/ 35 h 17"/>
                <a:gd name="T14" fmla="*/ 17 w 16"/>
                <a:gd name="T15" fmla="*/ 40 h 17"/>
                <a:gd name="T16" fmla="*/ 10 w 16"/>
                <a:gd name="T17" fmla="*/ 33 h 17"/>
                <a:gd name="T18" fmla="*/ 5 w 16"/>
                <a:gd name="T19" fmla="*/ 26 h 17"/>
                <a:gd name="T20" fmla="*/ 0 w 16"/>
                <a:gd name="T21" fmla="*/ 9 h 17"/>
                <a:gd name="T22" fmla="*/ 21 w 16"/>
                <a:gd name="T23" fmla="*/ 5 h 17"/>
                <a:gd name="T24" fmla="*/ 36 w 16"/>
                <a:gd name="T25" fmla="*/ 2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" h="17">
                  <a:moveTo>
                    <a:pt x="15" y="1"/>
                  </a:moveTo>
                  <a:cubicBezTo>
                    <a:pt x="14" y="3"/>
                    <a:pt x="16" y="5"/>
                    <a:pt x="15" y="8"/>
                  </a:cubicBezTo>
                  <a:cubicBezTo>
                    <a:pt x="15" y="8"/>
                    <a:pt x="14" y="6"/>
                    <a:pt x="14" y="5"/>
                  </a:cubicBezTo>
                  <a:cubicBezTo>
                    <a:pt x="14" y="6"/>
                    <a:pt x="13" y="6"/>
                    <a:pt x="13" y="7"/>
                  </a:cubicBezTo>
                  <a:cubicBezTo>
                    <a:pt x="12" y="8"/>
                    <a:pt x="13" y="11"/>
                    <a:pt x="13" y="13"/>
                  </a:cubicBezTo>
                  <a:cubicBezTo>
                    <a:pt x="13" y="13"/>
                    <a:pt x="11" y="12"/>
                    <a:pt x="10" y="13"/>
                  </a:cubicBezTo>
                  <a:cubicBezTo>
                    <a:pt x="10" y="13"/>
                    <a:pt x="11" y="15"/>
                    <a:pt x="10" y="15"/>
                  </a:cubicBezTo>
                  <a:cubicBezTo>
                    <a:pt x="9" y="16"/>
                    <a:pt x="7" y="15"/>
                    <a:pt x="7" y="17"/>
                  </a:cubicBezTo>
                  <a:cubicBezTo>
                    <a:pt x="6" y="17"/>
                    <a:pt x="5" y="15"/>
                    <a:pt x="4" y="14"/>
                  </a:cubicBezTo>
                  <a:cubicBezTo>
                    <a:pt x="4" y="13"/>
                    <a:pt x="2" y="12"/>
                    <a:pt x="2" y="11"/>
                  </a:cubicBezTo>
                  <a:cubicBezTo>
                    <a:pt x="1" y="9"/>
                    <a:pt x="2" y="6"/>
                    <a:pt x="0" y="4"/>
                  </a:cubicBezTo>
                  <a:cubicBezTo>
                    <a:pt x="1" y="3"/>
                    <a:pt x="5" y="3"/>
                    <a:pt x="9" y="2"/>
                  </a:cubicBezTo>
                  <a:cubicBezTo>
                    <a:pt x="11" y="2"/>
                    <a:pt x="13" y="0"/>
                    <a:pt x="15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3" name="Freeform 82"/>
            <p:cNvSpPr/>
            <p:nvPr/>
          </p:nvSpPr>
          <p:spPr bwMode="auto">
            <a:xfrm>
              <a:off x="9430927" y="1061887"/>
              <a:ext cx="1084263" cy="809625"/>
            </a:xfrm>
            <a:custGeom>
              <a:avLst/>
              <a:gdLst>
                <a:gd name="T0" fmla="*/ 484 w 289"/>
                <a:gd name="T1" fmla="*/ 57 h 216"/>
                <a:gd name="T2" fmla="*/ 513 w 289"/>
                <a:gd name="T3" fmla="*/ 59 h 216"/>
                <a:gd name="T4" fmla="*/ 551 w 289"/>
                <a:gd name="T5" fmla="*/ 52 h 216"/>
                <a:gd name="T6" fmla="*/ 574 w 289"/>
                <a:gd name="T7" fmla="*/ 54 h 216"/>
                <a:gd name="T8" fmla="*/ 572 w 289"/>
                <a:gd name="T9" fmla="*/ 61 h 216"/>
                <a:gd name="T10" fmla="*/ 643 w 289"/>
                <a:gd name="T11" fmla="*/ 47 h 216"/>
                <a:gd name="T12" fmla="*/ 683 w 289"/>
                <a:gd name="T13" fmla="*/ 57 h 216"/>
                <a:gd name="T14" fmla="*/ 633 w 289"/>
                <a:gd name="T15" fmla="*/ 83 h 216"/>
                <a:gd name="T16" fmla="*/ 619 w 289"/>
                <a:gd name="T17" fmla="*/ 102 h 216"/>
                <a:gd name="T18" fmla="*/ 593 w 289"/>
                <a:gd name="T19" fmla="*/ 130 h 216"/>
                <a:gd name="T20" fmla="*/ 598 w 289"/>
                <a:gd name="T21" fmla="*/ 153 h 216"/>
                <a:gd name="T22" fmla="*/ 581 w 289"/>
                <a:gd name="T23" fmla="*/ 179 h 216"/>
                <a:gd name="T24" fmla="*/ 603 w 289"/>
                <a:gd name="T25" fmla="*/ 213 h 216"/>
                <a:gd name="T26" fmla="*/ 586 w 289"/>
                <a:gd name="T27" fmla="*/ 238 h 216"/>
                <a:gd name="T28" fmla="*/ 565 w 289"/>
                <a:gd name="T29" fmla="*/ 260 h 216"/>
                <a:gd name="T30" fmla="*/ 593 w 289"/>
                <a:gd name="T31" fmla="*/ 309 h 216"/>
                <a:gd name="T32" fmla="*/ 548 w 289"/>
                <a:gd name="T33" fmla="*/ 305 h 216"/>
                <a:gd name="T34" fmla="*/ 546 w 289"/>
                <a:gd name="T35" fmla="*/ 321 h 216"/>
                <a:gd name="T36" fmla="*/ 527 w 289"/>
                <a:gd name="T37" fmla="*/ 349 h 216"/>
                <a:gd name="T38" fmla="*/ 482 w 289"/>
                <a:gd name="T39" fmla="*/ 359 h 216"/>
                <a:gd name="T40" fmla="*/ 461 w 289"/>
                <a:gd name="T41" fmla="*/ 373 h 216"/>
                <a:gd name="T42" fmla="*/ 447 w 289"/>
                <a:gd name="T43" fmla="*/ 390 h 216"/>
                <a:gd name="T44" fmla="*/ 385 w 289"/>
                <a:gd name="T45" fmla="*/ 406 h 216"/>
                <a:gd name="T46" fmla="*/ 369 w 289"/>
                <a:gd name="T47" fmla="*/ 432 h 216"/>
                <a:gd name="T48" fmla="*/ 352 w 289"/>
                <a:gd name="T49" fmla="*/ 453 h 216"/>
                <a:gd name="T50" fmla="*/ 345 w 289"/>
                <a:gd name="T51" fmla="*/ 477 h 216"/>
                <a:gd name="T52" fmla="*/ 310 w 289"/>
                <a:gd name="T53" fmla="*/ 498 h 216"/>
                <a:gd name="T54" fmla="*/ 269 w 289"/>
                <a:gd name="T55" fmla="*/ 479 h 216"/>
                <a:gd name="T56" fmla="*/ 248 w 289"/>
                <a:gd name="T57" fmla="*/ 451 h 216"/>
                <a:gd name="T58" fmla="*/ 234 w 289"/>
                <a:gd name="T59" fmla="*/ 432 h 216"/>
                <a:gd name="T60" fmla="*/ 222 w 289"/>
                <a:gd name="T61" fmla="*/ 390 h 216"/>
                <a:gd name="T62" fmla="*/ 229 w 289"/>
                <a:gd name="T63" fmla="*/ 375 h 216"/>
                <a:gd name="T64" fmla="*/ 248 w 289"/>
                <a:gd name="T65" fmla="*/ 354 h 216"/>
                <a:gd name="T66" fmla="*/ 236 w 289"/>
                <a:gd name="T67" fmla="*/ 326 h 216"/>
                <a:gd name="T68" fmla="*/ 243 w 289"/>
                <a:gd name="T69" fmla="*/ 305 h 216"/>
                <a:gd name="T70" fmla="*/ 215 w 289"/>
                <a:gd name="T71" fmla="*/ 295 h 216"/>
                <a:gd name="T72" fmla="*/ 196 w 289"/>
                <a:gd name="T73" fmla="*/ 260 h 216"/>
                <a:gd name="T74" fmla="*/ 175 w 289"/>
                <a:gd name="T75" fmla="*/ 220 h 216"/>
                <a:gd name="T76" fmla="*/ 125 w 289"/>
                <a:gd name="T77" fmla="*/ 196 h 216"/>
                <a:gd name="T78" fmla="*/ 57 w 289"/>
                <a:gd name="T79" fmla="*/ 198 h 216"/>
                <a:gd name="T80" fmla="*/ 57 w 289"/>
                <a:gd name="T81" fmla="*/ 182 h 216"/>
                <a:gd name="T82" fmla="*/ 28 w 289"/>
                <a:gd name="T83" fmla="*/ 156 h 216"/>
                <a:gd name="T84" fmla="*/ 43 w 289"/>
                <a:gd name="T85" fmla="*/ 132 h 216"/>
                <a:gd name="T86" fmla="*/ 76 w 289"/>
                <a:gd name="T87" fmla="*/ 118 h 216"/>
                <a:gd name="T88" fmla="*/ 80 w 289"/>
                <a:gd name="T89" fmla="*/ 102 h 216"/>
                <a:gd name="T90" fmla="*/ 73 w 289"/>
                <a:gd name="T91" fmla="*/ 90 h 216"/>
                <a:gd name="T92" fmla="*/ 97 w 289"/>
                <a:gd name="T93" fmla="*/ 83 h 216"/>
                <a:gd name="T94" fmla="*/ 125 w 289"/>
                <a:gd name="T95" fmla="*/ 54 h 216"/>
                <a:gd name="T96" fmla="*/ 210 w 289"/>
                <a:gd name="T97" fmla="*/ 43 h 216"/>
                <a:gd name="T98" fmla="*/ 248 w 289"/>
                <a:gd name="T99" fmla="*/ 54 h 216"/>
                <a:gd name="T100" fmla="*/ 284 w 289"/>
                <a:gd name="T101" fmla="*/ 35 h 216"/>
                <a:gd name="T102" fmla="*/ 317 w 289"/>
                <a:gd name="T103" fmla="*/ 38 h 216"/>
                <a:gd name="T104" fmla="*/ 329 w 289"/>
                <a:gd name="T105" fmla="*/ 19 h 216"/>
                <a:gd name="T106" fmla="*/ 392 w 289"/>
                <a:gd name="T107" fmla="*/ 5 h 216"/>
                <a:gd name="T108" fmla="*/ 482 w 289"/>
                <a:gd name="T109" fmla="*/ 0 h 216"/>
                <a:gd name="T110" fmla="*/ 548 w 289"/>
                <a:gd name="T111" fmla="*/ 24 h 216"/>
                <a:gd name="T112" fmla="*/ 572 w 289"/>
                <a:gd name="T113" fmla="*/ 40 h 216"/>
                <a:gd name="T114" fmla="*/ 477 w 289"/>
                <a:gd name="T115" fmla="*/ 43 h 21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89" h="216">
                  <a:moveTo>
                    <a:pt x="196" y="22"/>
                  </a:moveTo>
                  <a:cubicBezTo>
                    <a:pt x="196" y="23"/>
                    <a:pt x="198" y="22"/>
                    <a:pt x="198" y="24"/>
                  </a:cubicBezTo>
                  <a:cubicBezTo>
                    <a:pt x="200" y="25"/>
                    <a:pt x="201" y="23"/>
                    <a:pt x="202" y="23"/>
                  </a:cubicBezTo>
                  <a:cubicBezTo>
                    <a:pt x="203" y="23"/>
                    <a:pt x="204" y="24"/>
                    <a:pt x="205" y="24"/>
                  </a:cubicBezTo>
                  <a:cubicBezTo>
                    <a:pt x="206" y="24"/>
                    <a:pt x="206" y="23"/>
                    <a:pt x="207" y="23"/>
                  </a:cubicBezTo>
                  <a:cubicBezTo>
                    <a:pt x="209" y="23"/>
                    <a:pt x="210" y="23"/>
                    <a:pt x="211" y="23"/>
                  </a:cubicBezTo>
                  <a:cubicBezTo>
                    <a:pt x="216" y="22"/>
                    <a:pt x="221" y="20"/>
                    <a:pt x="224" y="22"/>
                  </a:cubicBezTo>
                  <a:cubicBezTo>
                    <a:pt x="223" y="24"/>
                    <a:pt x="218" y="23"/>
                    <a:pt x="217" y="25"/>
                  </a:cubicBezTo>
                  <a:cubicBezTo>
                    <a:pt x="217" y="28"/>
                    <a:pt x="219" y="25"/>
                    <a:pt x="219" y="25"/>
                  </a:cubicBezTo>
                  <a:cubicBezTo>
                    <a:pt x="221" y="25"/>
                    <a:pt x="221" y="27"/>
                    <a:pt x="225" y="25"/>
                  </a:cubicBezTo>
                  <a:cubicBezTo>
                    <a:pt x="226" y="25"/>
                    <a:pt x="227" y="24"/>
                    <a:pt x="227" y="24"/>
                  </a:cubicBezTo>
                  <a:cubicBezTo>
                    <a:pt x="228" y="24"/>
                    <a:pt x="233" y="22"/>
                    <a:pt x="233" y="22"/>
                  </a:cubicBezTo>
                  <a:cubicBezTo>
                    <a:pt x="236" y="25"/>
                    <a:pt x="232" y="21"/>
                    <a:pt x="235" y="20"/>
                  </a:cubicBezTo>
                  <a:cubicBezTo>
                    <a:pt x="235" y="20"/>
                    <a:pt x="238" y="21"/>
                    <a:pt x="238" y="20"/>
                  </a:cubicBezTo>
                  <a:cubicBezTo>
                    <a:pt x="239" y="20"/>
                    <a:pt x="241" y="19"/>
                    <a:pt x="244" y="19"/>
                  </a:cubicBezTo>
                  <a:cubicBezTo>
                    <a:pt x="244" y="21"/>
                    <a:pt x="244" y="23"/>
                    <a:pt x="243" y="23"/>
                  </a:cubicBezTo>
                  <a:cubicBezTo>
                    <a:pt x="242" y="24"/>
                    <a:pt x="241" y="24"/>
                    <a:pt x="240" y="25"/>
                  </a:cubicBezTo>
                  <a:cubicBezTo>
                    <a:pt x="239" y="27"/>
                    <a:pt x="239" y="29"/>
                    <a:pt x="236" y="29"/>
                  </a:cubicBezTo>
                  <a:cubicBezTo>
                    <a:pt x="237" y="32"/>
                    <a:pt x="238" y="28"/>
                    <a:pt x="240" y="29"/>
                  </a:cubicBezTo>
                  <a:cubicBezTo>
                    <a:pt x="242" y="29"/>
                    <a:pt x="241" y="27"/>
                    <a:pt x="242" y="26"/>
                  </a:cubicBezTo>
                  <a:cubicBezTo>
                    <a:pt x="243" y="25"/>
                    <a:pt x="247" y="27"/>
                    <a:pt x="248" y="24"/>
                  </a:cubicBezTo>
                  <a:cubicBezTo>
                    <a:pt x="250" y="28"/>
                    <a:pt x="257" y="22"/>
                    <a:pt x="259" y="25"/>
                  </a:cubicBezTo>
                  <a:cubicBezTo>
                    <a:pt x="260" y="24"/>
                    <a:pt x="262" y="23"/>
                    <a:pt x="263" y="22"/>
                  </a:cubicBezTo>
                  <a:cubicBezTo>
                    <a:pt x="267" y="23"/>
                    <a:pt x="269" y="20"/>
                    <a:pt x="272" y="20"/>
                  </a:cubicBezTo>
                  <a:cubicBezTo>
                    <a:pt x="272" y="20"/>
                    <a:pt x="273" y="22"/>
                    <a:pt x="273" y="22"/>
                  </a:cubicBezTo>
                  <a:cubicBezTo>
                    <a:pt x="274" y="22"/>
                    <a:pt x="279" y="21"/>
                    <a:pt x="279" y="22"/>
                  </a:cubicBezTo>
                  <a:cubicBezTo>
                    <a:pt x="281" y="23"/>
                    <a:pt x="280" y="21"/>
                    <a:pt x="282" y="22"/>
                  </a:cubicBezTo>
                  <a:cubicBezTo>
                    <a:pt x="284" y="22"/>
                    <a:pt x="286" y="24"/>
                    <a:pt x="289" y="24"/>
                  </a:cubicBezTo>
                  <a:cubicBezTo>
                    <a:pt x="289" y="26"/>
                    <a:pt x="287" y="26"/>
                    <a:pt x="286" y="26"/>
                  </a:cubicBezTo>
                  <a:cubicBezTo>
                    <a:pt x="286" y="27"/>
                    <a:pt x="285" y="28"/>
                    <a:pt x="284" y="29"/>
                  </a:cubicBezTo>
                  <a:cubicBezTo>
                    <a:pt x="281" y="30"/>
                    <a:pt x="276" y="30"/>
                    <a:pt x="276" y="33"/>
                  </a:cubicBezTo>
                  <a:cubicBezTo>
                    <a:pt x="273" y="33"/>
                    <a:pt x="269" y="33"/>
                    <a:pt x="268" y="35"/>
                  </a:cubicBezTo>
                  <a:cubicBezTo>
                    <a:pt x="269" y="36"/>
                    <a:pt x="271" y="37"/>
                    <a:pt x="266" y="37"/>
                  </a:cubicBezTo>
                  <a:cubicBezTo>
                    <a:pt x="267" y="38"/>
                    <a:pt x="268" y="38"/>
                    <a:pt x="270" y="38"/>
                  </a:cubicBezTo>
                  <a:cubicBezTo>
                    <a:pt x="268" y="41"/>
                    <a:pt x="262" y="41"/>
                    <a:pt x="262" y="45"/>
                  </a:cubicBezTo>
                  <a:cubicBezTo>
                    <a:pt x="260" y="45"/>
                    <a:pt x="262" y="43"/>
                    <a:pt x="262" y="43"/>
                  </a:cubicBezTo>
                  <a:cubicBezTo>
                    <a:pt x="261" y="42"/>
                    <a:pt x="258" y="45"/>
                    <a:pt x="256" y="45"/>
                  </a:cubicBezTo>
                  <a:cubicBezTo>
                    <a:pt x="256" y="46"/>
                    <a:pt x="257" y="46"/>
                    <a:pt x="258" y="46"/>
                  </a:cubicBezTo>
                  <a:cubicBezTo>
                    <a:pt x="255" y="49"/>
                    <a:pt x="257" y="48"/>
                    <a:pt x="256" y="52"/>
                  </a:cubicBezTo>
                  <a:cubicBezTo>
                    <a:pt x="256" y="53"/>
                    <a:pt x="252" y="54"/>
                    <a:pt x="251" y="55"/>
                  </a:cubicBezTo>
                  <a:cubicBezTo>
                    <a:pt x="251" y="55"/>
                    <a:pt x="252" y="58"/>
                    <a:pt x="251" y="58"/>
                  </a:cubicBezTo>
                  <a:cubicBezTo>
                    <a:pt x="250" y="59"/>
                    <a:pt x="248" y="59"/>
                    <a:pt x="246" y="59"/>
                  </a:cubicBezTo>
                  <a:cubicBezTo>
                    <a:pt x="247" y="61"/>
                    <a:pt x="248" y="61"/>
                    <a:pt x="249" y="63"/>
                  </a:cubicBezTo>
                  <a:cubicBezTo>
                    <a:pt x="249" y="65"/>
                    <a:pt x="252" y="64"/>
                    <a:pt x="253" y="65"/>
                  </a:cubicBezTo>
                  <a:cubicBezTo>
                    <a:pt x="254" y="65"/>
                    <a:pt x="253" y="67"/>
                    <a:pt x="253" y="68"/>
                  </a:cubicBezTo>
                  <a:cubicBezTo>
                    <a:pt x="254" y="68"/>
                    <a:pt x="256" y="68"/>
                    <a:pt x="257" y="69"/>
                  </a:cubicBezTo>
                  <a:cubicBezTo>
                    <a:pt x="257" y="71"/>
                    <a:pt x="258" y="71"/>
                    <a:pt x="258" y="73"/>
                  </a:cubicBezTo>
                  <a:cubicBezTo>
                    <a:pt x="254" y="75"/>
                    <a:pt x="251" y="74"/>
                    <a:pt x="246" y="76"/>
                  </a:cubicBezTo>
                  <a:cubicBezTo>
                    <a:pt x="249" y="79"/>
                    <a:pt x="252" y="82"/>
                    <a:pt x="258" y="82"/>
                  </a:cubicBezTo>
                  <a:cubicBezTo>
                    <a:pt x="258" y="84"/>
                    <a:pt x="259" y="84"/>
                    <a:pt x="260" y="84"/>
                  </a:cubicBezTo>
                  <a:cubicBezTo>
                    <a:pt x="261" y="87"/>
                    <a:pt x="258" y="86"/>
                    <a:pt x="258" y="88"/>
                  </a:cubicBezTo>
                  <a:cubicBezTo>
                    <a:pt x="258" y="89"/>
                    <a:pt x="256" y="90"/>
                    <a:pt x="255" y="90"/>
                  </a:cubicBezTo>
                  <a:cubicBezTo>
                    <a:pt x="253" y="94"/>
                    <a:pt x="259" y="92"/>
                    <a:pt x="258" y="96"/>
                  </a:cubicBezTo>
                  <a:cubicBezTo>
                    <a:pt x="256" y="95"/>
                    <a:pt x="256" y="97"/>
                    <a:pt x="257" y="97"/>
                  </a:cubicBezTo>
                  <a:cubicBezTo>
                    <a:pt x="256" y="100"/>
                    <a:pt x="253" y="96"/>
                    <a:pt x="251" y="97"/>
                  </a:cubicBezTo>
                  <a:cubicBezTo>
                    <a:pt x="249" y="97"/>
                    <a:pt x="250" y="101"/>
                    <a:pt x="248" y="101"/>
                  </a:cubicBezTo>
                  <a:cubicBezTo>
                    <a:pt x="247" y="103"/>
                    <a:pt x="248" y="104"/>
                    <a:pt x="250" y="104"/>
                  </a:cubicBezTo>
                  <a:cubicBezTo>
                    <a:pt x="250" y="106"/>
                    <a:pt x="247" y="105"/>
                    <a:pt x="245" y="105"/>
                  </a:cubicBezTo>
                  <a:cubicBezTo>
                    <a:pt x="242" y="106"/>
                    <a:pt x="239" y="108"/>
                    <a:pt x="236" y="109"/>
                  </a:cubicBezTo>
                  <a:cubicBezTo>
                    <a:pt x="236" y="110"/>
                    <a:pt x="238" y="109"/>
                    <a:pt x="239" y="110"/>
                  </a:cubicBezTo>
                  <a:cubicBezTo>
                    <a:pt x="241" y="111"/>
                    <a:pt x="241" y="115"/>
                    <a:pt x="244" y="113"/>
                  </a:cubicBezTo>
                  <a:cubicBezTo>
                    <a:pt x="245" y="116"/>
                    <a:pt x="242" y="116"/>
                    <a:pt x="242" y="117"/>
                  </a:cubicBezTo>
                  <a:cubicBezTo>
                    <a:pt x="241" y="119"/>
                    <a:pt x="243" y="122"/>
                    <a:pt x="240" y="123"/>
                  </a:cubicBezTo>
                  <a:cubicBezTo>
                    <a:pt x="242" y="128"/>
                    <a:pt x="250" y="126"/>
                    <a:pt x="251" y="131"/>
                  </a:cubicBezTo>
                  <a:cubicBezTo>
                    <a:pt x="249" y="131"/>
                    <a:pt x="247" y="132"/>
                    <a:pt x="246" y="130"/>
                  </a:cubicBezTo>
                  <a:cubicBezTo>
                    <a:pt x="245" y="130"/>
                    <a:pt x="246" y="131"/>
                    <a:pt x="246" y="131"/>
                  </a:cubicBezTo>
                  <a:cubicBezTo>
                    <a:pt x="243" y="135"/>
                    <a:pt x="241" y="134"/>
                    <a:pt x="236" y="133"/>
                  </a:cubicBezTo>
                  <a:cubicBezTo>
                    <a:pt x="237" y="129"/>
                    <a:pt x="230" y="133"/>
                    <a:pt x="232" y="129"/>
                  </a:cubicBezTo>
                  <a:cubicBezTo>
                    <a:pt x="229" y="128"/>
                    <a:pt x="229" y="131"/>
                    <a:pt x="225" y="130"/>
                  </a:cubicBezTo>
                  <a:cubicBezTo>
                    <a:pt x="226" y="131"/>
                    <a:pt x="226" y="132"/>
                    <a:pt x="224" y="132"/>
                  </a:cubicBezTo>
                  <a:cubicBezTo>
                    <a:pt x="224" y="134"/>
                    <a:pt x="231" y="134"/>
                    <a:pt x="225" y="135"/>
                  </a:cubicBezTo>
                  <a:cubicBezTo>
                    <a:pt x="226" y="137"/>
                    <a:pt x="229" y="136"/>
                    <a:pt x="231" y="136"/>
                  </a:cubicBezTo>
                  <a:cubicBezTo>
                    <a:pt x="234" y="136"/>
                    <a:pt x="237" y="138"/>
                    <a:pt x="240" y="137"/>
                  </a:cubicBezTo>
                  <a:cubicBezTo>
                    <a:pt x="238" y="141"/>
                    <a:pt x="235" y="144"/>
                    <a:pt x="232" y="146"/>
                  </a:cubicBezTo>
                  <a:cubicBezTo>
                    <a:pt x="229" y="146"/>
                    <a:pt x="227" y="147"/>
                    <a:pt x="225" y="148"/>
                  </a:cubicBezTo>
                  <a:cubicBezTo>
                    <a:pt x="225" y="148"/>
                    <a:pt x="223" y="147"/>
                    <a:pt x="223" y="148"/>
                  </a:cubicBezTo>
                  <a:cubicBezTo>
                    <a:pt x="222" y="149"/>
                    <a:pt x="222" y="148"/>
                    <a:pt x="220" y="148"/>
                  </a:cubicBezTo>
                  <a:cubicBezTo>
                    <a:pt x="217" y="148"/>
                    <a:pt x="214" y="150"/>
                    <a:pt x="210" y="150"/>
                  </a:cubicBezTo>
                  <a:cubicBezTo>
                    <a:pt x="208" y="150"/>
                    <a:pt x="210" y="151"/>
                    <a:pt x="210" y="151"/>
                  </a:cubicBezTo>
                  <a:cubicBezTo>
                    <a:pt x="208" y="154"/>
                    <a:pt x="208" y="152"/>
                    <a:pt x="204" y="152"/>
                  </a:cubicBezTo>
                  <a:cubicBezTo>
                    <a:pt x="204" y="153"/>
                    <a:pt x="205" y="153"/>
                    <a:pt x="206" y="154"/>
                  </a:cubicBezTo>
                  <a:cubicBezTo>
                    <a:pt x="206" y="155"/>
                    <a:pt x="198" y="156"/>
                    <a:pt x="199" y="152"/>
                  </a:cubicBezTo>
                  <a:cubicBezTo>
                    <a:pt x="198" y="153"/>
                    <a:pt x="195" y="153"/>
                    <a:pt x="195" y="154"/>
                  </a:cubicBezTo>
                  <a:cubicBezTo>
                    <a:pt x="194" y="155"/>
                    <a:pt x="195" y="157"/>
                    <a:pt x="195" y="158"/>
                  </a:cubicBezTo>
                  <a:cubicBezTo>
                    <a:pt x="195" y="158"/>
                    <a:pt x="191" y="157"/>
                    <a:pt x="191" y="158"/>
                  </a:cubicBezTo>
                  <a:cubicBezTo>
                    <a:pt x="191" y="159"/>
                    <a:pt x="193" y="160"/>
                    <a:pt x="192" y="162"/>
                  </a:cubicBezTo>
                  <a:cubicBezTo>
                    <a:pt x="191" y="163"/>
                    <a:pt x="190" y="162"/>
                    <a:pt x="189" y="162"/>
                  </a:cubicBezTo>
                  <a:cubicBezTo>
                    <a:pt x="189" y="163"/>
                    <a:pt x="189" y="164"/>
                    <a:pt x="189" y="165"/>
                  </a:cubicBezTo>
                  <a:cubicBezTo>
                    <a:pt x="188" y="165"/>
                    <a:pt x="187" y="165"/>
                    <a:pt x="186" y="165"/>
                  </a:cubicBezTo>
                  <a:cubicBezTo>
                    <a:pt x="185" y="166"/>
                    <a:pt x="186" y="167"/>
                    <a:pt x="185" y="168"/>
                  </a:cubicBezTo>
                  <a:cubicBezTo>
                    <a:pt x="183" y="168"/>
                    <a:pt x="178" y="167"/>
                    <a:pt x="179" y="171"/>
                  </a:cubicBezTo>
                  <a:cubicBezTo>
                    <a:pt x="174" y="172"/>
                    <a:pt x="169" y="173"/>
                    <a:pt x="163" y="172"/>
                  </a:cubicBezTo>
                  <a:cubicBezTo>
                    <a:pt x="160" y="174"/>
                    <a:pt x="159" y="180"/>
                    <a:pt x="156" y="177"/>
                  </a:cubicBezTo>
                  <a:cubicBezTo>
                    <a:pt x="156" y="178"/>
                    <a:pt x="157" y="179"/>
                    <a:pt x="157" y="181"/>
                  </a:cubicBezTo>
                  <a:cubicBezTo>
                    <a:pt x="157" y="181"/>
                    <a:pt x="155" y="180"/>
                    <a:pt x="155" y="181"/>
                  </a:cubicBezTo>
                  <a:cubicBezTo>
                    <a:pt x="154" y="181"/>
                    <a:pt x="156" y="182"/>
                    <a:pt x="156" y="183"/>
                  </a:cubicBezTo>
                  <a:cubicBezTo>
                    <a:pt x="156" y="183"/>
                    <a:pt x="155" y="183"/>
                    <a:pt x="155" y="184"/>
                  </a:cubicBezTo>
                  <a:cubicBezTo>
                    <a:pt x="154" y="185"/>
                    <a:pt x="151" y="188"/>
                    <a:pt x="153" y="189"/>
                  </a:cubicBezTo>
                  <a:cubicBezTo>
                    <a:pt x="154" y="190"/>
                    <a:pt x="152" y="189"/>
                    <a:pt x="151" y="190"/>
                  </a:cubicBezTo>
                  <a:cubicBezTo>
                    <a:pt x="150" y="190"/>
                    <a:pt x="149" y="192"/>
                    <a:pt x="149" y="192"/>
                  </a:cubicBezTo>
                  <a:cubicBezTo>
                    <a:pt x="148" y="193"/>
                    <a:pt x="149" y="194"/>
                    <a:pt x="149" y="195"/>
                  </a:cubicBezTo>
                  <a:cubicBezTo>
                    <a:pt x="147" y="196"/>
                    <a:pt x="148" y="197"/>
                    <a:pt x="147" y="199"/>
                  </a:cubicBezTo>
                  <a:cubicBezTo>
                    <a:pt x="147" y="200"/>
                    <a:pt x="145" y="199"/>
                    <a:pt x="145" y="199"/>
                  </a:cubicBezTo>
                  <a:cubicBezTo>
                    <a:pt x="145" y="200"/>
                    <a:pt x="146" y="201"/>
                    <a:pt x="146" y="202"/>
                  </a:cubicBezTo>
                  <a:cubicBezTo>
                    <a:pt x="147" y="204"/>
                    <a:pt x="145" y="204"/>
                    <a:pt x="145" y="205"/>
                  </a:cubicBezTo>
                  <a:cubicBezTo>
                    <a:pt x="145" y="206"/>
                    <a:pt x="146" y="208"/>
                    <a:pt x="146" y="208"/>
                  </a:cubicBezTo>
                  <a:cubicBezTo>
                    <a:pt x="145" y="212"/>
                    <a:pt x="143" y="213"/>
                    <a:pt x="139" y="216"/>
                  </a:cubicBezTo>
                  <a:cubicBezTo>
                    <a:pt x="135" y="215"/>
                    <a:pt x="133" y="213"/>
                    <a:pt x="131" y="211"/>
                  </a:cubicBezTo>
                  <a:cubicBezTo>
                    <a:pt x="127" y="215"/>
                    <a:pt x="121" y="209"/>
                    <a:pt x="122" y="209"/>
                  </a:cubicBezTo>
                  <a:cubicBezTo>
                    <a:pt x="121" y="208"/>
                    <a:pt x="120" y="211"/>
                    <a:pt x="120" y="211"/>
                  </a:cubicBezTo>
                  <a:cubicBezTo>
                    <a:pt x="119" y="210"/>
                    <a:pt x="119" y="209"/>
                    <a:pt x="118" y="208"/>
                  </a:cubicBezTo>
                  <a:cubicBezTo>
                    <a:pt x="117" y="206"/>
                    <a:pt x="114" y="206"/>
                    <a:pt x="114" y="203"/>
                  </a:cubicBezTo>
                  <a:cubicBezTo>
                    <a:pt x="113" y="201"/>
                    <a:pt x="111" y="201"/>
                    <a:pt x="110" y="199"/>
                  </a:cubicBezTo>
                  <a:cubicBezTo>
                    <a:pt x="110" y="198"/>
                    <a:pt x="111" y="199"/>
                    <a:pt x="112" y="198"/>
                  </a:cubicBezTo>
                  <a:cubicBezTo>
                    <a:pt x="112" y="195"/>
                    <a:pt x="109" y="196"/>
                    <a:pt x="107" y="195"/>
                  </a:cubicBezTo>
                  <a:cubicBezTo>
                    <a:pt x="106" y="194"/>
                    <a:pt x="107" y="192"/>
                    <a:pt x="105" y="191"/>
                  </a:cubicBezTo>
                  <a:cubicBezTo>
                    <a:pt x="103" y="194"/>
                    <a:pt x="105" y="189"/>
                    <a:pt x="105" y="190"/>
                  </a:cubicBezTo>
                  <a:cubicBezTo>
                    <a:pt x="105" y="188"/>
                    <a:pt x="103" y="190"/>
                    <a:pt x="103" y="189"/>
                  </a:cubicBezTo>
                  <a:cubicBezTo>
                    <a:pt x="102" y="188"/>
                    <a:pt x="104" y="185"/>
                    <a:pt x="102" y="185"/>
                  </a:cubicBezTo>
                  <a:cubicBezTo>
                    <a:pt x="99" y="185"/>
                    <a:pt x="101" y="180"/>
                    <a:pt x="99" y="183"/>
                  </a:cubicBezTo>
                  <a:cubicBezTo>
                    <a:pt x="98" y="182"/>
                    <a:pt x="98" y="180"/>
                    <a:pt x="96" y="181"/>
                  </a:cubicBezTo>
                  <a:cubicBezTo>
                    <a:pt x="96" y="179"/>
                    <a:pt x="98" y="179"/>
                    <a:pt x="98" y="177"/>
                  </a:cubicBezTo>
                  <a:cubicBezTo>
                    <a:pt x="98" y="175"/>
                    <a:pt x="95" y="176"/>
                    <a:pt x="93" y="176"/>
                  </a:cubicBezTo>
                  <a:cubicBezTo>
                    <a:pt x="92" y="171"/>
                    <a:pt x="93" y="169"/>
                    <a:pt x="94" y="165"/>
                  </a:cubicBezTo>
                  <a:cubicBezTo>
                    <a:pt x="92" y="164"/>
                    <a:pt x="97" y="162"/>
                    <a:pt x="92" y="162"/>
                  </a:cubicBezTo>
                  <a:cubicBezTo>
                    <a:pt x="92" y="160"/>
                    <a:pt x="94" y="161"/>
                    <a:pt x="94" y="161"/>
                  </a:cubicBezTo>
                  <a:cubicBezTo>
                    <a:pt x="95" y="160"/>
                    <a:pt x="94" y="158"/>
                    <a:pt x="94" y="158"/>
                  </a:cubicBezTo>
                  <a:cubicBezTo>
                    <a:pt x="95" y="158"/>
                    <a:pt x="96" y="160"/>
                    <a:pt x="97" y="159"/>
                  </a:cubicBezTo>
                  <a:cubicBezTo>
                    <a:pt x="97" y="157"/>
                    <a:pt x="97" y="155"/>
                    <a:pt x="97" y="152"/>
                  </a:cubicBezTo>
                  <a:cubicBezTo>
                    <a:pt x="99" y="152"/>
                    <a:pt x="100" y="151"/>
                    <a:pt x="100" y="150"/>
                  </a:cubicBezTo>
                  <a:cubicBezTo>
                    <a:pt x="101" y="150"/>
                    <a:pt x="101" y="151"/>
                    <a:pt x="102" y="152"/>
                  </a:cubicBezTo>
                  <a:cubicBezTo>
                    <a:pt x="103" y="152"/>
                    <a:pt x="103" y="150"/>
                    <a:pt x="105" y="150"/>
                  </a:cubicBezTo>
                  <a:cubicBezTo>
                    <a:pt x="106" y="149"/>
                    <a:pt x="104" y="148"/>
                    <a:pt x="104" y="148"/>
                  </a:cubicBezTo>
                  <a:cubicBezTo>
                    <a:pt x="104" y="146"/>
                    <a:pt x="107" y="146"/>
                    <a:pt x="107" y="145"/>
                  </a:cubicBezTo>
                  <a:cubicBezTo>
                    <a:pt x="108" y="143"/>
                    <a:pt x="104" y="142"/>
                    <a:pt x="106" y="139"/>
                  </a:cubicBezTo>
                  <a:cubicBezTo>
                    <a:pt x="101" y="142"/>
                    <a:pt x="108" y="137"/>
                    <a:pt x="100" y="138"/>
                  </a:cubicBezTo>
                  <a:cubicBezTo>
                    <a:pt x="100" y="134"/>
                    <a:pt x="104" y="135"/>
                    <a:pt x="107" y="135"/>
                  </a:cubicBezTo>
                  <a:cubicBezTo>
                    <a:pt x="107" y="133"/>
                    <a:pt x="105" y="134"/>
                    <a:pt x="105" y="132"/>
                  </a:cubicBezTo>
                  <a:cubicBezTo>
                    <a:pt x="105" y="131"/>
                    <a:pt x="103" y="132"/>
                    <a:pt x="103" y="131"/>
                  </a:cubicBezTo>
                  <a:cubicBezTo>
                    <a:pt x="102" y="131"/>
                    <a:pt x="103" y="129"/>
                    <a:pt x="103" y="129"/>
                  </a:cubicBezTo>
                  <a:cubicBezTo>
                    <a:pt x="102" y="128"/>
                    <a:pt x="100" y="126"/>
                    <a:pt x="99" y="126"/>
                  </a:cubicBezTo>
                  <a:cubicBezTo>
                    <a:pt x="98" y="126"/>
                    <a:pt x="97" y="123"/>
                    <a:pt x="96" y="122"/>
                  </a:cubicBezTo>
                  <a:cubicBezTo>
                    <a:pt x="94" y="123"/>
                    <a:pt x="93" y="125"/>
                    <a:pt x="92" y="122"/>
                  </a:cubicBezTo>
                  <a:cubicBezTo>
                    <a:pt x="91" y="122"/>
                    <a:pt x="91" y="124"/>
                    <a:pt x="91" y="125"/>
                  </a:cubicBezTo>
                  <a:cubicBezTo>
                    <a:pt x="89" y="125"/>
                    <a:pt x="87" y="125"/>
                    <a:pt x="85" y="125"/>
                  </a:cubicBezTo>
                  <a:cubicBezTo>
                    <a:pt x="81" y="120"/>
                    <a:pt x="84" y="117"/>
                    <a:pt x="85" y="111"/>
                  </a:cubicBezTo>
                  <a:cubicBezTo>
                    <a:pt x="84" y="110"/>
                    <a:pt x="84" y="109"/>
                    <a:pt x="84" y="108"/>
                  </a:cubicBezTo>
                  <a:cubicBezTo>
                    <a:pt x="83" y="108"/>
                    <a:pt x="83" y="109"/>
                    <a:pt x="83" y="110"/>
                  </a:cubicBezTo>
                  <a:cubicBezTo>
                    <a:pt x="80" y="110"/>
                    <a:pt x="84" y="103"/>
                    <a:pt x="79" y="105"/>
                  </a:cubicBezTo>
                  <a:cubicBezTo>
                    <a:pt x="81" y="103"/>
                    <a:pt x="81" y="102"/>
                    <a:pt x="79" y="101"/>
                  </a:cubicBezTo>
                  <a:cubicBezTo>
                    <a:pt x="79" y="99"/>
                    <a:pt x="77" y="100"/>
                    <a:pt x="76" y="99"/>
                  </a:cubicBezTo>
                  <a:cubicBezTo>
                    <a:pt x="75" y="97"/>
                    <a:pt x="75" y="95"/>
                    <a:pt x="74" y="93"/>
                  </a:cubicBezTo>
                  <a:cubicBezTo>
                    <a:pt x="74" y="92"/>
                    <a:pt x="71" y="92"/>
                    <a:pt x="72" y="89"/>
                  </a:cubicBezTo>
                  <a:cubicBezTo>
                    <a:pt x="70" y="90"/>
                    <a:pt x="69" y="88"/>
                    <a:pt x="69" y="88"/>
                  </a:cubicBezTo>
                  <a:cubicBezTo>
                    <a:pt x="68" y="87"/>
                    <a:pt x="66" y="88"/>
                    <a:pt x="66" y="88"/>
                  </a:cubicBezTo>
                  <a:cubicBezTo>
                    <a:pt x="65" y="86"/>
                    <a:pt x="56" y="87"/>
                    <a:pt x="53" y="83"/>
                  </a:cubicBezTo>
                  <a:cubicBezTo>
                    <a:pt x="49" y="85"/>
                    <a:pt x="39" y="80"/>
                    <a:pt x="37" y="83"/>
                  </a:cubicBezTo>
                  <a:cubicBezTo>
                    <a:pt x="35" y="85"/>
                    <a:pt x="35" y="83"/>
                    <a:pt x="33" y="83"/>
                  </a:cubicBezTo>
                  <a:cubicBezTo>
                    <a:pt x="30" y="83"/>
                    <a:pt x="28" y="85"/>
                    <a:pt x="25" y="85"/>
                  </a:cubicBezTo>
                  <a:cubicBezTo>
                    <a:pt x="25" y="85"/>
                    <a:pt x="24" y="84"/>
                    <a:pt x="24" y="84"/>
                  </a:cubicBezTo>
                  <a:cubicBezTo>
                    <a:pt x="23" y="84"/>
                    <a:pt x="21" y="84"/>
                    <a:pt x="20" y="84"/>
                  </a:cubicBezTo>
                  <a:cubicBezTo>
                    <a:pt x="20" y="82"/>
                    <a:pt x="19" y="81"/>
                    <a:pt x="18" y="81"/>
                  </a:cubicBezTo>
                  <a:cubicBezTo>
                    <a:pt x="18" y="79"/>
                    <a:pt x="21" y="80"/>
                    <a:pt x="21" y="79"/>
                  </a:cubicBezTo>
                  <a:cubicBezTo>
                    <a:pt x="22" y="79"/>
                    <a:pt x="18" y="76"/>
                    <a:pt x="24" y="77"/>
                  </a:cubicBezTo>
                  <a:cubicBezTo>
                    <a:pt x="22" y="74"/>
                    <a:pt x="13" y="78"/>
                    <a:pt x="11" y="75"/>
                  </a:cubicBezTo>
                  <a:cubicBezTo>
                    <a:pt x="13" y="69"/>
                    <a:pt x="21" y="75"/>
                    <a:pt x="25" y="70"/>
                  </a:cubicBezTo>
                  <a:cubicBezTo>
                    <a:pt x="23" y="67"/>
                    <a:pt x="15" y="69"/>
                    <a:pt x="12" y="70"/>
                  </a:cubicBezTo>
                  <a:cubicBezTo>
                    <a:pt x="11" y="68"/>
                    <a:pt x="12" y="68"/>
                    <a:pt x="12" y="66"/>
                  </a:cubicBezTo>
                  <a:cubicBezTo>
                    <a:pt x="11" y="66"/>
                    <a:pt x="11" y="67"/>
                    <a:pt x="11" y="68"/>
                  </a:cubicBezTo>
                  <a:cubicBezTo>
                    <a:pt x="10" y="68"/>
                    <a:pt x="10" y="66"/>
                    <a:pt x="10" y="65"/>
                  </a:cubicBezTo>
                  <a:cubicBezTo>
                    <a:pt x="5" y="66"/>
                    <a:pt x="3" y="64"/>
                    <a:pt x="0" y="63"/>
                  </a:cubicBezTo>
                  <a:cubicBezTo>
                    <a:pt x="3" y="55"/>
                    <a:pt x="12" y="57"/>
                    <a:pt x="18" y="56"/>
                  </a:cubicBezTo>
                  <a:cubicBezTo>
                    <a:pt x="20" y="55"/>
                    <a:pt x="19" y="56"/>
                    <a:pt x="20" y="55"/>
                  </a:cubicBezTo>
                  <a:cubicBezTo>
                    <a:pt x="20" y="55"/>
                    <a:pt x="22" y="53"/>
                    <a:pt x="21" y="53"/>
                  </a:cubicBezTo>
                  <a:cubicBezTo>
                    <a:pt x="25" y="52"/>
                    <a:pt x="29" y="53"/>
                    <a:pt x="31" y="52"/>
                  </a:cubicBezTo>
                  <a:cubicBezTo>
                    <a:pt x="32" y="52"/>
                    <a:pt x="31" y="51"/>
                    <a:pt x="32" y="50"/>
                  </a:cubicBezTo>
                  <a:cubicBezTo>
                    <a:pt x="33" y="49"/>
                    <a:pt x="35" y="49"/>
                    <a:pt x="36" y="49"/>
                  </a:cubicBezTo>
                  <a:cubicBezTo>
                    <a:pt x="37" y="48"/>
                    <a:pt x="37" y="47"/>
                    <a:pt x="39" y="45"/>
                  </a:cubicBezTo>
                  <a:cubicBezTo>
                    <a:pt x="41" y="41"/>
                    <a:pt x="35" y="44"/>
                    <a:pt x="37" y="40"/>
                  </a:cubicBezTo>
                  <a:cubicBezTo>
                    <a:pt x="34" y="39"/>
                    <a:pt x="35" y="43"/>
                    <a:pt x="34" y="43"/>
                  </a:cubicBezTo>
                  <a:cubicBezTo>
                    <a:pt x="34" y="43"/>
                    <a:pt x="28" y="40"/>
                    <a:pt x="25" y="42"/>
                  </a:cubicBezTo>
                  <a:cubicBezTo>
                    <a:pt x="24" y="39"/>
                    <a:pt x="28" y="40"/>
                    <a:pt x="29" y="39"/>
                  </a:cubicBezTo>
                  <a:cubicBezTo>
                    <a:pt x="29" y="39"/>
                    <a:pt x="28" y="38"/>
                    <a:pt x="29" y="38"/>
                  </a:cubicBezTo>
                  <a:cubicBezTo>
                    <a:pt x="29" y="38"/>
                    <a:pt x="31" y="39"/>
                    <a:pt x="31" y="38"/>
                  </a:cubicBezTo>
                  <a:cubicBezTo>
                    <a:pt x="31" y="38"/>
                    <a:pt x="32" y="36"/>
                    <a:pt x="32" y="36"/>
                  </a:cubicBezTo>
                  <a:cubicBezTo>
                    <a:pt x="33" y="35"/>
                    <a:pt x="33" y="37"/>
                    <a:pt x="33" y="37"/>
                  </a:cubicBezTo>
                  <a:cubicBezTo>
                    <a:pt x="34" y="37"/>
                    <a:pt x="37" y="36"/>
                    <a:pt x="37" y="33"/>
                  </a:cubicBezTo>
                  <a:cubicBezTo>
                    <a:pt x="39" y="33"/>
                    <a:pt x="39" y="35"/>
                    <a:pt x="41" y="35"/>
                  </a:cubicBezTo>
                  <a:cubicBezTo>
                    <a:pt x="43" y="35"/>
                    <a:pt x="42" y="33"/>
                    <a:pt x="41" y="33"/>
                  </a:cubicBezTo>
                  <a:cubicBezTo>
                    <a:pt x="42" y="32"/>
                    <a:pt x="44" y="32"/>
                    <a:pt x="44" y="30"/>
                  </a:cubicBezTo>
                  <a:cubicBezTo>
                    <a:pt x="47" y="30"/>
                    <a:pt x="49" y="30"/>
                    <a:pt x="52" y="30"/>
                  </a:cubicBezTo>
                  <a:cubicBezTo>
                    <a:pt x="55" y="30"/>
                    <a:pt x="53" y="25"/>
                    <a:pt x="53" y="23"/>
                  </a:cubicBezTo>
                  <a:cubicBezTo>
                    <a:pt x="57" y="24"/>
                    <a:pt x="61" y="25"/>
                    <a:pt x="65" y="23"/>
                  </a:cubicBezTo>
                  <a:cubicBezTo>
                    <a:pt x="65" y="22"/>
                    <a:pt x="64" y="22"/>
                    <a:pt x="63" y="22"/>
                  </a:cubicBezTo>
                  <a:cubicBezTo>
                    <a:pt x="64" y="20"/>
                    <a:pt x="68" y="21"/>
                    <a:pt x="70" y="19"/>
                  </a:cubicBezTo>
                  <a:cubicBezTo>
                    <a:pt x="73" y="17"/>
                    <a:pt x="82" y="19"/>
                    <a:pt x="89" y="18"/>
                  </a:cubicBezTo>
                  <a:cubicBezTo>
                    <a:pt x="90" y="18"/>
                    <a:pt x="91" y="17"/>
                    <a:pt x="92" y="17"/>
                  </a:cubicBezTo>
                  <a:cubicBezTo>
                    <a:pt x="96" y="17"/>
                    <a:pt x="98" y="18"/>
                    <a:pt x="100" y="17"/>
                  </a:cubicBezTo>
                  <a:cubicBezTo>
                    <a:pt x="100" y="18"/>
                    <a:pt x="101" y="21"/>
                    <a:pt x="102" y="20"/>
                  </a:cubicBezTo>
                  <a:cubicBezTo>
                    <a:pt x="103" y="18"/>
                    <a:pt x="102" y="20"/>
                    <a:pt x="105" y="23"/>
                  </a:cubicBezTo>
                  <a:cubicBezTo>
                    <a:pt x="107" y="22"/>
                    <a:pt x="103" y="19"/>
                    <a:pt x="109" y="20"/>
                  </a:cubicBezTo>
                  <a:cubicBezTo>
                    <a:pt x="107" y="18"/>
                    <a:pt x="110" y="16"/>
                    <a:pt x="105" y="16"/>
                  </a:cubicBezTo>
                  <a:cubicBezTo>
                    <a:pt x="106" y="13"/>
                    <a:pt x="114" y="10"/>
                    <a:pt x="114" y="15"/>
                  </a:cubicBezTo>
                  <a:cubicBezTo>
                    <a:pt x="118" y="15"/>
                    <a:pt x="118" y="13"/>
                    <a:pt x="120" y="15"/>
                  </a:cubicBezTo>
                  <a:cubicBezTo>
                    <a:pt x="122" y="15"/>
                    <a:pt x="123" y="16"/>
                    <a:pt x="124" y="17"/>
                  </a:cubicBezTo>
                  <a:cubicBezTo>
                    <a:pt x="125" y="18"/>
                    <a:pt x="129" y="18"/>
                    <a:pt x="133" y="19"/>
                  </a:cubicBezTo>
                  <a:cubicBezTo>
                    <a:pt x="133" y="18"/>
                    <a:pt x="132" y="18"/>
                    <a:pt x="131" y="18"/>
                  </a:cubicBezTo>
                  <a:cubicBezTo>
                    <a:pt x="131" y="17"/>
                    <a:pt x="132" y="16"/>
                    <a:pt x="134" y="16"/>
                  </a:cubicBezTo>
                  <a:cubicBezTo>
                    <a:pt x="132" y="13"/>
                    <a:pt x="128" y="13"/>
                    <a:pt x="124" y="12"/>
                  </a:cubicBezTo>
                  <a:cubicBezTo>
                    <a:pt x="124" y="9"/>
                    <a:pt x="129" y="10"/>
                    <a:pt x="132" y="10"/>
                  </a:cubicBezTo>
                  <a:cubicBezTo>
                    <a:pt x="133" y="7"/>
                    <a:pt x="130" y="8"/>
                    <a:pt x="129" y="8"/>
                  </a:cubicBezTo>
                  <a:cubicBezTo>
                    <a:pt x="131" y="3"/>
                    <a:pt x="136" y="7"/>
                    <a:pt x="139" y="8"/>
                  </a:cubicBezTo>
                  <a:cubicBezTo>
                    <a:pt x="141" y="8"/>
                    <a:pt x="142" y="6"/>
                    <a:pt x="144" y="6"/>
                  </a:cubicBezTo>
                  <a:cubicBezTo>
                    <a:pt x="150" y="7"/>
                    <a:pt x="154" y="9"/>
                    <a:pt x="158" y="6"/>
                  </a:cubicBezTo>
                  <a:cubicBezTo>
                    <a:pt x="160" y="5"/>
                    <a:pt x="162" y="6"/>
                    <a:pt x="165" y="5"/>
                  </a:cubicBezTo>
                  <a:cubicBezTo>
                    <a:pt x="166" y="5"/>
                    <a:pt x="166" y="3"/>
                    <a:pt x="166" y="2"/>
                  </a:cubicBezTo>
                  <a:cubicBezTo>
                    <a:pt x="168" y="1"/>
                    <a:pt x="170" y="2"/>
                    <a:pt x="172" y="2"/>
                  </a:cubicBezTo>
                  <a:cubicBezTo>
                    <a:pt x="174" y="1"/>
                    <a:pt x="174" y="0"/>
                    <a:pt x="176" y="0"/>
                  </a:cubicBezTo>
                  <a:cubicBezTo>
                    <a:pt x="178" y="0"/>
                    <a:pt x="181" y="2"/>
                    <a:pt x="186" y="2"/>
                  </a:cubicBezTo>
                  <a:cubicBezTo>
                    <a:pt x="190" y="1"/>
                    <a:pt x="197" y="0"/>
                    <a:pt x="204" y="0"/>
                  </a:cubicBezTo>
                  <a:cubicBezTo>
                    <a:pt x="206" y="1"/>
                    <a:pt x="206" y="1"/>
                    <a:pt x="207" y="2"/>
                  </a:cubicBezTo>
                  <a:cubicBezTo>
                    <a:pt x="214" y="3"/>
                    <a:pt x="220" y="1"/>
                    <a:pt x="220" y="6"/>
                  </a:cubicBezTo>
                  <a:cubicBezTo>
                    <a:pt x="224" y="7"/>
                    <a:pt x="223" y="5"/>
                    <a:pt x="226" y="5"/>
                  </a:cubicBezTo>
                  <a:cubicBezTo>
                    <a:pt x="226" y="9"/>
                    <a:pt x="231" y="8"/>
                    <a:pt x="232" y="10"/>
                  </a:cubicBezTo>
                  <a:cubicBezTo>
                    <a:pt x="236" y="11"/>
                    <a:pt x="235" y="8"/>
                    <a:pt x="238" y="9"/>
                  </a:cubicBezTo>
                  <a:cubicBezTo>
                    <a:pt x="237" y="13"/>
                    <a:pt x="243" y="10"/>
                    <a:pt x="245" y="11"/>
                  </a:cubicBezTo>
                  <a:cubicBezTo>
                    <a:pt x="243" y="13"/>
                    <a:pt x="243" y="12"/>
                    <a:pt x="244" y="16"/>
                  </a:cubicBezTo>
                  <a:cubicBezTo>
                    <a:pt x="243" y="14"/>
                    <a:pt x="242" y="15"/>
                    <a:pt x="242" y="17"/>
                  </a:cubicBezTo>
                  <a:cubicBezTo>
                    <a:pt x="229" y="18"/>
                    <a:pt x="214" y="18"/>
                    <a:pt x="205" y="19"/>
                  </a:cubicBezTo>
                  <a:cubicBezTo>
                    <a:pt x="204" y="19"/>
                    <a:pt x="204" y="20"/>
                    <a:pt x="204" y="20"/>
                  </a:cubicBezTo>
                  <a:cubicBezTo>
                    <a:pt x="203" y="20"/>
                    <a:pt x="203" y="19"/>
                    <a:pt x="204" y="19"/>
                  </a:cubicBezTo>
                  <a:cubicBezTo>
                    <a:pt x="204" y="19"/>
                    <a:pt x="202" y="18"/>
                    <a:pt x="202" y="18"/>
                  </a:cubicBezTo>
                  <a:cubicBezTo>
                    <a:pt x="201" y="18"/>
                    <a:pt x="202" y="20"/>
                    <a:pt x="202" y="20"/>
                  </a:cubicBezTo>
                  <a:cubicBezTo>
                    <a:pt x="199" y="21"/>
                    <a:pt x="197" y="20"/>
                    <a:pt x="196" y="2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4" name="Freeform 83"/>
            <p:cNvSpPr/>
            <p:nvPr/>
          </p:nvSpPr>
          <p:spPr bwMode="auto">
            <a:xfrm>
              <a:off x="9100727" y="1084112"/>
              <a:ext cx="536575" cy="288925"/>
            </a:xfrm>
            <a:custGeom>
              <a:avLst/>
              <a:gdLst>
                <a:gd name="T0" fmla="*/ 314 w 143"/>
                <a:gd name="T1" fmla="*/ 17 h 77"/>
                <a:gd name="T2" fmla="*/ 333 w 143"/>
                <a:gd name="T3" fmla="*/ 28 h 77"/>
                <a:gd name="T4" fmla="*/ 326 w 143"/>
                <a:gd name="T5" fmla="*/ 33 h 77"/>
                <a:gd name="T6" fmla="*/ 312 w 143"/>
                <a:gd name="T7" fmla="*/ 40 h 77"/>
                <a:gd name="T8" fmla="*/ 272 w 143"/>
                <a:gd name="T9" fmla="*/ 47 h 77"/>
                <a:gd name="T10" fmla="*/ 288 w 143"/>
                <a:gd name="T11" fmla="*/ 54 h 77"/>
                <a:gd name="T12" fmla="*/ 255 w 143"/>
                <a:gd name="T13" fmla="*/ 69 h 77"/>
                <a:gd name="T14" fmla="*/ 246 w 143"/>
                <a:gd name="T15" fmla="*/ 73 h 77"/>
                <a:gd name="T16" fmla="*/ 229 w 143"/>
                <a:gd name="T17" fmla="*/ 80 h 77"/>
                <a:gd name="T18" fmla="*/ 201 w 143"/>
                <a:gd name="T19" fmla="*/ 92 h 77"/>
                <a:gd name="T20" fmla="*/ 191 w 143"/>
                <a:gd name="T21" fmla="*/ 102 h 77"/>
                <a:gd name="T22" fmla="*/ 173 w 143"/>
                <a:gd name="T23" fmla="*/ 104 h 77"/>
                <a:gd name="T24" fmla="*/ 184 w 143"/>
                <a:gd name="T25" fmla="*/ 121 h 77"/>
                <a:gd name="T26" fmla="*/ 163 w 143"/>
                <a:gd name="T27" fmla="*/ 135 h 77"/>
                <a:gd name="T28" fmla="*/ 151 w 143"/>
                <a:gd name="T29" fmla="*/ 142 h 77"/>
                <a:gd name="T30" fmla="*/ 125 w 143"/>
                <a:gd name="T31" fmla="*/ 158 h 77"/>
                <a:gd name="T32" fmla="*/ 132 w 143"/>
                <a:gd name="T33" fmla="*/ 173 h 77"/>
                <a:gd name="T34" fmla="*/ 111 w 143"/>
                <a:gd name="T35" fmla="*/ 180 h 77"/>
                <a:gd name="T36" fmla="*/ 69 w 143"/>
                <a:gd name="T37" fmla="*/ 170 h 77"/>
                <a:gd name="T38" fmla="*/ 57 w 143"/>
                <a:gd name="T39" fmla="*/ 173 h 77"/>
                <a:gd name="T40" fmla="*/ 35 w 143"/>
                <a:gd name="T41" fmla="*/ 158 h 77"/>
                <a:gd name="T42" fmla="*/ 57 w 143"/>
                <a:gd name="T43" fmla="*/ 142 h 77"/>
                <a:gd name="T44" fmla="*/ 78 w 143"/>
                <a:gd name="T45" fmla="*/ 142 h 77"/>
                <a:gd name="T46" fmla="*/ 38 w 143"/>
                <a:gd name="T47" fmla="*/ 135 h 77"/>
                <a:gd name="T48" fmla="*/ 61 w 143"/>
                <a:gd name="T49" fmla="*/ 118 h 77"/>
                <a:gd name="T50" fmla="*/ 80 w 143"/>
                <a:gd name="T51" fmla="*/ 118 h 77"/>
                <a:gd name="T52" fmla="*/ 80 w 143"/>
                <a:gd name="T53" fmla="*/ 106 h 77"/>
                <a:gd name="T54" fmla="*/ 76 w 143"/>
                <a:gd name="T55" fmla="*/ 92 h 77"/>
                <a:gd name="T56" fmla="*/ 61 w 143"/>
                <a:gd name="T57" fmla="*/ 87 h 77"/>
                <a:gd name="T58" fmla="*/ 92 w 143"/>
                <a:gd name="T59" fmla="*/ 85 h 77"/>
                <a:gd name="T60" fmla="*/ 104 w 143"/>
                <a:gd name="T61" fmla="*/ 78 h 77"/>
                <a:gd name="T62" fmla="*/ 125 w 143"/>
                <a:gd name="T63" fmla="*/ 61 h 77"/>
                <a:gd name="T64" fmla="*/ 78 w 143"/>
                <a:gd name="T65" fmla="*/ 71 h 77"/>
                <a:gd name="T66" fmla="*/ 45 w 143"/>
                <a:gd name="T67" fmla="*/ 61 h 77"/>
                <a:gd name="T68" fmla="*/ 12 w 143"/>
                <a:gd name="T69" fmla="*/ 54 h 77"/>
                <a:gd name="T70" fmla="*/ 5 w 143"/>
                <a:gd name="T71" fmla="*/ 38 h 77"/>
                <a:gd name="T72" fmla="*/ 61 w 143"/>
                <a:gd name="T73" fmla="*/ 24 h 77"/>
                <a:gd name="T74" fmla="*/ 99 w 143"/>
                <a:gd name="T75" fmla="*/ 14 h 77"/>
                <a:gd name="T76" fmla="*/ 147 w 143"/>
                <a:gd name="T77" fmla="*/ 7 h 77"/>
                <a:gd name="T78" fmla="*/ 194 w 143"/>
                <a:gd name="T79" fmla="*/ 5 h 77"/>
                <a:gd name="T80" fmla="*/ 220 w 143"/>
                <a:gd name="T81" fmla="*/ 5 h 77"/>
                <a:gd name="T82" fmla="*/ 267 w 143"/>
                <a:gd name="T83" fmla="*/ 5 h 77"/>
                <a:gd name="T84" fmla="*/ 314 w 143"/>
                <a:gd name="T85" fmla="*/ 7 h 7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43" h="77">
                  <a:moveTo>
                    <a:pt x="133" y="3"/>
                  </a:moveTo>
                  <a:cubicBezTo>
                    <a:pt x="131" y="5"/>
                    <a:pt x="133" y="4"/>
                    <a:pt x="133" y="7"/>
                  </a:cubicBezTo>
                  <a:cubicBezTo>
                    <a:pt x="136" y="7"/>
                    <a:pt x="139" y="7"/>
                    <a:pt x="142" y="7"/>
                  </a:cubicBezTo>
                  <a:cubicBezTo>
                    <a:pt x="143" y="10"/>
                    <a:pt x="141" y="10"/>
                    <a:pt x="141" y="12"/>
                  </a:cubicBezTo>
                  <a:cubicBezTo>
                    <a:pt x="141" y="13"/>
                    <a:pt x="138" y="12"/>
                    <a:pt x="138" y="12"/>
                  </a:cubicBezTo>
                  <a:cubicBezTo>
                    <a:pt x="137" y="12"/>
                    <a:pt x="138" y="14"/>
                    <a:pt x="138" y="14"/>
                  </a:cubicBezTo>
                  <a:cubicBezTo>
                    <a:pt x="136" y="15"/>
                    <a:pt x="133" y="16"/>
                    <a:pt x="133" y="14"/>
                  </a:cubicBezTo>
                  <a:cubicBezTo>
                    <a:pt x="132" y="14"/>
                    <a:pt x="132" y="16"/>
                    <a:pt x="132" y="17"/>
                  </a:cubicBezTo>
                  <a:cubicBezTo>
                    <a:pt x="131" y="18"/>
                    <a:pt x="127" y="16"/>
                    <a:pt x="127" y="18"/>
                  </a:cubicBezTo>
                  <a:cubicBezTo>
                    <a:pt x="123" y="18"/>
                    <a:pt x="118" y="16"/>
                    <a:pt x="115" y="20"/>
                  </a:cubicBezTo>
                  <a:cubicBezTo>
                    <a:pt x="116" y="23"/>
                    <a:pt x="121" y="20"/>
                    <a:pt x="122" y="19"/>
                  </a:cubicBezTo>
                  <a:cubicBezTo>
                    <a:pt x="124" y="20"/>
                    <a:pt x="122" y="21"/>
                    <a:pt x="122" y="23"/>
                  </a:cubicBezTo>
                  <a:cubicBezTo>
                    <a:pt x="118" y="23"/>
                    <a:pt x="116" y="25"/>
                    <a:pt x="112" y="25"/>
                  </a:cubicBezTo>
                  <a:cubicBezTo>
                    <a:pt x="110" y="26"/>
                    <a:pt x="109" y="27"/>
                    <a:pt x="108" y="29"/>
                  </a:cubicBezTo>
                  <a:cubicBezTo>
                    <a:pt x="107" y="29"/>
                    <a:pt x="106" y="28"/>
                    <a:pt x="105" y="29"/>
                  </a:cubicBezTo>
                  <a:cubicBezTo>
                    <a:pt x="103" y="29"/>
                    <a:pt x="104" y="30"/>
                    <a:pt x="104" y="31"/>
                  </a:cubicBezTo>
                  <a:cubicBezTo>
                    <a:pt x="102" y="32"/>
                    <a:pt x="100" y="30"/>
                    <a:pt x="100" y="32"/>
                  </a:cubicBezTo>
                  <a:cubicBezTo>
                    <a:pt x="100" y="34"/>
                    <a:pt x="97" y="33"/>
                    <a:pt x="97" y="34"/>
                  </a:cubicBezTo>
                  <a:cubicBezTo>
                    <a:pt x="96" y="37"/>
                    <a:pt x="93" y="35"/>
                    <a:pt x="92" y="37"/>
                  </a:cubicBezTo>
                  <a:cubicBezTo>
                    <a:pt x="90" y="39"/>
                    <a:pt x="88" y="38"/>
                    <a:pt x="85" y="39"/>
                  </a:cubicBezTo>
                  <a:cubicBezTo>
                    <a:pt x="84" y="39"/>
                    <a:pt x="85" y="40"/>
                    <a:pt x="84" y="40"/>
                  </a:cubicBezTo>
                  <a:cubicBezTo>
                    <a:pt x="81" y="41"/>
                    <a:pt x="83" y="41"/>
                    <a:pt x="81" y="43"/>
                  </a:cubicBezTo>
                  <a:cubicBezTo>
                    <a:pt x="81" y="43"/>
                    <a:pt x="80" y="43"/>
                    <a:pt x="80" y="43"/>
                  </a:cubicBezTo>
                  <a:cubicBezTo>
                    <a:pt x="79" y="43"/>
                    <a:pt x="77" y="45"/>
                    <a:pt x="73" y="44"/>
                  </a:cubicBezTo>
                  <a:cubicBezTo>
                    <a:pt x="73" y="45"/>
                    <a:pt x="78" y="46"/>
                    <a:pt x="73" y="46"/>
                  </a:cubicBezTo>
                  <a:cubicBezTo>
                    <a:pt x="74" y="49"/>
                    <a:pt x="79" y="47"/>
                    <a:pt x="78" y="51"/>
                  </a:cubicBezTo>
                  <a:cubicBezTo>
                    <a:pt x="75" y="48"/>
                    <a:pt x="75" y="51"/>
                    <a:pt x="75" y="55"/>
                  </a:cubicBezTo>
                  <a:cubicBezTo>
                    <a:pt x="73" y="51"/>
                    <a:pt x="72" y="56"/>
                    <a:pt x="69" y="57"/>
                  </a:cubicBezTo>
                  <a:cubicBezTo>
                    <a:pt x="67" y="58"/>
                    <a:pt x="64" y="57"/>
                    <a:pt x="62" y="59"/>
                  </a:cubicBezTo>
                  <a:cubicBezTo>
                    <a:pt x="62" y="60"/>
                    <a:pt x="64" y="60"/>
                    <a:pt x="64" y="60"/>
                  </a:cubicBezTo>
                  <a:cubicBezTo>
                    <a:pt x="64" y="61"/>
                    <a:pt x="60" y="62"/>
                    <a:pt x="62" y="63"/>
                  </a:cubicBezTo>
                  <a:cubicBezTo>
                    <a:pt x="61" y="66"/>
                    <a:pt x="54" y="64"/>
                    <a:pt x="53" y="67"/>
                  </a:cubicBezTo>
                  <a:cubicBezTo>
                    <a:pt x="55" y="69"/>
                    <a:pt x="58" y="70"/>
                    <a:pt x="62" y="70"/>
                  </a:cubicBezTo>
                  <a:cubicBezTo>
                    <a:pt x="63" y="74"/>
                    <a:pt x="57" y="70"/>
                    <a:pt x="56" y="73"/>
                  </a:cubicBezTo>
                  <a:cubicBezTo>
                    <a:pt x="56" y="75"/>
                    <a:pt x="55" y="73"/>
                    <a:pt x="54" y="73"/>
                  </a:cubicBezTo>
                  <a:cubicBezTo>
                    <a:pt x="51" y="73"/>
                    <a:pt x="50" y="77"/>
                    <a:pt x="47" y="76"/>
                  </a:cubicBezTo>
                  <a:cubicBezTo>
                    <a:pt x="46" y="74"/>
                    <a:pt x="44" y="74"/>
                    <a:pt x="45" y="72"/>
                  </a:cubicBezTo>
                  <a:cubicBezTo>
                    <a:pt x="39" y="71"/>
                    <a:pt x="35" y="73"/>
                    <a:pt x="29" y="72"/>
                  </a:cubicBezTo>
                  <a:cubicBezTo>
                    <a:pt x="29" y="72"/>
                    <a:pt x="28" y="71"/>
                    <a:pt x="28" y="71"/>
                  </a:cubicBezTo>
                  <a:cubicBezTo>
                    <a:pt x="26" y="71"/>
                    <a:pt x="25" y="73"/>
                    <a:pt x="24" y="73"/>
                  </a:cubicBezTo>
                  <a:cubicBezTo>
                    <a:pt x="18" y="74"/>
                    <a:pt x="13" y="72"/>
                    <a:pt x="7" y="71"/>
                  </a:cubicBezTo>
                  <a:cubicBezTo>
                    <a:pt x="9" y="69"/>
                    <a:pt x="11" y="67"/>
                    <a:pt x="15" y="67"/>
                  </a:cubicBezTo>
                  <a:cubicBezTo>
                    <a:pt x="18" y="67"/>
                    <a:pt x="16" y="62"/>
                    <a:pt x="18" y="62"/>
                  </a:cubicBezTo>
                  <a:cubicBezTo>
                    <a:pt x="21" y="63"/>
                    <a:pt x="21" y="60"/>
                    <a:pt x="24" y="60"/>
                  </a:cubicBezTo>
                  <a:cubicBezTo>
                    <a:pt x="23" y="64"/>
                    <a:pt x="28" y="64"/>
                    <a:pt x="32" y="64"/>
                  </a:cubicBezTo>
                  <a:cubicBezTo>
                    <a:pt x="34" y="63"/>
                    <a:pt x="30" y="62"/>
                    <a:pt x="33" y="60"/>
                  </a:cubicBezTo>
                  <a:cubicBezTo>
                    <a:pt x="32" y="58"/>
                    <a:pt x="26" y="61"/>
                    <a:pt x="28" y="56"/>
                  </a:cubicBezTo>
                  <a:cubicBezTo>
                    <a:pt x="23" y="57"/>
                    <a:pt x="22" y="58"/>
                    <a:pt x="16" y="57"/>
                  </a:cubicBezTo>
                  <a:cubicBezTo>
                    <a:pt x="17" y="55"/>
                    <a:pt x="20" y="54"/>
                    <a:pt x="22" y="53"/>
                  </a:cubicBezTo>
                  <a:cubicBezTo>
                    <a:pt x="24" y="52"/>
                    <a:pt x="25" y="51"/>
                    <a:pt x="26" y="50"/>
                  </a:cubicBezTo>
                  <a:cubicBezTo>
                    <a:pt x="27" y="50"/>
                    <a:pt x="28" y="50"/>
                    <a:pt x="28" y="49"/>
                  </a:cubicBezTo>
                  <a:cubicBezTo>
                    <a:pt x="31" y="48"/>
                    <a:pt x="33" y="49"/>
                    <a:pt x="34" y="50"/>
                  </a:cubicBezTo>
                  <a:cubicBezTo>
                    <a:pt x="36" y="49"/>
                    <a:pt x="37" y="48"/>
                    <a:pt x="38" y="46"/>
                  </a:cubicBezTo>
                  <a:cubicBezTo>
                    <a:pt x="38" y="44"/>
                    <a:pt x="35" y="46"/>
                    <a:pt x="34" y="45"/>
                  </a:cubicBezTo>
                  <a:cubicBezTo>
                    <a:pt x="34" y="45"/>
                    <a:pt x="33" y="42"/>
                    <a:pt x="33" y="42"/>
                  </a:cubicBezTo>
                  <a:cubicBezTo>
                    <a:pt x="33" y="41"/>
                    <a:pt x="31" y="40"/>
                    <a:pt x="32" y="39"/>
                  </a:cubicBezTo>
                  <a:cubicBezTo>
                    <a:pt x="31" y="40"/>
                    <a:pt x="30" y="40"/>
                    <a:pt x="28" y="40"/>
                  </a:cubicBezTo>
                  <a:cubicBezTo>
                    <a:pt x="29" y="38"/>
                    <a:pt x="28" y="37"/>
                    <a:pt x="26" y="37"/>
                  </a:cubicBezTo>
                  <a:cubicBezTo>
                    <a:pt x="27" y="35"/>
                    <a:pt x="28" y="33"/>
                    <a:pt x="32" y="33"/>
                  </a:cubicBezTo>
                  <a:cubicBezTo>
                    <a:pt x="35" y="33"/>
                    <a:pt x="34" y="37"/>
                    <a:pt x="39" y="36"/>
                  </a:cubicBezTo>
                  <a:cubicBezTo>
                    <a:pt x="39" y="37"/>
                    <a:pt x="39" y="38"/>
                    <a:pt x="40" y="38"/>
                  </a:cubicBezTo>
                  <a:cubicBezTo>
                    <a:pt x="44" y="39"/>
                    <a:pt x="42" y="34"/>
                    <a:pt x="44" y="33"/>
                  </a:cubicBezTo>
                  <a:cubicBezTo>
                    <a:pt x="49" y="32"/>
                    <a:pt x="55" y="30"/>
                    <a:pt x="58" y="26"/>
                  </a:cubicBezTo>
                  <a:cubicBezTo>
                    <a:pt x="57" y="23"/>
                    <a:pt x="56" y="28"/>
                    <a:pt x="53" y="26"/>
                  </a:cubicBezTo>
                  <a:cubicBezTo>
                    <a:pt x="51" y="28"/>
                    <a:pt x="48" y="28"/>
                    <a:pt x="47" y="30"/>
                  </a:cubicBezTo>
                  <a:cubicBezTo>
                    <a:pt x="44" y="29"/>
                    <a:pt x="38" y="30"/>
                    <a:pt x="33" y="30"/>
                  </a:cubicBezTo>
                  <a:cubicBezTo>
                    <a:pt x="30" y="30"/>
                    <a:pt x="28" y="28"/>
                    <a:pt x="25" y="30"/>
                  </a:cubicBezTo>
                  <a:cubicBezTo>
                    <a:pt x="24" y="26"/>
                    <a:pt x="21" y="30"/>
                    <a:pt x="19" y="26"/>
                  </a:cubicBezTo>
                  <a:cubicBezTo>
                    <a:pt x="17" y="28"/>
                    <a:pt x="14" y="25"/>
                    <a:pt x="9" y="26"/>
                  </a:cubicBezTo>
                  <a:cubicBezTo>
                    <a:pt x="10" y="22"/>
                    <a:pt x="6" y="25"/>
                    <a:pt x="5" y="23"/>
                  </a:cubicBezTo>
                  <a:cubicBezTo>
                    <a:pt x="4" y="20"/>
                    <a:pt x="7" y="20"/>
                    <a:pt x="8" y="19"/>
                  </a:cubicBezTo>
                  <a:cubicBezTo>
                    <a:pt x="8" y="16"/>
                    <a:pt x="0" y="21"/>
                    <a:pt x="2" y="16"/>
                  </a:cubicBezTo>
                  <a:cubicBezTo>
                    <a:pt x="8" y="14"/>
                    <a:pt x="16" y="13"/>
                    <a:pt x="25" y="12"/>
                  </a:cubicBezTo>
                  <a:cubicBezTo>
                    <a:pt x="26" y="12"/>
                    <a:pt x="26" y="11"/>
                    <a:pt x="26" y="10"/>
                  </a:cubicBezTo>
                  <a:cubicBezTo>
                    <a:pt x="32" y="11"/>
                    <a:pt x="37" y="8"/>
                    <a:pt x="40" y="10"/>
                  </a:cubicBezTo>
                  <a:cubicBezTo>
                    <a:pt x="41" y="9"/>
                    <a:pt x="42" y="8"/>
                    <a:pt x="42" y="6"/>
                  </a:cubicBezTo>
                  <a:cubicBezTo>
                    <a:pt x="49" y="6"/>
                    <a:pt x="56" y="4"/>
                    <a:pt x="61" y="5"/>
                  </a:cubicBezTo>
                  <a:cubicBezTo>
                    <a:pt x="62" y="5"/>
                    <a:pt x="62" y="4"/>
                    <a:pt x="62" y="3"/>
                  </a:cubicBezTo>
                  <a:cubicBezTo>
                    <a:pt x="67" y="3"/>
                    <a:pt x="74" y="2"/>
                    <a:pt x="76" y="4"/>
                  </a:cubicBezTo>
                  <a:cubicBezTo>
                    <a:pt x="77" y="2"/>
                    <a:pt x="82" y="4"/>
                    <a:pt x="82" y="2"/>
                  </a:cubicBezTo>
                  <a:cubicBezTo>
                    <a:pt x="85" y="3"/>
                    <a:pt x="90" y="3"/>
                    <a:pt x="94" y="3"/>
                  </a:cubicBezTo>
                  <a:cubicBezTo>
                    <a:pt x="94" y="2"/>
                    <a:pt x="94" y="2"/>
                    <a:pt x="93" y="2"/>
                  </a:cubicBezTo>
                  <a:cubicBezTo>
                    <a:pt x="93" y="0"/>
                    <a:pt x="94" y="1"/>
                    <a:pt x="94" y="2"/>
                  </a:cubicBezTo>
                  <a:cubicBezTo>
                    <a:pt x="99" y="2"/>
                    <a:pt x="108" y="0"/>
                    <a:pt x="113" y="2"/>
                  </a:cubicBezTo>
                  <a:cubicBezTo>
                    <a:pt x="113" y="2"/>
                    <a:pt x="113" y="4"/>
                    <a:pt x="113" y="4"/>
                  </a:cubicBezTo>
                  <a:cubicBezTo>
                    <a:pt x="122" y="4"/>
                    <a:pt x="123" y="2"/>
                    <a:pt x="133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5" name="Freeform 84"/>
            <p:cNvSpPr/>
            <p:nvPr/>
          </p:nvSpPr>
          <p:spPr bwMode="auto">
            <a:xfrm>
              <a:off x="4407250" y="1191344"/>
              <a:ext cx="153988" cy="55562"/>
            </a:xfrm>
            <a:custGeom>
              <a:avLst/>
              <a:gdLst>
                <a:gd name="T0" fmla="*/ 26 w 41"/>
                <a:gd name="T1" fmla="*/ 5 h 15"/>
                <a:gd name="T2" fmla="*/ 26 w 41"/>
                <a:gd name="T3" fmla="*/ 7 h 15"/>
                <a:gd name="T4" fmla="*/ 33 w 41"/>
                <a:gd name="T5" fmla="*/ 16 h 15"/>
                <a:gd name="T6" fmla="*/ 43 w 41"/>
                <a:gd name="T7" fmla="*/ 9 h 15"/>
                <a:gd name="T8" fmla="*/ 57 w 41"/>
                <a:gd name="T9" fmla="*/ 16 h 15"/>
                <a:gd name="T10" fmla="*/ 80 w 41"/>
                <a:gd name="T11" fmla="*/ 9 h 15"/>
                <a:gd name="T12" fmla="*/ 92 w 41"/>
                <a:gd name="T13" fmla="*/ 16 h 15"/>
                <a:gd name="T14" fmla="*/ 88 w 41"/>
                <a:gd name="T15" fmla="*/ 26 h 15"/>
                <a:gd name="T16" fmla="*/ 62 w 41"/>
                <a:gd name="T17" fmla="*/ 30 h 15"/>
                <a:gd name="T18" fmla="*/ 45 w 41"/>
                <a:gd name="T19" fmla="*/ 35 h 15"/>
                <a:gd name="T20" fmla="*/ 17 w 41"/>
                <a:gd name="T21" fmla="*/ 16 h 15"/>
                <a:gd name="T22" fmla="*/ 2 w 41"/>
                <a:gd name="T23" fmla="*/ 12 h 15"/>
                <a:gd name="T24" fmla="*/ 26 w 41"/>
                <a:gd name="T25" fmla="*/ 5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" h="15">
                  <a:moveTo>
                    <a:pt x="11" y="2"/>
                  </a:moveTo>
                  <a:cubicBezTo>
                    <a:pt x="12" y="2"/>
                    <a:pt x="11" y="3"/>
                    <a:pt x="11" y="3"/>
                  </a:cubicBezTo>
                  <a:cubicBezTo>
                    <a:pt x="10" y="6"/>
                    <a:pt x="16" y="2"/>
                    <a:pt x="14" y="7"/>
                  </a:cubicBezTo>
                  <a:cubicBezTo>
                    <a:pt x="17" y="7"/>
                    <a:pt x="16" y="4"/>
                    <a:pt x="18" y="4"/>
                  </a:cubicBezTo>
                  <a:cubicBezTo>
                    <a:pt x="21" y="7"/>
                    <a:pt x="23" y="2"/>
                    <a:pt x="24" y="7"/>
                  </a:cubicBezTo>
                  <a:cubicBezTo>
                    <a:pt x="27" y="6"/>
                    <a:pt x="31" y="5"/>
                    <a:pt x="34" y="4"/>
                  </a:cubicBezTo>
                  <a:cubicBezTo>
                    <a:pt x="34" y="8"/>
                    <a:pt x="40" y="3"/>
                    <a:pt x="39" y="7"/>
                  </a:cubicBezTo>
                  <a:cubicBezTo>
                    <a:pt x="41" y="10"/>
                    <a:pt x="32" y="9"/>
                    <a:pt x="37" y="11"/>
                  </a:cubicBezTo>
                  <a:cubicBezTo>
                    <a:pt x="35" y="14"/>
                    <a:pt x="29" y="12"/>
                    <a:pt x="26" y="13"/>
                  </a:cubicBezTo>
                  <a:cubicBezTo>
                    <a:pt x="23" y="13"/>
                    <a:pt x="21" y="14"/>
                    <a:pt x="19" y="15"/>
                  </a:cubicBezTo>
                  <a:cubicBezTo>
                    <a:pt x="14" y="13"/>
                    <a:pt x="10" y="11"/>
                    <a:pt x="7" y="7"/>
                  </a:cubicBezTo>
                  <a:cubicBezTo>
                    <a:pt x="6" y="6"/>
                    <a:pt x="1" y="8"/>
                    <a:pt x="1" y="5"/>
                  </a:cubicBezTo>
                  <a:cubicBezTo>
                    <a:pt x="0" y="0"/>
                    <a:pt x="10" y="6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6" name="Freeform 85"/>
            <p:cNvSpPr/>
            <p:nvPr/>
          </p:nvSpPr>
          <p:spPr bwMode="auto">
            <a:xfrm>
              <a:off x="8695914" y="1271437"/>
              <a:ext cx="68263" cy="19050"/>
            </a:xfrm>
            <a:custGeom>
              <a:avLst/>
              <a:gdLst>
                <a:gd name="T0" fmla="*/ 41 w 18"/>
                <a:gd name="T1" fmla="*/ 0 h 5"/>
                <a:gd name="T2" fmla="*/ 24 w 18"/>
                <a:gd name="T3" fmla="*/ 7 h 5"/>
                <a:gd name="T4" fmla="*/ 19 w 18"/>
                <a:gd name="T5" fmla="*/ 12 h 5"/>
                <a:gd name="T6" fmla="*/ 7 w 18"/>
                <a:gd name="T7" fmla="*/ 12 h 5"/>
                <a:gd name="T8" fmla="*/ 14 w 18"/>
                <a:gd name="T9" fmla="*/ 2 h 5"/>
                <a:gd name="T10" fmla="*/ 41 w 18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5">
                  <a:moveTo>
                    <a:pt x="17" y="0"/>
                  </a:moveTo>
                  <a:cubicBezTo>
                    <a:pt x="18" y="3"/>
                    <a:pt x="13" y="3"/>
                    <a:pt x="10" y="3"/>
                  </a:cubicBezTo>
                  <a:cubicBezTo>
                    <a:pt x="9" y="3"/>
                    <a:pt x="9" y="4"/>
                    <a:pt x="8" y="5"/>
                  </a:cubicBezTo>
                  <a:cubicBezTo>
                    <a:pt x="6" y="5"/>
                    <a:pt x="3" y="3"/>
                    <a:pt x="3" y="5"/>
                  </a:cubicBezTo>
                  <a:cubicBezTo>
                    <a:pt x="0" y="5"/>
                    <a:pt x="5" y="1"/>
                    <a:pt x="6" y="1"/>
                  </a:cubicBezTo>
                  <a:cubicBezTo>
                    <a:pt x="8" y="3"/>
                    <a:pt x="13" y="0"/>
                    <a:pt x="17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7" name="Freeform 86"/>
            <p:cNvSpPr/>
            <p:nvPr/>
          </p:nvSpPr>
          <p:spPr bwMode="auto">
            <a:xfrm>
              <a:off x="8973727" y="1271437"/>
              <a:ext cx="63500" cy="38100"/>
            </a:xfrm>
            <a:custGeom>
              <a:avLst/>
              <a:gdLst>
                <a:gd name="T0" fmla="*/ 19 w 17"/>
                <a:gd name="T1" fmla="*/ 0 h 10"/>
                <a:gd name="T2" fmla="*/ 14 w 17"/>
                <a:gd name="T3" fmla="*/ 2 h 10"/>
                <a:gd name="T4" fmla="*/ 28 w 17"/>
                <a:gd name="T5" fmla="*/ 12 h 10"/>
                <a:gd name="T6" fmla="*/ 33 w 17"/>
                <a:gd name="T7" fmla="*/ 7 h 10"/>
                <a:gd name="T8" fmla="*/ 16 w 17"/>
                <a:gd name="T9" fmla="*/ 24 h 10"/>
                <a:gd name="T10" fmla="*/ 0 w 17"/>
                <a:gd name="T11" fmla="*/ 5 h 10"/>
                <a:gd name="T12" fmla="*/ 19 w 17"/>
                <a:gd name="T13" fmla="*/ 0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">
                  <a:moveTo>
                    <a:pt x="8" y="0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6" y="4"/>
                    <a:pt x="13" y="0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7" y="7"/>
                    <a:pt x="8" y="7"/>
                    <a:pt x="7" y="10"/>
                  </a:cubicBezTo>
                  <a:cubicBezTo>
                    <a:pt x="4" y="8"/>
                    <a:pt x="4" y="3"/>
                    <a:pt x="0" y="2"/>
                  </a:cubicBezTo>
                  <a:cubicBezTo>
                    <a:pt x="1" y="0"/>
                    <a:pt x="6" y="1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8" name="Freeform 87"/>
            <p:cNvSpPr>
              <a:spLocks noEditPoints="1"/>
            </p:cNvSpPr>
            <p:nvPr/>
          </p:nvSpPr>
          <p:spPr bwMode="auto">
            <a:xfrm>
              <a:off x="3754788" y="1315169"/>
              <a:ext cx="3732213" cy="2444750"/>
            </a:xfrm>
            <a:custGeom>
              <a:avLst/>
              <a:gdLst>
                <a:gd name="T0" fmla="*/ 1396 w 995"/>
                <a:gd name="T1" fmla="*/ 106 h 652"/>
                <a:gd name="T2" fmla="*/ 1649 w 995"/>
                <a:gd name="T3" fmla="*/ 106 h 652"/>
                <a:gd name="T4" fmla="*/ 1862 w 995"/>
                <a:gd name="T5" fmla="*/ 128 h 652"/>
                <a:gd name="T6" fmla="*/ 2136 w 995"/>
                <a:gd name="T7" fmla="*/ 172 h 652"/>
                <a:gd name="T8" fmla="*/ 2351 w 995"/>
                <a:gd name="T9" fmla="*/ 241 h 652"/>
                <a:gd name="T10" fmla="*/ 2214 w 995"/>
                <a:gd name="T11" fmla="*/ 274 h 652"/>
                <a:gd name="T12" fmla="*/ 2039 w 995"/>
                <a:gd name="T13" fmla="*/ 409 h 652"/>
                <a:gd name="T14" fmla="*/ 1971 w 995"/>
                <a:gd name="T15" fmla="*/ 449 h 652"/>
                <a:gd name="T16" fmla="*/ 2060 w 995"/>
                <a:gd name="T17" fmla="*/ 309 h 652"/>
                <a:gd name="T18" fmla="*/ 1862 w 995"/>
                <a:gd name="T19" fmla="*/ 368 h 652"/>
                <a:gd name="T20" fmla="*/ 1798 w 995"/>
                <a:gd name="T21" fmla="*/ 465 h 652"/>
                <a:gd name="T22" fmla="*/ 1685 w 995"/>
                <a:gd name="T23" fmla="*/ 619 h 652"/>
                <a:gd name="T24" fmla="*/ 1614 w 995"/>
                <a:gd name="T25" fmla="*/ 654 h 652"/>
                <a:gd name="T26" fmla="*/ 1583 w 995"/>
                <a:gd name="T27" fmla="*/ 692 h 652"/>
                <a:gd name="T28" fmla="*/ 1484 w 995"/>
                <a:gd name="T29" fmla="*/ 874 h 652"/>
                <a:gd name="T30" fmla="*/ 1427 w 995"/>
                <a:gd name="T31" fmla="*/ 1006 h 652"/>
                <a:gd name="T32" fmla="*/ 1335 w 995"/>
                <a:gd name="T33" fmla="*/ 1023 h 652"/>
                <a:gd name="T34" fmla="*/ 1316 w 995"/>
                <a:gd name="T35" fmla="*/ 1027 h 652"/>
                <a:gd name="T36" fmla="*/ 1266 w 995"/>
                <a:gd name="T37" fmla="*/ 898 h 652"/>
                <a:gd name="T38" fmla="*/ 1108 w 995"/>
                <a:gd name="T39" fmla="*/ 980 h 652"/>
                <a:gd name="T40" fmla="*/ 992 w 995"/>
                <a:gd name="T41" fmla="*/ 864 h 652"/>
                <a:gd name="T42" fmla="*/ 782 w 995"/>
                <a:gd name="T43" fmla="*/ 831 h 652"/>
                <a:gd name="T44" fmla="*/ 832 w 995"/>
                <a:gd name="T45" fmla="*/ 919 h 652"/>
                <a:gd name="T46" fmla="*/ 676 w 995"/>
                <a:gd name="T47" fmla="*/ 928 h 652"/>
                <a:gd name="T48" fmla="*/ 584 w 995"/>
                <a:gd name="T49" fmla="*/ 815 h 652"/>
                <a:gd name="T50" fmla="*/ 657 w 995"/>
                <a:gd name="T51" fmla="*/ 964 h 652"/>
                <a:gd name="T52" fmla="*/ 702 w 995"/>
                <a:gd name="T53" fmla="*/ 1117 h 652"/>
                <a:gd name="T54" fmla="*/ 614 w 995"/>
                <a:gd name="T55" fmla="*/ 1339 h 652"/>
                <a:gd name="T56" fmla="*/ 525 w 995"/>
                <a:gd name="T57" fmla="*/ 1512 h 652"/>
                <a:gd name="T58" fmla="*/ 354 w 995"/>
                <a:gd name="T59" fmla="*/ 1379 h 652"/>
                <a:gd name="T60" fmla="*/ 333 w 995"/>
                <a:gd name="T61" fmla="*/ 1176 h 652"/>
                <a:gd name="T62" fmla="*/ 69 w 995"/>
                <a:gd name="T63" fmla="*/ 1046 h 652"/>
                <a:gd name="T64" fmla="*/ 9 w 995"/>
                <a:gd name="T65" fmla="*/ 879 h 652"/>
                <a:gd name="T66" fmla="*/ 241 w 995"/>
                <a:gd name="T67" fmla="*/ 694 h 652"/>
                <a:gd name="T68" fmla="*/ 392 w 995"/>
                <a:gd name="T69" fmla="*/ 763 h 652"/>
                <a:gd name="T70" fmla="*/ 565 w 995"/>
                <a:gd name="T71" fmla="*/ 763 h 652"/>
                <a:gd name="T72" fmla="*/ 461 w 995"/>
                <a:gd name="T73" fmla="*/ 650 h 652"/>
                <a:gd name="T74" fmla="*/ 380 w 995"/>
                <a:gd name="T75" fmla="*/ 600 h 652"/>
                <a:gd name="T76" fmla="*/ 388 w 995"/>
                <a:gd name="T77" fmla="*/ 645 h 652"/>
                <a:gd name="T78" fmla="*/ 236 w 995"/>
                <a:gd name="T79" fmla="*/ 607 h 652"/>
                <a:gd name="T80" fmla="*/ 172 w 995"/>
                <a:gd name="T81" fmla="*/ 605 h 652"/>
                <a:gd name="T82" fmla="*/ 236 w 995"/>
                <a:gd name="T83" fmla="*/ 491 h 652"/>
                <a:gd name="T84" fmla="*/ 319 w 995"/>
                <a:gd name="T85" fmla="*/ 435 h 652"/>
                <a:gd name="T86" fmla="*/ 473 w 995"/>
                <a:gd name="T87" fmla="*/ 368 h 652"/>
                <a:gd name="T88" fmla="*/ 468 w 995"/>
                <a:gd name="T89" fmla="*/ 293 h 652"/>
                <a:gd name="T90" fmla="*/ 413 w 995"/>
                <a:gd name="T91" fmla="*/ 354 h 652"/>
                <a:gd name="T92" fmla="*/ 272 w 995"/>
                <a:gd name="T93" fmla="*/ 373 h 652"/>
                <a:gd name="T94" fmla="*/ 340 w 995"/>
                <a:gd name="T95" fmla="*/ 250 h 652"/>
                <a:gd name="T96" fmla="*/ 529 w 995"/>
                <a:gd name="T97" fmla="*/ 158 h 652"/>
                <a:gd name="T98" fmla="*/ 593 w 995"/>
                <a:gd name="T99" fmla="*/ 229 h 652"/>
                <a:gd name="T100" fmla="*/ 702 w 995"/>
                <a:gd name="T101" fmla="*/ 198 h 652"/>
                <a:gd name="T102" fmla="*/ 891 w 995"/>
                <a:gd name="T103" fmla="*/ 189 h 652"/>
                <a:gd name="T104" fmla="*/ 985 w 995"/>
                <a:gd name="T105" fmla="*/ 125 h 652"/>
                <a:gd name="T106" fmla="*/ 1051 w 995"/>
                <a:gd name="T107" fmla="*/ 194 h 652"/>
                <a:gd name="T108" fmla="*/ 1096 w 995"/>
                <a:gd name="T109" fmla="*/ 120 h 652"/>
                <a:gd name="T110" fmla="*/ 1328 w 995"/>
                <a:gd name="T111" fmla="*/ 26 h 652"/>
                <a:gd name="T112" fmla="*/ 555 w 995"/>
                <a:gd name="T113" fmla="*/ 557 h 652"/>
                <a:gd name="T114" fmla="*/ 671 w 995"/>
                <a:gd name="T115" fmla="*/ 633 h 652"/>
                <a:gd name="T116" fmla="*/ 794 w 995"/>
                <a:gd name="T117" fmla="*/ 614 h 652"/>
                <a:gd name="T118" fmla="*/ 754 w 995"/>
                <a:gd name="T119" fmla="*/ 671 h 652"/>
                <a:gd name="T120" fmla="*/ 560 w 995"/>
                <a:gd name="T121" fmla="*/ 1136 h 6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995" h="652">
                  <a:moveTo>
                    <a:pt x="599" y="7"/>
                  </a:moveTo>
                  <a:cubicBezTo>
                    <a:pt x="599" y="8"/>
                    <a:pt x="601" y="8"/>
                    <a:pt x="603" y="8"/>
                  </a:cubicBezTo>
                  <a:cubicBezTo>
                    <a:pt x="603" y="9"/>
                    <a:pt x="601" y="9"/>
                    <a:pt x="599" y="9"/>
                  </a:cubicBezTo>
                  <a:cubicBezTo>
                    <a:pt x="604" y="14"/>
                    <a:pt x="609" y="7"/>
                    <a:pt x="618" y="9"/>
                  </a:cubicBezTo>
                  <a:cubicBezTo>
                    <a:pt x="620" y="12"/>
                    <a:pt x="623" y="14"/>
                    <a:pt x="628" y="15"/>
                  </a:cubicBezTo>
                  <a:cubicBezTo>
                    <a:pt x="628" y="16"/>
                    <a:pt x="627" y="18"/>
                    <a:pt x="628" y="20"/>
                  </a:cubicBezTo>
                  <a:cubicBezTo>
                    <a:pt x="628" y="21"/>
                    <a:pt x="630" y="21"/>
                    <a:pt x="630" y="23"/>
                  </a:cubicBezTo>
                  <a:cubicBezTo>
                    <a:pt x="627" y="23"/>
                    <a:pt x="628" y="25"/>
                    <a:pt x="628" y="27"/>
                  </a:cubicBezTo>
                  <a:cubicBezTo>
                    <a:pt x="626" y="26"/>
                    <a:pt x="625" y="25"/>
                    <a:pt x="623" y="25"/>
                  </a:cubicBezTo>
                  <a:cubicBezTo>
                    <a:pt x="621" y="26"/>
                    <a:pt x="623" y="27"/>
                    <a:pt x="622" y="28"/>
                  </a:cubicBezTo>
                  <a:cubicBezTo>
                    <a:pt x="621" y="28"/>
                    <a:pt x="620" y="27"/>
                    <a:pt x="619" y="27"/>
                  </a:cubicBezTo>
                  <a:cubicBezTo>
                    <a:pt x="618" y="27"/>
                    <a:pt x="616" y="29"/>
                    <a:pt x="612" y="28"/>
                  </a:cubicBezTo>
                  <a:cubicBezTo>
                    <a:pt x="611" y="27"/>
                    <a:pt x="612" y="30"/>
                    <a:pt x="611" y="30"/>
                  </a:cubicBezTo>
                  <a:cubicBezTo>
                    <a:pt x="611" y="30"/>
                    <a:pt x="609" y="30"/>
                    <a:pt x="609" y="30"/>
                  </a:cubicBezTo>
                  <a:cubicBezTo>
                    <a:pt x="608" y="31"/>
                    <a:pt x="611" y="32"/>
                    <a:pt x="609" y="35"/>
                  </a:cubicBezTo>
                  <a:cubicBezTo>
                    <a:pt x="608" y="33"/>
                    <a:pt x="602" y="35"/>
                    <a:pt x="605" y="36"/>
                  </a:cubicBezTo>
                  <a:cubicBezTo>
                    <a:pt x="603" y="38"/>
                    <a:pt x="599" y="37"/>
                    <a:pt x="596" y="38"/>
                  </a:cubicBezTo>
                  <a:cubicBezTo>
                    <a:pt x="594" y="39"/>
                    <a:pt x="592" y="42"/>
                    <a:pt x="590" y="42"/>
                  </a:cubicBezTo>
                  <a:cubicBezTo>
                    <a:pt x="590" y="44"/>
                    <a:pt x="590" y="45"/>
                    <a:pt x="589" y="45"/>
                  </a:cubicBezTo>
                  <a:cubicBezTo>
                    <a:pt x="589" y="47"/>
                    <a:pt x="590" y="45"/>
                    <a:pt x="591" y="45"/>
                  </a:cubicBezTo>
                  <a:cubicBezTo>
                    <a:pt x="595" y="46"/>
                    <a:pt x="596" y="43"/>
                    <a:pt x="598" y="42"/>
                  </a:cubicBezTo>
                  <a:cubicBezTo>
                    <a:pt x="600" y="41"/>
                    <a:pt x="600" y="43"/>
                    <a:pt x="602" y="43"/>
                  </a:cubicBezTo>
                  <a:cubicBezTo>
                    <a:pt x="603" y="43"/>
                    <a:pt x="603" y="41"/>
                    <a:pt x="604" y="41"/>
                  </a:cubicBezTo>
                  <a:cubicBezTo>
                    <a:pt x="606" y="40"/>
                    <a:pt x="609" y="41"/>
                    <a:pt x="612" y="40"/>
                  </a:cubicBezTo>
                  <a:cubicBezTo>
                    <a:pt x="614" y="39"/>
                    <a:pt x="611" y="38"/>
                    <a:pt x="613" y="37"/>
                  </a:cubicBezTo>
                  <a:cubicBezTo>
                    <a:pt x="614" y="37"/>
                    <a:pt x="615" y="38"/>
                    <a:pt x="616" y="37"/>
                  </a:cubicBezTo>
                  <a:cubicBezTo>
                    <a:pt x="616" y="37"/>
                    <a:pt x="617" y="35"/>
                    <a:pt x="617" y="35"/>
                  </a:cubicBezTo>
                  <a:cubicBezTo>
                    <a:pt x="617" y="35"/>
                    <a:pt x="620" y="36"/>
                    <a:pt x="622" y="36"/>
                  </a:cubicBezTo>
                  <a:cubicBezTo>
                    <a:pt x="624" y="36"/>
                    <a:pt x="625" y="35"/>
                    <a:pt x="628" y="35"/>
                  </a:cubicBezTo>
                  <a:cubicBezTo>
                    <a:pt x="628" y="36"/>
                    <a:pt x="628" y="37"/>
                    <a:pt x="628" y="38"/>
                  </a:cubicBezTo>
                  <a:cubicBezTo>
                    <a:pt x="629" y="37"/>
                    <a:pt x="630" y="37"/>
                    <a:pt x="630" y="40"/>
                  </a:cubicBezTo>
                  <a:cubicBezTo>
                    <a:pt x="636" y="39"/>
                    <a:pt x="646" y="40"/>
                    <a:pt x="656" y="40"/>
                  </a:cubicBezTo>
                  <a:cubicBezTo>
                    <a:pt x="655" y="45"/>
                    <a:pt x="664" y="41"/>
                    <a:pt x="663" y="47"/>
                  </a:cubicBezTo>
                  <a:cubicBezTo>
                    <a:pt x="664" y="45"/>
                    <a:pt x="666" y="47"/>
                    <a:pt x="668" y="47"/>
                  </a:cubicBezTo>
                  <a:cubicBezTo>
                    <a:pt x="671" y="47"/>
                    <a:pt x="675" y="46"/>
                    <a:pt x="677" y="47"/>
                  </a:cubicBezTo>
                  <a:cubicBezTo>
                    <a:pt x="679" y="46"/>
                    <a:pt x="677" y="41"/>
                    <a:pt x="679" y="41"/>
                  </a:cubicBezTo>
                  <a:cubicBezTo>
                    <a:pt x="683" y="42"/>
                    <a:pt x="687" y="41"/>
                    <a:pt x="691" y="42"/>
                  </a:cubicBezTo>
                  <a:cubicBezTo>
                    <a:pt x="691" y="42"/>
                    <a:pt x="691" y="43"/>
                    <a:pt x="691" y="43"/>
                  </a:cubicBezTo>
                  <a:cubicBezTo>
                    <a:pt x="693" y="43"/>
                    <a:pt x="695" y="43"/>
                    <a:pt x="697" y="43"/>
                  </a:cubicBezTo>
                  <a:cubicBezTo>
                    <a:pt x="698" y="43"/>
                    <a:pt x="698" y="45"/>
                    <a:pt x="698" y="45"/>
                  </a:cubicBezTo>
                  <a:cubicBezTo>
                    <a:pt x="700" y="46"/>
                    <a:pt x="703" y="45"/>
                    <a:pt x="704" y="47"/>
                  </a:cubicBezTo>
                  <a:cubicBezTo>
                    <a:pt x="704" y="49"/>
                    <a:pt x="704" y="52"/>
                    <a:pt x="700" y="51"/>
                  </a:cubicBezTo>
                  <a:cubicBezTo>
                    <a:pt x="701" y="53"/>
                    <a:pt x="703" y="54"/>
                    <a:pt x="705" y="54"/>
                  </a:cubicBezTo>
                  <a:cubicBezTo>
                    <a:pt x="704" y="61"/>
                    <a:pt x="710" y="61"/>
                    <a:pt x="712" y="64"/>
                  </a:cubicBezTo>
                  <a:cubicBezTo>
                    <a:pt x="714" y="63"/>
                    <a:pt x="717" y="62"/>
                    <a:pt x="718" y="61"/>
                  </a:cubicBezTo>
                  <a:cubicBezTo>
                    <a:pt x="719" y="60"/>
                    <a:pt x="718" y="58"/>
                    <a:pt x="719" y="57"/>
                  </a:cubicBezTo>
                  <a:cubicBezTo>
                    <a:pt x="720" y="57"/>
                    <a:pt x="722" y="58"/>
                    <a:pt x="722" y="56"/>
                  </a:cubicBezTo>
                  <a:cubicBezTo>
                    <a:pt x="725" y="55"/>
                    <a:pt x="724" y="59"/>
                    <a:pt x="725" y="60"/>
                  </a:cubicBezTo>
                  <a:cubicBezTo>
                    <a:pt x="728" y="60"/>
                    <a:pt x="731" y="60"/>
                    <a:pt x="733" y="60"/>
                  </a:cubicBezTo>
                  <a:cubicBezTo>
                    <a:pt x="735" y="58"/>
                    <a:pt x="738" y="59"/>
                    <a:pt x="737" y="56"/>
                  </a:cubicBezTo>
                  <a:cubicBezTo>
                    <a:pt x="741" y="57"/>
                    <a:pt x="750" y="53"/>
                    <a:pt x="750" y="58"/>
                  </a:cubicBezTo>
                  <a:cubicBezTo>
                    <a:pt x="753" y="59"/>
                    <a:pt x="752" y="54"/>
                    <a:pt x="757" y="56"/>
                  </a:cubicBezTo>
                  <a:cubicBezTo>
                    <a:pt x="757" y="55"/>
                    <a:pt x="756" y="55"/>
                    <a:pt x="755" y="55"/>
                  </a:cubicBezTo>
                  <a:cubicBezTo>
                    <a:pt x="756" y="54"/>
                    <a:pt x="755" y="52"/>
                    <a:pt x="757" y="51"/>
                  </a:cubicBezTo>
                  <a:cubicBezTo>
                    <a:pt x="760" y="52"/>
                    <a:pt x="759" y="47"/>
                    <a:pt x="764" y="49"/>
                  </a:cubicBezTo>
                  <a:cubicBezTo>
                    <a:pt x="766" y="49"/>
                    <a:pt x="764" y="48"/>
                    <a:pt x="764" y="48"/>
                  </a:cubicBezTo>
                  <a:cubicBezTo>
                    <a:pt x="766" y="45"/>
                    <a:pt x="769" y="47"/>
                    <a:pt x="773" y="47"/>
                  </a:cubicBezTo>
                  <a:cubicBezTo>
                    <a:pt x="773" y="53"/>
                    <a:pt x="780" y="45"/>
                    <a:pt x="778" y="50"/>
                  </a:cubicBezTo>
                  <a:cubicBezTo>
                    <a:pt x="783" y="51"/>
                    <a:pt x="787" y="50"/>
                    <a:pt x="791" y="49"/>
                  </a:cubicBezTo>
                  <a:cubicBezTo>
                    <a:pt x="792" y="52"/>
                    <a:pt x="787" y="50"/>
                    <a:pt x="788" y="54"/>
                  </a:cubicBezTo>
                  <a:cubicBezTo>
                    <a:pt x="788" y="56"/>
                    <a:pt x="792" y="55"/>
                    <a:pt x="795" y="55"/>
                  </a:cubicBezTo>
                  <a:cubicBezTo>
                    <a:pt x="799" y="55"/>
                    <a:pt x="803" y="55"/>
                    <a:pt x="806" y="54"/>
                  </a:cubicBezTo>
                  <a:cubicBezTo>
                    <a:pt x="807" y="58"/>
                    <a:pt x="813" y="58"/>
                    <a:pt x="815" y="62"/>
                  </a:cubicBezTo>
                  <a:cubicBezTo>
                    <a:pt x="817" y="61"/>
                    <a:pt x="818" y="63"/>
                    <a:pt x="821" y="63"/>
                  </a:cubicBezTo>
                  <a:cubicBezTo>
                    <a:pt x="828" y="64"/>
                    <a:pt x="836" y="62"/>
                    <a:pt x="843" y="63"/>
                  </a:cubicBezTo>
                  <a:cubicBezTo>
                    <a:pt x="846" y="64"/>
                    <a:pt x="848" y="67"/>
                    <a:pt x="851" y="65"/>
                  </a:cubicBezTo>
                  <a:cubicBezTo>
                    <a:pt x="851" y="67"/>
                    <a:pt x="852" y="68"/>
                    <a:pt x="854" y="68"/>
                  </a:cubicBezTo>
                  <a:cubicBezTo>
                    <a:pt x="854" y="69"/>
                    <a:pt x="854" y="71"/>
                    <a:pt x="854" y="73"/>
                  </a:cubicBezTo>
                  <a:cubicBezTo>
                    <a:pt x="853" y="75"/>
                    <a:pt x="857" y="73"/>
                    <a:pt x="858" y="74"/>
                  </a:cubicBezTo>
                  <a:cubicBezTo>
                    <a:pt x="860" y="75"/>
                    <a:pt x="859" y="73"/>
                    <a:pt x="861" y="74"/>
                  </a:cubicBezTo>
                  <a:cubicBezTo>
                    <a:pt x="861" y="74"/>
                    <a:pt x="861" y="75"/>
                    <a:pt x="862" y="75"/>
                  </a:cubicBezTo>
                  <a:cubicBezTo>
                    <a:pt x="864" y="75"/>
                    <a:pt x="876" y="76"/>
                    <a:pt x="877" y="75"/>
                  </a:cubicBezTo>
                  <a:cubicBezTo>
                    <a:pt x="877" y="75"/>
                    <a:pt x="877" y="74"/>
                    <a:pt x="877" y="74"/>
                  </a:cubicBezTo>
                  <a:cubicBezTo>
                    <a:pt x="878" y="74"/>
                    <a:pt x="880" y="75"/>
                    <a:pt x="881" y="75"/>
                  </a:cubicBezTo>
                  <a:cubicBezTo>
                    <a:pt x="882" y="74"/>
                    <a:pt x="884" y="73"/>
                    <a:pt x="884" y="75"/>
                  </a:cubicBezTo>
                  <a:cubicBezTo>
                    <a:pt x="886" y="73"/>
                    <a:pt x="890" y="72"/>
                    <a:pt x="894" y="71"/>
                  </a:cubicBezTo>
                  <a:cubicBezTo>
                    <a:pt x="893" y="75"/>
                    <a:pt x="894" y="77"/>
                    <a:pt x="895" y="80"/>
                  </a:cubicBezTo>
                  <a:cubicBezTo>
                    <a:pt x="900" y="79"/>
                    <a:pt x="901" y="82"/>
                    <a:pt x="905" y="80"/>
                  </a:cubicBezTo>
                  <a:cubicBezTo>
                    <a:pt x="906" y="78"/>
                    <a:pt x="904" y="77"/>
                    <a:pt x="903" y="77"/>
                  </a:cubicBezTo>
                  <a:cubicBezTo>
                    <a:pt x="904" y="76"/>
                    <a:pt x="904" y="75"/>
                    <a:pt x="904" y="73"/>
                  </a:cubicBezTo>
                  <a:cubicBezTo>
                    <a:pt x="907" y="70"/>
                    <a:pt x="914" y="71"/>
                    <a:pt x="916" y="74"/>
                  </a:cubicBezTo>
                  <a:cubicBezTo>
                    <a:pt x="921" y="74"/>
                    <a:pt x="926" y="73"/>
                    <a:pt x="931" y="74"/>
                  </a:cubicBezTo>
                  <a:cubicBezTo>
                    <a:pt x="933" y="74"/>
                    <a:pt x="936" y="77"/>
                    <a:pt x="937" y="74"/>
                  </a:cubicBezTo>
                  <a:cubicBezTo>
                    <a:pt x="940" y="75"/>
                    <a:pt x="939" y="76"/>
                    <a:pt x="943" y="77"/>
                  </a:cubicBezTo>
                  <a:cubicBezTo>
                    <a:pt x="944" y="78"/>
                    <a:pt x="945" y="80"/>
                    <a:pt x="945" y="80"/>
                  </a:cubicBezTo>
                  <a:cubicBezTo>
                    <a:pt x="946" y="80"/>
                    <a:pt x="947" y="79"/>
                    <a:pt x="947" y="78"/>
                  </a:cubicBezTo>
                  <a:cubicBezTo>
                    <a:pt x="948" y="79"/>
                    <a:pt x="947" y="80"/>
                    <a:pt x="948" y="81"/>
                  </a:cubicBezTo>
                  <a:cubicBezTo>
                    <a:pt x="948" y="81"/>
                    <a:pt x="950" y="80"/>
                    <a:pt x="950" y="81"/>
                  </a:cubicBezTo>
                  <a:cubicBezTo>
                    <a:pt x="951" y="82"/>
                    <a:pt x="953" y="82"/>
                    <a:pt x="956" y="83"/>
                  </a:cubicBezTo>
                  <a:cubicBezTo>
                    <a:pt x="958" y="84"/>
                    <a:pt x="961" y="84"/>
                    <a:pt x="963" y="86"/>
                  </a:cubicBezTo>
                  <a:cubicBezTo>
                    <a:pt x="964" y="86"/>
                    <a:pt x="964" y="88"/>
                    <a:pt x="964" y="88"/>
                  </a:cubicBezTo>
                  <a:cubicBezTo>
                    <a:pt x="965" y="88"/>
                    <a:pt x="966" y="87"/>
                    <a:pt x="967" y="88"/>
                  </a:cubicBezTo>
                  <a:cubicBezTo>
                    <a:pt x="967" y="88"/>
                    <a:pt x="966" y="90"/>
                    <a:pt x="967" y="90"/>
                  </a:cubicBezTo>
                  <a:cubicBezTo>
                    <a:pt x="967" y="91"/>
                    <a:pt x="969" y="90"/>
                    <a:pt x="969" y="90"/>
                  </a:cubicBezTo>
                  <a:cubicBezTo>
                    <a:pt x="970" y="91"/>
                    <a:pt x="968" y="95"/>
                    <a:pt x="972" y="94"/>
                  </a:cubicBezTo>
                  <a:cubicBezTo>
                    <a:pt x="972" y="97"/>
                    <a:pt x="972" y="99"/>
                    <a:pt x="972" y="102"/>
                  </a:cubicBezTo>
                  <a:cubicBezTo>
                    <a:pt x="977" y="102"/>
                    <a:pt x="980" y="101"/>
                    <a:pt x="981" y="97"/>
                  </a:cubicBezTo>
                  <a:cubicBezTo>
                    <a:pt x="984" y="99"/>
                    <a:pt x="988" y="98"/>
                    <a:pt x="991" y="100"/>
                  </a:cubicBezTo>
                  <a:cubicBezTo>
                    <a:pt x="992" y="100"/>
                    <a:pt x="991" y="102"/>
                    <a:pt x="991" y="102"/>
                  </a:cubicBezTo>
                  <a:cubicBezTo>
                    <a:pt x="992" y="103"/>
                    <a:pt x="994" y="102"/>
                    <a:pt x="995" y="102"/>
                  </a:cubicBezTo>
                  <a:cubicBezTo>
                    <a:pt x="994" y="103"/>
                    <a:pt x="992" y="103"/>
                    <a:pt x="992" y="106"/>
                  </a:cubicBezTo>
                  <a:cubicBezTo>
                    <a:pt x="991" y="106"/>
                    <a:pt x="990" y="104"/>
                    <a:pt x="989" y="104"/>
                  </a:cubicBezTo>
                  <a:cubicBezTo>
                    <a:pt x="988" y="105"/>
                    <a:pt x="988" y="107"/>
                    <a:pt x="985" y="107"/>
                  </a:cubicBezTo>
                  <a:cubicBezTo>
                    <a:pt x="986" y="109"/>
                    <a:pt x="989" y="108"/>
                    <a:pt x="988" y="111"/>
                  </a:cubicBezTo>
                  <a:cubicBezTo>
                    <a:pt x="983" y="108"/>
                    <a:pt x="987" y="113"/>
                    <a:pt x="984" y="114"/>
                  </a:cubicBezTo>
                  <a:cubicBezTo>
                    <a:pt x="983" y="114"/>
                    <a:pt x="982" y="115"/>
                    <a:pt x="982" y="116"/>
                  </a:cubicBezTo>
                  <a:cubicBezTo>
                    <a:pt x="980" y="116"/>
                    <a:pt x="979" y="116"/>
                    <a:pt x="978" y="115"/>
                  </a:cubicBezTo>
                  <a:cubicBezTo>
                    <a:pt x="978" y="115"/>
                    <a:pt x="977" y="113"/>
                    <a:pt x="976" y="113"/>
                  </a:cubicBezTo>
                  <a:cubicBezTo>
                    <a:pt x="974" y="112"/>
                    <a:pt x="973" y="112"/>
                    <a:pt x="971" y="111"/>
                  </a:cubicBezTo>
                  <a:cubicBezTo>
                    <a:pt x="970" y="111"/>
                    <a:pt x="969" y="109"/>
                    <a:pt x="969" y="109"/>
                  </a:cubicBezTo>
                  <a:cubicBezTo>
                    <a:pt x="968" y="108"/>
                    <a:pt x="966" y="109"/>
                    <a:pt x="964" y="109"/>
                  </a:cubicBezTo>
                  <a:cubicBezTo>
                    <a:pt x="964" y="109"/>
                    <a:pt x="964" y="108"/>
                    <a:pt x="963" y="108"/>
                  </a:cubicBezTo>
                  <a:cubicBezTo>
                    <a:pt x="962" y="108"/>
                    <a:pt x="960" y="104"/>
                    <a:pt x="958" y="107"/>
                  </a:cubicBezTo>
                  <a:cubicBezTo>
                    <a:pt x="957" y="107"/>
                    <a:pt x="957" y="105"/>
                    <a:pt x="957" y="103"/>
                  </a:cubicBezTo>
                  <a:cubicBezTo>
                    <a:pt x="955" y="103"/>
                    <a:pt x="952" y="103"/>
                    <a:pt x="950" y="103"/>
                  </a:cubicBezTo>
                  <a:cubicBezTo>
                    <a:pt x="948" y="103"/>
                    <a:pt x="950" y="106"/>
                    <a:pt x="950" y="106"/>
                  </a:cubicBezTo>
                  <a:cubicBezTo>
                    <a:pt x="950" y="107"/>
                    <a:pt x="947" y="108"/>
                    <a:pt x="948" y="110"/>
                  </a:cubicBezTo>
                  <a:cubicBezTo>
                    <a:pt x="943" y="110"/>
                    <a:pt x="942" y="114"/>
                    <a:pt x="936" y="113"/>
                  </a:cubicBezTo>
                  <a:cubicBezTo>
                    <a:pt x="935" y="113"/>
                    <a:pt x="935" y="115"/>
                    <a:pt x="932" y="115"/>
                  </a:cubicBezTo>
                  <a:cubicBezTo>
                    <a:pt x="933" y="117"/>
                    <a:pt x="935" y="116"/>
                    <a:pt x="937" y="116"/>
                  </a:cubicBezTo>
                  <a:cubicBezTo>
                    <a:pt x="939" y="117"/>
                    <a:pt x="939" y="118"/>
                    <a:pt x="941" y="118"/>
                  </a:cubicBezTo>
                  <a:cubicBezTo>
                    <a:pt x="940" y="122"/>
                    <a:pt x="940" y="121"/>
                    <a:pt x="942" y="123"/>
                  </a:cubicBezTo>
                  <a:cubicBezTo>
                    <a:pt x="943" y="126"/>
                    <a:pt x="946" y="126"/>
                    <a:pt x="948" y="128"/>
                  </a:cubicBezTo>
                  <a:cubicBezTo>
                    <a:pt x="948" y="128"/>
                    <a:pt x="944" y="131"/>
                    <a:pt x="944" y="131"/>
                  </a:cubicBezTo>
                  <a:cubicBezTo>
                    <a:pt x="941" y="132"/>
                    <a:pt x="941" y="129"/>
                    <a:pt x="940" y="129"/>
                  </a:cubicBezTo>
                  <a:cubicBezTo>
                    <a:pt x="940" y="129"/>
                    <a:pt x="941" y="131"/>
                    <a:pt x="940" y="131"/>
                  </a:cubicBezTo>
                  <a:cubicBezTo>
                    <a:pt x="936" y="132"/>
                    <a:pt x="930" y="131"/>
                    <a:pt x="927" y="133"/>
                  </a:cubicBezTo>
                  <a:cubicBezTo>
                    <a:pt x="925" y="133"/>
                    <a:pt x="920" y="135"/>
                    <a:pt x="921" y="137"/>
                  </a:cubicBezTo>
                  <a:cubicBezTo>
                    <a:pt x="915" y="136"/>
                    <a:pt x="915" y="140"/>
                    <a:pt x="911" y="141"/>
                  </a:cubicBezTo>
                  <a:cubicBezTo>
                    <a:pt x="910" y="142"/>
                    <a:pt x="910" y="142"/>
                    <a:pt x="909" y="143"/>
                  </a:cubicBezTo>
                  <a:cubicBezTo>
                    <a:pt x="908" y="144"/>
                    <a:pt x="907" y="145"/>
                    <a:pt x="905" y="146"/>
                  </a:cubicBezTo>
                  <a:cubicBezTo>
                    <a:pt x="904" y="146"/>
                    <a:pt x="903" y="147"/>
                    <a:pt x="903" y="148"/>
                  </a:cubicBezTo>
                  <a:cubicBezTo>
                    <a:pt x="899" y="147"/>
                    <a:pt x="893" y="149"/>
                    <a:pt x="891" y="147"/>
                  </a:cubicBezTo>
                  <a:cubicBezTo>
                    <a:pt x="890" y="148"/>
                    <a:pt x="887" y="147"/>
                    <a:pt x="888" y="150"/>
                  </a:cubicBezTo>
                  <a:cubicBezTo>
                    <a:pt x="881" y="151"/>
                    <a:pt x="880" y="151"/>
                    <a:pt x="874" y="150"/>
                  </a:cubicBezTo>
                  <a:cubicBezTo>
                    <a:pt x="873" y="150"/>
                    <a:pt x="872" y="151"/>
                    <a:pt x="871" y="151"/>
                  </a:cubicBezTo>
                  <a:cubicBezTo>
                    <a:pt x="870" y="152"/>
                    <a:pt x="868" y="153"/>
                    <a:pt x="868" y="155"/>
                  </a:cubicBezTo>
                  <a:cubicBezTo>
                    <a:pt x="868" y="158"/>
                    <a:pt x="862" y="157"/>
                    <a:pt x="863" y="162"/>
                  </a:cubicBezTo>
                  <a:cubicBezTo>
                    <a:pt x="862" y="166"/>
                    <a:pt x="866" y="165"/>
                    <a:pt x="868" y="167"/>
                  </a:cubicBezTo>
                  <a:cubicBezTo>
                    <a:pt x="867" y="170"/>
                    <a:pt x="867" y="173"/>
                    <a:pt x="863" y="173"/>
                  </a:cubicBezTo>
                  <a:cubicBezTo>
                    <a:pt x="863" y="175"/>
                    <a:pt x="863" y="176"/>
                    <a:pt x="861" y="176"/>
                  </a:cubicBezTo>
                  <a:cubicBezTo>
                    <a:pt x="861" y="178"/>
                    <a:pt x="861" y="179"/>
                    <a:pt x="861" y="181"/>
                  </a:cubicBezTo>
                  <a:cubicBezTo>
                    <a:pt x="861" y="183"/>
                    <a:pt x="863" y="180"/>
                    <a:pt x="863" y="182"/>
                  </a:cubicBezTo>
                  <a:cubicBezTo>
                    <a:pt x="864" y="185"/>
                    <a:pt x="861" y="184"/>
                    <a:pt x="861" y="184"/>
                  </a:cubicBezTo>
                  <a:cubicBezTo>
                    <a:pt x="860" y="185"/>
                    <a:pt x="860" y="188"/>
                    <a:pt x="859" y="188"/>
                  </a:cubicBezTo>
                  <a:cubicBezTo>
                    <a:pt x="858" y="189"/>
                    <a:pt x="855" y="188"/>
                    <a:pt x="854" y="189"/>
                  </a:cubicBezTo>
                  <a:cubicBezTo>
                    <a:pt x="853" y="190"/>
                    <a:pt x="854" y="193"/>
                    <a:pt x="854" y="194"/>
                  </a:cubicBezTo>
                  <a:cubicBezTo>
                    <a:pt x="853" y="195"/>
                    <a:pt x="853" y="192"/>
                    <a:pt x="852" y="191"/>
                  </a:cubicBezTo>
                  <a:cubicBezTo>
                    <a:pt x="852" y="191"/>
                    <a:pt x="849" y="192"/>
                    <a:pt x="851" y="197"/>
                  </a:cubicBezTo>
                  <a:cubicBezTo>
                    <a:pt x="849" y="196"/>
                    <a:pt x="850" y="199"/>
                    <a:pt x="849" y="200"/>
                  </a:cubicBezTo>
                  <a:cubicBezTo>
                    <a:pt x="848" y="200"/>
                    <a:pt x="847" y="199"/>
                    <a:pt x="846" y="200"/>
                  </a:cubicBezTo>
                  <a:cubicBezTo>
                    <a:pt x="846" y="200"/>
                    <a:pt x="846" y="203"/>
                    <a:pt x="844" y="202"/>
                  </a:cubicBezTo>
                  <a:cubicBezTo>
                    <a:pt x="844" y="204"/>
                    <a:pt x="843" y="205"/>
                    <a:pt x="843" y="207"/>
                  </a:cubicBezTo>
                  <a:cubicBezTo>
                    <a:pt x="841" y="207"/>
                    <a:pt x="838" y="206"/>
                    <a:pt x="838" y="208"/>
                  </a:cubicBezTo>
                  <a:cubicBezTo>
                    <a:pt x="837" y="207"/>
                    <a:pt x="839" y="206"/>
                    <a:pt x="838" y="204"/>
                  </a:cubicBezTo>
                  <a:cubicBezTo>
                    <a:pt x="838" y="205"/>
                    <a:pt x="837" y="204"/>
                    <a:pt x="837" y="203"/>
                  </a:cubicBezTo>
                  <a:cubicBezTo>
                    <a:pt x="837" y="203"/>
                    <a:pt x="837" y="202"/>
                    <a:pt x="837" y="201"/>
                  </a:cubicBezTo>
                  <a:cubicBezTo>
                    <a:pt x="836" y="200"/>
                    <a:pt x="835" y="199"/>
                    <a:pt x="835" y="199"/>
                  </a:cubicBezTo>
                  <a:cubicBezTo>
                    <a:pt x="834" y="198"/>
                    <a:pt x="834" y="197"/>
                    <a:pt x="832" y="197"/>
                  </a:cubicBezTo>
                  <a:cubicBezTo>
                    <a:pt x="834" y="196"/>
                    <a:pt x="834" y="193"/>
                    <a:pt x="834" y="190"/>
                  </a:cubicBezTo>
                  <a:cubicBezTo>
                    <a:pt x="834" y="188"/>
                    <a:pt x="833" y="188"/>
                    <a:pt x="832" y="187"/>
                  </a:cubicBezTo>
                  <a:cubicBezTo>
                    <a:pt x="832" y="182"/>
                    <a:pt x="833" y="177"/>
                    <a:pt x="832" y="174"/>
                  </a:cubicBezTo>
                  <a:cubicBezTo>
                    <a:pt x="837" y="177"/>
                    <a:pt x="833" y="172"/>
                    <a:pt x="835" y="169"/>
                  </a:cubicBezTo>
                  <a:cubicBezTo>
                    <a:pt x="835" y="169"/>
                    <a:pt x="836" y="173"/>
                    <a:pt x="837" y="170"/>
                  </a:cubicBezTo>
                  <a:cubicBezTo>
                    <a:pt x="837" y="170"/>
                    <a:pt x="837" y="168"/>
                    <a:pt x="837" y="168"/>
                  </a:cubicBezTo>
                  <a:cubicBezTo>
                    <a:pt x="838" y="166"/>
                    <a:pt x="843" y="163"/>
                    <a:pt x="844" y="162"/>
                  </a:cubicBezTo>
                  <a:cubicBezTo>
                    <a:pt x="844" y="162"/>
                    <a:pt x="846" y="162"/>
                    <a:pt x="845" y="161"/>
                  </a:cubicBezTo>
                  <a:cubicBezTo>
                    <a:pt x="844" y="159"/>
                    <a:pt x="846" y="160"/>
                    <a:pt x="848" y="160"/>
                  </a:cubicBezTo>
                  <a:cubicBezTo>
                    <a:pt x="849" y="159"/>
                    <a:pt x="850" y="157"/>
                    <a:pt x="850" y="154"/>
                  </a:cubicBezTo>
                  <a:cubicBezTo>
                    <a:pt x="850" y="154"/>
                    <a:pt x="854" y="152"/>
                    <a:pt x="854" y="151"/>
                  </a:cubicBezTo>
                  <a:cubicBezTo>
                    <a:pt x="854" y="151"/>
                    <a:pt x="852" y="151"/>
                    <a:pt x="852" y="151"/>
                  </a:cubicBezTo>
                  <a:cubicBezTo>
                    <a:pt x="853" y="151"/>
                    <a:pt x="853" y="149"/>
                    <a:pt x="854" y="149"/>
                  </a:cubicBezTo>
                  <a:cubicBezTo>
                    <a:pt x="855" y="149"/>
                    <a:pt x="857" y="152"/>
                    <a:pt x="856" y="147"/>
                  </a:cubicBezTo>
                  <a:cubicBezTo>
                    <a:pt x="858" y="147"/>
                    <a:pt x="860" y="146"/>
                    <a:pt x="862" y="146"/>
                  </a:cubicBezTo>
                  <a:cubicBezTo>
                    <a:pt x="862" y="145"/>
                    <a:pt x="863" y="143"/>
                    <a:pt x="863" y="143"/>
                  </a:cubicBezTo>
                  <a:cubicBezTo>
                    <a:pt x="864" y="143"/>
                    <a:pt x="865" y="144"/>
                    <a:pt x="865" y="143"/>
                  </a:cubicBezTo>
                  <a:cubicBezTo>
                    <a:pt x="866" y="143"/>
                    <a:pt x="867" y="142"/>
                    <a:pt x="868" y="141"/>
                  </a:cubicBezTo>
                  <a:cubicBezTo>
                    <a:pt x="868" y="140"/>
                    <a:pt x="869" y="141"/>
                    <a:pt x="869" y="140"/>
                  </a:cubicBezTo>
                  <a:cubicBezTo>
                    <a:pt x="869" y="138"/>
                    <a:pt x="870" y="135"/>
                    <a:pt x="872" y="137"/>
                  </a:cubicBezTo>
                  <a:cubicBezTo>
                    <a:pt x="872" y="135"/>
                    <a:pt x="872" y="133"/>
                    <a:pt x="872" y="131"/>
                  </a:cubicBezTo>
                  <a:cubicBezTo>
                    <a:pt x="870" y="131"/>
                    <a:pt x="868" y="132"/>
                    <a:pt x="867" y="133"/>
                  </a:cubicBezTo>
                  <a:cubicBezTo>
                    <a:pt x="866" y="133"/>
                    <a:pt x="865" y="134"/>
                    <a:pt x="864" y="135"/>
                  </a:cubicBezTo>
                  <a:cubicBezTo>
                    <a:pt x="864" y="136"/>
                    <a:pt x="863" y="135"/>
                    <a:pt x="863" y="136"/>
                  </a:cubicBezTo>
                  <a:cubicBezTo>
                    <a:pt x="863" y="138"/>
                    <a:pt x="858" y="138"/>
                    <a:pt x="858" y="141"/>
                  </a:cubicBezTo>
                  <a:cubicBezTo>
                    <a:pt x="856" y="140"/>
                    <a:pt x="855" y="141"/>
                    <a:pt x="855" y="143"/>
                  </a:cubicBezTo>
                  <a:cubicBezTo>
                    <a:pt x="853" y="144"/>
                    <a:pt x="854" y="141"/>
                    <a:pt x="854" y="141"/>
                  </a:cubicBezTo>
                  <a:cubicBezTo>
                    <a:pt x="853" y="141"/>
                    <a:pt x="851" y="141"/>
                    <a:pt x="851" y="141"/>
                  </a:cubicBezTo>
                  <a:cubicBezTo>
                    <a:pt x="851" y="140"/>
                    <a:pt x="852" y="138"/>
                    <a:pt x="851" y="137"/>
                  </a:cubicBezTo>
                  <a:cubicBezTo>
                    <a:pt x="846" y="138"/>
                    <a:pt x="843" y="136"/>
                    <a:pt x="839" y="137"/>
                  </a:cubicBezTo>
                  <a:cubicBezTo>
                    <a:pt x="838" y="138"/>
                    <a:pt x="839" y="139"/>
                    <a:pt x="838" y="140"/>
                  </a:cubicBezTo>
                  <a:cubicBezTo>
                    <a:pt x="837" y="141"/>
                    <a:pt x="835" y="140"/>
                    <a:pt x="834" y="141"/>
                  </a:cubicBezTo>
                  <a:cubicBezTo>
                    <a:pt x="832" y="142"/>
                    <a:pt x="831" y="143"/>
                    <a:pt x="830" y="144"/>
                  </a:cubicBezTo>
                  <a:cubicBezTo>
                    <a:pt x="829" y="145"/>
                    <a:pt x="829" y="147"/>
                    <a:pt x="826" y="147"/>
                  </a:cubicBezTo>
                  <a:cubicBezTo>
                    <a:pt x="826" y="150"/>
                    <a:pt x="828" y="150"/>
                    <a:pt x="828" y="153"/>
                  </a:cubicBezTo>
                  <a:cubicBezTo>
                    <a:pt x="826" y="153"/>
                    <a:pt x="825" y="154"/>
                    <a:pt x="825" y="156"/>
                  </a:cubicBezTo>
                  <a:cubicBezTo>
                    <a:pt x="820" y="155"/>
                    <a:pt x="819" y="158"/>
                    <a:pt x="815" y="157"/>
                  </a:cubicBezTo>
                  <a:cubicBezTo>
                    <a:pt x="813" y="156"/>
                    <a:pt x="814" y="155"/>
                    <a:pt x="815" y="154"/>
                  </a:cubicBezTo>
                  <a:cubicBezTo>
                    <a:pt x="813" y="154"/>
                    <a:pt x="812" y="153"/>
                    <a:pt x="812" y="151"/>
                  </a:cubicBezTo>
                  <a:cubicBezTo>
                    <a:pt x="810" y="151"/>
                    <a:pt x="808" y="152"/>
                    <a:pt x="808" y="150"/>
                  </a:cubicBezTo>
                  <a:cubicBezTo>
                    <a:pt x="802" y="153"/>
                    <a:pt x="795" y="155"/>
                    <a:pt x="788" y="156"/>
                  </a:cubicBezTo>
                  <a:cubicBezTo>
                    <a:pt x="787" y="154"/>
                    <a:pt x="784" y="155"/>
                    <a:pt x="785" y="151"/>
                  </a:cubicBezTo>
                  <a:cubicBezTo>
                    <a:pt x="784" y="151"/>
                    <a:pt x="782" y="151"/>
                    <a:pt x="781" y="151"/>
                  </a:cubicBezTo>
                  <a:cubicBezTo>
                    <a:pt x="776" y="153"/>
                    <a:pt x="772" y="154"/>
                    <a:pt x="768" y="156"/>
                  </a:cubicBezTo>
                  <a:cubicBezTo>
                    <a:pt x="764" y="158"/>
                    <a:pt x="762" y="161"/>
                    <a:pt x="758" y="162"/>
                  </a:cubicBezTo>
                  <a:cubicBezTo>
                    <a:pt x="759" y="164"/>
                    <a:pt x="758" y="166"/>
                    <a:pt x="756" y="166"/>
                  </a:cubicBezTo>
                  <a:cubicBezTo>
                    <a:pt x="757" y="169"/>
                    <a:pt x="754" y="169"/>
                    <a:pt x="755" y="171"/>
                  </a:cubicBezTo>
                  <a:cubicBezTo>
                    <a:pt x="752" y="169"/>
                    <a:pt x="750" y="176"/>
                    <a:pt x="749" y="175"/>
                  </a:cubicBezTo>
                  <a:cubicBezTo>
                    <a:pt x="746" y="173"/>
                    <a:pt x="748" y="176"/>
                    <a:pt x="745" y="176"/>
                  </a:cubicBezTo>
                  <a:cubicBezTo>
                    <a:pt x="743" y="176"/>
                    <a:pt x="743" y="177"/>
                    <a:pt x="743" y="179"/>
                  </a:cubicBezTo>
                  <a:cubicBezTo>
                    <a:pt x="737" y="177"/>
                    <a:pt x="739" y="183"/>
                    <a:pt x="735" y="182"/>
                  </a:cubicBezTo>
                  <a:cubicBezTo>
                    <a:pt x="735" y="183"/>
                    <a:pt x="739" y="188"/>
                    <a:pt x="739" y="186"/>
                  </a:cubicBezTo>
                  <a:cubicBezTo>
                    <a:pt x="741" y="186"/>
                    <a:pt x="740" y="189"/>
                    <a:pt x="741" y="190"/>
                  </a:cubicBezTo>
                  <a:cubicBezTo>
                    <a:pt x="742" y="189"/>
                    <a:pt x="744" y="191"/>
                    <a:pt x="744" y="191"/>
                  </a:cubicBezTo>
                  <a:cubicBezTo>
                    <a:pt x="745" y="192"/>
                    <a:pt x="747" y="190"/>
                    <a:pt x="749" y="190"/>
                  </a:cubicBezTo>
                  <a:cubicBezTo>
                    <a:pt x="749" y="190"/>
                    <a:pt x="751" y="191"/>
                    <a:pt x="750" y="191"/>
                  </a:cubicBezTo>
                  <a:cubicBezTo>
                    <a:pt x="752" y="191"/>
                    <a:pt x="753" y="188"/>
                    <a:pt x="753" y="190"/>
                  </a:cubicBezTo>
                  <a:cubicBezTo>
                    <a:pt x="755" y="190"/>
                    <a:pt x="754" y="189"/>
                    <a:pt x="755" y="188"/>
                  </a:cubicBezTo>
                  <a:cubicBezTo>
                    <a:pt x="757" y="188"/>
                    <a:pt x="757" y="197"/>
                    <a:pt x="759" y="193"/>
                  </a:cubicBezTo>
                  <a:cubicBezTo>
                    <a:pt x="762" y="192"/>
                    <a:pt x="759" y="198"/>
                    <a:pt x="763" y="196"/>
                  </a:cubicBezTo>
                  <a:cubicBezTo>
                    <a:pt x="763" y="198"/>
                    <a:pt x="761" y="197"/>
                    <a:pt x="761" y="197"/>
                  </a:cubicBezTo>
                  <a:cubicBezTo>
                    <a:pt x="760" y="198"/>
                    <a:pt x="762" y="200"/>
                    <a:pt x="762" y="202"/>
                  </a:cubicBezTo>
                  <a:cubicBezTo>
                    <a:pt x="762" y="202"/>
                    <a:pt x="761" y="202"/>
                    <a:pt x="761" y="203"/>
                  </a:cubicBezTo>
                  <a:cubicBezTo>
                    <a:pt x="760" y="204"/>
                    <a:pt x="760" y="205"/>
                    <a:pt x="759" y="206"/>
                  </a:cubicBezTo>
                  <a:cubicBezTo>
                    <a:pt x="759" y="209"/>
                    <a:pt x="761" y="216"/>
                    <a:pt x="757" y="213"/>
                  </a:cubicBezTo>
                  <a:cubicBezTo>
                    <a:pt x="758" y="223"/>
                    <a:pt x="753" y="228"/>
                    <a:pt x="751" y="235"/>
                  </a:cubicBezTo>
                  <a:cubicBezTo>
                    <a:pt x="750" y="236"/>
                    <a:pt x="749" y="235"/>
                    <a:pt x="748" y="235"/>
                  </a:cubicBezTo>
                  <a:cubicBezTo>
                    <a:pt x="747" y="236"/>
                    <a:pt x="748" y="238"/>
                    <a:pt x="748" y="239"/>
                  </a:cubicBezTo>
                  <a:cubicBezTo>
                    <a:pt x="747" y="240"/>
                    <a:pt x="745" y="239"/>
                    <a:pt x="744" y="240"/>
                  </a:cubicBezTo>
                  <a:cubicBezTo>
                    <a:pt x="744" y="240"/>
                    <a:pt x="744" y="242"/>
                    <a:pt x="744" y="242"/>
                  </a:cubicBezTo>
                  <a:cubicBezTo>
                    <a:pt x="744" y="242"/>
                    <a:pt x="742" y="242"/>
                    <a:pt x="742" y="242"/>
                  </a:cubicBezTo>
                  <a:cubicBezTo>
                    <a:pt x="741" y="243"/>
                    <a:pt x="743" y="244"/>
                    <a:pt x="743" y="243"/>
                  </a:cubicBezTo>
                  <a:cubicBezTo>
                    <a:pt x="742" y="245"/>
                    <a:pt x="740" y="245"/>
                    <a:pt x="739" y="246"/>
                  </a:cubicBezTo>
                  <a:cubicBezTo>
                    <a:pt x="739" y="246"/>
                    <a:pt x="739" y="248"/>
                    <a:pt x="738" y="249"/>
                  </a:cubicBezTo>
                  <a:cubicBezTo>
                    <a:pt x="737" y="250"/>
                    <a:pt x="736" y="249"/>
                    <a:pt x="735" y="250"/>
                  </a:cubicBezTo>
                  <a:cubicBezTo>
                    <a:pt x="734" y="251"/>
                    <a:pt x="734" y="253"/>
                    <a:pt x="733" y="254"/>
                  </a:cubicBezTo>
                  <a:cubicBezTo>
                    <a:pt x="733" y="254"/>
                    <a:pt x="731" y="254"/>
                    <a:pt x="731" y="254"/>
                  </a:cubicBezTo>
                  <a:cubicBezTo>
                    <a:pt x="731" y="254"/>
                    <a:pt x="731" y="257"/>
                    <a:pt x="730" y="256"/>
                  </a:cubicBezTo>
                  <a:cubicBezTo>
                    <a:pt x="729" y="255"/>
                    <a:pt x="728" y="255"/>
                    <a:pt x="728" y="259"/>
                  </a:cubicBezTo>
                  <a:cubicBezTo>
                    <a:pt x="722" y="259"/>
                    <a:pt x="722" y="259"/>
                    <a:pt x="716" y="259"/>
                  </a:cubicBezTo>
                  <a:cubicBezTo>
                    <a:pt x="716" y="259"/>
                    <a:pt x="711" y="262"/>
                    <a:pt x="713" y="262"/>
                  </a:cubicBezTo>
                  <a:cubicBezTo>
                    <a:pt x="715" y="265"/>
                    <a:pt x="705" y="262"/>
                    <a:pt x="710" y="264"/>
                  </a:cubicBezTo>
                  <a:cubicBezTo>
                    <a:pt x="710" y="266"/>
                    <a:pt x="708" y="266"/>
                    <a:pt x="708" y="264"/>
                  </a:cubicBezTo>
                  <a:cubicBezTo>
                    <a:pt x="705" y="267"/>
                    <a:pt x="706" y="270"/>
                    <a:pt x="706" y="274"/>
                  </a:cubicBezTo>
                  <a:cubicBezTo>
                    <a:pt x="703" y="275"/>
                    <a:pt x="704" y="275"/>
                    <a:pt x="700" y="274"/>
                  </a:cubicBezTo>
                  <a:cubicBezTo>
                    <a:pt x="702" y="275"/>
                    <a:pt x="702" y="276"/>
                    <a:pt x="699" y="276"/>
                  </a:cubicBezTo>
                  <a:cubicBezTo>
                    <a:pt x="699" y="279"/>
                    <a:pt x="700" y="289"/>
                    <a:pt x="702" y="286"/>
                  </a:cubicBezTo>
                  <a:cubicBezTo>
                    <a:pt x="704" y="286"/>
                    <a:pt x="702" y="295"/>
                    <a:pt x="705" y="295"/>
                  </a:cubicBezTo>
                  <a:cubicBezTo>
                    <a:pt x="708" y="295"/>
                    <a:pt x="705" y="299"/>
                    <a:pt x="708" y="300"/>
                  </a:cubicBezTo>
                  <a:cubicBezTo>
                    <a:pt x="707" y="300"/>
                    <a:pt x="707" y="302"/>
                    <a:pt x="706" y="302"/>
                  </a:cubicBezTo>
                  <a:cubicBezTo>
                    <a:pt x="705" y="303"/>
                    <a:pt x="704" y="301"/>
                    <a:pt x="704" y="301"/>
                  </a:cubicBezTo>
                  <a:cubicBezTo>
                    <a:pt x="703" y="302"/>
                    <a:pt x="704" y="303"/>
                    <a:pt x="703" y="303"/>
                  </a:cubicBezTo>
                  <a:cubicBezTo>
                    <a:pt x="702" y="304"/>
                    <a:pt x="700" y="303"/>
                    <a:pt x="699" y="303"/>
                  </a:cubicBezTo>
                  <a:cubicBezTo>
                    <a:pt x="697" y="304"/>
                    <a:pt x="693" y="307"/>
                    <a:pt x="691" y="304"/>
                  </a:cubicBezTo>
                  <a:cubicBezTo>
                    <a:pt x="691" y="302"/>
                    <a:pt x="692" y="301"/>
                    <a:pt x="692" y="300"/>
                  </a:cubicBezTo>
                  <a:cubicBezTo>
                    <a:pt x="693" y="297"/>
                    <a:pt x="691" y="294"/>
                    <a:pt x="693" y="293"/>
                  </a:cubicBezTo>
                  <a:cubicBezTo>
                    <a:pt x="693" y="291"/>
                    <a:pt x="690" y="292"/>
                    <a:pt x="691" y="288"/>
                  </a:cubicBezTo>
                  <a:cubicBezTo>
                    <a:pt x="689" y="287"/>
                    <a:pt x="686" y="289"/>
                    <a:pt x="684" y="286"/>
                  </a:cubicBezTo>
                  <a:cubicBezTo>
                    <a:pt x="683" y="282"/>
                    <a:pt x="688" y="284"/>
                    <a:pt x="686" y="280"/>
                  </a:cubicBezTo>
                  <a:cubicBezTo>
                    <a:pt x="686" y="278"/>
                    <a:pt x="685" y="279"/>
                    <a:pt x="685" y="280"/>
                  </a:cubicBezTo>
                  <a:cubicBezTo>
                    <a:pt x="684" y="280"/>
                    <a:pt x="684" y="278"/>
                    <a:pt x="683" y="277"/>
                  </a:cubicBezTo>
                  <a:cubicBezTo>
                    <a:pt x="682" y="277"/>
                    <a:pt x="681" y="276"/>
                    <a:pt x="680" y="275"/>
                  </a:cubicBezTo>
                  <a:cubicBezTo>
                    <a:pt x="680" y="276"/>
                    <a:pt x="679" y="276"/>
                    <a:pt x="677" y="276"/>
                  </a:cubicBezTo>
                  <a:cubicBezTo>
                    <a:pt x="676" y="276"/>
                    <a:pt x="676" y="277"/>
                    <a:pt x="677" y="277"/>
                  </a:cubicBezTo>
                  <a:cubicBezTo>
                    <a:pt x="677" y="281"/>
                    <a:pt x="674" y="275"/>
                    <a:pt x="675" y="280"/>
                  </a:cubicBezTo>
                  <a:cubicBezTo>
                    <a:pt x="671" y="277"/>
                    <a:pt x="672" y="282"/>
                    <a:pt x="668" y="280"/>
                  </a:cubicBezTo>
                  <a:cubicBezTo>
                    <a:pt x="671" y="277"/>
                    <a:pt x="668" y="275"/>
                    <a:pt x="671" y="273"/>
                  </a:cubicBezTo>
                  <a:cubicBezTo>
                    <a:pt x="673" y="271"/>
                    <a:pt x="665" y="272"/>
                    <a:pt x="665" y="274"/>
                  </a:cubicBezTo>
                  <a:cubicBezTo>
                    <a:pt x="665" y="277"/>
                    <a:pt x="664" y="273"/>
                    <a:pt x="664" y="273"/>
                  </a:cubicBezTo>
                  <a:cubicBezTo>
                    <a:pt x="662" y="273"/>
                    <a:pt x="663" y="276"/>
                    <a:pt x="660" y="276"/>
                  </a:cubicBezTo>
                  <a:cubicBezTo>
                    <a:pt x="660" y="276"/>
                    <a:pt x="657" y="278"/>
                    <a:pt x="657" y="279"/>
                  </a:cubicBezTo>
                  <a:cubicBezTo>
                    <a:pt x="656" y="279"/>
                    <a:pt x="656" y="280"/>
                    <a:pt x="656" y="281"/>
                  </a:cubicBezTo>
                  <a:cubicBezTo>
                    <a:pt x="651" y="280"/>
                    <a:pt x="652" y="280"/>
                    <a:pt x="648" y="281"/>
                  </a:cubicBezTo>
                  <a:cubicBezTo>
                    <a:pt x="649" y="281"/>
                    <a:pt x="648" y="284"/>
                    <a:pt x="649" y="284"/>
                  </a:cubicBezTo>
                  <a:cubicBezTo>
                    <a:pt x="650" y="285"/>
                    <a:pt x="651" y="284"/>
                    <a:pt x="652" y="284"/>
                  </a:cubicBezTo>
                  <a:cubicBezTo>
                    <a:pt x="653" y="285"/>
                    <a:pt x="652" y="286"/>
                    <a:pt x="652" y="287"/>
                  </a:cubicBezTo>
                  <a:cubicBezTo>
                    <a:pt x="653" y="287"/>
                    <a:pt x="655" y="286"/>
                    <a:pt x="656" y="287"/>
                  </a:cubicBezTo>
                  <a:cubicBezTo>
                    <a:pt x="656" y="287"/>
                    <a:pt x="655" y="289"/>
                    <a:pt x="656" y="289"/>
                  </a:cubicBezTo>
                  <a:cubicBezTo>
                    <a:pt x="657" y="290"/>
                    <a:pt x="658" y="289"/>
                    <a:pt x="659" y="290"/>
                  </a:cubicBezTo>
                  <a:cubicBezTo>
                    <a:pt x="661" y="290"/>
                    <a:pt x="660" y="288"/>
                    <a:pt x="662" y="288"/>
                  </a:cubicBezTo>
                  <a:cubicBezTo>
                    <a:pt x="666" y="288"/>
                    <a:pt x="670" y="288"/>
                    <a:pt x="670" y="293"/>
                  </a:cubicBezTo>
                  <a:cubicBezTo>
                    <a:pt x="668" y="294"/>
                    <a:pt x="666" y="294"/>
                    <a:pt x="664" y="293"/>
                  </a:cubicBezTo>
                  <a:cubicBezTo>
                    <a:pt x="663" y="294"/>
                    <a:pt x="662" y="296"/>
                    <a:pt x="663" y="299"/>
                  </a:cubicBezTo>
                  <a:cubicBezTo>
                    <a:pt x="661" y="298"/>
                    <a:pt x="660" y="300"/>
                    <a:pt x="662" y="300"/>
                  </a:cubicBezTo>
                  <a:cubicBezTo>
                    <a:pt x="661" y="301"/>
                    <a:pt x="659" y="301"/>
                    <a:pt x="657" y="301"/>
                  </a:cubicBezTo>
                  <a:cubicBezTo>
                    <a:pt x="659" y="305"/>
                    <a:pt x="663" y="307"/>
                    <a:pt x="663" y="313"/>
                  </a:cubicBezTo>
                  <a:cubicBezTo>
                    <a:pt x="666" y="309"/>
                    <a:pt x="664" y="312"/>
                    <a:pt x="666" y="314"/>
                  </a:cubicBezTo>
                  <a:cubicBezTo>
                    <a:pt x="666" y="318"/>
                    <a:pt x="667" y="324"/>
                    <a:pt x="665" y="327"/>
                  </a:cubicBezTo>
                  <a:cubicBezTo>
                    <a:pt x="667" y="330"/>
                    <a:pt x="668" y="333"/>
                    <a:pt x="668" y="339"/>
                  </a:cubicBezTo>
                  <a:cubicBezTo>
                    <a:pt x="664" y="336"/>
                    <a:pt x="666" y="344"/>
                    <a:pt x="664" y="342"/>
                  </a:cubicBezTo>
                  <a:cubicBezTo>
                    <a:pt x="662" y="341"/>
                    <a:pt x="664" y="342"/>
                    <a:pt x="663" y="343"/>
                  </a:cubicBezTo>
                  <a:cubicBezTo>
                    <a:pt x="662" y="344"/>
                    <a:pt x="659" y="344"/>
                    <a:pt x="660" y="348"/>
                  </a:cubicBezTo>
                  <a:cubicBezTo>
                    <a:pt x="657" y="347"/>
                    <a:pt x="660" y="352"/>
                    <a:pt x="656" y="350"/>
                  </a:cubicBezTo>
                  <a:cubicBezTo>
                    <a:pt x="659" y="353"/>
                    <a:pt x="651" y="355"/>
                    <a:pt x="652" y="356"/>
                  </a:cubicBezTo>
                  <a:cubicBezTo>
                    <a:pt x="654" y="358"/>
                    <a:pt x="652" y="357"/>
                    <a:pt x="650" y="359"/>
                  </a:cubicBezTo>
                  <a:cubicBezTo>
                    <a:pt x="649" y="360"/>
                    <a:pt x="650" y="361"/>
                    <a:pt x="649" y="362"/>
                  </a:cubicBezTo>
                  <a:cubicBezTo>
                    <a:pt x="648" y="363"/>
                    <a:pt x="647" y="362"/>
                    <a:pt x="646" y="362"/>
                  </a:cubicBezTo>
                  <a:cubicBezTo>
                    <a:pt x="646" y="363"/>
                    <a:pt x="647" y="364"/>
                    <a:pt x="646" y="365"/>
                  </a:cubicBezTo>
                  <a:cubicBezTo>
                    <a:pt x="645" y="366"/>
                    <a:pt x="642" y="364"/>
                    <a:pt x="643" y="367"/>
                  </a:cubicBezTo>
                  <a:cubicBezTo>
                    <a:pt x="635" y="368"/>
                    <a:pt x="636" y="368"/>
                    <a:pt x="629" y="367"/>
                  </a:cubicBezTo>
                  <a:cubicBezTo>
                    <a:pt x="627" y="367"/>
                    <a:pt x="628" y="369"/>
                    <a:pt x="628" y="370"/>
                  </a:cubicBezTo>
                  <a:cubicBezTo>
                    <a:pt x="625" y="368"/>
                    <a:pt x="621" y="373"/>
                    <a:pt x="620" y="373"/>
                  </a:cubicBezTo>
                  <a:cubicBezTo>
                    <a:pt x="618" y="371"/>
                    <a:pt x="620" y="374"/>
                    <a:pt x="616" y="374"/>
                  </a:cubicBezTo>
                  <a:cubicBezTo>
                    <a:pt x="614" y="374"/>
                    <a:pt x="617" y="376"/>
                    <a:pt x="615" y="376"/>
                  </a:cubicBezTo>
                  <a:cubicBezTo>
                    <a:pt x="612" y="379"/>
                    <a:pt x="611" y="374"/>
                    <a:pt x="607" y="374"/>
                  </a:cubicBezTo>
                  <a:cubicBezTo>
                    <a:pt x="604" y="373"/>
                    <a:pt x="603" y="375"/>
                    <a:pt x="600" y="375"/>
                  </a:cubicBezTo>
                  <a:cubicBezTo>
                    <a:pt x="599" y="376"/>
                    <a:pt x="598" y="378"/>
                    <a:pt x="598" y="380"/>
                  </a:cubicBezTo>
                  <a:cubicBezTo>
                    <a:pt x="594" y="379"/>
                    <a:pt x="594" y="382"/>
                    <a:pt x="592" y="382"/>
                  </a:cubicBezTo>
                  <a:cubicBezTo>
                    <a:pt x="591" y="385"/>
                    <a:pt x="594" y="384"/>
                    <a:pt x="595" y="387"/>
                  </a:cubicBezTo>
                  <a:cubicBezTo>
                    <a:pt x="595" y="388"/>
                    <a:pt x="595" y="389"/>
                    <a:pt x="596" y="389"/>
                  </a:cubicBezTo>
                  <a:cubicBezTo>
                    <a:pt x="597" y="389"/>
                    <a:pt x="596" y="391"/>
                    <a:pt x="597" y="392"/>
                  </a:cubicBezTo>
                  <a:cubicBezTo>
                    <a:pt x="598" y="393"/>
                    <a:pt x="599" y="392"/>
                    <a:pt x="600" y="393"/>
                  </a:cubicBezTo>
                  <a:cubicBezTo>
                    <a:pt x="601" y="393"/>
                    <a:pt x="600" y="395"/>
                    <a:pt x="600" y="395"/>
                  </a:cubicBezTo>
                  <a:cubicBezTo>
                    <a:pt x="601" y="396"/>
                    <a:pt x="602" y="395"/>
                    <a:pt x="603" y="395"/>
                  </a:cubicBezTo>
                  <a:cubicBezTo>
                    <a:pt x="604" y="396"/>
                    <a:pt x="604" y="399"/>
                    <a:pt x="605" y="401"/>
                  </a:cubicBezTo>
                  <a:cubicBezTo>
                    <a:pt x="606" y="402"/>
                    <a:pt x="609" y="405"/>
                    <a:pt x="609" y="405"/>
                  </a:cubicBezTo>
                  <a:cubicBezTo>
                    <a:pt x="609" y="406"/>
                    <a:pt x="609" y="408"/>
                    <a:pt x="609" y="409"/>
                  </a:cubicBezTo>
                  <a:cubicBezTo>
                    <a:pt x="609" y="411"/>
                    <a:pt x="610" y="412"/>
                    <a:pt x="610" y="414"/>
                  </a:cubicBezTo>
                  <a:cubicBezTo>
                    <a:pt x="610" y="416"/>
                    <a:pt x="609" y="416"/>
                    <a:pt x="609" y="418"/>
                  </a:cubicBezTo>
                  <a:cubicBezTo>
                    <a:pt x="608" y="420"/>
                    <a:pt x="609" y="422"/>
                    <a:pt x="606" y="420"/>
                  </a:cubicBezTo>
                  <a:cubicBezTo>
                    <a:pt x="608" y="424"/>
                    <a:pt x="603" y="422"/>
                    <a:pt x="604" y="426"/>
                  </a:cubicBezTo>
                  <a:cubicBezTo>
                    <a:pt x="599" y="424"/>
                    <a:pt x="600" y="428"/>
                    <a:pt x="597" y="428"/>
                  </a:cubicBezTo>
                  <a:cubicBezTo>
                    <a:pt x="595" y="428"/>
                    <a:pt x="596" y="430"/>
                    <a:pt x="596" y="430"/>
                  </a:cubicBezTo>
                  <a:cubicBezTo>
                    <a:pt x="596" y="431"/>
                    <a:pt x="592" y="431"/>
                    <a:pt x="593" y="432"/>
                  </a:cubicBezTo>
                  <a:cubicBezTo>
                    <a:pt x="594" y="433"/>
                    <a:pt x="594" y="432"/>
                    <a:pt x="593" y="433"/>
                  </a:cubicBezTo>
                  <a:cubicBezTo>
                    <a:pt x="592" y="434"/>
                    <a:pt x="592" y="435"/>
                    <a:pt x="590" y="435"/>
                  </a:cubicBezTo>
                  <a:cubicBezTo>
                    <a:pt x="591" y="429"/>
                    <a:pt x="588" y="434"/>
                    <a:pt x="587" y="432"/>
                  </a:cubicBezTo>
                  <a:cubicBezTo>
                    <a:pt x="587" y="431"/>
                    <a:pt x="587" y="428"/>
                    <a:pt x="585" y="427"/>
                  </a:cubicBezTo>
                  <a:cubicBezTo>
                    <a:pt x="585" y="427"/>
                    <a:pt x="583" y="427"/>
                    <a:pt x="583" y="427"/>
                  </a:cubicBezTo>
                  <a:cubicBezTo>
                    <a:pt x="582" y="427"/>
                    <a:pt x="583" y="425"/>
                    <a:pt x="583" y="425"/>
                  </a:cubicBezTo>
                  <a:cubicBezTo>
                    <a:pt x="582" y="424"/>
                    <a:pt x="579" y="424"/>
                    <a:pt x="578" y="423"/>
                  </a:cubicBezTo>
                  <a:cubicBezTo>
                    <a:pt x="578" y="423"/>
                    <a:pt x="578" y="421"/>
                    <a:pt x="578" y="421"/>
                  </a:cubicBezTo>
                  <a:cubicBezTo>
                    <a:pt x="577" y="421"/>
                    <a:pt x="575" y="421"/>
                    <a:pt x="575" y="421"/>
                  </a:cubicBezTo>
                  <a:cubicBezTo>
                    <a:pt x="573" y="421"/>
                    <a:pt x="574" y="418"/>
                    <a:pt x="573" y="418"/>
                  </a:cubicBezTo>
                  <a:cubicBezTo>
                    <a:pt x="573" y="417"/>
                    <a:pt x="572" y="418"/>
                    <a:pt x="572" y="419"/>
                  </a:cubicBezTo>
                  <a:cubicBezTo>
                    <a:pt x="570" y="416"/>
                    <a:pt x="571" y="416"/>
                    <a:pt x="569" y="414"/>
                  </a:cubicBezTo>
                  <a:cubicBezTo>
                    <a:pt x="565" y="413"/>
                    <a:pt x="566" y="418"/>
                    <a:pt x="565" y="420"/>
                  </a:cubicBezTo>
                  <a:cubicBezTo>
                    <a:pt x="565" y="420"/>
                    <a:pt x="563" y="421"/>
                    <a:pt x="563" y="421"/>
                  </a:cubicBezTo>
                  <a:cubicBezTo>
                    <a:pt x="562" y="423"/>
                    <a:pt x="564" y="427"/>
                    <a:pt x="562" y="428"/>
                  </a:cubicBezTo>
                  <a:cubicBezTo>
                    <a:pt x="562" y="429"/>
                    <a:pt x="563" y="430"/>
                    <a:pt x="563" y="432"/>
                  </a:cubicBezTo>
                  <a:cubicBezTo>
                    <a:pt x="563" y="433"/>
                    <a:pt x="565" y="435"/>
                    <a:pt x="565" y="433"/>
                  </a:cubicBezTo>
                  <a:cubicBezTo>
                    <a:pt x="568" y="436"/>
                    <a:pt x="567" y="437"/>
                    <a:pt x="566" y="441"/>
                  </a:cubicBezTo>
                  <a:cubicBezTo>
                    <a:pt x="567" y="442"/>
                    <a:pt x="567" y="442"/>
                    <a:pt x="567" y="443"/>
                  </a:cubicBezTo>
                  <a:cubicBezTo>
                    <a:pt x="568" y="444"/>
                    <a:pt x="569" y="445"/>
                    <a:pt x="570" y="446"/>
                  </a:cubicBezTo>
                  <a:cubicBezTo>
                    <a:pt x="572" y="447"/>
                    <a:pt x="573" y="448"/>
                    <a:pt x="576" y="449"/>
                  </a:cubicBezTo>
                  <a:cubicBezTo>
                    <a:pt x="576" y="450"/>
                    <a:pt x="576" y="450"/>
                    <a:pt x="577" y="450"/>
                  </a:cubicBezTo>
                  <a:cubicBezTo>
                    <a:pt x="578" y="451"/>
                    <a:pt x="578" y="452"/>
                    <a:pt x="578" y="453"/>
                  </a:cubicBezTo>
                  <a:cubicBezTo>
                    <a:pt x="578" y="454"/>
                    <a:pt x="580" y="453"/>
                    <a:pt x="580" y="454"/>
                  </a:cubicBezTo>
                  <a:cubicBezTo>
                    <a:pt x="581" y="455"/>
                    <a:pt x="580" y="457"/>
                    <a:pt x="580" y="459"/>
                  </a:cubicBezTo>
                  <a:cubicBezTo>
                    <a:pt x="581" y="459"/>
                    <a:pt x="583" y="461"/>
                    <a:pt x="583" y="461"/>
                  </a:cubicBezTo>
                  <a:cubicBezTo>
                    <a:pt x="583" y="462"/>
                    <a:pt x="580" y="465"/>
                    <a:pt x="584" y="466"/>
                  </a:cubicBezTo>
                  <a:cubicBezTo>
                    <a:pt x="583" y="468"/>
                    <a:pt x="581" y="467"/>
                    <a:pt x="579" y="467"/>
                  </a:cubicBezTo>
                  <a:cubicBezTo>
                    <a:pt x="578" y="467"/>
                    <a:pt x="574" y="467"/>
                    <a:pt x="573" y="466"/>
                  </a:cubicBezTo>
                  <a:cubicBezTo>
                    <a:pt x="574" y="466"/>
                    <a:pt x="575" y="461"/>
                    <a:pt x="572" y="465"/>
                  </a:cubicBezTo>
                  <a:cubicBezTo>
                    <a:pt x="570" y="463"/>
                    <a:pt x="571" y="460"/>
                    <a:pt x="570" y="459"/>
                  </a:cubicBezTo>
                  <a:cubicBezTo>
                    <a:pt x="569" y="457"/>
                    <a:pt x="568" y="457"/>
                    <a:pt x="566" y="455"/>
                  </a:cubicBezTo>
                  <a:cubicBezTo>
                    <a:pt x="566" y="454"/>
                    <a:pt x="566" y="452"/>
                    <a:pt x="567" y="452"/>
                  </a:cubicBezTo>
                  <a:cubicBezTo>
                    <a:pt x="565" y="449"/>
                    <a:pt x="565" y="446"/>
                    <a:pt x="562" y="445"/>
                  </a:cubicBezTo>
                  <a:cubicBezTo>
                    <a:pt x="562" y="443"/>
                    <a:pt x="560" y="442"/>
                    <a:pt x="562" y="441"/>
                  </a:cubicBezTo>
                  <a:cubicBezTo>
                    <a:pt x="561" y="440"/>
                    <a:pt x="559" y="439"/>
                    <a:pt x="558" y="439"/>
                  </a:cubicBezTo>
                  <a:cubicBezTo>
                    <a:pt x="558" y="437"/>
                    <a:pt x="558" y="435"/>
                    <a:pt x="557" y="435"/>
                  </a:cubicBezTo>
                  <a:cubicBezTo>
                    <a:pt x="556" y="433"/>
                    <a:pt x="558" y="432"/>
                    <a:pt x="558" y="430"/>
                  </a:cubicBezTo>
                  <a:cubicBezTo>
                    <a:pt x="558" y="428"/>
                    <a:pt x="557" y="427"/>
                    <a:pt x="556" y="427"/>
                  </a:cubicBezTo>
                  <a:cubicBezTo>
                    <a:pt x="556" y="426"/>
                    <a:pt x="557" y="425"/>
                    <a:pt x="556" y="425"/>
                  </a:cubicBezTo>
                  <a:cubicBezTo>
                    <a:pt x="556" y="423"/>
                    <a:pt x="559" y="424"/>
                    <a:pt x="560" y="423"/>
                  </a:cubicBezTo>
                  <a:cubicBezTo>
                    <a:pt x="560" y="422"/>
                    <a:pt x="559" y="422"/>
                    <a:pt x="559" y="421"/>
                  </a:cubicBezTo>
                  <a:cubicBezTo>
                    <a:pt x="559" y="420"/>
                    <a:pt x="561" y="420"/>
                    <a:pt x="560" y="419"/>
                  </a:cubicBezTo>
                  <a:cubicBezTo>
                    <a:pt x="560" y="417"/>
                    <a:pt x="558" y="415"/>
                    <a:pt x="558" y="413"/>
                  </a:cubicBezTo>
                  <a:cubicBezTo>
                    <a:pt x="558" y="410"/>
                    <a:pt x="559" y="407"/>
                    <a:pt x="558" y="406"/>
                  </a:cubicBezTo>
                  <a:cubicBezTo>
                    <a:pt x="558" y="404"/>
                    <a:pt x="556" y="404"/>
                    <a:pt x="556" y="403"/>
                  </a:cubicBezTo>
                  <a:cubicBezTo>
                    <a:pt x="555" y="402"/>
                    <a:pt x="555" y="401"/>
                    <a:pt x="555" y="400"/>
                  </a:cubicBezTo>
                  <a:cubicBezTo>
                    <a:pt x="553" y="398"/>
                    <a:pt x="552" y="396"/>
                    <a:pt x="551" y="395"/>
                  </a:cubicBezTo>
                  <a:cubicBezTo>
                    <a:pt x="547" y="394"/>
                    <a:pt x="549" y="399"/>
                    <a:pt x="546" y="396"/>
                  </a:cubicBezTo>
                  <a:cubicBezTo>
                    <a:pt x="545" y="396"/>
                    <a:pt x="546" y="399"/>
                    <a:pt x="545" y="400"/>
                  </a:cubicBezTo>
                  <a:cubicBezTo>
                    <a:pt x="545" y="400"/>
                    <a:pt x="543" y="399"/>
                    <a:pt x="543" y="400"/>
                  </a:cubicBezTo>
                  <a:cubicBezTo>
                    <a:pt x="542" y="401"/>
                    <a:pt x="543" y="402"/>
                    <a:pt x="542" y="402"/>
                  </a:cubicBezTo>
                  <a:cubicBezTo>
                    <a:pt x="539" y="402"/>
                    <a:pt x="539" y="402"/>
                    <a:pt x="538" y="399"/>
                  </a:cubicBezTo>
                  <a:cubicBezTo>
                    <a:pt x="538" y="398"/>
                    <a:pt x="537" y="398"/>
                    <a:pt x="537" y="397"/>
                  </a:cubicBezTo>
                  <a:cubicBezTo>
                    <a:pt x="536" y="396"/>
                    <a:pt x="538" y="396"/>
                    <a:pt x="538" y="395"/>
                  </a:cubicBezTo>
                  <a:cubicBezTo>
                    <a:pt x="538" y="394"/>
                    <a:pt x="535" y="389"/>
                    <a:pt x="538" y="387"/>
                  </a:cubicBezTo>
                  <a:cubicBezTo>
                    <a:pt x="537" y="386"/>
                    <a:pt x="535" y="385"/>
                    <a:pt x="536" y="380"/>
                  </a:cubicBezTo>
                  <a:cubicBezTo>
                    <a:pt x="535" y="380"/>
                    <a:pt x="535" y="381"/>
                    <a:pt x="535" y="382"/>
                  </a:cubicBezTo>
                  <a:cubicBezTo>
                    <a:pt x="532" y="381"/>
                    <a:pt x="534" y="377"/>
                    <a:pt x="532" y="375"/>
                  </a:cubicBezTo>
                  <a:cubicBezTo>
                    <a:pt x="531" y="374"/>
                    <a:pt x="531" y="374"/>
                    <a:pt x="530" y="373"/>
                  </a:cubicBezTo>
                  <a:cubicBezTo>
                    <a:pt x="529" y="372"/>
                    <a:pt x="529" y="371"/>
                    <a:pt x="529" y="370"/>
                  </a:cubicBezTo>
                  <a:cubicBezTo>
                    <a:pt x="528" y="369"/>
                    <a:pt x="524" y="370"/>
                    <a:pt x="525" y="367"/>
                  </a:cubicBezTo>
                  <a:cubicBezTo>
                    <a:pt x="521" y="366"/>
                    <a:pt x="520" y="369"/>
                    <a:pt x="518" y="370"/>
                  </a:cubicBezTo>
                  <a:cubicBezTo>
                    <a:pt x="516" y="370"/>
                    <a:pt x="515" y="370"/>
                    <a:pt x="514" y="372"/>
                  </a:cubicBezTo>
                  <a:cubicBezTo>
                    <a:pt x="512" y="372"/>
                    <a:pt x="509" y="372"/>
                    <a:pt x="506" y="372"/>
                  </a:cubicBezTo>
                  <a:cubicBezTo>
                    <a:pt x="506" y="372"/>
                    <a:pt x="504" y="373"/>
                    <a:pt x="504" y="374"/>
                  </a:cubicBezTo>
                  <a:cubicBezTo>
                    <a:pt x="503" y="375"/>
                    <a:pt x="503" y="374"/>
                    <a:pt x="503" y="375"/>
                  </a:cubicBezTo>
                  <a:cubicBezTo>
                    <a:pt x="503" y="376"/>
                    <a:pt x="500" y="377"/>
                    <a:pt x="499" y="377"/>
                  </a:cubicBezTo>
                  <a:cubicBezTo>
                    <a:pt x="497" y="380"/>
                    <a:pt x="494" y="384"/>
                    <a:pt x="490" y="386"/>
                  </a:cubicBezTo>
                  <a:cubicBezTo>
                    <a:pt x="487" y="388"/>
                    <a:pt x="486" y="392"/>
                    <a:pt x="482" y="393"/>
                  </a:cubicBezTo>
                  <a:cubicBezTo>
                    <a:pt x="483" y="395"/>
                    <a:pt x="483" y="395"/>
                    <a:pt x="479" y="395"/>
                  </a:cubicBezTo>
                  <a:cubicBezTo>
                    <a:pt x="479" y="397"/>
                    <a:pt x="479" y="397"/>
                    <a:pt x="480" y="397"/>
                  </a:cubicBezTo>
                  <a:cubicBezTo>
                    <a:pt x="480" y="399"/>
                    <a:pt x="478" y="399"/>
                    <a:pt x="478" y="397"/>
                  </a:cubicBezTo>
                  <a:cubicBezTo>
                    <a:pt x="476" y="398"/>
                    <a:pt x="477" y="401"/>
                    <a:pt x="473" y="400"/>
                  </a:cubicBezTo>
                  <a:cubicBezTo>
                    <a:pt x="472" y="401"/>
                    <a:pt x="472" y="403"/>
                    <a:pt x="470" y="402"/>
                  </a:cubicBezTo>
                  <a:cubicBezTo>
                    <a:pt x="469" y="404"/>
                    <a:pt x="471" y="404"/>
                    <a:pt x="471" y="406"/>
                  </a:cubicBezTo>
                  <a:cubicBezTo>
                    <a:pt x="471" y="408"/>
                    <a:pt x="469" y="411"/>
                    <a:pt x="469" y="415"/>
                  </a:cubicBezTo>
                  <a:cubicBezTo>
                    <a:pt x="468" y="420"/>
                    <a:pt x="468" y="426"/>
                    <a:pt x="467" y="428"/>
                  </a:cubicBezTo>
                  <a:cubicBezTo>
                    <a:pt x="467" y="428"/>
                    <a:pt x="465" y="428"/>
                    <a:pt x="465" y="428"/>
                  </a:cubicBezTo>
                  <a:cubicBezTo>
                    <a:pt x="464" y="429"/>
                    <a:pt x="465" y="432"/>
                    <a:pt x="464" y="433"/>
                  </a:cubicBezTo>
                  <a:cubicBezTo>
                    <a:pt x="463" y="434"/>
                    <a:pt x="461" y="433"/>
                    <a:pt x="459" y="434"/>
                  </a:cubicBezTo>
                  <a:cubicBezTo>
                    <a:pt x="458" y="435"/>
                    <a:pt x="458" y="437"/>
                    <a:pt x="456" y="436"/>
                  </a:cubicBezTo>
                  <a:cubicBezTo>
                    <a:pt x="453" y="433"/>
                    <a:pt x="451" y="429"/>
                    <a:pt x="450" y="425"/>
                  </a:cubicBezTo>
                  <a:cubicBezTo>
                    <a:pt x="449" y="424"/>
                    <a:pt x="448" y="423"/>
                    <a:pt x="447" y="422"/>
                  </a:cubicBezTo>
                  <a:cubicBezTo>
                    <a:pt x="447" y="422"/>
                    <a:pt x="446" y="421"/>
                    <a:pt x="445" y="421"/>
                  </a:cubicBezTo>
                  <a:cubicBezTo>
                    <a:pt x="444" y="417"/>
                    <a:pt x="447" y="417"/>
                    <a:pt x="447" y="415"/>
                  </a:cubicBezTo>
                  <a:cubicBezTo>
                    <a:pt x="447" y="413"/>
                    <a:pt x="445" y="412"/>
                    <a:pt x="444" y="410"/>
                  </a:cubicBezTo>
                  <a:cubicBezTo>
                    <a:pt x="443" y="409"/>
                    <a:pt x="442" y="407"/>
                    <a:pt x="440" y="407"/>
                  </a:cubicBezTo>
                  <a:cubicBezTo>
                    <a:pt x="440" y="405"/>
                    <a:pt x="439" y="402"/>
                    <a:pt x="438" y="400"/>
                  </a:cubicBezTo>
                  <a:cubicBezTo>
                    <a:pt x="437" y="398"/>
                    <a:pt x="436" y="389"/>
                    <a:pt x="436" y="383"/>
                  </a:cubicBezTo>
                  <a:cubicBezTo>
                    <a:pt x="435" y="380"/>
                    <a:pt x="434" y="374"/>
                    <a:pt x="433" y="369"/>
                  </a:cubicBezTo>
                  <a:cubicBezTo>
                    <a:pt x="432" y="370"/>
                    <a:pt x="428" y="374"/>
                    <a:pt x="431" y="375"/>
                  </a:cubicBezTo>
                  <a:cubicBezTo>
                    <a:pt x="431" y="378"/>
                    <a:pt x="426" y="375"/>
                    <a:pt x="425" y="375"/>
                  </a:cubicBezTo>
                  <a:cubicBezTo>
                    <a:pt x="424" y="375"/>
                    <a:pt x="423" y="375"/>
                    <a:pt x="423" y="375"/>
                  </a:cubicBezTo>
                  <a:cubicBezTo>
                    <a:pt x="421" y="374"/>
                    <a:pt x="420" y="370"/>
                    <a:pt x="418" y="372"/>
                  </a:cubicBezTo>
                  <a:cubicBezTo>
                    <a:pt x="418" y="370"/>
                    <a:pt x="419" y="369"/>
                    <a:pt x="420" y="369"/>
                  </a:cubicBezTo>
                  <a:cubicBezTo>
                    <a:pt x="419" y="368"/>
                    <a:pt x="420" y="367"/>
                    <a:pt x="420" y="366"/>
                  </a:cubicBezTo>
                  <a:cubicBezTo>
                    <a:pt x="420" y="364"/>
                    <a:pt x="417" y="365"/>
                    <a:pt x="416" y="365"/>
                  </a:cubicBezTo>
                  <a:cubicBezTo>
                    <a:pt x="414" y="364"/>
                    <a:pt x="413" y="359"/>
                    <a:pt x="412" y="362"/>
                  </a:cubicBezTo>
                  <a:cubicBezTo>
                    <a:pt x="409" y="362"/>
                    <a:pt x="411" y="358"/>
                    <a:pt x="411" y="359"/>
                  </a:cubicBezTo>
                  <a:cubicBezTo>
                    <a:pt x="410" y="357"/>
                    <a:pt x="408" y="357"/>
                    <a:pt x="409" y="355"/>
                  </a:cubicBezTo>
                  <a:cubicBezTo>
                    <a:pt x="408" y="355"/>
                    <a:pt x="405" y="356"/>
                    <a:pt x="404" y="355"/>
                  </a:cubicBezTo>
                  <a:cubicBezTo>
                    <a:pt x="404" y="355"/>
                    <a:pt x="404" y="353"/>
                    <a:pt x="404" y="353"/>
                  </a:cubicBezTo>
                  <a:cubicBezTo>
                    <a:pt x="401" y="352"/>
                    <a:pt x="399" y="354"/>
                    <a:pt x="397" y="354"/>
                  </a:cubicBezTo>
                  <a:cubicBezTo>
                    <a:pt x="396" y="354"/>
                    <a:pt x="395" y="354"/>
                    <a:pt x="394" y="354"/>
                  </a:cubicBezTo>
                  <a:cubicBezTo>
                    <a:pt x="393" y="354"/>
                    <a:pt x="392" y="352"/>
                    <a:pt x="392" y="355"/>
                  </a:cubicBezTo>
                  <a:cubicBezTo>
                    <a:pt x="381" y="356"/>
                    <a:pt x="372" y="354"/>
                    <a:pt x="364" y="353"/>
                  </a:cubicBezTo>
                  <a:cubicBezTo>
                    <a:pt x="364" y="350"/>
                    <a:pt x="362" y="351"/>
                    <a:pt x="361" y="349"/>
                  </a:cubicBezTo>
                  <a:cubicBezTo>
                    <a:pt x="361" y="347"/>
                    <a:pt x="356" y="351"/>
                    <a:pt x="359" y="347"/>
                  </a:cubicBezTo>
                  <a:cubicBezTo>
                    <a:pt x="358" y="347"/>
                    <a:pt x="357" y="347"/>
                    <a:pt x="357" y="346"/>
                  </a:cubicBezTo>
                  <a:cubicBezTo>
                    <a:pt x="354" y="347"/>
                    <a:pt x="345" y="345"/>
                    <a:pt x="341" y="345"/>
                  </a:cubicBezTo>
                  <a:cubicBezTo>
                    <a:pt x="340" y="344"/>
                    <a:pt x="339" y="344"/>
                    <a:pt x="339" y="342"/>
                  </a:cubicBezTo>
                  <a:cubicBezTo>
                    <a:pt x="334" y="343"/>
                    <a:pt x="335" y="338"/>
                    <a:pt x="331" y="339"/>
                  </a:cubicBezTo>
                  <a:cubicBezTo>
                    <a:pt x="330" y="334"/>
                    <a:pt x="328" y="332"/>
                    <a:pt x="326" y="328"/>
                  </a:cubicBezTo>
                  <a:cubicBezTo>
                    <a:pt x="316" y="326"/>
                    <a:pt x="316" y="332"/>
                    <a:pt x="317" y="337"/>
                  </a:cubicBezTo>
                  <a:cubicBezTo>
                    <a:pt x="317" y="339"/>
                    <a:pt x="321" y="341"/>
                    <a:pt x="325" y="346"/>
                  </a:cubicBezTo>
                  <a:cubicBezTo>
                    <a:pt x="326" y="347"/>
                    <a:pt x="328" y="353"/>
                    <a:pt x="331" y="352"/>
                  </a:cubicBezTo>
                  <a:cubicBezTo>
                    <a:pt x="330" y="354"/>
                    <a:pt x="333" y="354"/>
                    <a:pt x="332" y="357"/>
                  </a:cubicBezTo>
                  <a:cubicBezTo>
                    <a:pt x="335" y="358"/>
                    <a:pt x="341" y="356"/>
                    <a:pt x="338" y="360"/>
                  </a:cubicBezTo>
                  <a:cubicBezTo>
                    <a:pt x="340" y="361"/>
                    <a:pt x="339" y="358"/>
                    <a:pt x="340" y="357"/>
                  </a:cubicBezTo>
                  <a:cubicBezTo>
                    <a:pt x="341" y="357"/>
                    <a:pt x="345" y="357"/>
                    <a:pt x="345" y="355"/>
                  </a:cubicBezTo>
                  <a:cubicBezTo>
                    <a:pt x="345" y="354"/>
                    <a:pt x="346" y="354"/>
                    <a:pt x="347" y="354"/>
                  </a:cubicBezTo>
                  <a:cubicBezTo>
                    <a:pt x="349" y="354"/>
                    <a:pt x="348" y="352"/>
                    <a:pt x="348" y="352"/>
                  </a:cubicBezTo>
                  <a:cubicBezTo>
                    <a:pt x="350" y="351"/>
                    <a:pt x="353" y="351"/>
                    <a:pt x="356" y="350"/>
                  </a:cubicBezTo>
                  <a:cubicBezTo>
                    <a:pt x="356" y="351"/>
                    <a:pt x="354" y="352"/>
                    <a:pt x="354" y="353"/>
                  </a:cubicBezTo>
                  <a:cubicBezTo>
                    <a:pt x="355" y="353"/>
                    <a:pt x="357" y="352"/>
                    <a:pt x="357" y="353"/>
                  </a:cubicBezTo>
                  <a:cubicBezTo>
                    <a:pt x="358" y="355"/>
                    <a:pt x="357" y="356"/>
                    <a:pt x="358" y="357"/>
                  </a:cubicBezTo>
                  <a:cubicBezTo>
                    <a:pt x="357" y="360"/>
                    <a:pt x="361" y="359"/>
                    <a:pt x="361" y="361"/>
                  </a:cubicBezTo>
                  <a:cubicBezTo>
                    <a:pt x="362" y="364"/>
                    <a:pt x="364" y="362"/>
                    <a:pt x="366" y="363"/>
                  </a:cubicBezTo>
                  <a:cubicBezTo>
                    <a:pt x="368" y="365"/>
                    <a:pt x="367" y="366"/>
                    <a:pt x="370" y="367"/>
                  </a:cubicBezTo>
                  <a:cubicBezTo>
                    <a:pt x="367" y="370"/>
                    <a:pt x="370" y="373"/>
                    <a:pt x="370" y="376"/>
                  </a:cubicBezTo>
                  <a:cubicBezTo>
                    <a:pt x="368" y="376"/>
                    <a:pt x="367" y="376"/>
                    <a:pt x="366" y="376"/>
                  </a:cubicBezTo>
                  <a:cubicBezTo>
                    <a:pt x="367" y="381"/>
                    <a:pt x="363" y="380"/>
                    <a:pt x="364" y="383"/>
                  </a:cubicBezTo>
                  <a:cubicBezTo>
                    <a:pt x="361" y="383"/>
                    <a:pt x="360" y="384"/>
                    <a:pt x="360" y="386"/>
                  </a:cubicBezTo>
                  <a:cubicBezTo>
                    <a:pt x="359" y="386"/>
                    <a:pt x="357" y="386"/>
                    <a:pt x="356" y="386"/>
                  </a:cubicBezTo>
                  <a:cubicBezTo>
                    <a:pt x="354" y="386"/>
                    <a:pt x="355" y="388"/>
                    <a:pt x="354" y="389"/>
                  </a:cubicBezTo>
                  <a:cubicBezTo>
                    <a:pt x="354" y="390"/>
                    <a:pt x="352" y="389"/>
                    <a:pt x="352" y="389"/>
                  </a:cubicBezTo>
                  <a:cubicBezTo>
                    <a:pt x="351" y="390"/>
                    <a:pt x="352" y="392"/>
                    <a:pt x="352" y="393"/>
                  </a:cubicBezTo>
                  <a:cubicBezTo>
                    <a:pt x="350" y="392"/>
                    <a:pt x="348" y="393"/>
                    <a:pt x="348" y="395"/>
                  </a:cubicBezTo>
                  <a:cubicBezTo>
                    <a:pt x="346" y="395"/>
                    <a:pt x="345" y="396"/>
                    <a:pt x="344" y="396"/>
                  </a:cubicBezTo>
                  <a:cubicBezTo>
                    <a:pt x="342" y="397"/>
                    <a:pt x="342" y="398"/>
                    <a:pt x="339" y="399"/>
                  </a:cubicBezTo>
                  <a:cubicBezTo>
                    <a:pt x="338" y="399"/>
                    <a:pt x="332" y="401"/>
                    <a:pt x="332" y="405"/>
                  </a:cubicBezTo>
                  <a:cubicBezTo>
                    <a:pt x="331" y="405"/>
                    <a:pt x="329" y="404"/>
                    <a:pt x="327" y="405"/>
                  </a:cubicBezTo>
                  <a:cubicBezTo>
                    <a:pt x="326" y="405"/>
                    <a:pt x="327" y="406"/>
                    <a:pt x="326" y="407"/>
                  </a:cubicBezTo>
                  <a:cubicBezTo>
                    <a:pt x="326" y="407"/>
                    <a:pt x="324" y="407"/>
                    <a:pt x="324" y="407"/>
                  </a:cubicBezTo>
                  <a:cubicBezTo>
                    <a:pt x="324" y="407"/>
                    <a:pt x="320" y="408"/>
                    <a:pt x="320" y="408"/>
                  </a:cubicBezTo>
                  <a:cubicBezTo>
                    <a:pt x="318" y="410"/>
                    <a:pt x="309" y="409"/>
                    <a:pt x="305" y="412"/>
                  </a:cubicBezTo>
                  <a:cubicBezTo>
                    <a:pt x="301" y="412"/>
                    <a:pt x="308" y="414"/>
                    <a:pt x="303" y="414"/>
                  </a:cubicBezTo>
                  <a:cubicBezTo>
                    <a:pt x="302" y="414"/>
                    <a:pt x="301" y="414"/>
                    <a:pt x="300" y="414"/>
                  </a:cubicBezTo>
                  <a:cubicBezTo>
                    <a:pt x="299" y="414"/>
                    <a:pt x="299" y="417"/>
                    <a:pt x="297" y="416"/>
                  </a:cubicBezTo>
                  <a:cubicBezTo>
                    <a:pt x="298" y="414"/>
                    <a:pt x="295" y="415"/>
                    <a:pt x="294" y="414"/>
                  </a:cubicBezTo>
                  <a:cubicBezTo>
                    <a:pt x="293" y="413"/>
                    <a:pt x="295" y="409"/>
                    <a:pt x="292" y="409"/>
                  </a:cubicBezTo>
                  <a:cubicBezTo>
                    <a:pt x="292" y="407"/>
                    <a:pt x="293" y="407"/>
                    <a:pt x="293" y="406"/>
                  </a:cubicBezTo>
                  <a:cubicBezTo>
                    <a:pt x="292" y="405"/>
                    <a:pt x="290" y="404"/>
                    <a:pt x="292" y="403"/>
                  </a:cubicBezTo>
                  <a:cubicBezTo>
                    <a:pt x="291" y="402"/>
                    <a:pt x="290" y="401"/>
                    <a:pt x="288" y="401"/>
                  </a:cubicBezTo>
                  <a:cubicBezTo>
                    <a:pt x="290" y="398"/>
                    <a:pt x="286" y="394"/>
                    <a:pt x="288" y="394"/>
                  </a:cubicBezTo>
                  <a:cubicBezTo>
                    <a:pt x="289" y="393"/>
                    <a:pt x="287" y="393"/>
                    <a:pt x="286" y="393"/>
                  </a:cubicBezTo>
                  <a:cubicBezTo>
                    <a:pt x="285" y="392"/>
                    <a:pt x="286" y="389"/>
                    <a:pt x="286" y="389"/>
                  </a:cubicBezTo>
                  <a:cubicBezTo>
                    <a:pt x="286" y="389"/>
                    <a:pt x="284" y="387"/>
                    <a:pt x="284" y="387"/>
                  </a:cubicBezTo>
                  <a:cubicBezTo>
                    <a:pt x="283" y="386"/>
                    <a:pt x="284" y="386"/>
                    <a:pt x="283" y="386"/>
                  </a:cubicBezTo>
                  <a:cubicBezTo>
                    <a:pt x="282" y="386"/>
                    <a:pt x="281" y="382"/>
                    <a:pt x="280" y="382"/>
                  </a:cubicBezTo>
                  <a:cubicBezTo>
                    <a:pt x="280" y="382"/>
                    <a:pt x="280" y="383"/>
                    <a:pt x="280" y="383"/>
                  </a:cubicBezTo>
                  <a:cubicBezTo>
                    <a:pt x="278" y="381"/>
                    <a:pt x="278" y="378"/>
                    <a:pt x="274" y="377"/>
                  </a:cubicBezTo>
                  <a:cubicBezTo>
                    <a:pt x="277" y="373"/>
                    <a:pt x="271" y="372"/>
                    <a:pt x="272" y="366"/>
                  </a:cubicBezTo>
                  <a:cubicBezTo>
                    <a:pt x="272" y="364"/>
                    <a:pt x="270" y="365"/>
                    <a:pt x="270" y="363"/>
                  </a:cubicBezTo>
                  <a:cubicBezTo>
                    <a:pt x="269" y="361"/>
                    <a:pt x="266" y="363"/>
                    <a:pt x="265" y="361"/>
                  </a:cubicBezTo>
                  <a:cubicBezTo>
                    <a:pt x="266" y="360"/>
                    <a:pt x="266" y="359"/>
                    <a:pt x="264" y="359"/>
                  </a:cubicBezTo>
                  <a:cubicBezTo>
                    <a:pt x="265" y="357"/>
                    <a:pt x="265" y="356"/>
                    <a:pt x="264" y="353"/>
                  </a:cubicBezTo>
                  <a:cubicBezTo>
                    <a:pt x="264" y="352"/>
                    <a:pt x="264" y="351"/>
                    <a:pt x="264" y="350"/>
                  </a:cubicBezTo>
                  <a:cubicBezTo>
                    <a:pt x="264" y="350"/>
                    <a:pt x="263" y="350"/>
                    <a:pt x="263" y="350"/>
                  </a:cubicBezTo>
                  <a:cubicBezTo>
                    <a:pt x="262" y="347"/>
                    <a:pt x="265" y="348"/>
                    <a:pt x="263" y="346"/>
                  </a:cubicBezTo>
                  <a:cubicBezTo>
                    <a:pt x="261" y="344"/>
                    <a:pt x="261" y="352"/>
                    <a:pt x="260" y="346"/>
                  </a:cubicBezTo>
                  <a:cubicBezTo>
                    <a:pt x="260" y="341"/>
                    <a:pt x="256" y="338"/>
                    <a:pt x="252" y="334"/>
                  </a:cubicBezTo>
                  <a:cubicBezTo>
                    <a:pt x="249" y="336"/>
                    <a:pt x="251" y="337"/>
                    <a:pt x="250" y="341"/>
                  </a:cubicBezTo>
                  <a:cubicBezTo>
                    <a:pt x="247" y="342"/>
                    <a:pt x="248" y="339"/>
                    <a:pt x="246" y="339"/>
                  </a:cubicBezTo>
                  <a:cubicBezTo>
                    <a:pt x="244" y="339"/>
                    <a:pt x="244" y="338"/>
                    <a:pt x="243" y="337"/>
                  </a:cubicBezTo>
                  <a:cubicBezTo>
                    <a:pt x="245" y="339"/>
                    <a:pt x="243" y="345"/>
                    <a:pt x="247" y="345"/>
                  </a:cubicBezTo>
                  <a:cubicBezTo>
                    <a:pt x="246" y="347"/>
                    <a:pt x="248" y="351"/>
                    <a:pt x="250" y="355"/>
                  </a:cubicBezTo>
                  <a:cubicBezTo>
                    <a:pt x="250" y="356"/>
                    <a:pt x="249" y="357"/>
                    <a:pt x="250" y="357"/>
                  </a:cubicBezTo>
                  <a:cubicBezTo>
                    <a:pt x="251" y="359"/>
                    <a:pt x="252" y="364"/>
                    <a:pt x="253" y="367"/>
                  </a:cubicBezTo>
                  <a:cubicBezTo>
                    <a:pt x="255" y="367"/>
                    <a:pt x="256" y="367"/>
                    <a:pt x="258" y="367"/>
                  </a:cubicBezTo>
                  <a:cubicBezTo>
                    <a:pt x="257" y="368"/>
                    <a:pt x="257" y="369"/>
                    <a:pt x="257" y="370"/>
                  </a:cubicBezTo>
                  <a:cubicBezTo>
                    <a:pt x="258" y="371"/>
                    <a:pt x="259" y="370"/>
                    <a:pt x="259" y="369"/>
                  </a:cubicBezTo>
                  <a:cubicBezTo>
                    <a:pt x="261" y="371"/>
                    <a:pt x="260" y="373"/>
                    <a:pt x="261" y="375"/>
                  </a:cubicBezTo>
                  <a:cubicBezTo>
                    <a:pt x="262" y="376"/>
                    <a:pt x="263" y="376"/>
                    <a:pt x="264" y="376"/>
                  </a:cubicBezTo>
                  <a:cubicBezTo>
                    <a:pt x="264" y="377"/>
                    <a:pt x="263" y="378"/>
                    <a:pt x="264" y="379"/>
                  </a:cubicBezTo>
                  <a:cubicBezTo>
                    <a:pt x="264" y="379"/>
                    <a:pt x="265" y="379"/>
                    <a:pt x="265" y="379"/>
                  </a:cubicBezTo>
                  <a:cubicBezTo>
                    <a:pt x="265" y="380"/>
                    <a:pt x="264" y="381"/>
                    <a:pt x="264" y="381"/>
                  </a:cubicBezTo>
                  <a:cubicBezTo>
                    <a:pt x="264" y="382"/>
                    <a:pt x="265" y="382"/>
                    <a:pt x="266" y="383"/>
                  </a:cubicBezTo>
                  <a:cubicBezTo>
                    <a:pt x="266" y="384"/>
                    <a:pt x="266" y="385"/>
                    <a:pt x="266" y="386"/>
                  </a:cubicBezTo>
                  <a:cubicBezTo>
                    <a:pt x="266" y="386"/>
                    <a:pt x="267" y="386"/>
                    <a:pt x="267" y="386"/>
                  </a:cubicBezTo>
                  <a:cubicBezTo>
                    <a:pt x="268" y="387"/>
                    <a:pt x="266" y="391"/>
                    <a:pt x="270" y="390"/>
                  </a:cubicBezTo>
                  <a:cubicBezTo>
                    <a:pt x="270" y="393"/>
                    <a:pt x="269" y="395"/>
                    <a:pt x="271" y="397"/>
                  </a:cubicBezTo>
                  <a:cubicBezTo>
                    <a:pt x="271" y="398"/>
                    <a:pt x="273" y="399"/>
                    <a:pt x="273" y="400"/>
                  </a:cubicBezTo>
                  <a:cubicBezTo>
                    <a:pt x="274" y="401"/>
                    <a:pt x="274" y="402"/>
                    <a:pt x="274" y="403"/>
                  </a:cubicBezTo>
                  <a:cubicBezTo>
                    <a:pt x="275" y="404"/>
                    <a:pt x="276" y="404"/>
                    <a:pt x="277" y="405"/>
                  </a:cubicBezTo>
                  <a:cubicBezTo>
                    <a:pt x="278" y="406"/>
                    <a:pt x="276" y="408"/>
                    <a:pt x="278" y="408"/>
                  </a:cubicBezTo>
                  <a:cubicBezTo>
                    <a:pt x="279" y="408"/>
                    <a:pt x="279" y="411"/>
                    <a:pt x="279" y="413"/>
                  </a:cubicBezTo>
                  <a:cubicBezTo>
                    <a:pt x="283" y="410"/>
                    <a:pt x="283" y="415"/>
                    <a:pt x="288" y="414"/>
                  </a:cubicBezTo>
                  <a:cubicBezTo>
                    <a:pt x="289" y="417"/>
                    <a:pt x="291" y="419"/>
                    <a:pt x="291" y="422"/>
                  </a:cubicBezTo>
                  <a:cubicBezTo>
                    <a:pt x="295" y="429"/>
                    <a:pt x="309" y="427"/>
                    <a:pt x="318" y="426"/>
                  </a:cubicBezTo>
                  <a:cubicBezTo>
                    <a:pt x="319" y="426"/>
                    <a:pt x="318" y="424"/>
                    <a:pt x="319" y="423"/>
                  </a:cubicBezTo>
                  <a:cubicBezTo>
                    <a:pt x="322" y="422"/>
                    <a:pt x="327" y="426"/>
                    <a:pt x="326" y="421"/>
                  </a:cubicBezTo>
                  <a:cubicBezTo>
                    <a:pt x="329" y="422"/>
                    <a:pt x="328" y="424"/>
                    <a:pt x="327" y="427"/>
                  </a:cubicBezTo>
                  <a:cubicBezTo>
                    <a:pt x="327" y="427"/>
                    <a:pt x="326" y="428"/>
                    <a:pt x="326" y="428"/>
                  </a:cubicBezTo>
                  <a:cubicBezTo>
                    <a:pt x="326" y="430"/>
                    <a:pt x="327" y="433"/>
                    <a:pt x="326" y="435"/>
                  </a:cubicBezTo>
                  <a:cubicBezTo>
                    <a:pt x="326" y="435"/>
                    <a:pt x="324" y="435"/>
                    <a:pt x="324" y="435"/>
                  </a:cubicBezTo>
                  <a:cubicBezTo>
                    <a:pt x="324" y="436"/>
                    <a:pt x="324" y="441"/>
                    <a:pt x="323" y="442"/>
                  </a:cubicBezTo>
                  <a:cubicBezTo>
                    <a:pt x="322" y="443"/>
                    <a:pt x="319" y="444"/>
                    <a:pt x="320" y="448"/>
                  </a:cubicBezTo>
                  <a:cubicBezTo>
                    <a:pt x="317" y="448"/>
                    <a:pt x="319" y="454"/>
                    <a:pt x="314" y="454"/>
                  </a:cubicBezTo>
                  <a:cubicBezTo>
                    <a:pt x="315" y="458"/>
                    <a:pt x="313" y="458"/>
                    <a:pt x="313" y="461"/>
                  </a:cubicBezTo>
                  <a:cubicBezTo>
                    <a:pt x="309" y="460"/>
                    <a:pt x="311" y="465"/>
                    <a:pt x="307" y="465"/>
                  </a:cubicBezTo>
                  <a:cubicBezTo>
                    <a:pt x="307" y="466"/>
                    <a:pt x="307" y="467"/>
                    <a:pt x="307" y="468"/>
                  </a:cubicBezTo>
                  <a:cubicBezTo>
                    <a:pt x="306" y="468"/>
                    <a:pt x="306" y="467"/>
                    <a:pt x="305" y="467"/>
                  </a:cubicBezTo>
                  <a:cubicBezTo>
                    <a:pt x="302" y="468"/>
                    <a:pt x="304" y="470"/>
                    <a:pt x="300" y="470"/>
                  </a:cubicBezTo>
                  <a:cubicBezTo>
                    <a:pt x="300" y="470"/>
                    <a:pt x="297" y="472"/>
                    <a:pt x="297" y="472"/>
                  </a:cubicBezTo>
                  <a:cubicBezTo>
                    <a:pt x="297" y="472"/>
                    <a:pt x="297" y="473"/>
                    <a:pt x="297" y="473"/>
                  </a:cubicBezTo>
                  <a:cubicBezTo>
                    <a:pt x="295" y="474"/>
                    <a:pt x="293" y="474"/>
                    <a:pt x="292" y="475"/>
                  </a:cubicBezTo>
                  <a:cubicBezTo>
                    <a:pt x="289" y="477"/>
                    <a:pt x="288" y="481"/>
                    <a:pt x="284" y="481"/>
                  </a:cubicBezTo>
                  <a:cubicBezTo>
                    <a:pt x="285" y="484"/>
                    <a:pt x="282" y="484"/>
                    <a:pt x="283" y="487"/>
                  </a:cubicBezTo>
                  <a:cubicBezTo>
                    <a:pt x="281" y="488"/>
                    <a:pt x="281" y="487"/>
                    <a:pt x="279" y="487"/>
                  </a:cubicBezTo>
                  <a:cubicBezTo>
                    <a:pt x="280" y="488"/>
                    <a:pt x="277" y="490"/>
                    <a:pt x="278" y="491"/>
                  </a:cubicBezTo>
                  <a:cubicBezTo>
                    <a:pt x="280" y="493"/>
                    <a:pt x="277" y="491"/>
                    <a:pt x="277" y="494"/>
                  </a:cubicBezTo>
                  <a:cubicBezTo>
                    <a:pt x="277" y="496"/>
                    <a:pt x="275" y="494"/>
                    <a:pt x="274" y="495"/>
                  </a:cubicBezTo>
                  <a:cubicBezTo>
                    <a:pt x="274" y="496"/>
                    <a:pt x="274" y="497"/>
                    <a:pt x="274" y="498"/>
                  </a:cubicBezTo>
                  <a:cubicBezTo>
                    <a:pt x="274" y="499"/>
                    <a:pt x="272" y="508"/>
                    <a:pt x="272" y="511"/>
                  </a:cubicBezTo>
                  <a:cubicBezTo>
                    <a:pt x="272" y="513"/>
                    <a:pt x="273" y="513"/>
                    <a:pt x="274" y="515"/>
                  </a:cubicBezTo>
                  <a:cubicBezTo>
                    <a:pt x="275" y="519"/>
                    <a:pt x="274" y="520"/>
                    <a:pt x="274" y="522"/>
                  </a:cubicBezTo>
                  <a:cubicBezTo>
                    <a:pt x="274" y="523"/>
                    <a:pt x="275" y="527"/>
                    <a:pt x="277" y="527"/>
                  </a:cubicBezTo>
                  <a:cubicBezTo>
                    <a:pt x="280" y="527"/>
                    <a:pt x="273" y="532"/>
                    <a:pt x="279" y="533"/>
                  </a:cubicBezTo>
                  <a:cubicBezTo>
                    <a:pt x="278" y="539"/>
                    <a:pt x="280" y="543"/>
                    <a:pt x="279" y="548"/>
                  </a:cubicBezTo>
                  <a:cubicBezTo>
                    <a:pt x="278" y="551"/>
                    <a:pt x="275" y="554"/>
                    <a:pt x="275" y="558"/>
                  </a:cubicBezTo>
                  <a:cubicBezTo>
                    <a:pt x="273" y="558"/>
                    <a:pt x="269" y="561"/>
                    <a:pt x="267" y="562"/>
                  </a:cubicBezTo>
                  <a:cubicBezTo>
                    <a:pt x="267" y="563"/>
                    <a:pt x="266" y="563"/>
                    <a:pt x="267" y="564"/>
                  </a:cubicBezTo>
                  <a:cubicBezTo>
                    <a:pt x="267" y="565"/>
                    <a:pt x="265" y="564"/>
                    <a:pt x="264" y="565"/>
                  </a:cubicBezTo>
                  <a:cubicBezTo>
                    <a:pt x="263" y="565"/>
                    <a:pt x="263" y="567"/>
                    <a:pt x="263" y="567"/>
                  </a:cubicBezTo>
                  <a:cubicBezTo>
                    <a:pt x="262" y="567"/>
                    <a:pt x="260" y="565"/>
                    <a:pt x="260" y="567"/>
                  </a:cubicBezTo>
                  <a:cubicBezTo>
                    <a:pt x="260" y="568"/>
                    <a:pt x="259" y="568"/>
                    <a:pt x="258" y="568"/>
                  </a:cubicBezTo>
                  <a:cubicBezTo>
                    <a:pt x="256" y="569"/>
                    <a:pt x="256" y="572"/>
                    <a:pt x="253" y="572"/>
                  </a:cubicBezTo>
                  <a:cubicBezTo>
                    <a:pt x="252" y="578"/>
                    <a:pt x="253" y="588"/>
                    <a:pt x="254" y="598"/>
                  </a:cubicBezTo>
                  <a:cubicBezTo>
                    <a:pt x="253" y="598"/>
                    <a:pt x="252" y="599"/>
                    <a:pt x="252" y="598"/>
                  </a:cubicBezTo>
                  <a:cubicBezTo>
                    <a:pt x="251" y="597"/>
                    <a:pt x="251" y="600"/>
                    <a:pt x="251" y="600"/>
                  </a:cubicBezTo>
                  <a:cubicBezTo>
                    <a:pt x="249" y="601"/>
                    <a:pt x="247" y="599"/>
                    <a:pt x="247" y="601"/>
                  </a:cubicBezTo>
                  <a:cubicBezTo>
                    <a:pt x="247" y="603"/>
                    <a:pt x="243" y="603"/>
                    <a:pt x="241" y="605"/>
                  </a:cubicBezTo>
                  <a:cubicBezTo>
                    <a:pt x="241" y="607"/>
                    <a:pt x="241" y="609"/>
                    <a:pt x="241" y="612"/>
                  </a:cubicBezTo>
                  <a:cubicBezTo>
                    <a:pt x="239" y="612"/>
                    <a:pt x="240" y="616"/>
                    <a:pt x="239" y="618"/>
                  </a:cubicBezTo>
                  <a:cubicBezTo>
                    <a:pt x="239" y="618"/>
                    <a:pt x="237" y="618"/>
                    <a:pt x="237" y="619"/>
                  </a:cubicBezTo>
                  <a:cubicBezTo>
                    <a:pt x="236" y="621"/>
                    <a:pt x="236" y="623"/>
                    <a:pt x="234" y="625"/>
                  </a:cubicBezTo>
                  <a:cubicBezTo>
                    <a:pt x="234" y="625"/>
                    <a:pt x="235" y="627"/>
                    <a:pt x="234" y="627"/>
                  </a:cubicBezTo>
                  <a:cubicBezTo>
                    <a:pt x="234" y="627"/>
                    <a:pt x="232" y="627"/>
                    <a:pt x="232" y="627"/>
                  </a:cubicBezTo>
                  <a:cubicBezTo>
                    <a:pt x="231" y="628"/>
                    <a:pt x="232" y="630"/>
                    <a:pt x="232" y="631"/>
                  </a:cubicBezTo>
                  <a:cubicBezTo>
                    <a:pt x="232" y="631"/>
                    <a:pt x="230" y="630"/>
                    <a:pt x="230" y="631"/>
                  </a:cubicBezTo>
                  <a:cubicBezTo>
                    <a:pt x="229" y="631"/>
                    <a:pt x="230" y="633"/>
                    <a:pt x="230" y="633"/>
                  </a:cubicBezTo>
                  <a:cubicBezTo>
                    <a:pt x="229" y="633"/>
                    <a:pt x="228" y="633"/>
                    <a:pt x="227" y="633"/>
                  </a:cubicBezTo>
                  <a:cubicBezTo>
                    <a:pt x="227" y="634"/>
                    <a:pt x="225" y="636"/>
                    <a:pt x="225" y="637"/>
                  </a:cubicBezTo>
                  <a:cubicBezTo>
                    <a:pt x="225" y="638"/>
                    <a:pt x="223" y="637"/>
                    <a:pt x="222" y="638"/>
                  </a:cubicBezTo>
                  <a:cubicBezTo>
                    <a:pt x="222" y="638"/>
                    <a:pt x="223" y="640"/>
                    <a:pt x="222" y="640"/>
                  </a:cubicBezTo>
                  <a:cubicBezTo>
                    <a:pt x="222" y="640"/>
                    <a:pt x="221" y="640"/>
                    <a:pt x="220" y="640"/>
                  </a:cubicBezTo>
                  <a:cubicBezTo>
                    <a:pt x="219" y="641"/>
                    <a:pt x="219" y="642"/>
                    <a:pt x="218" y="642"/>
                  </a:cubicBezTo>
                  <a:cubicBezTo>
                    <a:pt x="217" y="643"/>
                    <a:pt x="216" y="645"/>
                    <a:pt x="215" y="645"/>
                  </a:cubicBezTo>
                  <a:cubicBezTo>
                    <a:pt x="215" y="645"/>
                    <a:pt x="212" y="646"/>
                    <a:pt x="212" y="646"/>
                  </a:cubicBezTo>
                  <a:cubicBezTo>
                    <a:pt x="211" y="645"/>
                    <a:pt x="211" y="645"/>
                    <a:pt x="210" y="646"/>
                  </a:cubicBezTo>
                  <a:cubicBezTo>
                    <a:pt x="208" y="647"/>
                    <a:pt x="207" y="647"/>
                    <a:pt x="205" y="647"/>
                  </a:cubicBezTo>
                  <a:cubicBezTo>
                    <a:pt x="204" y="647"/>
                    <a:pt x="196" y="650"/>
                    <a:pt x="194" y="647"/>
                  </a:cubicBezTo>
                  <a:cubicBezTo>
                    <a:pt x="193" y="647"/>
                    <a:pt x="194" y="649"/>
                    <a:pt x="194" y="648"/>
                  </a:cubicBezTo>
                  <a:cubicBezTo>
                    <a:pt x="192" y="651"/>
                    <a:pt x="190" y="649"/>
                    <a:pt x="186" y="649"/>
                  </a:cubicBezTo>
                  <a:cubicBezTo>
                    <a:pt x="185" y="650"/>
                    <a:pt x="185" y="651"/>
                    <a:pt x="186" y="651"/>
                  </a:cubicBezTo>
                  <a:cubicBezTo>
                    <a:pt x="185" y="652"/>
                    <a:pt x="179" y="649"/>
                    <a:pt x="175" y="649"/>
                  </a:cubicBezTo>
                  <a:cubicBezTo>
                    <a:pt x="175" y="644"/>
                    <a:pt x="170" y="641"/>
                    <a:pt x="173" y="635"/>
                  </a:cubicBezTo>
                  <a:cubicBezTo>
                    <a:pt x="170" y="633"/>
                    <a:pt x="168" y="631"/>
                    <a:pt x="168" y="626"/>
                  </a:cubicBezTo>
                  <a:cubicBezTo>
                    <a:pt x="165" y="630"/>
                    <a:pt x="168" y="628"/>
                    <a:pt x="166" y="622"/>
                  </a:cubicBezTo>
                  <a:cubicBezTo>
                    <a:pt x="164" y="617"/>
                    <a:pt x="157" y="613"/>
                    <a:pt x="159" y="606"/>
                  </a:cubicBezTo>
                  <a:cubicBezTo>
                    <a:pt x="158" y="605"/>
                    <a:pt x="158" y="608"/>
                    <a:pt x="158" y="608"/>
                  </a:cubicBezTo>
                  <a:cubicBezTo>
                    <a:pt x="155" y="608"/>
                    <a:pt x="158" y="600"/>
                    <a:pt x="155" y="604"/>
                  </a:cubicBezTo>
                  <a:cubicBezTo>
                    <a:pt x="153" y="602"/>
                    <a:pt x="154" y="598"/>
                    <a:pt x="154" y="595"/>
                  </a:cubicBezTo>
                  <a:cubicBezTo>
                    <a:pt x="155" y="592"/>
                    <a:pt x="155" y="589"/>
                    <a:pt x="153" y="585"/>
                  </a:cubicBezTo>
                  <a:cubicBezTo>
                    <a:pt x="154" y="583"/>
                    <a:pt x="150" y="584"/>
                    <a:pt x="150" y="584"/>
                  </a:cubicBezTo>
                  <a:cubicBezTo>
                    <a:pt x="149" y="583"/>
                    <a:pt x="153" y="580"/>
                    <a:pt x="147" y="581"/>
                  </a:cubicBezTo>
                  <a:cubicBezTo>
                    <a:pt x="147" y="581"/>
                    <a:pt x="148" y="578"/>
                    <a:pt x="147" y="578"/>
                  </a:cubicBezTo>
                  <a:cubicBezTo>
                    <a:pt x="147" y="577"/>
                    <a:pt x="145" y="578"/>
                    <a:pt x="145" y="578"/>
                  </a:cubicBezTo>
                  <a:cubicBezTo>
                    <a:pt x="145" y="577"/>
                    <a:pt x="148" y="573"/>
                    <a:pt x="144" y="574"/>
                  </a:cubicBezTo>
                  <a:cubicBezTo>
                    <a:pt x="143" y="572"/>
                    <a:pt x="145" y="572"/>
                    <a:pt x="145" y="569"/>
                  </a:cubicBezTo>
                  <a:cubicBezTo>
                    <a:pt x="143" y="569"/>
                    <a:pt x="145" y="564"/>
                    <a:pt x="141" y="565"/>
                  </a:cubicBezTo>
                  <a:cubicBezTo>
                    <a:pt x="141" y="554"/>
                    <a:pt x="142" y="550"/>
                    <a:pt x="147" y="543"/>
                  </a:cubicBezTo>
                  <a:cubicBezTo>
                    <a:pt x="147" y="542"/>
                    <a:pt x="149" y="537"/>
                    <a:pt x="146" y="538"/>
                  </a:cubicBezTo>
                  <a:cubicBezTo>
                    <a:pt x="146" y="536"/>
                    <a:pt x="149" y="537"/>
                    <a:pt x="150" y="536"/>
                  </a:cubicBezTo>
                  <a:cubicBezTo>
                    <a:pt x="150" y="536"/>
                    <a:pt x="149" y="534"/>
                    <a:pt x="151" y="534"/>
                  </a:cubicBezTo>
                  <a:cubicBezTo>
                    <a:pt x="150" y="532"/>
                    <a:pt x="150" y="521"/>
                    <a:pt x="148" y="525"/>
                  </a:cubicBezTo>
                  <a:cubicBezTo>
                    <a:pt x="146" y="522"/>
                    <a:pt x="147" y="520"/>
                    <a:pt x="147" y="518"/>
                  </a:cubicBezTo>
                  <a:cubicBezTo>
                    <a:pt x="147" y="515"/>
                    <a:pt x="148" y="512"/>
                    <a:pt x="147" y="509"/>
                  </a:cubicBezTo>
                  <a:cubicBezTo>
                    <a:pt x="147" y="508"/>
                    <a:pt x="145" y="509"/>
                    <a:pt x="145" y="508"/>
                  </a:cubicBezTo>
                  <a:cubicBezTo>
                    <a:pt x="145" y="508"/>
                    <a:pt x="146" y="507"/>
                    <a:pt x="146" y="506"/>
                  </a:cubicBezTo>
                  <a:cubicBezTo>
                    <a:pt x="146" y="506"/>
                    <a:pt x="145" y="505"/>
                    <a:pt x="145" y="505"/>
                  </a:cubicBezTo>
                  <a:cubicBezTo>
                    <a:pt x="145" y="502"/>
                    <a:pt x="144" y="502"/>
                    <a:pt x="142" y="501"/>
                  </a:cubicBezTo>
                  <a:cubicBezTo>
                    <a:pt x="142" y="501"/>
                    <a:pt x="143" y="499"/>
                    <a:pt x="142" y="499"/>
                  </a:cubicBezTo>
                  <a:cubicBezTo>
                    <a:pt x="142" y="499"/>
                    <a:pt x="139" y="499"/>
                    <a:pt x="140" y="498"/>
                  </a:cubicBezTo>
                  <a:cubicBezTo>
                    <a:pt x="140" y="498"/>
                    <a:pt x="141" y="498"/>
                    <a:pt x="141" y="498"/>
                  </a:cubicBezTo>
                  <a:cubicBezTo>
                    <a:pt x="140" y="495"/>
                    <a:pt x="138" y="495"/>
                    <a:pt x="135" y="493"/>
                  </a:cubicBezTo>
                  <a:cubicBezTo>
                    <a:pt x="135" y="492"/>
                    <a:pt x="136" y="492"/>
                    <a:pt x="134" y="492"/>
                  </a:cubicBezTo>
                  <a:cubicBezTo>
                    <a:pt x="133" y="492"/>
                    <a:pt x="133" y="488"/>
                    <a:pt x="131" y="489"/>
                  </a:cubicBezTo>
                  <a:cubicBezTo>
                    <a:pt x="128" y="479"/>
                    <a:pt x="131" y="471"/>
                    <a:pt x="131" y="460"/>
                  </a:cubicBezTo>
                  <a:cubicBezTo>
                    <a:pt x="130" y="458"/>
                    <a:pt x="127" y="462"/>
                    <a:pt x="128" y="456"/>
                  </a:cubicBezTo>
                  <a:cubicBezTo>
                    <a:pt x="121" y="457"/>
                    <a:pt x="116" y="456"/>
                    <a:pt x="112" y="454"/>
                  </a:cubicBezTo>
                  <a:cubicBezTo>
                    <a:pt x="113" y="448"/>
                    <a:pt x="108" y="454"/>
                    <a:pt x="109" y="448"/>
                  </a:cubicBezTo>
                  <a:cubicBezTo>
                    <a:pt x="104" y="447"/>
                    <a:pt x="103" y="445"/>
                    <a:pt x="97" y="447"/>
                  </a:cubicBezTo>
                  <a:cubicBezTo>
                    <a:pt x="95" y="447"/>
                    <a:pt x="94" y="448"/>
                    <a:pt x="92" y="448"/>
                  </a:cubicBezTo>
                  <a:cubicBezTo>
                    <a:pt x="91" y="448"/>
                    <a:pt x="88" y="450"/>
                    <a:pt x="85" y="449"/>
                  </a:cubicBezTo>
                  <a:cubicBezTo>
                    <a:pt x="87" y="452"/>
                    <a:pt x="88" y="450"/>
                    <a:pt x="82" y="452"/>
                  </a:cubicBezTo>
                  <a:cubicBezTo>
                    <a:pt x="78" y="452"/>
                    <a:pt x="76" y="454"/>
                    <a:pt x="69" y="454"/>
                  </a:cubicBezTo>
                  <a:cubicBezTo>
                    <a:pt x="68" y="454"/>
                    <a:pt x="67" y="453"/>
                    <a:pt x="66" y="453"/>
                  </a:cubicBezTo>
                  <a:cubicBezTo>
                    <a:pt x="58" y="452"/>
                    <a:pt x="50" y="457"/>
                    <a:pt x="44" y="455"/>
                  </a:cubicBezTo>
                  <a:cubicBezTo>
                    <a:pt x="44" y="451"/>
                    <a:pt x="39" y="452"/>
                    <a:pt x="38" y="452"/>
                  </a:cubicBezTo>
                  <a:cubicBezTo>
                    <a:pt x="37" y="451"/>
                    <a:pt x="38" y="450"/>
                    <a:pt x="38" y="449"/>
                  </a:cubicBezTo>
                  <a:cubicBezTo>
                    <a:pt x="37" y="449"/>
                    <a:pt x="35" y="450"/>
                    <a:pt x="34" y="449"/>
                  </a:cubicBezTo>
                  <a:cubicBezTo>
                    <a:pt x="34" y="449"/>
                    <a:pt x="35" y="447"/>
                    <a:pt x="34" y="447"/>
                  </a:cubicBezTo>
                  <a:cubicBezTo>
                    <a:pt x="33" y="446"/>
                    <a:pt x="32" y="447"/>
                    <a:pt x="32" y="446"/>
                  </a:cubicBezTo>
                  <a:cubicBezTo>
                    <a:pt x="32" y="446"/>
                    <a:pt x="30" y="444"/>
                    <a:pt x="29" y="443"/>
                  </a:cubicBezTo>
                  <a:cubicBezTo>
                    <a:pt x="29" y="443"/>
                    <a:pt x="30" y="442"/>
                    <a:pt x="28" y="442"/>
                  </a:cubicBezTo>
                  <a:cubicBezTo>
                    <a:pt x="27" y="442"/>
                    <a:pt x="27" y="441"/>
                    <a:pt x="27" y="440"/>
                  </a:cubicBezTo>
                  <a:cubicBezTo>
                    <a:pt x="27" y="438"/>
                    <a:pt x="25" y="440"/>
                    <a:pt x="25" y="439"/>
                  </a:cubicBezTo>
                  <a:cubicBezTo>
                    <a:pt x="24" y="438"/>
                    <a:pt x="25" y="437"/>
                    <a:pt x="25" y="436"/>
                  </a:cubicBezTo>
                  <a:cubicBezTo>
                    <a:pt x="24" y="435"/>
                    <a:pt x="22" y="437"/>
                    <a:pt x="22" y="435"/>
                  </a:cubicBezTo>
                  <a:cubicBezTo>
                    <a:pt x="22" y="435"/>
                    <a:pt x="23" y="433"/>
                    <a:pt x="24" y="434"/>
                  </a:cubicBezTo>
                  <a:cubicBezTo>
                    <a:pt x="22" y="430"/>
                    <a:pt x="17" y="431"/>
                    <a:pt x="18" y="427"/>
                  </a:cubicBezTo>
                  <a:cubicBezTo>
                    <a:pt x="12" y="429"/>
                    <a:pt x="15" y="422"/>
                    <a:pt x="9" y="423"/>
                  </a:cubicBezTo>
                  <a:cubicBezTo>
                    <a:pt x="10" y="422"/>
                    <a:pt x="11" y="421"/>
                    <a:pt x="11" y="420"/>
                  </a:cubicBezTo>
                  <a:cubicBezTo>
                    <a:pt x="10" y="418"/>
                    <a:pt x="8" y="419"/>
                    <a:pt x="6" y="419"/>
                  </a:cubicBezTo>
                  <a:cubicBezTo>
                    <a:pt x="7" y="417"/>
                    <a:pt x="4" y="416"/>
                    <a:pt x="4" y="415"/>
                  </a:cubicBezTo>
                  <a:cubicBezTo>
                    <a:pt x="3" y="413"/>
                    <a:pt x="5" y="413"/>
                    <a:pt x="4" y="410"/>
                  </a:cubicBezTo>
                  <a:cubicBezTo>
                    <a:pt x="3" y="410"/>
                    <a:pt x="2" y="411"/>
                    <a:pt x="2" y="409"/>
                  </a:cubicBezTo>
                  <a:cubicBezTo>
                    <a:pt x="2" y="408"/>
                    <a:pt x="1" y="405"/>
                    <a:pt x="0" y="405"/>
                  </a:cubicBezTo>
                  <a:cubicBezTo>
                    <a:pt x="0" y="403"/>
                    <a:pt x="3" y="404"/>
                    <a:pt x="4" y="403"/>
                  </a:cubicBezTo>
                  <a:cubicBezTo>
                    <a:pt x="4" y="403"/>
                    <a:pt x="4" y="399"/>
                    <a:pt x="6" y="400"/>
                  </a:cubicBezTo>
                  <a:cubicBezTo>
                    <a:pt x="6" y="393"/>
                    <a:pt x="6" y="387"/>
                    <a:pt x="6" y="380"/>
                  </a:cubicBezTo>
                  <a:cubicBezTo>
                    <a:pt x="6" y="378"/>
                    <a:pt x="4" y="379"/>
                    <a:pt x="4" y="379"/>
                  </a:cubicBezTo>
                  <a:cubicBezTo>
                    <a:pt x="3" y="378"/>
                    <a:pt x="5" y="377"/>
                    <a:pt x="5" y="376"/>
                  </a:cubicBezTo>
                  <a:cubicBezTo>
                    <a:pt x="5" y="374"/>
                    <a:pt x="3" y="374"/>
                    <a:pt x="4" y="372"/>
                  </a:cubicBezTo>
                  <a:cubicBezTo>
                    <a:pt x="8" y="377"/>
                    <a:pt x="4" y="363"/>
                    <a:pt x="8" y="368"/>
                  </a:cubicBezTo>
                  <a:cubicBezTo>
                    <a:pt x="9" y="367"/>
                    <a:pt x="8" y="363"/>
                    <a:pt x="9" y="361"/>
                  </a:cubicBezTo>
                  <a:cubicBezTo>
                    <a:pt x="10" y="361"/>
                    <a:pt x="12" y="361"/>
                    <a:pt x="12" y="361"/>
                  </a:cubicBezTo>
                  <a:cubicBezTo>
                    <a:pt x="12" y="360"/>
                    <a:pt x="10" y="359"/>
                    <a:pt x="11" y="357"/>
                  </a:cubicBezTo>
                  <a:cubicBezTo>
                    <a:pt x="15" y="356"/>
                    <a:pt x="14" y="350"/>
                    <a:pt x="19" y="349"/>
                  </a:cubicBezTo>
                  <a:cubicBezTo>
                    <a:pt x="19" y="345"/>
                    <a:pt x="23" y="345"/>
                    <a:pt x="22" y="341"/>
                  </a:cubicBezTo>
                  <a:cubicBezTo>
                    <a:pt x="24" y="341"/>
                    <a:pt x="25" y="340"/>
                    <a:pt x="25" y="339"/>
                  </a:cubicBezTo>
                  <a:cubicBezTo>
                    <a:pt x="32" y="338"/>
                    <a:pt x="37" y="336"/>
                    <a:pt x="36" y="327"/>
                  </a:cubicBezTo>
                  <a:cubicBezTo>
                    <a:pt x="41" y="328"/>
                    <a:pt x="37" y="320"/>
                    <a:pt x="41" y="321"/>
                  </a:cubicBezTo>
                  <a:cubicBezTo>
                    <a:pt x="41" y="319"/>
                    <a:pt x="41" y="316"/>
                    <a:pt x="41" y="314"/>
                  </a:cubicBezTo>
                  <a:cubicBezTo>
                    <a:pt x="43" y="314"/>
                    <a:pt x="44" y="312"/>
                    <a:pt x="46" y="313"/>
                  </a:cubicBezTo>
                  <a:cubicBezTo>
                    <a:pt x="48" y="310"/>
                    <a:pt x="50" y="309"/>
                    <a:pt x="52" y="306"/>
                  </a:cubicBezTo>
                  <a:cubicBezTo>
                    <a:pt x="52" y="305"/>
                    <a:pt x="53" y="306"/>
                    <a:pt x="53" y="304"/>
                  </a:cubicBezTo>
                  <a:cubicBezTo>
                    <a:pt x="53" y="303"/>
                    <a:pt x="56" y="303"/>
                    <a:pt x="55" y="301"/>
                  </a:cubicBezTo>
                  <a:cubicBezTo>
                    <a:pt x="61" y="302"/>
                    <a:pt x="61" y="298"/>
                    <a:pt x="66" y="299"/>
                  </a:cubicBezTo>
                  <a:cubicBezTo>
                    <a:pt x="64" y="303"/>
                    <a:pt x="71" y="299"/>
                    <a:pt x="69" y="303"/>
                  </a:cubicBezTo>
                  <a:cubicBezTo>
                    <a:pt x="72" y="301"/>
                    <a:pt x="81" y="305"/>
                    <a:pt x="81" y="300"/>
                  </a:cubicBezTo>
                  <a:cubicBezTo>
                    <a:pt x="87" y="299"/>
                    <a:pt x="92" y="298"/>
                    <a:pt x="94" y="294"/>
                  </a:cubicBezTo>
                  <a:cubicBezTo>
                    <a:pt x="96" y="294"/>
                    <a:pt x="98" y="294"/>
                    <a:pt x="98" y="293"/>
                  </a:cubicBezTo>
                  <a:cubicBezTo>
                    <a:pt x="100" y="293"/>
                    <a:pt x="100" y="294"/>
                    <a:pt x="102" y="294"/>
                  </a:cubicBezTo>
                  <a:cubicBezTo>
                    <a:pt x="105" y="294"/>
                    <a:pt x="107" y="293"/>
                    <a:pt x="109" y="293"/>
                  </a:cubicBezTo>
                  <a:cubicBezTo>
                    <a:pt x="109" y="293"/>
                    <a:pt x="110" y="294"/>
                    <a:pt x="111" y="294"/>
                  </a:cubicBezTo>
                  <a:cubicBezTo>
                    <a:pt x="113" y="294"/>
                    <a:pt x="118" y="296"/>
                    <a:pt x="124" y="295"/>
                  </a:cubicBezTo>
                  <a:cubicBezTo>
                    <a:pt x="126" y="295"/>
                    <a:pt x="129" y="291"/>
                    <a:pt x="132" y="294"/>
                  </a:cubicBezTo>
                  <a:cubicBezTo>
                    <a:pt x="134" y="296"/>
                    <a:pt x="133" y="294"/>
                    <a:pt x="137" y="294"/>
                  </a:cubicBezTo>
                  <a:cubicBezTo>
                    <a:pt x="137" y="295"/>
                    <a:pt x="138" y="295"/>
                    <a:pt x="138" y="296"/>
                  </a:cubicBezTo>
                  <a:cubicBezTo>
                    <a:pt x="138" y="297"/>
                    <a:pt x="135" y="297"/>
                    <a:pt x="135" y="297"/>
                  </a:cubicBezTo>
                  <a:cubicBezTo>
                    <a:pt x="135" y="299"/>
                    <a:pt x="136" y="298"/>
                    <a:pt x="137" y="299"/>
                  </a:cubicBezTo>
                  <a:cubicBezTo>
                    <a:pt x="137" y="300"/>
                    <a:pt x="135" y="300"/>
                    <a:pt x="135" y="300"/>
                  </a:cubicBezTo>
                  <a:cubicBezTo>
                    <a:pt x="136" y="301"/>
                    <a:pt x="137" y="301"/>
                    <a:pt x="137" y="302"/>
                  </a:cubicBezTo>
                  <a:cubicBezTo>
                    <a:pt x="136" y="305"/>
                    <a:pt x="135" y="307"/>
                    <a:pt x="138" y="312"/>
                  </a:cubicBezTo>
                  <a:cubicBezTo>
                    <a:pt x="138" y="314"/>
                    <a:pt x="140" y="310"/>
                    <a:pt x="141" y="313"/>
                  </a:cubicBezTo>
                  <a:cubicBezTo>
                    <a:pt x="141" y="314"/>
                    <a:pt x="143" y="313"/>
                    <a:pt x="144" y="314"/>
                  </a:cubicBezTo>
                  <a:cubicBezTo>
                    <a:pt x="144" y="314"/>
                    <a:pt x="143" y="316"/>
                    <a:pt x="144" y="316"/>
                  </a:cubicBezTo>
                  <a:cubicBezTo>
                    <a:pt x="145" y="317"/>
                    <a:pt x="147" y="315"/>
                    <a:pt x="147" y="317"/>
                  </a:cubicBezTo>
                  <a:cubicBezTo>
                    <a:pt x="151" y="316"/>
                    <a:pt x="154" y="321"/>
                    <a:pt x="155" y="317"/>
                  </a:cubicBezTo>
                  <a:cubicBezTo>
                    <a:pt x="157" y="317"/>
                    <a:pt x="156" y="319"/>
                    <a:pt x="157" y="320"/>
                  </a:cubicBezTo>
                  <a:cubicBezTo>
                    <a:pt x="158" y="321"/>
                    <a:pt x="160" y="320"/>
                    <a:pt x="162" y="321"/>
                  </a:cubicBezTo>
                  <a:cubicBezTo>
                    <a:pt x="163" y="321"/>
                    <a:pt x="163" y="323"/>
                    <a:pt x="164" y="323"/>
                  </a:cubicBezTo>
                  <a:cubicBezTo>
                    <a:pt x="164" y="324"/>
                    <a:pt x="166" y="323"/>
                    <a:pt x="166" y="323"/>
                  </a:cubicBezTo>
                  <a:cubicBezTo>
                    <a:pt x="167" y="325"/>
                    <a:pt x="168" y="324"/>
                    <a:pt x="170" y="325"/>
                  </a:cubicBezTo>
                  <a:cubicBezTo>
                    <a:pt x="170" y="325"/>
                    <a:pt x="170" y="327"/>
                    <a:pt x="171" y="327"/>
                  </a:cubicBezTo>
                  <a:cubicBezTo>
                    <a:pt x="171" y="327"/>
                    <a:pt x="173" y="326"/>
                    <a:pt x="174" y="326"/>
                  </a:cubicBezTo>
                  <a:cubicBezTo>
                    <a:pt x="174" y="326"/>
                    <a:pt x="175" y="327"/>
                    <a:pt x="175" y="327"/>
                  </a:cubicBezTo>
                  <a:cubicBezTo>
                    <a:pt x="176" y="327"/>
                    <a:pt x="177" y="327"/>
                    <a:pt x="178" y="327"/>
                  </a:cubicBezTo>
                  <a:cubicBezTo>
                    <a:pt x="178" y="326"/>
                    <a:pt x="180" y="325"/>
                    <a:pt x="180" y="325"/>
                  </a:cubicBezTo>
                  <a:cubicBezTo>
                    <a:pt x="180" y="325"/>
                    <a:pt x="182" y="324"/>
                    <a:pt x="181" y="323"/>
                  </a:cubicBezTo>
                  <a:cubicBezTo>
                    <a:pt x="178" y="321"/>
                    <a:pt x="185" y="322"/>
                    <a:pt x="185" y="317"/>
                  </a:cubicBezTo>
                  <a:cubicBezTo>
                    <a:pt x="188" y="318"/>
                    <a:pt x="188" y="315"/>
                    <a:pt x="192" y="316"/>
                  </a:cubicBezTo>
                  <a:cubicBezTo>
                    <a:pt x="193" y="316"/>
                    <a:pt x="193" y="317"/>
                    <a:pt x="193" y="317"/>
                  </a:cubicBezTo>
                  <a:cubicBezTo>
                    <a:pt x="194" y="318"/>
                    <a:pt x="196" y="317"/>
                    <a:pt x="198" y="317"/>
                  </a:cubicBezTo>
                  <a:cubicBezTo>
                    <a:pt x="198" y="318"/>
                    <a:pt x="200" y="320"/>
                    <a:pt x="200" y="320"/>
                  </a:cubicBezTo>
                  <a:cubicBezTo>
                    <a:pt x="201" y="320"/>
                    <a:pt x="202" y="318"/>
                    <a:pt x="204" y="319"/>
                  </a:cubicBezTo>
                  <a:cubicBezTo>
                    <a:pt x="204" y="319"/>
                    <a:pt x="204" y="321"/>
                    <a:pt x="204" y="321"/>
                  </a:cubicBezTo>
                  <a:cubicBezTo>
                    <a:pt x="205" y="321"/>
                    <a:pt x="206" y="319"/>
                    <a:pt x="208" y="320"/>
                  </a:cubicBezTo>
                  <a:cubicBezTo>
                    <a:pt x="209" y="321"/>
                    <a:pt x="206" y="321"/>
                    <a:pt x="206" y="321"/>
                  </a:cubicBezTo>
                  <a:cubicBezTo>
                    <a:pt x="207" y="323"/>
                    <a:pt x="214" y="323"/>
                    <a:pt x="218" y="323"/>
                  </a:cubicBezTo>
                  <a:cubicBezTo>
                    <a:pt x="217" y="328"/>
                    <a:pt x="227" y="326"/>
                    <a:pt x="230" y="323"/>
                  </a:cubicBezTo>
                  <a:cubicBezTo>
                    <a:pt x="230" y="324"/>
                    <a:pt x="235" y="322"/>
                    <a:pt x="237" y="323"/>
                  </a:cubicBezTo>
                  <a:cubicBezTo>
                    <a:pt x="238" y="325"/>
                    <a:pt x="237" y="323"/>
                    <a:pt x="239" y="323"/>
                  </a:cubicBezTo>
                  <a:cubicBezTo>
                    <a:pt x="241" y="324"/>
                    <a:pt x="243" y="325"/>
                    <a:pt x="245" y="325"/>
                  </a:cubicBezTo>
                  <a:cubicBezTo>
                    <a:pt x="247" y="324"/>
                    <a:pt x="248" y="322"/>
                    <a:pt x="251" y="322"/>
                  </a:cubicBezTo>
                  <a:cubicBezTo>
                    <a:pt x="252" y="320"/>
                    <a:pt x="251" y="316"/>
                    <a:pt x="254" y="315"/>
                  </a:cubicBezTo>
                  <a:cubicBezTo>
                    <a:pt x="254" y="313"/>
                    <a:pt x="253" y="313"/>
                    <a:pt x="253" y="310"/>
                  </a:cubicBezTo>
                  <a:cubicBezTo>
                    <a:pt x="257" y="311"/>
                    <a:pt x="257" y="303"/>
                    <a:pt x="260" y="307"/>
                  </a:cubicBezTo>
                  <a:cubicBezTo>
                    <a:pt x="261" y="302"/>
                    <a:pt x="259" y="301"/>
                    <a:pt x="255" y="301"/>
                  </a:cubicBezTo>
                  <a:cubicBezTo>
                    <a:pt x="256" y="300"/>
                    <a:pt x="257" y="298"/>
                    <a:pt x="257" y="296"/>
                  </a:cubicBezTo>
                  <a:cubicBezTo>
                    <a:pt x="255" y="293"/>
                    <a:pt x="249" y="295"/>
                    <a:pt x="247" y="292"/>
                  </a:cubicBezTo>
                  <a:cubicBezTo>
                    <a:pt x="245" y="293"/>
                    <a:pt x="241" y="293"/>
                    <a:pt x="240" y="295"/>
                  </a:cubicBezTo>
                  <a:cubicBezTo>
                    <a:pt x="239" y="295"/>
                    <a:pt x="240" y="293"/>
                    <a:pt x="239" y="293"/>
                  </a:cubicBezTo>
                  <a:cubicBezTo>
                    <a:pt x="237" y="292"/>
                    <a:pt x="233" y="294"/>
                    <a:pt x="231" y="293"/>
                  </a:cubicBezTo>
                  <a:cubicBezTo>
                    <a:pt x="230" y="293"/>
                    <a:pt x="230" y="295"/>
                    <a:pt x="227" y="295"/>
                  </a:cubicBezTo>
                  <a:cubicBezTo>
                    <a:pt x="224" y="295"/>
                    <a:pt x="225" y="291"/>
                    <a:pt x="219" y="292"/>
                  </a:cubicBezTo>
                  <a:cubicBezTo>
                    <a:pt x="219" y="289"/>
                    <a:pt x="218" y="289"/>
                    <a:pt x="218" y="287"/>
                  </a:cubicBezTo>
                  <a:cubicBezTo>
                    <a:pt x="216" y="287"/>
                    <a:pt x="216" y="287"/>
                    <a:pt x="215" y="286"/>
                  </a:cubicBezTo>
                  <a:cubicBezTo>
                    <a:pt x="215" y="284"/>
                    <a:pt x="213" y="283"/>
                    <a:pt x="211" y="283"/>
                  </a:cubicBezTo>
                  <a:cubicBezTo>
                    <a:pt x="213" y="280"/>
                    <a:pt x="212" y="273"/>
                    <a:pt x="211" y="270"/>
                  </a:cubicBezTo>
                  <a:cubicBezTo>
                    <a:pt x="208" y="272"/>
                    <a:pt x="204" y="268"/>
                    <a:pt x="204" y="274"/>
                  </a:cubicBezTo>
                  <a:cubicBezTo>
                    <a:pt x="200" y="272"/>
                    <a:pt x="200" y="275"/>
                    <a:pt x="197" y="273"/>
                  </a:cubicBezTo>
                  <a:cubicBezTo>
                    <a:pt x="197" y="274"/>
                    <a:pt x="196" y="275"/>
                    <a:pt x="195" y="275"/>
                  </a:cubicBezTo>
                  <a:cubicBezTo>
                    <a:pt x="196" y="276"/>
                    <a:pt x="197" y="276"/>
                    <a:pt x="198" y="277"/>
                  </a:cubicBezTo>
                  <a:cubicBezTo>
                    <a:pt x="199" y="278"/>
                    <a:pt x="198" y="280"/>
                    <a:pt x="200" y="280"/>
                  </a:cubicBezTo>
                  <a:cubicBezTo>
                    <a:pt x="199" y="284"/>
                    <a:pt x="199" y="282"/>
                    <a:pt x="201" y="284"/>
                  </a:cubicBezTo>
                  <a:cubicBezTo>
                    <a:pt x="202" y="287"/>
                    <a:pt x="200" y="286"/>
                    <a:pt x="199" y="287"/>
                  </a:cubicBezTo>
                  <a:cubicBezTo>
                    <a:pt x="199" y="287"/>
                    <a:pt x="197" y="291"/>
                    <a:pt x="197" y="290"/>
                  </a:cubicBezTo>
                  <a:cubicBezTo>
                    <a:pt x="194" y="288"/>
                    <a:pt x="197" y="293"/>
                    <a:pt x="192" y="293"/>
                  </a:cubicBezTo>
                  <a:cubicBezTo>
                    <a:pt x="191" y="292"/>
                    <a:pt x="191" y="291"/>
                    <a:pt x="190" y="290"/>
                  </a:cubicBezTo>
                  <a:cubicBezTo>
                    <a:pt x="189" y="288"/>
                    <a:pt x="190" y="288"/>
                    <a:pt x="192" y="288"/>
                  </a:cubicBezTo>
                  <a:cubicBezTo>
                    <a:pt x="190" y="286"/>
                    <a:pt x="187" y="285"/>
                    <a:pt x="190" y="282"/>
                  </a:cubicBezTo>
                  <a:cubicBezTo>
                    <a:pt x="188" y="282"/>
                    <a:pt x="186" y="283"/>
                    <a:pt x="185" y="282"/>
                  </a:cubicBezTo>
                  <a:cubicBezTo>
                    <a:pt x="184" y="281"/>
                    <a:pt x="187" y="281"/>
                    <a:pt x="187" y="281"/>
                  </a:cubicBezTo>
                  <a:cubicBezTo>
                    <a:pt x="187" y="281"/>
                    <a:pt x="184" y="278"/>
                    <a:pt x="181" y="276"/>
                  </a:cubicBezTo>
                  <a:cubicBezTo>
                    <a:pt x="182" y="271"/>
                    <a:pt x="179" y="269"/>
                    <a:pt x="179" y="264"/>
                  </a:cubicBezTo>
                  <a:cubicBezTo>
                    <a:pt x="179" y="263"/>
                    <a:pt x="176" y="264"/>
                    <a:pt x="175" y="263"/>
                  </a:cubicBezTo>
                  <a:cubicBezTo>
                    <a:pt x="175" y="263"/>
                    <a:pt x="177" y="261"/>
                    <a:pt x="177" y="261"/>
                  </a:cubicBezTo>
                  <a:cubicBezTo>
                    <a:pt x="174" y="259"/>
                    <a:pt x="174" y="261"/>
                    <a:pt x="172" y="260"/>
                  </a:cubicBezTo>
                  <a:cubicBezTo>
                    <a:pt x="172" y="260"/>
                    <a:pt x="173" y="258"/>
                    <a:pt x="173" y="257"/>
                  </a:cubicBezTo>
                  <a:cubicBezTo>
                    <a:pt x="173" y="256"/>
                    <a:pt x="171" y="259"/>
                    <a:pt x="172" y="259"/>
                  </a:cubicBezTo>
                  <a:cubicBezTo>
                    <a:pt x="171" y="259"/>
                    <a:pt x="171" y="257"/>
                    <a:pt x="171" y="256"/>
                  </a:cubicBezTo>
                  <a:cubicBezTo>
                    <a:pt x="166" y="257"/>
                    <a:pt x="166" y="253"/>
                    <a:pt x="161" y="254"/>
                  </a:cubicBezTo>
                  <a:cubicBezTo>
                    <a:pt x="161" y="252"/>
                    <a:pt x="160" y="252"/>
                    <a:pt x="159" y="252"/>
                  </a:cubicBezTo>
                  <a:cubicBezTo>
                    <a:pt x="159" y="251"/>
                    <a:pt x="159" y="250"/>
                    <a:pt x="159" y="249"/>
                  </a:cubicBezTo>
                  <a:cubicBezTo>
                    <a:pt x="159" y="249"/>
                    <a:pt x="157" y="250"/>
                    <a:pt x="157" y="249"/>
                  </a:cubicBezTo>
                  <a:cubicBezTo>
                    <a:pt x="156" y="249"/>
                    <a:pt x="156" y="244"/>
                    <a:pt x="155" y="246"/>
                  </a:cubicBezTo>
                  <a:cubicBezTo>
                    <a:pt x="155" y="247"/>
                    <a:pt x="154" y="246"/>
                    <a:pt x="153" y="244"/>
                  </a:cubicBezTo>
                  <a:cubicBezTo>
                    <a:pt x="153" y="244"/>
                    <a:pt x="152" y="243"/>
                    <a:pt x="152" y="242"/>
                  </a:cubicBezTo>
                  <a:cubicBezTo>
                    <a:pt x="147" y="242"/>
                    <a:pt x="149" y="243"/>
                    <a:pt x="145" y="242"/>
                  </a:cubicBezTo>
                  <a:cubicBezTo>
                    <a:pt x="144" y="242"/>
                    <a:pt x="144" y="244"/>
                    <a:pt x="142" y="244"/>
                  </a:cubicBezTo>
                  <a:cubicBezTo>
                    <a:pt x="141" y="248"/>
                    <a:pt x="145" y="247"/>
                    <a:pt x="145" y="249"/>
                  </a:cubicBezTo>
                  <a:cubicBezTo>
                    <a:pt x="145" y="250"/>
                    <a:pt x="147" y="252"/>
                    <a:pt x="147" y="253"/>
                  </a:cubicBezTo>
                  <a:cubicBezTo>
                    <a:pt x="148" y="253"/>
                    <a:pt x="148" y="254"/>
                    <a:pt x="150" y="254"/>
                  </a:cubicBezTo>
                  <a:cubicBezTo>
                    <a:pt x="148" y="257"/>
                    <a:pt x="152" y="257"/>
                    <a:pt x="153" y="259"/>
                  </a:cubicBezTo>
                  <a:cubicBezTo>
                    <a:pt x="153" y="259"/>
                    <a:pt x="154" y="263"/>
                    <a:pt x="155" y="262"/>
                  </a:cubicBezTo>
                  <a:cubicBezTo>
                    <a:pt x="157" y="260"/>
                    <a:pt x="155" y="262"/>
                    <a:pt x="157" y="263"/>
                  </a:cubicBezTo>
                  <a:cubicBezTo>
                    <a:pt x="158" y="264"/>
                    <a:pt x="161" y="264"/>
                    <a:pt x="161" y="267"/>
                  </a:cubicBezTo>
                  <a:cubicBezTo>
                    <a:pt x="163" y="266"/>
                    <a:pt x="163" y="268"/>
                    <a:pt x="164" y="268"/>
                  </a:cubicBezTo>
                  <a:cubicBezTo>
                    <a:pt x="164" y="268"/>
                    <a:pt x="165" y="267"/>
                    <a:pt x="165" y="267"/>
                  </a:cubicBezTo>
                  <a:cubicBezTo>
                    <a:pt x="166" y="267"/>
                    <a:pt x="167" y="270"/>
                    <a:pt x="167" y="268"/>
                  </a:cubicBezTo>
                  <a:cubicBezTo>
                    <a:pt x="170" y="268"/>
                    <a:pt x="167" y="273"/>
                    <a:pt x="171" y="272"/>
                  </a:cubicBezTo>
                  <a:cubicBezTo>
                    <a:pt x="171" y="274"/>
                    <a:pt x="166" y="272"/>
                    <a:pt x="164" y="273"/>
                  </a:cubicBezTo>
                  <a:cubicBezTo>
                    <a:pt x="164" y="274"/>
                    <a:pt x="165" y="274"/>
                    <a:pt x="166" y="275"/>
                  </a:cubicBezTo>
                  <a:cubicBezTo>
                    <a:pt x="167" y="277"/>
                    <a:pt x="164" y="281"/>
                    <a:pt x="166" y="281"/>
                  </a:cubicBezTo>
                  <a:cubicBezTo>
                    <a:pt x="165" y="283"/>
                    <a:pt x="162" y="283"/>
                    <a:pt x="160" y="283"/>
                  </a:cubicBezTo>
                  <a:cubicBezTo>
                    <a:pt x="162" y="283"/>
                    <a:pt x="160" y="279"/>
                    <a:pt x="162" y="279"/>
                  </a:cubicBezTo>
                  <a:cubicBezTo>
                    <a:pt x="161" y="278"/>
                    <a:pt x="162" y="275"/>
                    <a:pt x="160" y="275"/>
                  </a:cubicBezTo>
                  <a:cubicBezTo>
                    <a:pt x="158" y="275"/>
                    <a:pt x="161" y="273"/>
                    <a:pt x="158" y="272"/>
                  </a:cubicBezTo>
                  <a:cubicBezTo>
                    <a:pt x="156" y="271"/>
                    <a:pt x="154" y="271"/>
                    <a:pt x="154" y="268"/>
                  </a:cubicBezTo>
                  <a:cubicBezTo>
                    <a:pt x="149" y="269"/>
                    <a:pt x="149" y="266"/>
                    <a:pt x="145" y="266"/>
                  </a:cubicBezTo>
                  <a:cubicBezTo>
                    <a:pt x="144" y="263"/>
                    <a:pt x="142" y="261"/>
                    <a:pt x="140" y="259"/>
                  </a:cubicBezTo>
                  <a:cubicBezTo>
                    <a:pt x="140" y="258"/>
                    <a:pt x="139" y="259"/>
                    <a:pt x="139" y="257"/>
                  </a:cubicBezTo>
                  <a:cubicBezTo>
                    <a:pt x="139" y="256"/>
                    <a:pt x="137" y="257"/>
                    <a:pt x="137" y="256"/>
                  </a:cubicBezTo>
                  <a:cubicBezTo>
                    <a:pt x="136" y="256"/>
                    <a:pt x="137" y="254"/>
                    <a:pt x="137" y="254"/>
                  </a:cubicBezTo>
                  <a:cubicBezTo>
                    <a:pt x="135" y="253"/>
                    <a:pt x="133" y="255"/>
                    <a:pt x="132" y="254"/>
                  </a:cubicBezTo>
                  <a:cubicBezTo>
                    <a:pt x="131" y="253"/>
                    <a:pt x="134" y="252"/>
                    <a:pt x="134" y="253"/>
                  </a:cubicBezTo>
                  <a:cubicBezTo>
                    <a:pt x="133" y="250"/>
                    <a:pt x="126" y="250"/>
                    <a:pt x="122" y="252"/>
                  </a:cubicBezTo>
                  <a:cubicBezTo>
                    <a:pt x="122" y="252"/>
                    <a:pt x="125" y="253"/>
                    <a:pt x="125" y="253"/>
                  </a:cubicBezTo>
                  <a:cubicBezTo>
                    <a:pt x="124" y="254"/>
                    <a:pt x="123" y="253"/>
                    <a:pt x="121" y="254"/>
                  </a:cubicBezTo>
                  <a:cubicBezTo>
                    <a:pt x="119" y="255"/>
                    <a:pt x="119" y="259"/>
                    <a:pt x="117" y="259"/>
                  </a:cubicBezTo>
                  <a:cubicBezTo>
                    <a:pt x="112" y="258"/>
                    <a:pt x="111" y="254"/>
                    <a:pt x="105" y="255"/>
                  </a:cubicBezTo>
                  <a:cubicBezTo>
                    <a:pt x="103" y="256"/>
                    <a:pt x="104" y="259"/>
                    <a:pt x="100" y="257"/>
                  </a:cubicBezTo>
                  <a:cubicBezTo>
                    <a:pt x="100" y="260"/>
                    <a:pt x="100" y="263"/>
                    <a:pt x="100" y="266"/>
                  </a:cubicBezTo>
                  <a:cubicBezTo>
                    <a:pt x="96" y="267"/>
                    <a:pt x="89" y="266"/>
                    <a:pt x="91" y="273"/>
                  </a:cubicBezTo>
                  <a:cubicBezTo>
                    <a:pt x="83" y="271"/>
                    <a:pt x="89" y="277"/>
                    <a:pt x="82" y="277"/>
                  </a:cubicBezTo>
                  <a:cubicBezTo>
                    <a:pt x="82" y="279"/>
                    <a:pt x="86" y="282"/>
                    <a:pt x="84" y="282"/>
                  </a:cubicBezTo>
                  <a:cubicBezTo>
                    <a:pt x="83" y="286"/>
                    <a:pt x="81" y="282"/>
                    <a:pt x="79" y="286"/>
                  </a:cubicBezTo>
                  <a:cubicBezTo>
                    <a:pt x="79" y="287"/>
                    <a:pt x="79" y="288"/>
                    <a:pt x="80" y="288"/>
                  </a:cubicBezTo>
                  <a:cubicBezTo>
                    <a:pt x="80" y="291"/>
                    <a:pt x="76" y="289"/>
                    <a:pt x="74" y="289"/>
                  </a:cubicBezTo>
                  <a:cubicBezTo>
                    <a:pt x="73" y="289"/>
                    <a:pt x="73" y="292"/>
                    <a:pt x="72" y="293"/>
                  </a:cubicBezTo>
                  <a:cubicBezTo>
                    <a:pt x="68" y="295"/>
                    <a:pt x="62" y="292"/>
                    <a:pt x="59" y="296"/>
                  </a:cubicBezTo>
                  <a:cubicBezTo>
                    <a:pt x="57" y="295"/>
                    <a:pt x="57" y="293"/>
                    <a:pt x="55" y="292"/>
                  </a:cubicBezTo>
                  <a:cubicBezTo>
                    <a:pt x="50" y="291"/>
                    <a:pt x="44" y="293"/>
                    <a:pt x="42" y="292"/>
                  </a:cubicBezTo>
                  <a:cubicBezTo>
                    <a:pt x="43" y="287"/>
                    <a:pt x="45" y="282"/>
                    <a:pt x="41" y="280"/>
                  </a:cubicBezTo>
                  <a:cubicBezTo>
                    <a:pt x="40" y="278"/>
                    <a:pt x="43" y="277"/>
                    <a:pt x="44" y="275"/>
                  </a:cubicBezTo>
                  <a:cubicBezTo>
                    <a:pt x="44" y="272"/>
                    <a:pt x="42" y="268"/>
                    <a:pt x="45" y="266"/>
                  </a:cubicBezTo>
                  <a:cubicBezTo>
                    <a:pt x="44" y="263"/>
                    <a:pt x="44" y="259"/>
                    <a:pt x="41" y="259"/>
                  </a:cubicBezTo>
                  <a:cubicBezTo>
                    <a:pt x="42" y="257"/>
                    <a:pt x="44" y="257"/>
                    <a:pt x="44" y="255"/>
                  </a:cubicBezTo>
                  <a:cubicBezTo>
                    <a:pt x="47" y="256"/>
                    <a:pt x="54" y="253"/>
                    <a:pt x="53" y="257"/>
                  </a:cubicBezTo>
                  <a:cubicBezTo>
                    <a:pt x="56" y="255"/>
                    <a:pt x="67" y="260"/>
                    <a:pt x="69" y="257"/>
                  </a:cubicBezTo>
                  <a:cubicBezTo>
                    <a:pt x="70" y="256"/>
                    <a:pt x="70" y="257"/>
                    <a:pt x="72" y="257"/>
                  </a:cubicBezTo>
                  <a:cubicBezTo>
                    <a:pt x="71" y="257"/>
                    <a:pt x="72" y="256"/>
                    <a:pt x="73" y="256"/>
                  </a:cubicBezTo>
                  <a:cubicBezTo>
                    <a:pt x="73" y="256"/>
                    <a:pt x="73" y="257"/>
                    <a:pt x="73" y="257"/>
                  </a:cubicBezTo>
                  <a:cubicBezTo>
                    <a:pt x="76" y="256"/>
                    <a:pt x="78" y="255"/>
                    <a:pt x="79" y="252"/>
                  </a:cubicBezTo>
                  <a:cubicBezTo>
                    <a:pt x="79" y="250"/>
                    <a:pt x="82" y="244"/>
                    <a:pt x="79" y="241"/>
                  </a:cubicBezTo>
                  <a:cubicBezTo>
                    <a:pt x="77" y="239"/>
                    <a:pt x="80" y="239"/>
                    <a:pt x="78" y="236"/>
                  </a:cubicBezTo>
                  <a:cubicBezTo>
                    <a:pt x="77" y="235"/>
                    <a:pt x="76" y="235"/>
                    <a:pt x="74" y="235"/>
                  </a:cubicBezTo>
                  <a:cubicBezTo>
                    <a:pt x="75" y="234"/>
                    <a:pt x="75" y="233"/>
                    <a:pt x="75" y="231"/>
                  </a:cubicBezTo>
                  <a:cubicBezTo>
                    <a:pt x="74" y="231"/>
                    <a:pt x="73" y="233"/>
                    <a:pt x="73" y="233"/>
                  </a:cubicBezTo>
                  <a:cubicBezTo>
                    <a:pt x="71" y="232"/>
                    <a:pt x="73" y="231"/>
                    <a:pt x="72" y="230"/>
                  </a:cubicBezTo>
                  <a:cubicBezTo>
                    <a:pt x="71" y="230"/>
                    <a:pt x="67" y="230"/>
                    <a:pt x="66" y="229"/>
                  </a:cubicBezTo>
                  <a:cubicBezTo>
                    <a:pt x="65" y="229"/>
                    <a:pt x="66" y="228"/>
                    <a:pt x="65" y="228"/>
                  </a:cubicBezTo>
                  <a:cubicBezTo>
                    <a:pt x="63" y="228"/>
                    <a:pt x="63" y="228"/>
                    <a:pt x="62" y="227"/>
                  </a:cubicBezTo>
                  <a:cubicBezTo>
                    <a:pt x="61" y="223"/>
                    <a:pt x="65" y="226"/>
                    <a:pt x="65" y="226"/>
                  </a:cubicBezTo>
                  <a:cubicBezTo>
                    <a:pt x="68" y="224"/>
                    <a:pt x="71" y="222"/>
                    <a:pt x="78" y="223"/>
                  </a:cubicBezTo>
                  <a:cubicBezTo>
                    <a:pt x="78" y="221"/>
                    <a:pt x="77" y="221"/>
                    <a:pt x="75" y="221"/>
                  </a:cubicBezTo>
                  <a:cubicBezTo>
                    <a:pt x="76" y="218"/>
                    <a:pt x="80" y="221"/>
                    <a:pt x="82" y="221"/>
                  </a:cubicBezTo>
                  <a:cubicBezTo>
                    <a:pt x="83" y="221"/>
                    <a:pt x="86" y="218"/>
                    <a:pt x="86" y="221"/>
                  </a:cubicBezTo>
                  <a:cubicBezTo>
                    <a:pt x="88" y="219"/>
                    <a:pt x="89" y="215"/>
                    <a:pt x="93" y="215"/>
                  </a:cubicBezTo>
                  <a:cubicBezTo>
                    <a:pt x="91" y="211"/>
                    <a:pt x="96" y="213"/>
                    <a:pt x="95" y="209"/>
                  </a:cubicBezTo>
                  <a:cubicBezTo>
                    <a:pt x="98" y="209"/>
                    <a:pt x="100" y="209"/>
                    <a:pt x="102" y="209"/>
                  </a:cubicBezTo>
                  <a:cubicBezTo>
                    <a:pt x="102" y="208"/>
                    <a:pt x="101" y="208"/>
                    <a:pt x="100" y="208"/>
                  </a:cubicBezTo>
                  <a:cubicBezTo>
                    <a:pt x="101" y="206"/>
                    <a:pt x="104" y="207"/>
                    <a:pt x="102" y="203"/>
                  </a:cubicBezTo>
                  <a:cubicBezTo>
                    <a:pt x="106" y="203"/>
                    <a:pt x="105" y="205"/>
                    <a:pt x="107" y="203"/>
                  </a:cubicBezTo>
                  <a:cubicBezTo>
                    <a:pt x="104" y="197"/>
                    <a:pt x="109" y="200"/>
                    <a:pt x="109" y="194"/>
                  </a:cubicBezTo>
                  <a:cubicBezTo>
                    <a:pt x="111" y="194"/>
                    <a:pt x="113" y="194"/>
                    <a:pt x="114" y="194"/>
                  </a:cubicBezTo>
                  <a:cubicBezTo>
                    <a:pt x="116" y="193"/>
                    <a:pt x="116" y="192"/>
                    <a:pt x="117" y="191"/>
                  </a:cubicBezTo>
                  <a:cubicBezTo>
                    <a:pt x="118" y="191"/>
                    <a:pt x="117" y="193"/>
                    <a:pt x="118" y="193"/>
                  </a:cubicBezTo>
                  <a:cubicBezTo>
                    <a:pt x="119" y="193"/>
                    <a:pt x="119" y="191"/>
                    <a:pt x="119" y="191"/>
                  </a:cubicBezTo>
                  <a:cubicBezTo>
                    <a:pt x="120" y="191"/>
                    <a:pt x="122" y="192"/>
                    <a:pt x="124" y="191"/>
                  </a:cubicBezTo>
                  <a:cubicBezTo>
                    <a:pt x="125" y="191"/>
                    <a:pt x="126" y="188"/>
                    <a:pt x="128" y="189"/>
                  </a:cubicBezTo>
                  <a:cubicBezTo>
                    <a:pt x="128" y="186"/>
                    <a:pt x="124" y="187"/>
                    <a:pt x="125" y="183"/>
                  </a:cubicBezTo>
                  <a:cubicBezTo>
                    <a:pt x="128" y="183"/>
                    <a:pt x="126" y="182"/>
                    <a:pt x="126" y="177"/>
                  </a:cubicBezTo>
                  <a:cubicBezTo>
                    <a:pt x="126" y="174"/>
                    <a:pt x="128" y="172"/>
                    <a:pt x="127" y="169"/>
                  </a:cubicBezTo>
                  <a:cubicBezTo>
                    <a:pt x="129" y="169"/>
                    <a:pt x="130" y="169"/>
                    <a:pt x="132" y="169"/>
                  </a:cubicBezTo>
                  <a:cubicBezTo>
                    <a:pt x="135" y="169"/>
                    <a:pt x="129" y="166"/>
                    <a:pt x="134" y="167"/>
                  </a:cubicBezTo>
                  <a:cubicBezTo>
                    <a:pt x="134" y="168"/>
                    <a:pt x="136" y="168"/>
                    <a:pt x="137" y="168"/>
                  </a:cubicBezTo>
                  <a:cubicBezTo>
                    <a:pt x="135" y="171"/>
                    <a:pt x="135" y="168"/>
                    <a:pt x="135" y="171"/>
                  </a:cubicBezTo>
                  <a:cubicBezTo>
                    <a:pt x="136" y="174"/>
                    <a:pt x="135" y="175"/>
                    <a:pt x="138" y="175"/>
                  </a:cubicBezTo>
                  <a:cubicBezTo>
                    <a:pt x="138" y="177"/>
                    <a:pt x="138" y="178"/>
                    <a:pt x="137" y="179"/>
                  </a:cubicBezTo>
                  <a:cubicBezTo>
                    <a:pt x="136" y="181"/>
                    <a:pt x="142" y="177"/>
                    <a:pt x="144" y="180"/>
                  </a:cubicBezTo>
                  <a:cubicBezTo>
                    <a:pt x="143" y="183"/>
                    <a:pt x="136" y="180"/>
                    <a:pt x="135" y="184"/>
                  </a:cubicBezTo>
                  <a:cubicBezTo>
                    <a:pt x="134" y="187"/>
                    <a:pt x="138" y="187"/>
                    <a:pt x="139" y="188"/>
                  </a:cubicBezTo>
                  <a:cubicBezTo>
                    <a:pt x="140" y="189"/>
                    <a:pt x="140" y="191"/>
                    <a:pt x="142" y="190"/>
                  </a:cubicBezTo>
                  <a:cubicBezTo>
                    <a:pt x="141" y="188"/>
                    <a:pt x="138" y="188"/>
                    <a:pt x="144" y="188"/>
                  </a:cubicBezTo>
                  <a:cubicBezTo>
                    <a:pt x="145" y="188"/>
                    <a:pt x="147" y="188"/>
                    <a:pt x="148" y="188"/>
                  </a:cubicBezTo>
                  <a:cubicBezTo>
                    <a:pt x="150" y="188"/>
                    <a:pt x="151" y="189"/>
                    <a:pt x="153" y="189"/>
                  </a:cubicBezTo>
                  <a:cubicBezTo>
                    <a:pt x="156" y="189"/>
                    <a:pt x="157" y="187"/>
                    <a:pt x="160" y="188"/>
                  </a:cubicBezTo>
                  <a:cubicBezTo>
                    <a:pt x="160" y="188"/>
                    <a:pt x="164" y="190"/>
                    <a:pt x="166" y="188"/>
                  </a:cubicBezTo>
                  <a:cubicBezTo>
                    <a:pt x="166" y="188"/>
                    <a:pt x="166" y="187"/>
                    <a:pt x="166" y="187"/>
                  </a:cubicBezTo>
                  <a:cubicBezTo>
                    <a:pt x="169" y="186"/>
                    <a:pt x="173" y="187"/>
                    <a:pt x="174" y="184"/>
                  </a:cubicBezTo>
                  <a:cubicBezTo>
                    <a:pt x="179" y="189"/>
                    <a:pt x="182" y="180"/>
                    <a:pt x="185" y="183"/>
                  </a:cubicBezTo>
                  <a:cubicBezTo>
                    <a:pt x="185" y="182"/>
                    <a:pt x="185" y="180"/>
                    <a:pt x="185" y="179"/>
                  </a:cubicBezTo>
                  <a:cubicBezTo>
                    <a:pt x="187" y="179"/>
                    <a:pt x="187" y="178"/>
                    <a:pt x="187" y="176"/>
                  </a:cubicBezTo>
                  <a:cubicBezTo>
                    <a:pt x="187" y="176"/>
                    <a:pt x="188" y="173"/>
                    <a:pt x="188" y="173"/>
                  </a:cubicBezTo>
                  <a:cubicBezTo>
                    <a:pt x="190" y="172"/>
                    <a:pt x="188" y="172"/>
                    <a:pt x="188" y="169"/>
                  </a:cubicBezTo>
                  <a:cubicBezTo>
                    <a:pt x="191" y="169"/>
                    <a:pt x="193" y="169"/>
                    <a:pt x="193" y="167"/>
                  </a:cubicBezTo>
                  <a:cubicBezTo>
                    <a:pt x="194" y="167"/>
                    <a:pt x="194" y="168"/>
                    <a:pt x="194" y="169"/>
                  </a:cubicBezTo>
                  <a:cubicBezTo>
                    <a:pt x="195" y="168"/>
                    <a:pt x="197" y="168"/>
                    <a:pt x="199" y="168"/>
                  </a:cubicBezTo>
                  <a:cubicBezTo>
                    <a:pt x="200" y="168"/>
                    <a:pt x="200" y="166"/>
                    <a:pt x="201" y="166"/>
                  </a:cubicBezTo>
                  <a:cubicBezTo>
                    <a:pt x="202" y="163"/>
                    <a:pt x="201" y="161"/>
                    <a:pt x="199" y="161"/>
                  </a:cubicBezTo>
                  <a:cubicBezTo>
                    <a:pt x="200" y="160"/>
                    <a:pt x="200" y="158"/>
                    <a:pt x="200" y="156"/>
                  </a:cubicBezTo>
                  <a:cubicBezTo>
                    <a:pt x="203" y="157"/>
                    <a:pt x="204" y="156"/>
                    <a:pt x="204" y="154"/>
                  </a:cubicBezTo>
                  <a:cubicBezTo>
                    <a:pt x="207" y="157"/>
                    <a:pt x="207" y="152"/>
                    <a:pt x="212" y="154"/>
                  </a:cubicBezTo>
                  <a:cubicBezTo>
                    <a:pt x="212" y="154"/>
                    <a:pt x="213" y="155"/>
                    <a:pt x="213" y="155"/>
                  </a:cubicBezTo>
                  <a:cubicBezTo>
                    <a:pt x="214" y="155"/>
                    <a:pt x="214" y="154"/>
                    <a:pt x="215" y="154"/>
                  </a:cubicBezTo>
                  <a:cubicBezTo>
                    <a:pt x="216" y="154"/>
                    <a:pt x="218" y="155"/>
                    <a:pt x="218" y="155"/>
                  </a:cubicBezTo>
                  <a:cubicBezTo>
                    <a:pt x="219" y="155"/>
                    <a:pt x="218" y="153"/>
                    <a:pt x="219" y="153"/>
                  </a:cubicBezTo>
                  <a:cubicBezTo>
                    <a:pt x="220" y="152"/>
                    <a:pt x="221" y="153"/>
                    <a:pt x="221" y="153"/>
                  </a:cubicBezTo>
                  <a:cubicBezTo>
                    <a:pt x="223" y="151"/>
                    <a:pt x="223" y="149"/>
                    <a:pt x="226" y="150"/>
                  </a:cubicBezTo>
                  <a:cubicBezTo>
                    <a:pt x="224" y="149"/>
                    <a:pt x="226" y="144"/>
                    <a:pt x="222" y="144"/>
                  </a:cubicBezTo>
                  <a:cubicBezTo>
                    <a:pt x="220" y="143"/>
                    <a:pt x="221" y="147"/>
                    <a:pt x="220" y="147"/>
                  </a:cubicBezTo>
                  <a:cubicBezTo>
                    <a:pt x="219" y="147"/>
                    <a:pt x="219" y="145"/>
                    <a:pt x="218" y="146"/>
                  </a:cubicBezTo>
                  <a:cubicBezTo>
                    <a:pt x="217" y="146"/>
                    <a:pt x="216" y="147"/>
                    <a:pt x="217" y="147"/>
                  </a:cubicBezTo>
                  <a:cubicBezTo>
                    <a:pt x="216" y="147"/>
                    <a:pt x="215" y="145"/>
                    <a:pt x="214" y="146"/>
                  </a:cubicBezTo>
                  <a:cubicBezTo>
                    <a:pt x="212" y="146"/>
                    <a:pt x="211" y="148"/>
                    <a:pt x="208" y="147"/>
                  </a:cubicBezTo>
                  <a:cubicBezTo>
                    <a:pt x="207" y="147"/>
                    <a:pt x="207" y="148"/>
                    <a:pt x="207" y="149"/>
                  </a:cubicBezTo>
                  <a:cubicBezTo>
                    <a:pt x="202" y="148"/>
                    <a:pt x="197" y="149"/>
                    <a:pt x="193" y="148"/>
                  </a:cubicBezTo>
                  <a:cubicBezTo>
                    <a:pt x="193" y="148"/>
                    <a:pt x="193" y="146"/>
                    <a:pt x="193" y="146"/>
                  </a:cubicBezTo>
                  <a:cubicBezTo>
                    <a:pt x="192" y="145"/>
                    <a:pt x="189" y="146"/>
                    <a:pt x="188" y="144"/>
                  </a:cubicBezTo>
                  <a:cubicBezTo>
                    <a:pt x="191" y="138"/>
                    <a:pt x="189" y="134"/>
                    <a:pt x="188" y="127"/>
                  </a:cubicBezTo>
                  <a:cubicBezTo>
                    <a:pt x="191" y="126"/>
                    <a:pt x="196" y="122"/>
                    <a:pt x="198" y="124"/>
                  </a:cubicBezTo>
                  <a:cubicBezTo>
                    <a:pt x="200" y="123"/>
                    <a:pt x="197" y="123"/>
                    <a:pt x="199" y="120"/>
                  </a:cubicBezTo>
                  <a:cubicBezTo>
                    <a:pt x="203" y="120"/>
                    <a:pt x="203" y="113"/>
                    <a:pt x="204" y="111"/>
                  </a:cubicBezTo>
                  <a:cubicBezTo>
                    <a:pt x="204" y="111"/>
                    <a:pt x="206" y="112"/>
                    <a:pt x="206" y="111"/>
                  </a:cubicBezTo>
                  <a:cubicBezTo>
                    <a:pt x="206" y="109"/>
                    <a:pt x="202" y="108"/>
                    <a:pt x="204" y="106"/>
                  </a:cubicBezTo>
                  <a:cubicBezTo>
                    <a:pt x="202" y="107"/>
                    <a:pt x="199" y="105"/>
                    <a:pt x="197" y="106"/>
                  </a:cubicBezTo>
                  <a:cubicBezTo>
                    <a:pt x="194" y="106"/>
                    <a:pt x="191" y="108"/>
                    <a:pt x="188" y="108"/>
                  </a:cubicBezTo>
                  <a:cubicBezTo>
                    <a:pt x="187" y="106"/>
                    <a:pt x="186" y="115"/>
                    <a:pt x="187" y="113"/>
                  </a:cubicBezTo>
                  <a:cubicBezTo>
                    <a:pt x="186" y="115"/>
                    <a:pt x="185" y="112"/>
                    <a:pt x="185" y="113"/>
                  </a:cubicBezTo>
                  <a:cubicBezTo>
                    <a:pt x="184" y="114"/>
                    <a:pt x="185" y="116"/>
                    <a:pt x="185" y="117"/>
                  </a:cubicBezTo>
                  <a:cubicBezTo>
                    <a:pt x="185" y="118"/>
                    <a:pt x="182" y="120"/>
                    <a:pt x="180" y="122"/>
                  </a:cubicBezTo>
                  <a:cubicBezTo>
                    <a:pt x="177" y="126"/>
                    <a:pt x="177" y="128"/>
                    <a:pt x="172" y="128"/>
                  </a:cubicBezTo>
                  <a:cubicBezTo>
                    <a:pt x="172" y="130"/>
                    <a:pt x="174" y="131"/>
                    <a:pt x="172" y="131"/>
                  </a:cubicBezTo>
                  <a:cubicBezTo>
                    <a:pt x="170" y="132"/>
                    <a:pt x="172" y="133"/>
                    <a:pt x="171" y="134"/>
                  </a:cubicBezTo>
                  <a:cubicBezTo>
                    <a:pt x="170" y="134"/>
                    <a:pt x="169" y="133"/>
                    <a:pt x="168" y="134"/>
                  </a:cubicBezTo>
                  <a:cubicBezTo>
                    <a:pt x="168" y="134"/>
                    <a:pt x="169" y="136"/>
                    <a:pt x="168" y="136"/>
                  </a:cubicBezTo>
                  <a:cubicBezTo>
                    <a:pt x="168" y="136"/>
                    <a:pt x="167" y="136"/>
                    <a:pt x="167" y="136"/>
                  </a:cubicBezTo>
                  <a:cubicBezTo>
                    <a:pt x="166" y="138"/>
                    <a:pt x="168" y="141"/>
                    <a:pt x="166" y="141"/>
                  </a:cubicBezTo>
                  <a:cubicBezTo>
                    <a:pt x="167" y="142"/>
                    <a:pt x="169" y="143"/>
                    <a:pt x="167" y="143"/>
                  </a:cubicBezTo>
                  <a:cubicBezTo>
                    <a:pt x="169" y="145"/>
                    <a:pt x="170" y="147"/>
                    <a:pt x="173" y="147"/>
                  </a:cubicBezTo>
                  <a:cubicBezTo>
                    <a:pt x="173" y="149"/>
                    <a:pt x="174" y="150"/>
                    <a:pt x="175" y="150"/>
                  </a:cubicBezTo>
                  <a:cubicBezTo>
                    <a:pt x="175" y="151"/>
                    <a:pt x="174" y="151"/>
                    <a:pt x="173" y="153"/>
                  </a:cubicBezTo>
                  <a:cubicBezTo>
                    <a:pt x="172" y="154"/>
                    <a:pt x="173" y="155"/>
                    <a:pt x="172" y="156"/>
                  </a:cubicBezTo>
                  <a:cubicBezTo>
                    <a:pt x="171" y="157"/>
                    <a:pt x="169" y="157"/>
                    <a:pt x="167" y="157"/>
                  </a:cubicBezTo>
                  <a:cubicBezTo>
                    <a:pt x="167" y="162"/>
                    <a:pt x="163" y="164"/>
                    <a:pt x="164" y="170"/>
                  </a:cubicBezTo>
                  <a:cubicBezTo>
                    <a:pt x="159" y="169"/>
                    <a:pt x="160" y="176"/>
                    <a:pt x="157" y="176"/>
                  </a:cubicBezTo>
                  <a:cubicBezTo>
                    <a:pt x="156" y="176"/>
                    <a:pt x="156" y="176"/>
                    <a:pt x="155" y="176"/>
                  </a:cubicBezTo>
                  <a:cubicBezTo>
                    <a:pt x="154" y="177"/>
                    <a:pt x="155" y="178"/>
                    <a:pt x="154" y="179"/>
                  </a:cubicBezTo>
                  <a:cubicBezTo>
                    <a:pt x="152" y="179"/>
                    <a:pt x="150" y="177"/>
                    <a:pt x="148" y="180"/>
                  </a:cubicBezTo>
                  <a:cubicBezTo>
                    <a:pt x="146" y="180"/>
                    <a:pt x="148" y="175"/>
                    <a:pt x="147" y="173"/>
                  </a:cubicBezTo>
                  <a:cubicBezTo>
                    <a:pt x="146" y="172"/>
                    <a:pt x="146" y="169"/>
                    <a:pt x="145" y="169"/>
                  </a:cubicBezTo>
                  <a:cubicBezTo>
                    <a:pt x="142" y="169"/>
                    <a:pt x="146" y="166"/>
                    <a:pt x="141" y="166"/>
                  </a:cubicBezTo>
                  <a:cubicBezTo>
                    <a:pt x="143" y="163"/>
                    <a:pt x="139" y="162"/>
                    <a:pt x="139" y="161"/>
                  </a:cubicBezTo>
                  <a:cubicBezTo>
                    <a:pt x="139" y="160"/>
                    <a:pt x="140" y="160"/>
                    <a:pt x="140" y="158"/>
                  </a:cubicBezTo>
                  <a:cubicBezTo>
                    <a:pt x="140" y="155"/>
                    <a:pt x="137" y="154"/>
                    <a:pt x="134" y="151"/>
                  </a:cubicBezTo>
                  <a:cubicBezTo>
                    <a:pt x="131" y="153"/>
                    <a:pt x="132" y="158"/>
                    <a:pt x="126" y="157"/>
                  </a:cubicBezTo>
                  <a:cubicBezTo>
                    <a:pt x="126" y="158"/>
                    <a:pt x="127" y="158"/>
                    <a:pt x="128" y="158"/>
                  </a:cubicBezTo>
                  <a:cubicBezTo>
                    <a:pt x="128" y="160"/>
                    <a:pt x="127" y="159"/>
                    <a:pt x="126" y="160"/>
                  </a:cubicBezTo>
                  <a:cubicBezTo>
                    <a:pt x="124" y="160"/>
                    <a:pt x="125" y="164"/>
                    <a:pt x="122" y="163"/>
                  </a:cubicBezTo>
                  <a:cubicBezTo>
                    <a:pt x="117" y="164"/>
                    <a:pt x="119" y="158"/>
                    <a:pt x="113" y="160"/>
                  </a:cubicBezTo>
                  <a:cubicBezTo>
                    <a:pt x="113" y="159"/>
                    <a:pt x="114" y="159"/>
                    <a:pt x="115" y="158"/>
                  </a:cubicBezTo>
                  <a:cubicBezTo>
                    <a:pt x="117" y="155"/>
                    <a:pt x="112" y="153"/>
                    <a:pt x="115" y="151"/>
                  </a:cubicBezTo>
                  <a:cubicBezTo>
                    <a:pt x="115" y="150"/>
                    <a:pt x="113" y="150"/>
                    <a:pt x="112" y="149"/>
                  </a:cubicBezTo>
                  <a:cubicBezTo>
                    <a:pt x="111" y="148"/>
                    <a:pt x="113" y="147"/>
                    <a:pt x="113" y="147"/>
                  </a:cubicBezTo>
                  <a:cubicBezTo>
                    <a:pt x="113" y="145"/>
                    <a:pt x="111" y="145"/>
                    <a:pt x="111" y="144"/>
                  </a:cubicBezTo>
                  <a:cubicBezTo>
                    <a:pt x="111" y="143"/>
                    <a:pt x="112" y="136"/>
                    <a:pt x="111" y="141"/>
                  </a:cubicBezTo>
                  <a:cubicBezTo>
                    <a:pt x="109" y="140"/>
                    <a:pt x="110" y="138"/>
                    <a:pt x="112" y="138"/>
                  </a:cubicBezTo>
                  <a:cubicBezTo>
                    <a:pt x="110" y="134"/>
                    <a:pt x="116" y="133"/>
                    <a:pt x="113" y="133"/>
                  </a:cubicBezTo>
                  <a:cubicBezTo>
                    <a:pt x="113" y="131"/>
                    <a:pt x="116" y="132"/>
                    <a:pt x="117" y="130"/>
                  </a:cubicBezTo>
                  <a:cubicBezTo>
                    <a:pt x="117" y="129"/>
                    <a:pt x="118" y="130"/>
                    <a:pt x="118" y="130"/>
                  </a:cubicBezTo>
                  <a:cubicBezTo>
                    <a:pt x="119" y="130"/>
                    <a:pt x="119" y="128"/>
                    <a:pt x="120" y="128"/>
                  </a:cubicBezTo>
                  <a:cubicBezTo>
                    <a:pt x="121" y="128"/>
                    <a:pt x="121" y="126"/>
                    <a:pt x="121" y="124"/>
                  </a:cubicBezTo>
                  <a:cubicBezTo>
                    <a:pt x="124" y="125"/>
                    <a:pt x="125" y="124"/>
                    <a:pt x="125" y="122"/>
                  </a:cubicBezTo>
                  <a:cubicBezTo>
                    <a:pt x="128" y="121"/>
                    <a:pt x="126" y="126"/>
                    <a:pt x="131" y="124"/>
                  </a:cubicBezTo>
                  <a:cubicBezTo>
                    <a:pt x="131" y="123"/>
                    <a:pt x="129" y="123"/>
                    <a:pt x="128" y="123"/>
                  </a:cubicBezTo>
                  <a:cubicBezTo>
                    <a:pt x="132" y="120"/>
                    <a:pt x="135" y="122"/>
                    <a:pt x="138" y="118"/>
                  </a:cubicBezTo>
                  <a:cubicBezTo>
                    <a:pt x="138" y="118"/>
                    <a:pt x="137" y="117"/>
                    <a:pt x="138" y="116"/>
                  </a:cubicBezTo>
                  <a:cubicBezTo>
                    <a:pt x="138" y="116"/>
                    <a:pt x="140" y="117"/>
                    <a:pt x="140" y="116"/>
                  </a:cubicBezTo>
                  <a:cubicBezTo>
                    <a:pt x="141" y="115"/>
                    <a:pt x="140" y="113"/>
                    <a:pt x="140" y="113"/>
                  </a:cubicBezTo>
                  <a:cubicBezTo>
                    <a:pt x="140" y="112"/>
                    <a:pt x="143" y="111"/>
                    <a:pt x="144" y="110"/>
                  </a:cubicBezTo>
                  <a:cubicBezTo>
                    <a:pt x="144" y="109"/>
                    <a:pt x="143" y="107"/>
                    <a:pt x="144" y="106"/>
                  </a:cubicBezTo>
                  <a:cubicBezTo>
                    <a:pt x="144" y="105"/>
                    <a:pt x="145" y="107"/>
                    <a:pt x="146" y="107"/>
                  </a:cubicBezTo>
                  <a:cubicBezTo>
                    <a:pt x="145" y="107"/>
                    <a:pt x="148" y="101"/>
                    <a:pt x="147" y="101"/>
                  </a:cubicBezTo>
                  <a:cubicBezTo>
                    <a:pt x="150" y="104"/>
                    <a:pt x="150" y="99"/>
                    <a:pt x="153" y="98"/>
                  </a:cubicBezTo>
                  <a:cubicBezTo>
                    <a:pt x="153" y="96"/>
                    <a:pt x="155" y="95"/>
                    <a:pt x="153" y="95"/>
                  </a:cubicBezTo>
                  <a:cubicBezTo>
                    <a:pt x="153" y="93"/>
                    <a:pt x="156" y="94"/>
                    <a:pt x="157" y="91"/>
                  </a:cubicBezTo>
                  <a:cubicBezTo>
                    <a:pt x="157" y="90"/>
                    <a:pt x="159" y="90"/>
                    <a:pt x="160" y="90"/>
                  </a:cubicBezTo>
                  <a:cubicBezTo>
                    <a:pt x="160" y="89"/>
                    <a:pt x="160" y="88"/>
                    <a:pt x="159" y="88"/>
                  </a:cubicBezTo>
                  <a:cubicBezTo>
                    <a:pt x="162" y="85"/>
                    <a:pt x="164" y="85"/>
                    <a:pt x="167" y="84"/>
                  </a:cubicBezTo>
                  <a:cubicBezTo>
                    <a:pt x="169" y="83"/>
                    <a:pt x="167" y="83"/>
                    <a:pt x="168" y="80"/>
                  </a:cubicBezTo>
                  <a:cubicBezTo>
                    <a:pt x="169" y="79"/>
                    <a:pt x="172" y="78"/>
                    <a:pt x="172" y="76"/>
                  </a:cubicBezTo>
                  <a:cubicBezTo>
                    <a:pt x="172" y="73"/>
                    <a:pt x="175" y="77"/>
                    <a:pt x="175" y="73"/>
                  </a:cubicBezTo>
                  <a:cubicBezTo>
                    <a:pt x="180" y="71"/>
                    <a:pt x="185" y="75"/>
                    <a:pt x="185" y="68"/>
                  </a:cubicBezTo>
                  <a:cubicBezTo>
                    <a:pt x="187" y="69"/>
                    <a:pt x="192" y="67"/>
                    <a:pt x="195" y="69"/>
                  </a:cubicBezTo>
                  <a:cubicBezTo>
                    <a:pt x="197" y="68"/>
                    <a:pt x="197" y="67"/>
                    <a:pt x="198" y="65"/>
                  </a:cubicBezTo>
                  <a:cubicBezTo>
                    <a:pt x="201" y="64"/>
                    <a:pt x="204" y="69"/>
                    <a:pt x="204" y="64"/>
                  </a:cubicBezTo>
                  <a:cubicBezTo>
                    <a:pt x="206" y="65"/>
                    <a:pt x="206" y="67"/>
                    <a:pt x="208" y="68"/>
                  </a:cubicBezTo>
                  <a:cubicBezTo>
                    <a:pt x="210" y="67"/>
                    <a:pt x="209" y="64"/>
                    <a:pt x="213" y="65"/>
                  </a:cubicBezTo>
                  <a:cubicBezTo>
                    <a:pt x="213" y="67"/>
                    <a:pt x="212" y="68"/>
                    <a:pt x="212" y="69"/>
                  </a:cubicBezTo>
                  <a:cubicBezTo>
                    <a:pt x="213" y="70"/>
                    <a:pt x="218" y="64"/>
                    <a:pt x="221" y="67"/>
                  </a:cubicBezTo>
                  <a:cubicBezTo>
                    <a:pt x="223" y="68"/>
                    <a:pt x="222" y="66"/>
                    <a:pt x="224" y="67"/>
                  </a:cubicBezTo>
                  <a:cubicBezTo>
                    <a:pt x="226" y="67"/>
                    <a:pt x="229" y="69"/>
                    <a:pt x="232" y="68"/>
                  </a:cubicBezTo>
                  <a:cubicBezTo>
                    <a:pt x="231" y="68"/>
                    <a:pt x="233" y="71"/>
                    <a:pt x="232" y="71"/>
                  </a:cubicBezTo>
                  <a:cubicBezTo>
                    <a:pt x="232" y="72"/>
                    <a:pt x="230" y="71"/>
                    <a:pt x="230" y="71"/>
                  </a:cubicBezTo>
                  <a:cubicBezTo>
                    <a:pt x="229" y="72"/>
                    <a:pt x="230" y="74"/>
                    <a:pt x="227" y="74"/>
                  </a:cubicBezTo>
                  <a:cubicBezTo>
                    <a:pt x="229" y="77"/>
                    <a:pt x="236" y="74"/>
                    <a:pt x="239" y="74"/>
                  </a:cubicBezTo>
                  <a:cubicBezTo>
                    <a:pt x="241" y="73"/>
                    <a:pt x="241" y="76"/>
                    <a:pt x="241" y="76"/>
                  </a:cubicBezTo>
                  <a:cubicBezTo>
                    <a:pt x="242" y="77"/>
                    <a:pt x="245" y="75"/>
                    <a:pt x="245" y="77"/>
                  </a:cubicBezTo>
                  <a:cubicBezTo>
                    <a:pt x="253" y="75"/>
                    <a:pt x="255" y="82"/>
                    <a:pt x="260" y="80"/>
                  </a:cubicBezTo>
                  <a:cubicBezTo>
                    <a:pt x="259" y="83"/>
                    <a:pt x="264" y="81"/>
                    <a:pt x="264" y="84"/>
                  </a:cubicBezTo>
                  <a:cubicBezTo>
                    <a:pt x="267" y="84"/>
                    <a:pt x="272" y="84"/>
                    <a:pt x="268" y="87"/>
                  </a:cubicBezTo>
                  <a:cubicBezTo>
                    <a:pt x="271" y="87"/>
                    <a:pt x="273" y="87"/>
                    <a:pt x="275" y="88"/>
                  </a:cubicBezTo>
                  <a:cubicBezTo>
                    <a:pt x="276" y="88"/>
                    <a:pt x="275" y="90"/>
                    <a:pt x="275" y="90"/>
                  </a:cubicBezTo>
                  <a:cubicBezTo>
                    <a:pt x="276" y="91"/>
                    <a:pt x="278" y="90"/>
                    <a:pt x="279" y="90"/>
                  </a:cubicBezTo>
                  <a:cubicBezTo>
                    <a:pt x="280" y="95"/>
                    <a:pt x="280" y="96"/>
                    <a:pt x="279" y="101"/>
                  </a:cubicBezTo>
                  <a:cubicBezTo>
                    <a:pt x="277" y="98"/>
                    <a:pt x="275" y="102"/>
                    <a:pt x="272" y="102"/>
                  </a:cubicBezTo>
                  <a:cubicBezTo>
                    <a:pt x="269" y="102"/>
                    <a:pt x="264" y="99"/>
                    <a:pt x="261" y="102"/>
                  </a:cubicBezTo>
                  <a:cubicBezTo>
                    <a:pt x="260" y="102"/>
                    <a:pt x="261" y="100"/>
                    <a:pt x="260" y="100"/>
                  </a:cubicBezTo>
                  <a:cubicBezTo>
                    <a:pt x="259" y="99"/>
                    <a:pt x="258" y="101"/>
                    <a:pt x="258" y="101"/>
                  </a:cubicBezTo>
                  <a:cubicBezTo>
                    <a:pt x="257" y="101"/>
                    <a:pt x="256" y="98"/>
                    <a:pt x="255" y="98"/>
                  </a:cubicBezTo>
                  <a:cubicBezTo>
                    <a:pt x="254" y="98"/>
                    <a:pt x="250" y="102"/>
                    <a:pt x="251" y="97"/>
                  </a:cubicBezTo>
                  <a:cubicBezTo>
                    <a:pt x="247" y="99"/>
                    <a:pt x="248" y="97"/>
                    <a:pt x="244" y="97"/>
                  </a:cubicBezTo>
                  <a:cubicBezTo>
                    <a:pt x="243" y="99"/>
                    <a:pt x="245" y="100"/>
                    <a:pt x="246" y="100"/>
                  </a:cubicBezTo>
                  <a:cubicBezTo>
                    <a:pt x="248" y="99"/>
                    <a:pt x="248" y="101"/>
                    <a:pt x="250" y="101"/>
                  </a:cubicBezTo>
                  <a:cubicBezTo>
                    <a:pt x="247" y="103"/>
                    <a:pt x="250" y="102"/>
                    <a:pt x="251" y="103"/>
                  </a:cubicBezTo>
                  <a:cubicBezTo>
                    <a:pt x="251" y="104"/>
                    <a:pt x="250" y="105"/>
                    <a:pt x="251" y="106"/>
                  </a:cubicBezTo>
                  <a:cubicBezTo>
                    <a:pt x="251" y="106"/>
                    <a:pt x="253" y="107"/>
                    <a:pt x="253" y="108"/>
                  </a:cubicBezTo>
                  <a:cubicBezTo>
                    <a:pt x="253" y="109"/>
                    <a:pt x="256" y="112"/>
                    <a:pt x="255" y="116"/>
                  </a:cubicBezTo>
                  <a:cubicBezTo>
                    <a:pt x="256" y="120"/>
                    <a:pt x="263" y="117"/>
                    <a:pt x="264" y="121"/>
                  </a:cubicBezTo>
                  <a:cubicBezTo>
                    <a:pt x="265" y="120"/>
                    <a:pt x="265" y="118"/>
                    <a:pt x="267" y="118"/>
                  </a:cubicBezTo>
                  <a:cubicBezTo>
                    <a:pt x="267" y="115"/>
                    <a:pt x="262" y="116"/>
                    <a:pt x="260" y="114"/>
                  </a:cubicBezTo>
                  <a:cubicBezTo>
                    <a:pt x="259" y="109"/>
                    <a:pt x="267" y="112"/>
                    <a:pt x="270" y="111"/>
                  </a:cubicBezTo>
                  <a:cubicBezTo>
                    <a:pt x="269" y="114"/>
                    <a:pt x="275" y="111"/>
                    <a:pt x="273" y="115"/>
                  </a:cubicBezTo>
                  <a:cubicBezTo>
                    <a:pt x="276" y="116"/>
                    <a:pt x="278" y="111"/>
                    <a:pt x="278" y="116"/>
                  </a:cubicBezTo>
                  <a:cubicBezTo>
                    <a:pt x="281" y="115"/>
                    <a:pt x="278" y="110"/>
                    <a:pt x="275" y="110"/>
                  </a:cubicBezTo>
                  <a:cubicBezTo>
                    <a:pt x="276" y="108"/>
                    <a:pt x="279" y="107"/>
                    <a:pt x="281" y="107"/>
                  </a:cubicBezTo>
                  <a:cubicBezTo>
                    <a:pt x="283" y="105"/>
                    <a:pt x="283" y="102"/>
                    <a:pt x="285" y="101"/>
                  </a:cubicBezTo>
                  <a:cubicBezTo>
                    <a:pt x="290" y="100"/>
                    <a:pt x="292" y="102"/>
                    <a:pt x="296" y="103"/>
                  </a:cubicBezTo>
                  <a:cubicBezTo>
                    <a:pt x="297" y="103"/>
                    <a:pt x="296" y="101"/>
                    <a:pt x="298" y="101"/>
                  </a:cubicBezTo>
                  <a:cubicBezTo>
                    <a:pt x="298" y="99"/>
                    <a:pt x="297" y="98"/>
                    <a:pt x="296" y="97"/>
                  </a:cubicBezTo>
                  <a:cubicBezTo>
                    <a:pt x="297" y="93"/>
                    <a:pt x="297" y="89"/>
                    <a:pt x="297" y="84"/>
                  </a:cubicBezTo>
                  <a:cubicBezTo>
                    <a:pt x="300" y="84"/>
                    <a:pt x="304" y="84"/>
                    <a:pt x="306" y="86"/>
                  </a:cubicBezTo>
                  <a:cubicBezTo>
                    <a:pt x="307" y="86"/>
                    <a:pt x="310" y="86"/>
                    <a:pt x="310" y="89"/>
                  </a:cubicBezTo>
                  <a:cubicBezTo>
                    <a:pt x="307" y="89"/>
                    <a:pt x="305" y="89"/>
                    <a:pt x="303" y="89"/>
                  </a:cubicBezTo>
                  <a:cubicBezTo>
                    <a:pt x="303" y="90"/>
                    <a:pt x="303" y="91"/>
                    <a:pt x="303" y="93"/>
                  </a:cubicBezTo>
                  <a:cubicBezTo>
                    <a:pt x="305" y="96"/>
                    <a:pt x="306" y="92"/>
                    <a:pt x="308" y="94"/>
                  </a:cubicBezTo>
                  <a:cubicBezTo>
                    <a:pt x="310" y="94"/>
                    <a:pt x="305" y="95"/>
                    <a:pt x="305" y="95"/>
                  </a:cubicBezTo>
                  <a:cubicBezTo>
                    <a:pt x="304" y="97"/>
                    <a:pt x="308" y="95"/>
                    <a:pt x="310" y="97"/>
                  </a:cubicBezTo>
                  <a:cubicBezTo>
                    <a:pt x="312" y="96"/>
                    <a:pt x="314" y="95"/>
                    <a:pt x="315" y="93"/>
                  </a:cubicBezTo>
                  <a:cubicBezTo>
                    <a:pt x="316" y="92"/>
                    <a:pt x="317" y="92"/>
                    <a:pt x="317" y="90"/>
                  </a:cubicBezTo>
                  <a:cubicBezTo>
                    <a:pt x="322" y="92"/>
                    <a:pt x="321" y="87"/>
                    <a:pt x="326" y="88"/>
                  </a:cubicBezTo>
                  <a:cubicBezTo>
                    <a:pt x="328" y="87"/>
                    <a:pt x="329" y="86"/>
                    <a:pt x="328" y="84"/>
                  </a:cubicBezTo>
                  <a:cubicBezTo>
                    <a:pt x="330" y="84"/>
                    <a:pt x="332" y="83"/>
                    <a:pt x="332" y="82"/>
                  </a:cubicBezTo>
                  <a:cubicBezTo>
                    <a:pt x="337" y="86"/>
                    <a:pt x="340" y="80"/>
                    <a:pt x="345" y="80"/>
                  </a:cubicBezTo>
                  <a:cubicBezTo>
                    <a:pt x="345" y="81"/>
                    <a:pt x="345" y="83"/>
                    <a:pt x="345" y="84"/>
                  </a:cubicBezTo>
                  <a:cubicBezTo>
                    <a:pt x="349" y="85"/>
                    <a:pt x="353" y="84"/>
                    <a:pt x="356" y="83"/>
                  </a:cubicBezTo>
                  <a:cubicBezTo>
                    <a:pt x="356" y="83"/>
                    <a:pt x="358" y="83"/>
                    <a:pt x="358" y="83"/>
                  </a:cubicBezTo>
                  <a:cubicBezTo>
                    <a:pt x="358" y="83"/>
                    <a:pt x="358" y="82"/>
                    <a:pt x="358" y="82"/>
                  </a:cubicBezTo>
                  <a:cubicBezTo>
                    <a:pt x="360" y="81"/>
                    <a:pt x="364" y="82"/>
                    <a:pt x="364" y="78"/>
                  </a:cubicBezTo>
                  <a:cubicBezTo>
                    <a:pt x="367" y="80"/>
                    <a:pt x="371" y="80"/>
                    <a:pt x="373" y="83"/>
                  </a:cubicBezTo>
                  <a:cubicBezTo>
                    <a:pt x="375" y="82"/>
                    <a:pt x="376" y="81"/>
                    <a:pt x="377" y="80"/>
                  </a:cubicBezTo>
                  <a:cubicBezTo>
                    <a:pt x="377" y="78"/>
                    <a:pt x="372" y="77"/>
                    <a:pt x="376" y="76"/>
                  </a:cubicBezTo>
                  <a:cubicBezTo>
                    <a:pt x="374" y="73"/>
                    <a:pt x="368" y="74"/>
                    <a:pt x="370" y="68"/>
                  </a:cubicBezTo>
                  <a:cubicBezTo>
                    <a:pt x="372" y="69"/>
                    <a:pt x="372" y="71"/>
                    <a:pt x="376" y="71"/>
                  </a:cubicBezTo>
                  <a:cubicBezTo>
                    <a:pt x="377" y="72"/>
                    <a:pt x="379" y="75"/>
                    <a:pt x="383" y="74"/>
                  </a:cubicBezTo>
                  <a:cubicBezTo>
                    <a:pt x="383" y="74"/>
                    <a:pt x="384" y="73"/>
                    <a:pt x="384" y="73"/>
                  </a:cubicBezTo>
                  <a:cubicBezTo>
                    <a:pt x="385" y="72"/>
                    <a:pt x="386" y="75"/>
                    <a:pt x="386" y="73"/>
                  </a:cubicBezTo>
                  <a:cubicBezTo>
                    <a:pt x="388" y="72"/>
                    <a:pt x="388" y="75"/>
                    <a:pt x="389" y="75"/>
                  </a:cubicBezTo>
                  <a:cubicBezTo>
                    <a:pt x="390" y="76"/>
                    <a:pt x="393" y="74"/>
                    <a:pt x="392" y="77"/>
                  </a:cubicBezTo>
                  <a:cubicBezTo>
                    <a:pt x="396" y="76"/>
                    <a:pt x="397" y="78"/>
                    <a:pt x="401" y="76"/>
                  </a:cubicBezTo>
                  <a:cubicBezTo>
                    <a:pt x="400" y="80"/>
                    <a:pt x="405" y="77"/>
                    <a:pt x="404" y="81"/>
                  </a:cubicBezTo>
                  <a:cubicBezTo>
                    <a:pt x="406" y="81"/>
                    <a:pt x="407" y="82"/>
                    <a:pt x="407" y="83"/>
                  </a:cubicBezTo>
                  <a:cubicBezTo>
                    <a:pt x="411" y="83"/>
                    <a:pt x="412" y="85"/>
                    <a:pt x="416" y="84"/>
                  </a:cubicBezTo>
                  <a:cubicBezTo>
                    <a:pt x="418" y="77"/>
                    <a:pt x="409" y="81"/>
                    <a:pt x="411" y="74"/>
                  </a:cubicBezTo>
                  <a:cubicBezTo>
                    <a:pt x="410" y="72"/>
                    <a:pt x="409" y="74"/>
                    <a:pt x="407" y="74"/>
                  </a:cubicBezTo>
                  <a:cubicBezTo>
                    <a:pt x="407" y="71"/>
                    <a:pt x="409" y="70"/>
                    <a:pt x="409" y="67"/>
                  </a:cubicBezTo>
                  <a:cubicBezTo>
                    <a:pt x="409" y="65"/>
                    <a:pt x="407" y="66"/>
                    <a:pt x="406" y="65"/>
                  </a:cubicBezTo>
                  <a:cubicBezTo>
                    <a:pt x="406" y="65"/>
                    <a:pt x="408" y="63"/>
                    <a:pt x="406" y="63"/>
                  </a:cubicBezTo>
                  <a:cubicBezTo>
                    <a:pt x="406" y="61"/>
                    <a:pt x="409" y="62"/>
                    <a:pt x="409" y="58"/>
                  </a:cubicBezTo>
                  <a:cubicBezTo>
                    <a:pt x="411" y="58"/>
                    <a:pt x="410" y="55"/>
                    <a:pt x="413" y="56"/>
                  </a:cubicBezTo>
                  <a:cubicBezTo>
                    <a:pt x="413" y="54"/>
                    <a:pt x="414" y="52"/>
                    <a:pt x="417" y="53"/>
                  </a:cubicBezTo>
                  <a:cubicBezTo>
                    <a:pt x="416" y="47"/>
                    <a:pt x="421" y="49"/>
                    <a:pt x="420" y="44"/>
                  </a:cubicBezTo>
                  <a:cubicBezTo>
                    <a:pt x="426" y="43"/>
                    <a:pt x="428" y="46"/>
                    <a:pt x="432" y="47"/>
                  </a:cubicBezTo>
                  <a:cubicBezTo>
                    <a:pt x="432" y="48"/>
                    <a:pt x="432" y="50"/>
                    <a:pt x="433" y="50"/>
                  </a:cubicBezTo>
                  <a:cubicBezTo>
                    <a:pt x="433" y="52"/>
                    <a:pt x="431" y="51"/>
                    <a:pt x="430" y="51"/>
                  </a:cubicBezTo>
                  <a:cubicBezTo>
                    <a:pt x="430" y="56"/>
                    <a:pt x="432" y="58"/>
                    <a:pt x="430" y="62"/>
                  </a:cubicBezTo>
                  <a:cubicBezTo>
                    <a:pt x="431" y="63"/>
                    <a:pt x="431" y="64"/>
                    <a:pt x="432" y="64"/>
                  </a:cubicBezTo>
                  <a:cubicBezTo>
                    <a:pt x="433" y="65"/>
                    <a:pt x="433" y="66"/>
                    <a:pt x="434" y="65"/>
                  </a:cubicBezTo>
                  <a:cubicBezTo>
                    <a:pt x="432" y="68"/>
                    <a:pt x="434" y="74"/>
                    <a:pt x="432" y="77"/>
                  </a:cubicBezTo>
                  <a:cubicBezTo>
                    <a:pt x="431" y="81"/>
                    <a:pt x="435" y="80"/>
                    <a:pt x="436" y="82"/>
                  </a:cubicBezTo>
                  <a:cubicBezTo>
                    <a:pt x="435" y="91"/>
                    <a:pt x="430" y="97"/>
                    <a:pt x="423" y="100"/>
                  </a:cubicBezTo>
                  <a:cubicBezTo>
                    <a:pt x="423" y="102"/>
                    <a:pt x="428" y="100"/>
                    <a:pt x="429" y="102"/>
                  </a:cubicBezTo>
                  <a:cubicBezTo>
                    <a:pt x="431" y="102"/>
                    <a:pt x="431" y="98"/>
                    <a:pt x="434" y="98"/>
                  </a:cubicBezTo>
                  <a:cubicBezTo>
                    <a:pt x="434" y="99"/>
                    <a:pt x="433" y="100"/>
                    <a:pt x="433" y="102"/>
                  </a:cubicBezTo>
                  <a:cubicBezTo>
                    <a:pt x="435" y="102"/>
                    <a:pt x="434" y="100"/>
                    <a:pt x="436" y="100"/>
                  </a:cubicBezTo>
                  <a:cubicBezTo>
                    <a:pt x="437" y="100"/>
                    <a:pt x="436" y="98"/>
                    <a:pt x="437" y="97"/>
                  </a:cubicBezTo>
                  <a:cubicBezTo>
                    <a:pt x="437" y="97"/>
                    <a:pt x="439" y="98"/>
                    <a:pt x="439" y="97"/>
                  </a:cubicBezTo>
                  <a:cubicBezTo>
                    <a:pt x="440" y="96"/>
                    <a:pt x="439" y="95"/>
                    <a:pt x="439" y="94"/>
                  </a:cubicBezTo>
                  <a:cubicBezTo>
                    <a:pt x="440" y="94"/>
                    <a:pt x="441" y="94"/>
                    <a:pt x="443" y="94"/>
                  </a:cubicBezTo>
                  <a:cubicBezTo>
                    <a:pt x="441" y="90"/>
                    <a:pt x="446" y="87"/>
                    <a:pt x="443" y="84"/>
                  </a:cubicBezTo>
                  <a:cubicBezTo>
                    <a:pt x="443" y="83"/>
                    <a:pt x="445" y="84"/>
                    <a:pt x="445" y="82"/>
                  </a:cubicBezTo>
                  <a:cubicBezTo>
                    <a:pt x="445" y="81"/>
                    <a:pt x="444" y="81"/>
                    <a:pt x="443" y="81"/>
                  </a:cubicBezTo>
                  <a:cubicBezTo>
                    <a:pt x="442" y="78"/>
                    <a:pt x="447" y="80"/>
                    <a:pt x="449" y="80"/>
                  </a:cubicBezTo>
                  <a:cubicBezTo>
                    <a:pt x="447" y="79"/>
                    <a:pt x="448" y="75"/>
                    <a:pt x="445" y="76"/>
                  </a:cubicBezTo>
                  <a:cubicBezTo>
                    <a:pt x="442" y="78"/>
                    <a:pt x="441" y="73"/>
                    <a:pt x="440" y="76"/>
                  </a:cubicBezTo>
                  <a:cubicBezTo>
                    <a:pt x="438" y="74"/>
                    <a:pt x="439" y="72"/>
                    <a:pt x="439" y="69"/>
                  </a:cubicBezTo>
                  <a:cubicBezTo>
                    <a:pt x="439" y="69"/>
                    <a:pt x="441" y="69"/>
                    <a:pt x="441" y="69"/>
                  </a:cubicBezTo>
                  <a:cubicBezTo>
                    <a:pt x="442" y="68"/>
                    <a:pt x="441" y="64"/>
                    <a:pt x="441" y="63"/>
                  </a:cubicBezTo>
                  <a:cubicBezTo>
                    <a:pt x="442" y="61"/>
                    <a:pt x="440" y="63"/>
                    <a:pt x="440" y="63"/>
                  </a:cubicBezTo>
                  <a:cubicBezTo>
                    <a:pt x="438" y="61"/>
                    <a:pt x="439" y="59"/>
                    <a:pt x="438" y="56"/>
                  </a:cubicBezTo>
                  <a:cubicBezTo>
                    <a:pt x="443" y="58"/>
                    <a:pt x="441" y="53"/>
                    <a:pt x="444" y="53"/>
                  </a:cubicBezTo>
                  <a:cubicBezTo>
                    <a:pt x="444" y="51"/>
                    <a:pt x="444" y="49"/>
                    <a:pt x="444" y="47"/>
                  </a:cubicBezTo>
                  <a:cubicBezTo>
                    <a:pt x="448" y="45"/>
                    <a:pt x="446" y="50"/>
                    <a:pt x="446" y="53"/>
                  </a:cubicBezTo>
                  <a:cubicBezTo>
                    <a:pt x="446" y="54"/>
                    <a:pt x="449" y="52"/>
                    <a:pt x="449" y="54"/>
                  </a:cubicBezTo>
                  <a:cubicBezTo>
                    <a:pt x="449" y="54"/>
                    <a:pt x="447" y="55"/>
                    <a:pt x="447" y="55"/>
                  </a:cubicBezTo>
                  <a:cubicBezTo>
                    <a:pt x="448" y="58"/>
                    <a:pt x="451" y="59"/>
                    <a:pt x="454" y="61"/>
                  </a:cubicBezTo>
                  <a:cubicBezTo>
                    <a:pt x="457" y="61"/>
                    <a:pt x="454" y="57"/>
                    <a:pt x="453" y="57"/>
                  </a:cubicBezTo>
                  <a:cubicBezTo>
                    <a:pt x="455" y="55"/>
                    <a:pt x="458" y="55"/>
                    <a:pt x="462" y="55"/>
                  </a:cubicBezTo>
                  <a:cubicBezTo>
                    <a:pt x="461" y="54"/>
                    <a:pt x="459" y="54"/>
                    <a:pt x="458" y="54"/>
                  </a:cubicBezTo>
                  <a:cubicBezTo>
                    <a:pt x="459" y="50"/>
                    <a:pt x="456" y="51"/>
                    <a:pt x="457" y="48"/>
                  </a:cubicBezTo>
                  <a:cubicBezTo>
                    <a:pt x="458" y="51"/>
                    <a:pt x="465" y="47"/>
                    <a:pt x="464" y="51"/>
                  </a:cubicBezTo>
                  <a:cubicBezTo>
                    <a:pt x="465" y="52"/>
                    <a:pt x="466" y="50"/>
                    <a:pt x="466" y="50"/>
                  </a:cubicBezTo>
                  <a:cubicBezTo>
                    <a:pt x="468" y="51"/>
                    <a:pt x="466" y="52"/>
                    <a:pt x="467" y="53"/>
                  </a:cubicBezTo>
                  <a:cubicBezTo>
                    <a:pt x="468" y="53"/>
                    <a:pt x="469" y="52"/>
                    <a:pt x="470" y="53"/>
                  </a:cubicBezTo>
                  <a:cubicBezTo>
                    <a:pt x="472" y="55"/>
                    <a:pt x="476" y="52"/>
                    <a:pt x="473" y="56"/>
                  </a:cubicBezTo>
                  <a:cubicBezTo>
                    <a:pt x="475" y="56"/>
                    <a:pt x="477" y="56"/>
                    <a:pt x="479" y="56"/>
                  </a:cubicBezTo>
                  <a:cubicBezTo>
                    <a:pt x="479" y="55"/>
                    <a:pt x="474" y="54"/>
                    <a:pt x="478" y="53"/>
                  </a:cubicBezTo>
                  <a:cubicBezTo>
                    <a:pt x="477" y="51"/>
                    <a:pt x="476" y="51"/>
                    <a:pt x="474" y="50"/>
                  </a:cubicBezTo>
                  <a:cubicBezTo>
                    <a:pt x="474" y="44"/>
                    <a:pt x="474" y="44"/>
                    <a:pt x="474" y="37"/>
                  </a:cubicBezTo>
                  <a:cubicBezTo>
                    <a:pt x="481" y="37"/>
                    <a:pt x="489" y="38"/>
                    <a:pt x="494" y="37"/>
                  </a:cubicBezTo>
                  <a:cubicBezTo>
                    <a:pt x="497" y="37"/>
                    <a:pt x="495" y="34"/>
                    <a:pt x="498" y="36"/>
                  </a:cubicBezTo>
                  <a:cubicBezTo>
                    <a:pt x="502" y="34"/>
                    <a:pt x="499" y="31"/>
                    <a:pt x="500" y="28"/>
                  </a:cubicBezTo>
                  <a:cubicBezTo>
                    <a:pt x="503" y="28"/>
                    <a:pt x="505" y="28"/>
                    <a:pt x="506" y="27"/>
                  </a:cubicBezTo>
                  <a:cubicBezTo>
                    <a:pt x="508" y="24"/>
                    <a:pt x="511" y="23"/>
                    <a:pt x="513" y="21"/>
                  </a:cubicBezTo>
                  <a:cubicBezTo>
                    <a:pt x="525" y="19"/>
                    <a:pt x="538" y="18"/>
                    <a:pt x="547" y="14"/>
                  </a:cubicBezTo>
                  <a:cubicBezTo>
                    <a:pt x="549" y="12"/>
                    <a:pt x="550" y="16"/>
                    <a:pt x="550" y="16"/>
                  </a:cubicBezTo>
                  <a:cubicBezTo>
                    <a:pt x="550" y="16"/>
                    <a:pt x="552" y="13"/>
                    <a:pt x="551" y="13"/>
                  </a:cubicBezTo>
                  <a:cubicBezTo>
                    <a:pt x="553" y="13"/>
                    <a:pt x="551" y="15"/>
                    <a:pt x="552" y="16"/>
                  </a:cubicBezTo>
                  <a:cubicBezTo>
                    <a:pt x="553" y="17"/>
                    <a:pt x="555" y="16"/>
                    <a:pt x="555" y="17"/>
                  </a:cubicBezTo>
                  <a:cubicBezTo>
                    <a:pt x="556" y="17"/>
                    <a:pt x="554" y="15"/>
                    <a:pt x="556" y="15"/>
                  </a:cubicBezTo>
                  <a:cubicBezTo>
                    <a:pt x="558" y="14"/>
                    <a:pt x="562" y="15"/>
                    <a:pt x="562" y="11"/>
                  </a:cubicBezTo>
                  <a:cubicBezTo>
                    <a:pt x="564" y="12"/>
                    <a:pt x="565" y="11"/>
                    <a:pt x="565" y="9"/>
                  </a:cubicBezTo>
                  <a:cubicBezTo>
                    <a:pt x="567" y="9"/>
                    <a:pt x="567" y="11"/>
                    <a:pt x="569" y="11"/>
                  </a:cubicBezTo>
                  <a:cubicBezTo>
                    <a:pt x="572" y="11"/>
                    <a:pt x="571" y="7"/>
                    <a:pt x="571" y="4"/>
                  </a:cubicBezTo>
                  <a:cubicBezTo>
                    <a:pt x="577" y="2"/>
                    <a:pt x="582" y="0"/>
                    <a:pt x="591" y="1"/>
                  </a:cubicBezTo>
                  <a:cubicBezTo>
                    <a:pt x="590" y="2"/>
                    <a:pt x="590" y="3"/>
                    <a:pt x="590" y="5"/>
                  </a:cubicBezTo>
                  <a:cubicBezTo>
                    <a:pt x="592" y="8"/>
                    <a:pt x="597" y="8"/>
                    <a:pt x="599" y="5"/>
                  </a:cubicBezTo>
                  <a:cubicBezTo>
                    <a:pt x="601" y="6"/>
                    <a:pt x="600" y="7"/>
                    <a:pt x="599" y="7"/>
                  </a:cubicBezTo>
                  <a:close/>
                  <a:moveTo>
                    <a:pt x="882" y="150"/>
                  </a:moveTo>
                  <a:cubicBezTo>
                    <a:pt x="882" y="149"/>
                    <a:pt x="880" y="149"/>
                    <a:pt x="879" y="148"/>
                  </a:cubicBezTo>
                  <a:cubicBezTo>
                    <a:pt x="875" y="147"/>
                    <a:pt x="875" y="150"/>
                    <a:pt x="879" y="149"/>
                  </a:cubicBezTo>
                  <a:cubicBezTo>
                    <a:pt x="880" y="150"/>
                    <a:pt x="880" y="150"/>
                    <a:pt x="882" y="150"/>
                  </a:cubicBezTo>
                  <a:close/>
                  <a:moveTo>
                    <a:pt x="254" y="239"/>
                  </a:moveTo>
                  <a:cubicBezTo>
                    <a:pt x="253" y="242"/>
                    <a:pt x="258" y="240"/>
                    <a:pt x="257" y="244"/>
                  </a:cubicBezTo>
                  <a:cubicBezTo>
                    <a:pt x="259" y="245"/>
                    <a:pt x="260" y="243"/>
                    <a:pt x="260" y="244"/>
                  </a:cubicBezTo>
                  <a:cubicBezTo>
                    <a:pt x="260" y="246"/>
                    <a:pt x="260" y="245"/>
                    <a:pt x="259" y="246"/>
                  </a:cubicBezTo>
                  <a:cubicBezTo>
                    <a:pt x="257" y="246"/>
                    <a:pt x="252" y="248"/>
                    <a:pt x="251" y="248"/>
                  </a:cubicBezTo>
                  <a:cubicBezTo>
                    <a:pt x="248" y="247"/>
                    <a:pt x="247" y="245"/>
                    <a:pt x="245" y="243"/>
                  </a:cubicBezTo>
                  <a:cubicBezTo>
                    <a:pt x="245" y="241"/>
                    <a:pt x="248" y="243"/>
                    <a:pt x="248" y="241"/>
                  </a:cubicBezTo>
                  <a:cubicBezTo>
                    <a:pt x="246" y="239"/>
                    <a:pt x="245" y="238"/>
                    <a:pt x="241" y="240"/>
                  </a:cubicBezTo>
                  <a:cubicBezTo>
                    <a:pt x="240" y="238"/>
                    <a:pt x="239" y="236"/>
                    <a:pt x="235" y="236"/>
                  </a:cubicBezTo>
                  <a:cubicBezTo>
                    <a:pt x="234" y="236"/>
                    <a:pt x="235" y="238"/>
                    <a:pt x="234" y="239"/>
                  </a:cubicBezTo>
                  <a:cubicBezTo>
                    <a:pt x="234" y="239"/>
                    <a:pt x="232" y="239"/>
                    <a:pt x="231" y="240"/>
                  </a:cubicBezTo>
                  <a:cubicBezTo>
                    <a:pt x="230" y="241"/>
                    <a:pt x="229" y="244"/>
                    <a:pt x="226" y="243"/>
                  </a:cubicBezTo>
                  <a:cubicBezTo>
                    <a:pt x="228" y="247"/>
                    <a:pt x="224" y="249"/>
                    <a:pt x="224" y="249"/>
                  </a:cubicBezTo>
                  <a:cubicBezTo>
                    <a:pt x="223" y="252"/>
                    <a:pt x="223" y="254"/>
                    <a:pt x="222" y="257"/>
                  </a:cubicBezTo>
                  <a:cubicBezTo>
                    <a:pt x="221" y="257"/>
                    <a:pt x="221" y="256"/>
                    <a:pt x="220" y="256"/>
                  </a:cubicBezTo>
                  <a:cubicBezTo>
                    <a:pt x="219" y="260"/>
                    <a:pt x="223" y="262"/>
                    <a:pt x="220" y="264"/>
                  </a:cubicBezTo>
                  <a:cubicBezTo>
                    <a:pt x="222" y="263"/>
                    <a:pt x="222" y="266"/>
                    <a:pt x="222" y="267"/>
                  </a:cubicBezTo>
                  <a:cubicBezTo>
                    <a:pt x="223" y="267"/>
                    <a:pt x="224" y="267"/>
                    <a:pt x="225" y="267"/>
                  </a:cubicBezTo>
                  <a:cubicBezTo>
                    <a:pt x="228" y="267"/>
                    <a:pt x="228" y="270"/>
                    <a:pt x="230" y="268"/>
                  </a:cubicBezTo>
                  <a:cubicBezTo>
                    <a:pt x="230" y="268"/>
                    <a:pt x="232" y="268"/>
                    <a:pt x="232" y="268"/>
                  </a:cubicBezTo>
                  <a:cubicBezTo>
                    <a:pt x="236" y="267"/>
                    <a:pt x="235" y="267"/>
                    <a:pt x="237" y="266"/>
                  </a:cubicBezTo>
                  <a:cubicBezTo>
                    <a:pt x="239" y="265"/>
                    <a:pt x="239" y="267"/>
                    <a:pt x="241" y="267"/>
                  </a:cubicBezTo>
                  <a:cubicBezTo>
                    <a:pt x="242" y="266"/>
                    <a:pt x="241" y="265"/>
                    <a:pt x="243" y="264"/>
                  </a:cubicBezTo>
                  <a:cubicBezTo>
                    <a:pt x="245" y="264"/>
                    <a:pt x="251" y="264"/>
                    <a:pt x="253" y="264"/>
                  </a:cubicBezTo>
                  <a:cubicBezTo>
                    <a:pt x="255" y="265"/>
                    <a:pt x="256" y="266"/>
                    <a:pt x="258" y="267"/>
                  </a:cubicBezTo>
                  <a:cubicBezTo>
                    <a:pt x="259" y="267"/>
                    <a:pt x="259" y="266"/>
                    <a:pt x="260" y="266"/>
                  </a:cubicBezTo>
                  <a:cubicBezTo>
                    <a:pt x="260" y="266"/>
                    <a:pt x="261" y="267"/>
                    <a:pt x="261" y="267"/>
                  </a:cubicBezTo>
                  <a:cubicBezTo>
                    <a:pt x="265" y="268"/>
                    <a:pt x="265" y="268"/>
                    <a:pt x="267" y="268"/>
                  </a:cubicBezTo>
                  <a:cubicBezTo>
                    <a:pt x="272" y="268"/>
                    <a:pt x="278" y="267"/>
                    <a:pt x="284" y="268"/>
                  </a:cubicBezTo>
                  <a:cubicBezTo>
                    <a:pt x="283" y="265"/>
                    <a:pt x="284" y="263"/>
                    <a:pt x="285" y="262"/>
                  </a:cubicBezTo>
                  <a:cubicBezTo>
                    <a:pt x="281" y="257"/>
                    <a:pt x="278" y="251"/>
                    <a:pt x="270" y="250"/>
                  </a:cubicBezTo>
                  <a:cubicBezTo>
                    <a:pt x="270" y="248"/>
                    <a:pt x="268" y="248"/>
                    <a:pt x="267" y="247"/>
                  </a:cubicBezTo>
                  <a:cubicBezTo>
                    <a:pt x="267" y="245"/>
                    <a:pt x="267" y="244"/>
                    <a:pt x="266" y="243"/>
                  </a:cubicBezTo>
                  <a:cubicBezTo>
                    <a:pt x="267" y="240"/>
                    <a:pt x="270" y="240"/>
                    <a:pt x="270" y="235"/>
                  </a:cubicBezTo>
                  <a:cubicBezTo>
                    <a:pt x="263" y="234"/>
                    <a:pt x="259" y="237"/>
                    <a:pt x="254" y="239"/>
                  </a:cubicBezTo>
                  <a:close/>
                  <a:moveTo>
                    <a:pt x="336" y="293"/>
                  </a:moveTo>
                  <a:cubicBezTo>
                    <a:pt x="334" y="293"/>
                    <a:pt x="333" y="293"/>
                    <a:pt x="334" y="294"/>
                  </a:cubicBezTo>
                  <a:cubicBezTo>
                    <a:pt x="336" y="292"/>
                    <a:pt x="341" y="292"/>
                    <a:pt x="343" y="292"/>
                  </a:cubicBezTo>
                  <a:cubicBezTo>
                    <a:pt x="343" y="291"/>
                    <a:pt x="342" y="289"/>
                    <a:pt x="343" y="289"/>
                  </a:cubicBezTo>
                  <a:cubicBezTo>
                    <a:pt x="343" y="289"/>
                    <a:pt x="345" y="291"/>
                    <a:pt x="345" y="290"/>
                  </a:cubicBezTo>
                  <a:cubicBezTo>
                    <a:pt x="345" y="288"/>
                    <a:pt x="345" y="285"/>
                    <a:pt x="345" y="282"/>
                  </a:cubicBezTo>
                  <a:cubicBezTo>
                    <a:pt x="344" y="280"/>
                    <a:pt x="342" y="280"/>
                    <a:pt x="341" y="279"/>
                  </a:cubicBezTo>
                  <a:cubicBezTo>
                    <a:pt x="341" y="278"/>
                    <a:pt x="342" y="277"/>
                    <a:pt x="341" y="276"/>
                  </a:cubicBezTo>
                  <a:cubicBezTo>
                    <a:pt x="341" y="274"/>
                    <a:pt x="337" y="273"/>
                    <a:pt x="340" y="273"/>
                  </a:cubicBezTo>
                  <a:cubicBezTo>
                    <a:pt x="343" y="273"/>
                    <a:pt x="345" y="273"/>
                    <a:pt x="347" y="273"/>
                  </a:cubicBezTo>
                  <a:cubicBezTo>
                    <a:pt x="348" y="268"/>
                    <a:pt x="345" y="268"/>
                    <a:pt x="345" y="267"/>
                  </a:cubicBezTo>
                  <a:cubicBezTo>
                    <a:pt x="345" y="264"/>
                    <a:pt x="342" y="265"/>
                    <a:pt x="341" y="263"/>
                  </a:cubicBezTo>
                  <a:cubicBezTo>
                    <a:pt x="342" y="263"/>
                    <a:pt x="343" y="262"/>
                    <a:pt x="343" y="261"/>
                  </a:cubicBezTo>
                  <a:cubicBezTo>
                    <a:pt x="339" y="262"/>
                    <a:pt x="338" y="260"/>
                    <a:pt x="336" y="260"/>
                  </a:cubicBezTo>
                  <a:cubicBezTo>
                    <a:pt x="336" y="253"/>
                    <a:pt x="328" y="255"/>
                    <a:pt x="328" y="249"/>
                  </a:cubicBezTo>
                  <a:cubicBezTo>
                    <a:pt x="331" y="247"/>
                    <a:pt x="334" y="243"/>
                    <a:pt x="340" y="244"/>
                  </a:cubicBezTo>
                  <a:cubicBezTo>
                    <a:pt x="341" y="244"/>
                    <a:pt x="340" y="242"/>
                    <a:pt x="341" y="242"/>
                  </a:cubicBezTo>
                  <a:cubicBezTo>
                    <a:pt x="342" y="239"/>
                    <a:pt x="338" y="239"/>
                    <a:pt x="338" y="236"/>
                  </a:cubicBezTo>
                  <a:cubicBezTo>
                    <a:pt x="332" y="235"/>
                    <a:pt x="330" y="238"/>
                    <a:pt x="326" y="236"/>
                  </a:cubicBezTo>
                  <a:cubicBezTo>
                    <a:pt x="326" y="238"/>
                    <a:pt x="326" y="239"/>
                    <a:pt x="325" y="237"/>
                  </a:cubicBezTo>
                  <a:cubicBezTo>
                    <a:pt x="324" y="237"/>
                    <a:pt x="324" y="239"/>
                    <a:pt x="324" y="239"/>
                  </a:cubicBezTo>
                  <a:cubicBezTo>
                    <a:pt x="321" y="240"/>
                    <a:pt x="317" y="242"/>
                    <a:pt x="315" y="242"/>
                  </a:cubicBezTo>
                  <a:cubicBezTo>
                    <a:pt x="312" y="243"/>
                    <a:pt x="313" y="244"/>
                    <a:pt x="312" y="246"/>
                  </a:cubicBezTo>
                  <a:cubicBezTo>
                    <a:pt x="312" y="246"/>
                    <a:pt x="310" y="245"/>
                    <a:pt x="310" y="246"/>
                  </a:cubicBezTo>
                  <a:cubicBezTo>
                    <a:pt x="309" y="246"/>
                    <a:pt x="310" y="249"/>
                    <a:pt x="310" y="249"/>
                  </a:cubicBezTo>
                  <a:cubicBezTo>
                    <a:pt x="310" y="252"/>
                    <a:pt x="313" y="247"/>
                    <a:pt x="313" y="252"/>
                  </a:cubicBezTo>
                  <a:cubicBezTo>
                    <a:pt x="313" y="253"/>
                    <a:pt x="314" y="253"/>
                    <a:pt x="314" y="254"/>
                  </a:cubicBezTo>
                  <a:cubicBezTo>
                    <a:pt x="313" y="258"/>
                    <a:pt x="315" y="260"/>
                    <a:pt x="315" y="261"/>
                  </a:cubicBezTo>
                  <a:cubicBezTo>
                    <a:pt x="316" y="262"/>
                    <a:pt x="316" y="262"/>
                    <a:pt x="317" y="263"/>
                  </a:cubicBezTo>
                  <a:cubicBezTo>
                    <a:pt x="317" y="263"/>
                    <a:pt x="318" y="267"/>
                    <a:pt x="318" y="267"/>
                  </a:cubicBezTo>
                  <a:cubicBezTo>
                    <a:pt x="319" y="270"/>
                    <a:pt x="319" y="269"/>
                    <a:pt x="320" y="272"/>
                  </a:cubicBezTo>
                  <a:cubicBezTo>
                    <a:pt x="321" y="273"/>
                    <a:pt x="320" y="274"/>
                    <a:pt x="320" y="275"/>
                  </a:cubicBezTo>
                  <a:cubicBezTo>
                    <a:pt x="321" y="276"/>
                    <a:pt x="323" y="276"/>
                    <a:pt x="323" y="279"/>
                  </a:cubicBezTo>
                  <a:cubicBezTo>
                    <a:pt x="318" y="277"/>
                    <a:pt x="321" y="284"/>
                    <a:pt x="319" y="284"/>
                  </a:cubicBezTo>
                  <a:cubicBezTo>
                    <a:pt x="324" y="285"/>
                    <a:pt x="324" y="293"/>
                    <a:pt x="330" y="289"/>
                  </a:cubicBezTo>
                  <a:cubicBezTo>
                    <a:pt x="325" y="294"/>
                    <a:pt x="335" y="290"/>
                    <a:pt x="336" y="293"/>
                  </a:cubicBezTo>
                  <a:close/>
                  <a:moveTo>
                    <a:pt x="371" y="239"/>
                  </a:moveTo>
                  <a:cubicBezTo>
                    <a:pt x="370" y="239"/>
                    <a:pt x="370" y="241"/>
                    <a:pt x="370" y="242"/>
                  </a:cubicBezTo>
                  <a:cubicBezTo>
                    <a:pt x="369" y="243"/>
                    <a:pt x="367" y="243"/>
                    <a:pt x="366" y="244"/>
                  </a:cubicBezTo>
                  <a:cubicBezTo>
                    <a:pt x="367" y="245"/>
                    <a:pt x="370" y="248"/>
                    <a:pt x="370" y="249"/>
                  </a:cubicBezTo>
                  <a:cubicBezTo>
                    <a:pt x="370" y="249"/>
                    <a:pt x="368" y="249"/>
                    <a:pt x="368" y="250"/>
                  </a:cubicBezTo>
                  <a:cubicBezTo>
                    <a:pt x="369" y="251"/>
                    <a:pt x="372" y="251"/>
                    <a:pt x="373" y="253"/>
                  </a:cubicBezTo>
                  <a:cubicBezTo>
                    <a:pt x="373" y="251"/>
                    <a:pt x="375" y="251"/>
                    <a:pt x="376" y="250"/>
                  </a:cubicBezTo>
                  <a:cubicBezTo>
                    <a:pt x="377" y="247"/>
                    <a:pt x="374" y="247"/>
                    <a:pt x="373" y="244"/>
                  </a:cubicBezTo>
                  <a:cubicBezTo>
                    <a:pt x="375" y="243"/>
                    <a:pt x="377" y="243"/>
                    <a:pt x="377" y="240"/>
                  </a:cubicBezTo>
                  <a:cubicBezTo>
                    <a:pt x="375" y="240"/>
                    <a:pt x="374" y="239"/>
                    <a:pt x="376" y="237"/>
                  </a:cubicBezTo>
                  <a:cubicBezTo>
                    <a:pt x="374" y="238"/>
                    <a:pt x="372" y="238"/>
                    <a:pt x="371" y="239"/>
                  </a:cubicBezTo>
                  <a:close/>
                  <a:moveTo>
                    <a:pt x="217" y="270"/>
                  </a:moveTo>
                  <a:cubicBezTo>
                    <a:pt x="216" y="275"/>
                    <a:pt x="225" y="272"/>
                    <a:pt x="225" y="270"/>
                  </a:cubicBezTo>
                  <a:cubicBezTo>
                    <a:pt x="222" y="269"/>
                    <a:pt x="220" y="269"/>
                    <a:pt x="217" y="270"/>
                  </a:cubicBezTo>
                  <a:close/>
                  <a:moveTo>
                    <a:pt x="244" y="489"/>
                  </a:moveTo>
                  <a:cubicBezTo>
                    <a:pt x="245" y="485"/>
                    <a:pt x="252" y="485"/>
                    <a:pt x="251" y="478"/>
                  </a:cubicBezTo>
                  <a:cubicBezTo>
                    <a:pt x="247" y="480"/>
                    <a:pt x="241" y="475"/>
                    <a:pt x="238" y="479"/>
                  </a:cubicBezTo>
                  <a:cubicBezTo>
                    <a:pt x="243" y="479"/>
                    <a:pt x="237" y="480"/>
                    <a:pt x="237" y="481"/>
                  </a:cubicBezTo>
                  <a:cubicBezTo>
                    <a:pt x="237" y="480"/>
                    <a:pt x="238" y="484"/>
                    <a:pt x="238" y="485"/>
                  </a:cubicBezTo>
                  <a:cubicBezTo>
                    <a:pt x="238" y="486"/>
                    <a:pt x="238" y="488"/>
                    <a:pt x="237" y="488"/>
                  </a:cubicBezTo>
                  <a:cubicBezTo>
                    <a:pt x="237" y="488"/>
                    <a:pt x="236" y="487"/>
                    <a:pt x="235" y="488"/>
                  </a:cubicBezTo>
                  <a:cubicBezTo>
                    <a:pt x="237" y="490"/>
                    <a:pt x="241" y="489"/>
                    <a:pt x="244" y="489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9" name="Freeform 88"/>
            <p:cNvSpPr/>
            <p:nvPr/>
          </p:nvSpPr>
          <p:spPr bwMode="auto">
            <a:xfrm>
              <a:off x="9003889" y="1395262"/>
              <a:ext cx="55563" cy="30162"/>
            </a:xfrm>
            <a:custGeom>
              <a:avLst/>
              <a:gdLst>
                <a:gd name="T0" fmla="*/ 26 w 15"/>
                <a:gd name="T1" fmla="*/ 0 h 8"/>
                <a:gd name="T2" fmla="*/ 30 w 15"/>
                <a:gd name="T3" fmla="*/ 17 h 8"/>
                <a:gd name="T4" fmla="*/ 0 w 15"/>
                <a:gd name="T5" fmla="*/ 7 h 8"/>
                <a:gd name="T6" fmla="*/ 26 w 15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8">
                  <a:moveTo>
                    <a:pt x="11" y="0"/>
                  </a:moveTo>
                  <a:cubicBezTo>
                    <a:pt x="10" y="3"/>
                    <a:pt x="15" y="2"/>
                    <a:pt x="13" y="7"/>
                  </a:cubicBezTo>
                  <a:cubicBezTo>
                    <a:pt x="7" y="8"/>
                    <a:pt x="3" y="6"/>
                    <a:pt x="0" y="3"/>
                  </a:cubicBezTo>
                  <a:cubicBezTo>
                    <a:pt x="2" y="1"/>
                    <a:pt x="7" y="1"/>
                    <a:pt x="1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0" name="Freeform 89"/>
            <p:cNvSpPr>
              <a:spLocks noEditPoints="1"/>
            </p:cNvSpPr>
            <p:nvPr/>
          </p:nvSpPr>
          <p:spPr bwMode="auto">
            <a:xfrm>
              <a:off x="9116602" y="1447649"/>
              <a:ext cx="528638" cy="371475"/>
            </a:xfrm>
            <a:custGeom>
              <a:avLst/>
              <a:gdLst>
                <a:gd name="T0" fmla="*/ 33 w 141"/>
                <a:gd name="T1" fmla="*/ 14 h 99"/>
                <a:gd name="T2" fmla="*/ 43 w 141"/>
                <a:gd name="T3" fmla="*/ 12 h 99"/>
                <a:gd name="T4" fmla="*/ 43 w 141"/>
                <a:gd name="T5" fmla="*/ 17 h 99"/>
                <a:gd name="T6" fmla="*/ 43 w 141"/>
                <a:gd name="T7" fmla="*/ 28 h 99"/>
                <a:gd name="T8" fmla="*/ 52 w 141"/>
                <a:gd name="T9" fmla="*/ 50 h 99"/>
                <a:gd name="T10" fmla="*/ 71 w 141"/>
                <a:gd name="T11" fmla="*/ 14 h 99"/>
                <a:gd name="T12" fmla="*/ 97 w 141"/>
                <a:gd name="T13" fmla="*/ 12 h 99"/>
                <a:gd name="T14" fmla="*/ 113 w 141"/>
                <a:gd name="T15" fmla="*/ 38 h 99"/>
                <a:gd name="T16" fmla="*/ 132 w 141"/>
                <a:gd name="T17" fmla="*/ 33 h 99"/>
                <a:gd name="T18" fmla="*/ 161 w 141"/>
                <a:gd name="T19" fmla="*/ 31 h 99"/>
                <a:gd name="T20" fmla="*/ 170 w 141"/>
                <a:gd name="T21" fmla="*/ 43 h 99"/>
                <a:gd name="T22" fmla="*/ 182 w 141"/>
                <a:gd name="T23" fmla="*/ 47 h 99"/>
                <a:gd name="T24" fmla="*/ 189 w 141"/>
                <a:gd name="T25" fmla="*/ 50 h 99"/>
                <a:gd name="T26" fmla="*/ 213 w 141"/>
                <a:gd name="T27" fmla="*/ 54 h 99"/>
                <a:gd name="T28" fmla="*/ 236 w 141"/>
                <a:gd name="T29" fmla="*/ 66 h 99"/>
                <a:gd name="T30" fmla="*/ 243 w 141"/>
                <a:gd name="T31" fmla="*/ 76 h 99"/>
                <a:gd name="T32" fmla="*/ 260 w 141"/>
                <a:gd name="T33" fmla="*/ 90 h 99"/>
                <a:gd name="T34" fmla="*/ 248 w 141"/>
                <a:gd name="T35" fmla="*/ 111 h 99"/>
                <a:gd name="T36" fmla="*/ 274 w 141"/>
                <a:gd name="T37" fmla="*/ 113 h 99"/>
                <a:gd name="T38" fmla="*/ 279 w 141"/>
                <a:gd name="T39" fmla="*/ 128 h 99"/>
                <a:gd name="T40" fmla="*/ 302 w 141"/>
                <a:gd name="T41" fmla="*/ 130 h 99"/>
                <a:gd name="T42" fmla="*/ 316 w 141"/>
                <a:gd name="T43" fmla="*/ 144 h 99"/>
                <a:gd name="T44" fmla="*/ 321 w 141"/>
                <a:gd name="T45" fmla="*/ 156 h 99"/>
                <a:gd name="T46" fmla="*/ 307 w 141"/>
                <a:gd name="T47" fmla="*/ 175 h 99"/>
                <a:gd name="T48" fmla="*/ 288 w 141"/>
                <a:gd name="T49" fmla="*/ 173 h 99"/>
                <a:gd name="T50" fmla="*/ 272 w 141"/>
                <a:gd name="T51" fmla="*/ 156 h 99"/>
                <a:gd name="T52" fmla="*/ 257 w 141"/>
                <a:gd name="T53" fmla="*/ 170 h 99"/>
                <a:gd name="T54" fmla="*/ 276 w 141"/>
                <a:gd name="T55" fmla="*/ 180 h 99"/>
                <a:gd name="T56" fmla="*/ 288 w 141"/>
                <a:gd name="T57" fmla="*/ 201 h 99"/>
                <a:gd name="T58" fmla="*/ 279 w 141"/>
                <a:gd name="T59" fmla="*/ 220 h 99"/>
                <a:gd name="T60" fmla="*/ 243 w 141"/>
                <a:gd name="T61" fmla="*/ 206 h 99"/>
                <a:gd name="T62" fmla="*/ 255 w 141"/>
                <a:gd name="T63" fmla="*/ 220 h 99"/>
                <a:gd name="T64" fmla="*/ 269 w 141"/>
                <a:gd name="T65" fmla="*/ 227 h 99"/>
                <a:gd name="T66" fmla="*/ 255 w 141"/>
                <a:gd name="T67" fmla="*/ 227 h 99"/>
                <a:gd name="T68" fmla="*/ 224 w 141"/>
                <a:gd name="T69" fmla="*/ 217 h 99"/>
                <a:gd name="T70" fmla="*/ 208 w 141"/>
                <a:gd name="T71" fmla="*/ 208 h 99"/>
                <a:gd name="T72" fmla="*/ 198 w 141"/>
                <a:gd name="T73" fmla="*/ 194 h 99"/>
                <a:gd name="T74" fmla="*/ 182 w 141"/>
                <a:gd name="T75" fmla="*/ 163 h 99"/>
                <a:gd name="T76" fmla="*/ 184 w 141"/>
                <a:gd name="T77" fmla="*/ 156 h 99"/>
                <a:gd name="T78" fmla="*/ 191 w 141"/>
                <a:gd name="T79" fmla="*/ 144 h 99"/>
                <a:gd name="T80" fmla="*/ 198 w 141"/>
                <a:gd name="T81" fmla="*/ 130 h 99"/>
                <a:gd name="T82" fmla="*/ 191 w 141"/>
                <a:gd name="T83" fmla="*/ 113 h 99"/>
                <a:gd name="T84" fmla="*/ 179 w 141"/>
                <a:gd name="T85" fmla="*/ 106 h 99"/>
                <a:gd name="T86" fmla="*/ 170 w 141"/>
                <a:gd name="T87" fmla="*/ 106 h 99"/>
                <a:gd name="T88" fmla="*/ 161 w 141"/>
                <a:gd name="T89" fmla="*/ 102 h 99"/>
                <a:gd name="T90" fmla="*/ 137 w 141"/>
                <a:gd name="T91" fmla="*/ 78 h 99"/>
                <a:gd name="T92" fmla="*/ 116 w 141"/>
                <a:gd name="T93" fmla="*/ 83 h 99"/>
                <a:gd name="T94" fmla="*/ 97 w 141"/>
                <a:gd name="T95" fmla="*/ 83 h 99"/>
                <a:gd name="T96" fmla="*/ 73 w 141"/>
                <a:gd name="T97" fmla="*/ 83 h 99"/>
                <a:gd name="T98" fmla="*/ 33 w 141"/>
                <a:gd name="T99" fmla="*/ 76 h 99"/>
                <a:gd name="T100" fmla="*/ 12 w 141"/>
                <a:gd name="T101" fmla="*/ 64 h 99"/>
                <a:gd name="T102" fmla="*/ 7 w 141"/>
                <a:gd name="T103" fmla="*/ 50 h 99"/>
                <a:gd name="T104" fmla="*/ 9 w 141"/>
                <a:gd name="T105" fmla="*/ 38 h 99"/>
                <a:gd name="T106" fmla="*/ 215 w 141"/>
                <a:gd name="T107" fmla="*/ 161 h 99"/>
                <a:gd name="T108" fmla="*/ 229 w 141"/>
                <a:gd name="T109" fmla="*/ 149 h 99"/>
                <a:gd name="T110" fmla="*/ 215 w 141"/>
                <a:gd name="T111" fmla="*/ 161 h 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41" h="99">
                  <a:moveTo>
                    <a:pt x="5" y="7"/>
                  </a:moveTo>
                  <a:cubicBezTo>
                    <a:pt x="8" y="10"/>
                    <a:pt x="12" y="3"/>
                    <a:pt x="14" y="6"/>
                  </a:cubicBezTo>
                  <a:cubicBezTo>
                    <a:pt x="15" y="6"/>
                    <a:pt x="14" y="4"/>
                    <a:pt x="15" y="3"/>
                  </a:cubicBezTo>
                  <a:cubicBezTo>
                    <a:pt x="16" y="3"/>
                    <a:pt x="17" y="5"/>
                    <a:pt x="18" y="5"/>
                  </a:cubicBezTo>
                  <a:cubicBezTo>
                    <a:pt x="20" y="4"/>
                    <a:pt x="20" y="0"/>
                    <a:pt x="23" y="3"/>
                  </a:cubicBezTo>
                  <a:cubicBezTo>
                    <a:pt x="23" y="9"/>
                    <a:pt x="20" y="5"/>
                    <a:pt x="18" y="7"/>
                  </a:cubicBezTo>
                  <a:cubicBezTo>
                    <a:pt x="18" y="8"/>
                    <a:pt x="21" y="8"/>
                    <a:pt x="21" y="8"/>
                  </a:cubicBezTo>
                  <a:cubicBezTo>
                    <a:pt x="20" y="10"/>
                    <a:pt x="19" y="10"/>
                    <a:pt x="18" y="12"/>
                  </a:cubicBezTo>
                  <a:cubicBezTo>
                    <a:pt x="18" y="13"/>
                    <a:pt x="19" y="14"/>
                    <a:pt x="20" y="15"/>
                  </a:cubicBezTo>
                  <a:cubicBezTo>
                    <a:pt x="20" y="17"/>
                    <a:pt x="19" y="21"/>
                    <a:pt x="22" y="21"/>
                  </a:cubicBezTo>
                  <a:cubicBezTo>
                    <a:pt x="25" y="20"/>
                    <a:pt x="22" y="14"/>
                    <a:pt x="23" y="12"/>
                  </a:cubicBezTo>
                  <a:cubicBezTo>
                    <a:pt x="29" y="13"/>
                    <a:pt x="28" y="8"/>
                    <a:pt x="30" y="6"/>
                  </a:cubicBezTo>
                  <a:cubicBezTo>
                    <a:pt x="32" y="9"/>
                    <a:pt x="35" y="3"/>
                    <a:pt x="36" y="7"/>
                  </a:cubicBezTo>
                  <a:cubicBezTo>
                    <a:pt x="38" y="7"/>
                    <a:pt x="38" y="4"/>
                    <a:pt x="41" y="5"/>
                  </a:cubicBezTo>
                  <a:cubicBezTo>
                    <a:pt x="40" y="9"/>
                    <a:pt x="44" y="10"/>
                    <a:pt x="47" y="10"/>
                  </a:cubicBezTo>
                  <a:cubicBezTo>
                    <a:pt x="45" y="14"/>
                    <a:pt x="46" y="14"/>
                    <a:pt x="48" y="16"/>
                  </a:cubicBezTo>
                  <a:cubicBezTo>
                    <a:pt x="50" y="15"/>
                    <a:pt x="51" y="15"/>
                    <a:pt x="52" y="16"/>
                  </a:cubicBezTo>
                  <a:cubicBezTo>
                    <a:pt x="55" y="17"/>
                    <a:pt x="55" y="14"/>
                    <a:pt x="56" y="14"/>
                  </a:cubicBezTo>
                  <a:cubicBezTo>
                    <a:pt x="57" y="13"/>
                    <a:pt x="60" y="15"/>
                    <a:pt x="60" y="13"/>
                  </a:cubicBezTo>
                  <a:cubicBezTo>
                    <a:pt x="63" y="14"/>
                    <a:pt x="64" y="14"/>
                    <a:pt x="68" y="13"/>
                  </a:cubicBezTo>
                  <a:cubicBezTo>
                    <a:pt x="68" y="15"/>
                    <a:pt x="71" y="14"/>
                    <a:pt x="70" y="14"/>
                  </a:cubicBezTo>
                  <a:cubicBezTo>
                    <a:pt x="71" y="15"/>
                    <a:pt x="71" y="17"/>
                    <a:pt x="72" y="18"/>
                  </a:cubicBezTo>
                  <a:cubicBezTo>
                    <a:pt x="73" y="18"/>
                    <a:pt x="75" y="18"/>
                    <a:pt x="76" y="19"/>
                  </a:cubicBezTo>
                  <a:cubicBezTo>
                    <a:pt x="77" y="19"/>
                    <a:pt x="76" y="20"/>
                    <a:pt x="77" y="20"/>
                  </a:cubicBezTo>
                  <a:cubicBezTo>
                    <a:pt x="80" y="20"/>
                    <a:pt x="76" y="22"/>
                    <a:pt x="78" y="23"/>
                  </a:cubicBezTo>
                  <a:cubicBezTo>
                    <a:pt x="79" y="24"/>
                    <a:pt x="80" y="22"/>
                    <a:pt x="80" y="21"/>
                  </a:cubicBezTo>
                  <a:cubicBezTo>
                    <a:pt x="81" y="22"/>
                    <a:pt x="81" y="24"/>
                    <a:pt x="84" y="25"/>
                  </a:cubicBezTo>
                  <a:cubicBezTo>
                    <a:pt x="87" y="25"/>
                    <a:pt x="88" y="24"/>
                    <a:pt x="90" y="23"/>
                  </a:cubicBezTo>
                  <a:cubicBezTo>
                    <a:pt x="90" y="28"/>
                    <a:pt x="97" y="25"/>
                    <a:pt x="97" y="29"/>
                  </a:cubicBezTo>
                  <a:cubicBezTo>
                    <a:pt x="99" y="30"/>
                    <a:pt x="99" y="29"/>
                    <a:pt x="100" y="28"/>
                  </a:cubicBezTo>
                  <a:cubicBezTo>
                    <a:pt x="101" y="29"/>
                    <a:pt x="102" y="31"/>
                    <a:pt x="102" y="33"/>
                  </a:cubicBezTo>
                  <a:cubicBezTo>
                    <a:pt x="103" y="33"/>
                    <a:pt x="103" y="32"/>
                    <a:pt x="103" y="32"/>
                  </a:cubicBezTo>
                  <a:cubicBezTo>
                    <a:pt x="105" y="33"/>
                    <a:pt x="106" y="36"/>
                    <a:pt x="110" y="35"/>
                  </a:cubicBezTo>
                  <a:cubicBezTo>
                    <a:pt x="109" y="36"/>
                    <a:pt x="109" y="37"/>
                    <a:pt x="110" y="38"/>
                  </a:cubicBezTo>
                  <a:cubicBezTo>
                    <a:pt x="111" y="40"/>
                    <a:pt x="107" y="41"/>
                    <a:pt x="110" y="42"/>
                  </a:cubicBezTo>
                  <a:cubicBezTo>
                    <a:pt x="109" y="44"/>
                    <a:pt x="105" y="44"/>
                    <a:pt x="105" y="47"/>
                  </a:cubicBezTo>
                  <a:cubicBezTo>
                    <a:pt x="108" y="51"/>
                    <a:pt x="114" y="46"/>
                    <a:pt x="115" y="51"/>
                  </a:cubicBezTo>
                  <a:cubicBezTo>
                    <a:pt x="116" y="50"/>
                    <a:pt x="116" y="49"/>
                    <a:pt x="116" y="48"/>
                  </a:cubicBezTo>
                  <a:cubicBezTo>
                    <a:pt x="118" y="48"/>
                    <a:pt x="117" y="51"/>
                    <a:pt x="117" y="52"/>
                  </a:cubicBezTo>
                  <a:cubicBezTo>
                    <a:pt x="117" y="52"/>
                    <a:pt x="118" y="54"/>
                    <a:pt x="118" y="54"/>
                  </a:cubicBezTo>
                  <a:cubicBezTo>
                    <a:pt x="120" y="54"/>
                    <a:pt x="121" y="51"/>
                    <a:pt x="121" y="56"/>
                  </a:cubicBezTo>
                  <a:cubicBezTo>
                    <a:pt x="124" y="56"/>
                    <a:pt x="124" y="54"/>
                    <a:pt x="128" y="55"/>
                  </a:cubicBezTo>
                  <a:cubicBezTo>
                    <a:pt x="128" y="56"/>
                    <a:pt x="129" y="57"/>
                    <a:pt x="129" y="59"/>
                  </a:cubicBezTo>
                  <a:cubicBezTo>
                    <a:pt x="131" y="59"/>
                    <a:pt x="135" y="58"/>
                    <a:pt x="134" y="61"/>
                  </a:cubicBezTo>
                  <a:cubicBezTo>
                    <a:pt x="138" y="59"/>
                    <a:pt x="136" y="62"/>
                    <a:pt x="140" y="62"/>
                  </a:cubicBezTo>
                  <a:cubicBezTo>
                    <a:pt x="141" y="65"/>
                    <a:pt x="136" y="66"/>
                    <a:pt x="136" y="66"/>
                  </a:cubicBezTo>
                  <a:cubicBezTo>
                    <a:pt x="135" y="66"/>
                    <a:pt x="137" y="67"/>
                    <a:pt x="137" y="67"/>
                  </a:cubicBezTo>
                  <a:cubicBezTo>
                    <a:pt x="134" y="70"/>
                    <a:pt x="132" y="70"/>
                    <a:pt x="130" y="74"/>
                  </a:cubicBezTo>
                  <a:cubicBezTo>
                    <a:pt x="129" y="74"/>
                    <a:pt x="128" y="74"/>
                    <a:pt x="128" y="75"/>
                  </a:cubicBezTo>
                  <a:cubicBezTo>
                    <a:pt x="127" y="75"/>
                    <a:pt x="122" y="75"/>
                    <a:pt x="122" y="73"/>
                  </a:cubicBezTo>
                  <a:cubicBezTo>
                    <a:pt x="122" y="70"/>
                    <a:pt x="116" y="73"/>
                    <a:pt x="117" y="68"/>
                  </a:cubicBezTo>
                  <a:cubicBezTo>
                    <a:pt x="115" y="69"/>
                    <a:pt x="115" y="67"/>
                    <a:pt x="115" y="66"/>
                  </a:cubicBezTo>
                  <a:cubicBezTo>
                    <a:pt x="113" y="66"/>
                    <a:pt x="112" y="66"/>
                    <a:pt x="110" y="66"/>
                  </a:cubicBezTo>
                  <a:cubicBezTo>
                    <a:pt x="108" y="66"/>
                    <a:pt x="110" y="70"/>
                    <a:pt x="109" y="72"/>
                  </a:cubicBezTo>
                  <a:cubicBezTo>
                    <a:pt x="109" y="74"/>
                    <a:pt x="112" y="74"/>
                    <a:pt x="113" y="76"/>
                  </a:cubicBezTo>
                  <a:cubicBezTo>
                    <a:pt x="115" y="75"/>
                    <a:pt x="117" y="79"/>
                    <a:pt x="117" y="76"/>
                  </a:cubicBezTo>
                  <a:cubicBezTo>
                    <a:pt x="119" y="78"/>
                    <a:pt x="119" y="80"/>
                    <a:pt x="120" y="83"/>
                  </a:cubicBezTo>
                  <a:cubicBezTo>
                    <a:pt x="119" y="85"/>
                    <a:pt x="122" y="84"/>
                    <a:pt x="122" y="85"/>
                  </a:cubicBezTo>
                  <a:cubicBezTo>
                    <a:pt x="123" y="88"/>
                    <a:pt x="121" y="93"/>
                    <a:pt x="121" y="95"/>
                  </a:cubicBezTo>
                  <a:cubicBezTo>
                    <a:pt x="118" y="96"/>
                    <a:pt x="119" y="93"/>
                    <a:pt x="118" y="93"/>
                  </a:cubicBezTo>
                  <a:cubicBezTo>
                    <a:pt x="117" y="92"/>
                    <a:pt x="113" y="92"/>
                    <a:pt x="113" y="89"/>
                  </a:cubicBezTo>
                  <a:cubicBezTo>
                    <a:pt x="108" y="90"/>
                    <a:pt x="108" y="86"/>
                    <a:pt x="103" y="87"/>
                  </a:cubicBezTo>
                  <a:cubicBezTo>
                    <a:pt x="103" y="89"/>
                    <a:pt x="107" y="88"/>
                    <a:pt x="108" y="89"/>
                  </a:cubicBezTo>
                  <a:cubicBezTo>
                    <a:pt x="104" y="93"/>
                    <a:pt x="112" y="91"/>
                    <a:pt x="108" y="93"/>
                  </a:cubicBezTo>
                  <a:cubicBezTo>
                    <a:pt x="108" y="95"/>
                    <a:pt x="111" y="94"/>
                    <a:pt x="113" y="95"/>
                  </a:cubicBezTo>
                  <a:cubicBezTo>
                    <a:pt x="113" y="96"/>
                    <a:pt x="112" y="96"/>
                    <a:pt x="114" y="96"/>
                  </a:cubicBezTo>
                  <a:cubicBezTo>
                    <a:pt x="116" y="97"/>
                    <a:pt x="116" y="97"/>
                    <a:pt x="116" y="99"/>
                  </a:cubicBezTo>
                  <a:cubicBezTo>
                    <a:pt x="113" y="99"/>
                    <a:pt x="110" y="98"/>
                    <a:pt x="108" y="96"/>
                  </a:cubicBezTo>
                  <a:cubicBezTo>
                    <a:pt x="106" y="95"/>
                    <a:pt x="103" y="96"/>
                    <a:pt x="101" y="94"/>
                  </a:cubicBezTo>
                  <a:cubicBezTo>
                    <a:pt x="99" y="93"/>
                    <a:pt x="96" y="92"/>
                    <a:pt x="95" y="92"/>
                  </a:cubicBezTo>
                  <a:cubicBezTo>
                    <a:pt x="93" y="92"/>
                    <a:pt x="93" y="90"/>
                    <a:pt x="93" y="89"/>
                  </a:cubicBezTo>
                  <a:cubicBezTo>
                    <a:pt x="91" y="89"/>
                    <a:pt x="89" y="89"/>
                    <a:pt x="88" y="88"/>
                  </a:cubicBezTo>
                  <a:cubicBezTo>
                    <a:pt x="87" y="87"/>
                    <a:pt x="87" y="86"/>
                    <a:pt x="87" y="85"/>
                  </a:cubicBezTo>
                  <a:cubicBezTo>
                    <a:pt x="86" y="84"/>
                    <a:pt x="83" y="85"/>
                    <a:pt x="84" y="82"/>
                  </a:cubicBezTo>
                  <a:cubicBezTo>
                    <a:pt x="79" y="82"/>
                    <a:pt x="79" y="78"/>
                    <a:pt x="76" y="75"/>
                  </a:cubicBezTo>
                  <a:cubicBezTo>
                    <a:pt x="77" y="75"/>
                    <a:pt x="76" y="71"/>
                    <a:pt x="77" y="69"/>
                  </a:cubicBezTo>
                  <a:cubicBezTo>
                    <a:pt x="77" y="69"/>
                    <a:pt x="79" y="70"/>
                    <a:pt x="80" y="69"/>
                  </a:cubicBezTo>
                  <a:cubicBezTo>
                    <a:pt x="80" y="69"/>
                    <a:pt x="78" y="67"/>
                    <a:pt x="78" y="66"/>
                  </a:cubicBezTo>
                  <a:cubicBezTo>
                    <a:pt x="78" y="66"/>
                    <a:pt x="81" y="66"/>
                    <a:pt x="81" y="66"/>
                  </a:cubicBezTo>
                  <a:cubicBezTo>
                    <a:pt x="81" y="65"/>
                    <a:pt x="80" y="62"/>
                    <a:pt x="81" y="61"/>
                  </a:cubicBezTo>
                  <a:cubicBezTo>
                    <a:pt x="81" y="61"/>
                    <a:pt x="83" y="61"/>
                    <a:pt x="83" y="61"/>
                  </a:cubicBezTo>
                  <a:cubicBezTo>
                    <a:pt x="85" y="60"/>
                    <a:pt x="83" y="56"/>
                    <a:pt x="84" y="55"/>
                  </a:cubicBezTo>
                  <a:cubicBezTo>
                    <a:pt x="84" y="54"/>
                    <a:pt x="82" y="54"/>
                    <a:pt x="81" y="54"/>
                  </a:cubicBezTo>
                  <a:cubicBezTo>
                    <a:pt x="81" y="52"/>
                    <a:pt x="81" y="50"/>
                    <a:pt x="81" y="48"/>
                  </a:cubicBezTo>
                  <a:cubicBezTo>
                    <a:pt x="79" y="48"/>
                    <a:pt x="79" y="48"/>
                    <a:pt x="78" y="49"/>
                  </a:cubicBezTo>
                  <a:cubicBezTo>
                    <a:pt x="76" y="48"/>
                    <a:pt x="77" y="46"/>
                    <a:pt x="76" y="45"/>
                  </a:cubicBezTo>
                  <a:cubicBezTo>
                    <a:pt x="76" y="44"/>
                    <a:pt x="74" y="46"/>
                    <a:pt x="74" y="46"/>
                  </a:cubicBezTo>
                  <a:cubicBezTo>
                    <a:pt x="74" y="46"/>
                    <a:pt x="73" y="45"/>
                    <a:pt x="72" y="45"/>
                  </a:cubicBezTo>
                  <a:cubicBezTo>
                    <a:pt x="72" y="44"/>
                    <a:pt x="71" y="42"/>
                    <a:pt x="70" y="42"/>
                  </a:cubicBezTo>
                  <a:cubicBezTo>
                    <a:pt x="69" y="42"/>
                    <a:pt x="69" y="44"/>
                    <a:pt x="68" y="43"/>
                  </a:cubicBezTo>
                  <a:cubicBezTo>
                    <a:pt x="67" y="43"/>
                    <a:pt x="66" y="41"/>
                    <a:pt x="63" y="41"/>
                  </a:cubicBezTo>
                  <a:cubicBezTo>
                    <a:pt x="68" y="36"/>
                    <a:pt x="57" y="39"/>
                    <a:pt x="58" y="33"/>
                  </a:cubicBezTo>
                  <a:cubicBezTo>
                    <a:pt x="55" y="33"/>
                    <a:pt x="52" y="33"/>
                    <a:pt x="52" y="36"/>
                  </a:cubicBezTo>
                  <a:cubicBezTo>
                    <a:pt x="51" y="38"/>
                    <a:pt x="49" y="35"/>
                    <a:pt x="49" y="35"/>
                  </a:cubicBezTo>
                  <a:cubicBezTo>
                    <a:pt x="48" y="35"/>
                    <a:pt x="47" y="37"/>
                    <a:pt x="45" y="36"/>
                  </a:cubicBezTo>
                  <a:cubicBezTo>
                    <a:pt x="43" y="36"/>
                    <a:pt x="43" y="35"/>
                    <a:pt x="41" y="35"/>
                  </a:cubicBezTo>
                  <a:cubicBezTo>
                    <a:pt x="39" y="35"/>
                    <a:pt x="38" y="36"/>
                    <a:pt x="36" y="36"/>
                  </a:cubicBezTo>
                  <a:cubicBezTo>
                    <a:pt x="34" y="36"/>
                    <a:pt x="33" y="35"/>
                    <a:pt x="31" y="35"/>
                  </a:cubicBezTo>
                  <a:cubicBezTo>
                    <a:pt x="26" y="35"/>
                    <a:pt x="21" y="36"/>
                    <a:pt x="16" y="34"/>
                  </a:cubicBezTo>
                  <a:cubicBezTo>
                    <a:pt x="15" y="34"/>
                    <a:pt x="14" y="32"/>
                    <a:pt x="14" y="32"/>
                  </a:cubicBezTo>
                  <a:cubicBezTo>
                    <a:pt x="12" y="31"/>
                    <a:pt x="10" y="32"/>
                    <a:pt x="10" y="29"/>
                  </a:cubicBezTo>
                  <a:cubicBezTo>
                    <a:pt x="8" y="29"/>
                    <a:pt x="4" y="31"/>
                    <a:pt x="5" y="27"/>
                  </a:cubicBezTo>
                  <a:cubicBezTo>
                    <a:pt x="9" y="28"/>
                    <a:pt x="10" y="26"/>
                    <a:pt x="12" y="25"/>
                  </a:cubicBezTo>
                  <a:cubicBezTo>
                    <a:pt x="11" y="22"/>
                    <a:pt x="4" y="24"/>
                    <a:pt x="3" y="21"/>
                  </a:cubicBezTo>
                  <a:cubicBezTo>
                    <a:pt x="2" y="21"/>
                    <a:pt x="2" y="22"/>
                    <a:pt x="2" y="22"/>
                  </a:cubicBezTo>
                  <a:cubicBezTo>
                    <a:pt x="0" y="22"/>
                    <a:pt x="3" y="17"/>
                    <a:pt x="4" y="16"/>
                  </a:cubicBezTo>
                  <a:cubicBezTo>
                    <a:pt x="3" y="12"/>
                    <a:pt x="6" y="11"/>
                    <a:pt x="5" y="7"/>
                  </a:cubicBezTo>
                  <a:close/>
                  <a:moveTo>
                    <a:pt x="91" y="68"/>
                  </a:moveTo>
                  <a:cubicBezTo>
                    <a:pt x="92" y="66"/>
                    <a:pt x="97" y="68"/>
                    <a:pt x="100" y="67"/>
                  </a:cubicBezTo>
                  <a:cubicBezTo>
                    <a:pt x="100" y="65"/>
                    <a:pt x="98" y="65"/>
                    <a:pt x="97" y="63"/>
                  </a:cubicBezTo>
                  <a:cubicBezTo>
                    <a:pt x="96" y="62"/>
                    <a:pt x="93" y="63"/>
                    <a:pt x="90" y="61"/>
                  </a:cubicBezTo>
                  <a:cubicBezTo>
                    <a:pt x="91" y="63"/>
                    <a:pt x="89" y="68"/>
                    <a:pt x="91" y="68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1" name="Freeform 90"/>
            <p:cNvSpPr/>
            <p:nvPr/>
          </p:nvSpPr>
          <p:spPr bwMode="auto">
            <a:xfrm>
              <a:off x="8594314" y="1466699"/>
              <a:ext cx="330200" cy="165100"/>
            </a:xfrm>
            <a:custGeom>
              <a:avLst/>
              <a:gdLst>
                <a:gd name="T0" fmla="*/ 24 w 88"/>
                <a:gd name="T1" fmla="*/ 80 h 44"/>
                <a:gd name="T2" fmla="*/ 26 w 88"/>
                <a:gd name="T3" fmla="*/ 71 h 44"/>
                <a:gd name="T4" fmla="*/ 38 w 88"/>
                <a:gd name="T5" fmla="*/ 69 h 44"/>
                <a:gd name="T6" fmla="*/ 43 w 88"/>
                <a:gd name="T7" fmla="*/ 66 h 44"/>
                <a:gd name="T8" fmla="*/ 73 w 88"/>
                <a:gd name="T9" fmla="*/ 64 h 44"/>
                <a:gd name="T10" fmla="*/ 43 w 88"/>
                <a:gd name="T11" fmla="*/ 59 h 44"/>
                <a:gd name="T12" fmla="*/ 40 w 88"/>
                <a:gd name="T13" fmla="*/ 57 h 44"/>
                <a:gd name="T14" fmla="*/ 33 w 88"/>
                <a:gd name="T15" fmla="*/ 59 h 44"/>
                <a:gd name="T16" fmla="*/ 17 w 88"/>
                <a:gd name="T17" fmla="*/ 57 h 44"/>
                <a:gd name="T18" fmla="*/ 31 w 88"/>
                <a:gd name="T19" fmla="*/ 47 h 44"/>
                <a:gd name="T20" fmla="*/ 38 w 88"/>
                <a:gd name="T21" fmla="*/ 47 h 44"/>
                <a:gd name="T22" fmla="*/ 7 w 88"/>
                <a:gd name="T23" fmla="*/ 40 h 44"/>
                <a:gd name="T24" fmla="*/ 2 w 88"/>
                <a:gd name="T25" fmla="*/ 33 h 44"/>
                <a:gd name="T26" fmla="*/ 17 w 88"/>
                <a:gd name="T27" fmla="*/ 21 h 44"/>
                <a:gd name="T28" fmla="*/ 17 w 88"/>
                <a:gd name="T29" fmla="*/ 19 h 44"/>
                <a:gd name="T30" fmla="*/ 43 w 88"/>
                <a:gd name="T31" fmla="*/ 7 h 44"/>
                <a:gd name="T32" fmla="*/ 52 w 88"/>
                <a:gd name="T33" fmla="*/ 2 h 44"/>
                <a:gd name="T34" fmla="*/ 57 w 88"/>
                <a:gd name="T35" fmla="*/ 5 h 44"/>
                <a:gd name="T36" fmla="*/ 64 w 88"/>
                <a:gd name="T37" fmla="*/ 17 h 44"/>
                <a:gd name="T38" fmla="*/ 57 w 88"/>
                <a:gd name="T39" fmla="*/ 19 h 44"/>
                <a:gd name="T40" fmla="*/ 64 w 88"/>
                <a:gd name="T41" fmla="*/ 21 h 44"/>
                <a:gd name="T42" fmla="*/ 66 w 88"/>
                <a:gd name="T43" fmla="*/ 17 h 44"/>
                <a:gd name="T44" fmla="*/ 83 w 88"/>
                <a:gd name="T45" fmla="*/ 12 h 44"/>
                <a:gd name="T46" fmla="*/ 90 w 88"/>
                <a:gd name="T47" fmla="*/ 26 h 44"/>
                <a:gd name="T48" fmla="*/ 102 w 88"/>
                <a:gd name="T49" fmla="*/ 21 h 44"/>
                <a:gd name="T50" fmla="*/ 111 w 88"/>
                <a:gd name="T51" fmla="*/ 12 h 44"/>
                <a:gd name="T52" fmla="*/ 118 w 88"/>
                <a:gd name="T53" fmla="*/ 17 h 44"/>
                <a:gd name="T54" fmla="*/ 121 w 88"/>
                <a:gd name="T55" fmla="*/ 26 h 44"/>
                <a:gd name="T56" fmla="*/ 128 w 88"/>
                <a:gd name="T57" fmla="*/ 38 h 44"/>
                <a:gd name="T58" fmla="*/ 137 w 88"/>
                <a:gd name="T59" fmla="*/ 31 h 44"/>
                <a:gd name="T60" fmla="*/ 130 w 88"/>
                <a:gd name="T61" fmla="*/ 24 h 44"/>
                <a:gd name="T62" fmla="*/ 130 w 88"/>
                <a:gd name="T63" fmla="*/ 7 h 44"/>
                <a:gd name="T64" fmla="*/ 142 w 88"/>
                <a:gd name="T65" fmla="*/ 5 h 44"/>
                <a:gd name="T66" fmla="*/ 151 w 88"/>
                <a:gd name="T67" fmla="*/ 24 h 44"/>
                <a:gd name="T68" fmla="*/ 161 w 88"/>
                <a:gd name="T69" fmla="*/ 31 h 44"/>
                <a:gd name="T70" fmla="*/ 165 w 88"/>
                <a:gd name="T71" fmla="*/ 38 h 44"/>
                <a:gd name="T72" fmla="*/ 163 w 88"/>
                <a:gd name="T73" fmla="*/ 47 h 44"/>
                <a:gd name="T74" fmla="*/ 173 w 88"/>
                <a:gd name="T75" fmla="*/ 57 h 44"/>
                <a:gd name="T76" fmla="*/ 196 w 88"/>
                <a:gd name="T77" fmla="*/ 59 h 44"/>
                <a:gd name="T78" fmla="*/ 206 w 88"/>
                <a:gd name="T79" fmla="*/ 69 h 44"/>
                <a:gd name="T80" fmla="*/ 208 w 88"/>
                <a:gd name="T81" fmla="*/ 73 h 44"/>
                <a:gd name="T82" fmla="*/ 184 w 88"/>
                <a:gd name="T83" fmla="*/ 73 h 44"/>
                <a:gd name="T84" fmla="*/ 191 w 88"/>
                <a:gd name="T85" fmla="*/ 95 h 44"/>
                <a:gd name="T86" fmla="*/ 161 w 88"/>
                <a:gd name="T87" fmla="*/ 95 h 44"/>
                <a:gd name="T88" fmla="*/ 121 w 88"/>
                <a:gd name="T89" fmla="*/ 95 h 44"/>
                <a:gd name="T90" fmla="*/ 109 w 88"/>
                <a:gd name="T91" fmla="*/ 97 h 44"/>
                <a:gd name="T92" fmla="*/ 104 w 88"/>
                <a:gd name="T93" fmla="*/ 102 h 44"/>
                <a:gd name="T94" fmla="*/ 69 w 88"/>
                <a:gd name="T95" fmla="*/ 102 h 44"/>
                <a:gd name="T96" fmla="*/ 57 w 88"/>
                <a:gd name="T97" fmla="*/ 85 h 44"/>
                <a:gd name="T98" fmla="*/ 35 w 88"/>
                <a:gd name="T99" fmla="*/ 80 h 44"/>
                <a:gd name="T100" fmla="*/ 33 w 88"/>
                <a:gd name="T101" fmla="*/ 83 h 44"/>
                <a:gd name="T102" fmla="*/ 33 w 88"/>
                <a:gd name="T103" fmla="*/ 78 h 44"/>
                <a:gd name="T104" fmla="*/ 24 w 88"/>
                <a:gd name="T105" fmla="*/ 80 h 4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8" h="44">
                  <a:moveTo>
                    <a:pt x="10" y="34"/>
                  </a:moveTo>
                  <a:cubicBezTo>
                    <a:pt x="8" y="34"/>
                    <a:pt x="10" y="30"/>
                    <a:pt x="11" y="30"/>
                  </a:cubicBezTo>
                  <a:cubicBezTo>
                    <a:pt x="12" y="28"/>
                    <a:pt x="14" y="29"/>
                    <a:pt x="16" y="29"/>
                  </a:cubicBezTo>
                  <a:cubicBezTo>
                    <a:pt x="17" y="29"/>
                    <a:pt x="17" y="28"/>
                    <a:pt x="18" y="28"/>
                  </a:cubicBezTo>
                  <a:cubicBezTo>
                    <a:pt x="23" y="27"/>
                    <a:pt x="28" y="29"/>
                    <a:pt x="31" y="27"/>
                  </a:cubicBezTo>
                  <a:cubicBezTo>
                    <a:pt x="30" y="24"/>
                    <a:pt x="23" y="27"/>
                    <a:pt x="18" y="25"/>
                  </a:cubicBezTo>
                  <a:cubicBezTo>
                    <a:pt x="18" y="25"/>
                    <a:pt x="17" y="24"/>
                    <a:pt x="17" y="24"/>
                  </a:cubicBezTo>
                  <a:cubicBezTo>
                    <a:pt x="16" y="24"/>
                    <a:pt x="15" y="26"/>
                    <a:pt x="14" y="25"/>
                  </a:cubicBezTo>
                  <a:cubicBezTo>
                    <a:pt x="11" y="25"/>
                    <a:pt x="9" y="24"/>
                    <a:pt x="7" y="24"/>
                  </a:cubicBezTo>
                  <a:cubicBezTo>
                    <a:pt x="4" y="21"/>
                    <a:pt x="12" y="22"/>
                    <a:pt x="13" y="20"/>
                  </a:cubicBezTo>
                  <a:cubicBezTo>
                    <a:pt x="13" y="17"/>
                    <a:pt x="15" y="19"/>
                    <a:pt x="16" y="20"/>
                  </a:cubicBezTo>
                  <a:cubicBezTo>
                    <a:pt x="16" y="13"/>
                    <a:pt x="9" y="19"/>
                    <a:pt x="3" y="17"/>
                  </a:cubicBezTo>
                  <a:cubicBezTo>
                    <a:pt x="0" y="16"/>
                    <a:pt x="5" y="14"/>
                    <a:pt x="1" y="14"/>
                  </a:cubicBezTo>
                  <a:cubicBezTo>
                    <a:pt x="2" y="12"/>
                    <a:pt x="2" y="8"/>
                    <a:pt x="7" y="9"/>
                  </a:cubicBezTo>
                  <a:cubicBezTo>
                    <a:pt x="8" y="9"/>
                    <a:pt x="7" y="8"/>
                    <a:pt x="7" y="8"/>
                  </a:cubicBezTo>
                  <a:cubicBezTo>
                    <a:pt x="9" y="5"/>
                    <a:pt x="14" y="4"/>
                    <a:pt x="18" y="3"/>
                  </a:cubicBezTo>
                  <a:cubicBezTo>
                    <a:pt x="20" y="2"/>
                    <a:pt x="20" y="0"/>
                    <a:pt x="22" y="1"/>
                  </a:cubicBezTo>
                  <a:cubicBezTo>
                    <a:pt x="22" y="2"/>
                    <a:pt x="23" y="2"/>
                    <a:pt x="24" y="2"/>
                  </a:cubicBezTo>
                  <a:cubicBezTo>
                    <a:pt x="24" y="5"/>
                    <a:pt x="22" y="7"/>
                    <a:pt x="27" y="7"/>
                  </a:cubicBezTo>
                  <a:cubicBezTo>
                    <a:pt x="27" y="8"/>
                    <a:pt x="25" y="8"/>
                    <a:pt x="24" y="8"/>
                  </a:cubicBezTo>
                  <a:cubicBezTo>
                    <a:pt x="24" y="9"/>
                    <a:pt x="26" y="9"/>
                    <a:pt x="27" y="9"/>
                  </a:cubicBezTo>
                  <a:cubicBezTo>
                    <a:pt x="28" y="9"/>
                    <a:pt x="27" y="7"/>
                    <a:pt x="28" y="7"/>
                  </a:cubicBezTo>
                  <a:cubicBezTo>
                    <a:pt x="30" y="6"/>
                    <a:pt x="32" y="6"/>
                    <a:pt x="35" y="5"/>
                  </a:cubicBezTo>
                  <a:cubicBezTo>
                    <a:pt x="36" y="7"/>
                    <a:pt x="39" y="8"/>
                    <a:pt x="38" y="11"/>
                  </a:cubicBezTo>
                  <a:cubicBezTo>
                    <a:pt x="41" y="11"/>
                    <a:pt x="40" y="8"/>
                    <a:pt x="43" y="9"/>
                  </a:cubicBezTo>
                  <a:cubicBezTo>
                    <a:pt x="44" y="8"/>
                    <a:pt x="46" y="7"/>
                    <a:pt x="47" y="5"/>
                  </a:cubicBezTo>
                  <a:cubicBezTo>
                    <a:pt x="48" y="6"/>
                    <a:pt x="49" y="7"/>
                    <a:pt x="50" y="7"/>
                  </a:cubicBezTo>
                  <a:cubicBezTo>
                    <a:pt x="51" y="8"/>
                    <a:pt x="51" y="10"/>
                    <a:pt x="51" y="11"/>
                  </a:cubicBezTo>
                  <a:cubicBezTo>
                    <a:pt x="52" y="13"/>
                    <a:pt x="55" y="13"/>
                    <a:pt x="54" y="16"/>
                  </a:cubicBezTo>
                  <a:cubicBezTo>
                    <a:pt x="56" y="16"/>
                    <a:pt x="56" y="13"/>
                    <a:pt x="58" y="13"/>
                  </a:cubicBezTo>
                  <a:cubicBezTo>
                    <a:pt x="58" y="11"/>
                    <a:pt x="55" y="11"/>
                    <a:pt x="55" y="10"/>
                  </a:cubicBezTo>
                  <a:cubicBezTo>
                    <a:pt x="54" y="8"/>
                    <a:pt x="56" y="6"/>
                    <a:pt x="55" y="3"/>
                  </a:cubicBezTo>
                  <a:cubicBezTo>
                    <a:pt x="57" y="3"/>
                    <a:pt x="57" y="2"/>
                    <a:pt x="60" y="2"/>
                  </a:cubicBezTo>
                  <a:cubicBezTo>
                    <a:pt x="60" y="4"/>
                    <a:pt x="63" y="7"/>
                    <a:pt x="64" y="10"/>
                  </a:cubicBezTo>
                  <a:cubicBezTo>
                    <a:pt x="65" y="11"/>
                    <a:pt x="67" y="15"/>
                    <a:pt x="68" y="13"/>
                  </a:cubicBezTo>
                  <a:cubicBezTo>
                    <a:pt x="70" y="13"/>
                    <a:pt x="68" y="16"/>
                    <a:pt x="70" y="16"/>
                  </a:cubicBezTo>
                  <a:cubicBezTo>
                    <a:pt x="70" y="18"/>
                    <a:pt x="70" y="19"/>
                    <a:pt x="69" y="20"/>
                  </a:cubicBezTo>
                  <a:cubicBezTo>
                    <a:pt x="70" y="22"/>
                    <a:pt x="74" y="21"/>
                    <a:pt x="73" y="24"/>
                  </a:cubicBezTo>
                  <a:cubicBezTo>
                    <a:pt x="77" y="22"/>
                    <a:pt x="77" y="26"/>
                    <a:pt x="83" y="25"/>
                  </a:cubicBezTo>
                  <a:cubicBezTo>
                    <a:pt x="81" y="30"/>
                    <a:pt x="86" y="28"/>
                    <a:pt x="87" y="29"/>
                  </a:cubicBezTo>
                  <a:cubicBezTo>
                    <a:pt x="87" y="29"/>
                    <a:pt x="85" y="32"/>
                    <a:pt x="88" y="31"/>
                  </a:cubicBezTo>
                  <a:cubicBezTo>
                    <a:pt x="86" y="37"/>
                    <a:pt x="84" y="30"/>
                    <a:pt x="78" y="31"/>
                  </a:cubicBezTo>
                  <a:cubicBezTo>
                    <a:pt x="77" y="36"/>
                    <a:pt x="83" y="34"/>
                    <a:pt x="81" y="40"/>
                  </a:cubicBezTo>
                  <a:cubicBezTo>
                    <a:pt x="77" y="41"/>
                    <a:pt x="71" y="42"/>
                    <a:pt x="68" y="40"/>
                  </a:cubicBezTo>
                  <a:cubicBezTo>
                    <a:pt x="64" y="37"/>
                    <a:pt x="56" y="36"/>
                    <a:pt x="51" y="40"/>
                  </a:cubicBezTo>
                  <a:cubicBezTo>
                    <a:pt x="50" y="40"/>
                    <a:pt x="49" y="40"/>
                    <a:pt x="46" y="41"/>
                  </a:cubicBezTo>
                  <a:cubicBezTo>
                    <a:pt x="44" y="41"/>
                    <a:pt x="44" y="42"/>
                    <a:pt x="44" y="43"/>
                  </a:cubicBezTo>
                  <a:cubicBezTo>
                    <a:pt x="41" y="41"/>
                    <a:pt x="35" y="44"/>
                    <a:pt x="29" y="43"/>
                  </a:cubicBezTo>
                  <a:cubicBezTo>
                    <a:pt x="28" y="41"/>
                    <a:pt x="26" y="39"/>
                    <a:pt x="24" y="36"/>
                  </a:cubicBezTo>
                  <a:cubicBezTo>
                    <a:pt x="21" y="36"/>
                    <a:pt x="15" y="37"/>
                    <a:pt x="15" y="34"/>
                  </a:cubicBezTo>
                  <a:cubicBezTo>
                    <a:pt x="14" y="34"/>
                    <a:pt x="14" y="34"/>
                    <a:pt x="14" y="35"/>
                  </a:cubicBezTo>
                  <a:cubicBezTo>
                    <a:pt x="12" y="35"/>
                    <a:pt x="13" y="33"/>
                    <a:pt x="14" y="33"/>
                  </a:cubicBezTo>
                  <a:cubicBezTo>
                    <a:pt x="14" y="30"/>
                    <a:pt x="10" y="33"/>
                    <a:pt x="10" y="3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2" name="Freeform 91"/>
            <p:cNvSpPr>
              <a:spLocks noEditPoints="1"/>
            </p:cNvSpPr>
            <p:nvPr/>
          </p:nvSpPr>
          <p:spPr bwMode="auto">
            <a:xfrm>
              <a:off x="7724364" y="1507974"/>
              <a:ext cx="2339975" cy="2714625"/>
            </a:xfrm>
            <a:custGeom>
              <a:avLst/>
              <a:gdLst>
                <a:gd name="T0" fmla="*/ 964 w 624"/>
                <a:gd name="T1" fmla="*/ 111 h 724"/>
                <a:gd name="T2" fmla="*/ 867 w 624"/>
                <a:gd name="T3" fmla="*/ 180 h 724"/>
                <a:gd name="T4" fmla="*/ 855 w 624"/>
                <a:gd name="T5" fmla="*/ 279 h 724"/>
                <a:gd name="T6" fmla="*/ 976 w 624"/>
                <a:gd name="T7" fmla="*/ 359 h 724"/>
                <a:gd name="T8" fmla="*/ 1013 w 624"/>
                <a:gd name="T9" fmla="*/ 250 h 724"/>
                <a:gd name="T10" fmla="*/ 1115 w 624"/>
                <a:gd name="T11" fmla="*/ 248 h 724"/>
                <a:gd name="T12" fmla="*/ 1207 w 624"/>
                <a:gd name="T13" fmla="*/ 274 h 724"/>
                <a:gd name="T14" fmla="*/ 1243 w 624"/>
                <a:gd name="T15" fmla="*/ 368 h 724"/>
                <a:gd name="T16" fmla="*/ 1129 w 624"/>
                <a:gd name="T17" fmla="*/ 409 h 724"/>
                <a:gd name="T18" fmla="*/ 1198 w 624"/>
                <a:gd name="T19" fmla="*/ 451 h 724"/>
                <a:gd name="T20" fmla="*/ 1169 w 624"/>
                <a:gd name="T21" fmla="*/ 465 h 724"/>
                <a:gd name="T22" fmla="*/ 1044 w 624"/>
                <a:gd name="T23" fmla="*/ 557 h 724"/>
                <a:gd name="T24" fmla="*/ 992 w 624"/>
                <a:gd name="T25" fmla="*/ 713 h 724"/>
                <a:gd name="T26" fmla="*/ 883 w 624"/>
                <a:gd name="T27" fmla="*/ 652 h 724"/>
                <a:gd name="T28" fmla="*/ 798 w 624"/>
                <a:gd name="T29" fmla="*/ 768 h 724"/>
                <a:gd name="T30" fmla="*/ 895 w 624"/>
                <a:gd name="T31" fmla="*/ 815 h 724"/>
                <a:gd name="T32" fmla="*/ 1030 w 624"/>
                <a:gd name="T33" fmla="*/ 907 h 724"/>
                <a:gd name="T34" fmla="*/ 1143 w 624"/>
                <a:gd name="T35" fmla="*/ 890 h 724"/>
                <a:gd name="T36" fmla="*/ 1318 w 624"/>
                <a:gd name="T37" fmla="*/ 966 h 724"/>
                <a:gd name="T38" fmla="*/ 1474 w 624"/>
                <a:gd name="T39" fmla="*/ 1060 h 724"/>
                <a:gd name="T40" fmla="*/ 1405 w 624"/>
                <a:gd name="T41" fmla="*/ 1275 h 724"/>
                <a:gd name="T42" fmla="*/ 1320 w 624"/>
                <a:gd name="T43" fmla="*/ 1370 h 724"/>
                <a:gd name="T44" fmla="*/ 1238 w 624"/>
                <a:gd name="T45" fmla="*/ 1460 h 724"/>
                <a:gd name="T46" fmla="*/ 1162 w 624"/>
                <a:gd name="T47" fmla="*/ 1547 h 724"/>
                <a:gd name="T48" fmla="*/ 1129 w 624"/>
                <a:gd name="T49" fmla="*/ 1613 h 724"/>
                <a:gd name="T50" fmla="*/ 1068 w 624"/>
                <a:gd name="T51" fmla="*/ 1679 h 724"/>
                <a:gd name="T52" fmla="*/ 1046 w 624"/>
                <a:gd name="T53" fmla="*/ 1590 h 724"/>
                <a:gd name="T54" fmla="*/ 1096 w 624"/>
                <a:gd name="T55" fmla="*/ 1396 h 724"/>
                <a:gd name="T56" fmla="*/ 1089 w 624"/>
                <a:gd name="T57" fmla="*/ 1214 h 724"/>
                <a:gd name="T58" fmla="*/ 992 w 624"/>
                <a:gd name="T59" fmla="*/ 1089 h 724"/>
                <a:gd name="T60" fmla="*/ 1011 w 624"/>
                <a:gd name="T61" fmla="*/ 985 h 724"/>
                <a:gd name="T62" fmla="*/ 926 w 624"/>
                <a:gd name="T63" fmla="*/ 876 h 724"/>
                <a:gd name="T64" fmla="*/ 834 w 624"/>
                <a:gd name="T65" fmla="*/ 822 h 724"/>
                <a:gd name="T66" fmla="*/ 692 w 624"/>
                <a:gd name="T67" fmla="*/ 742 h 724"/>
                <a:gd name="T68" fmla="*/ 612 w 624"/>
                <a:gd name="T69" fmla="*/ 657 h 724"/>
                <a:gd name="T70" fmla="*/ 612 w 624"/>
                <a:gd name="T71" fmla="*/ 690 h 724"/>
                <a:gd name="T72" fmla="*/ 527 w 624"/>
                <a:gd name="T73" fmla="*/ 586 h 724"/>
                <a:gd name="T74" fmla="*/ 475 w 624"/>
                <a:gd name="T75" fmla="*/ 399 h 724"/>
                <a:gd name="T76" fmla="*/ 444 w 624"/>
                <a:gd name="T77" fmla="*/ 350 h 724"/>
                <a:gd name="T78" fmla="*/ 364 w 624"/>
                <a:gd name="T79" fmla="*/ 260 h 724"/>
                <a:gd name="T80" fmla="*/ 224 w 624"/>
                <a:gd name="T81" fmla="*/ 215 h 724"/>
                <a:gd name="T82" fmla="*/ 156 w 624"/>
                <a:gd name="T83" fmla="*/ 250 h 724"/>
                <a:gd name="T84" fmla="*/ 85 w 624"/>
                <a:gd name="T85" fmla="*/ 295 h 724"/>
                <a:gd name="T86" fmla="*/ 35 w 624"/>
                <a:gd name="T87" fmla="*/ 229 h 724"/>
                <a:gd name="T88" fmla="*/ 14 w 624"/>
                <a:gd name="T89" fmla="*/ 146 h 724"/>
                <a:gd name="T90" fmla="*/ 40 w 624"/>
                <a:gd name="T91" fmla="*/ 92 h 724"/>
                <a:gd name="T92" fmla="*/ 142 w 624"/>
                <a:gd name="T93" fmla="*/ 31 h 724"/>
                <a:gd name="T94" fmla="*/ 380 w 624"/>
                <a:gd name="T95" fmla="*/ 57 h 724"/>
                <a:gd name="T96" fmla="*/ 494 w 624"/>
                <a:gd name="T97" fmla="*/ 61 h 724"/>
                <a:gd name="T98" fmla="*/ 673 w 624"/>
                <a:gd name="T99" fmla="*/ 109 h 724"/>
                <a:gd name="T100" fmla="*/ 801 w 624"/>
                <a:gd name="T101" fmla="*/ 78 h 724"/>
                <a:gd name="T102" fmla="*/ 836 w 624"/>
                <a:gd name="T103" fmla="*/ 17 h 724"/>
                <a:gd name="T104" fmla="*/ 902 w 624"/>
                <a:gd name="T105" fmla="*/ 76 h 724"/>
                <a:gd name="T106" fmla="*/ 482 w 624"/>
                <a:gd name="T107" fmla="*/ 130 h 724"/>
                <a:gd name="T108" fmla="*/ 621 w 624"/>
                <a:gd name="T109" fmla="*/ 201 h 724"/>
                <a:gd name="T110" fmla="*/ 600 w 624"/>
                <a:gd name="T111" fmla="*/ 198 h 724"/>
                <a:gd name="T112" fmla="*/ 794 w 624"/>
                <a:gd name="T113" fmla="*/ 373 h 724"/>
                <a:gd name="T114" fmla="*/ 857 w 624"/>
                <a:gd name="T115" fmla="*/ 439 h 724"/>
                <a:gd name="T116" fmla="*/ 914 w 624"/>
                <a:gd name="T117" fmla="*/ 404 h 724"/>
                <a:gd name="T118" fmla="*/ 902 w 624"/>
                <a:gd name="T119" fmla="*/ 508 h 724"/>
                <a:gd name="T120" fmla="*/ 999 w 624"/>
                <a:gd name="T121" fmla="*/ 475 h 724"/>
                <a:gd name="T122" fmla="*/ 973 w 624"/>
                <a:gd name="T123" fmla="*/ 503 h 7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24" h="724">
                  <a:moveTo>
                    <a:pt x="380" y="39"/>
                  </a:moveTo>
                  <a:cubicBezTo>
                    <a:pt x="380" y="42"/>
                    <a:pt x="383" y="37"/>
                    <a:pt x="382" y="43"/>
                  </a:cubicBezTo>
                  <a:cubicBezTo>
                    <a:pt x="383" y="43"/>
                    <a:pt x="385" y="43"/>
                    <a:pt x="386" y="43"/>
                  </a:cubicBezTo>
                  <a:cubicBezTo>
                    <a:pt x="388" y="42"/>
                    <a:pt x="388" y="40"/>
                    <a:pt x="388" y="37"/>
                  </a:cubicBezTo>
                  <a:cubicBezTo>
                    <a:pt x="390" y="36"/>
                    <a:pt x="391" y="35"/>
                    <a:pt x="391" y="33"/>
                  </a:cubicBezTo>
                  <a:cubicBezTo>
                    <a:pt x="394" y="35"/>
                    <a:pt x="391" y="30"/>
                    <a:pt x="395" y="31"/>
                  </a:cubicBezTo>
                  <a:cubicBezTo>
                    <a:pt x="395" y="28"/>
                    <a:pt x="395" y="25"/>
                    <a:pt x="395" y="23"/>
                  </a:cubicBezTo>
                  <a:cubicBezTo>
                    <a:pt x="399" y="22"/>
                    <a:pt x="401" y="21"/>
                    <a:pt x="405" y="23"/>
                  </a:cubicBezTo>
                  <a:cubicBezTo>
                    <a:pt x="406" y="23"/>
                    <a:pt x="405" y="25"/>
                    <a:pt x="406" y="26"/>
                  </a:cubicBezTo>
                  <a:cubicBezTo>
                    <a:pt x="406" y="27"/>
                    <a:pt x="408" y="26"/>
                    <a:pt x="408" y="26"/>
                  </a:cubicBezTo>
                  <a:cubicBezTo>
                    <a:pt x="410" y="27"/>
                    <a:pt x="410" y="28"/>
                    <a:pt x="412" y="29"/>
                  </a:cubicBezTo>
                  <a:cubicBezTo>
                    <a:pt x="412" y="32"/>
                    <a:pt x="410" y="33"/>
                    <a:pt x="408" y="35"/>
                  </a:cubicBezTo>
                  <a:cubicBezTo>
                    <a:pt x="411" y="36"/>
                    <a:pt x="410" y="41"/>
                    <a:pt x="413" y="42"/>
                  </a:cubicBezTo>
                  <a:cubicBezTo>
                    <a:pt x="412" y="44"/>
                    <a:pt x="409" y="45"/>
                    <a:pt x="408" y="47"/>
                  </a:cubicBezTo>
                  <a:cubicBezTo>
                    <a:pt x="406" y="47"/>
                    <a:pt x="405" y="49"/>
                    <a:pt x="405" y="47"/>
                  </a:cubicBezTo>
                  <a:cubicBezTo>
                    <a:pt x="403" y="49"/>
                    <a:pt x="402" y="52"/>
                    <a:pt x="401" y="53"/>
                  </a:cubicBezTo>
                  <a:cubicBezTo>
                    <a:pt x="400" y="52"/>
                    <a:pt x="402" y="50"/>
                    <a:pt x="396" y="51"/>
                  </a:cubicBezTo>
                  <a:cubicBezTo>
                    <a:pt x="396" y="50"/>
                    <a:pt x="398" y="50"/>
                    <a:pt x="399" y="50"/>
                  </a:cubicBezTo>
                  <a:cubicBezTo>
                    <a:pt x="396" y="46"/>
                    <a:pt x="392" y="51"/>
                    <a:pt x="388" y="50"/>
                  </a:cubicBezTo>
                  <a:cubicBezTo>
                    <a:pt x="389" y="54"/>
                    <a:pt x="388" y="52"/>
                    <a:pt x="388" y="57"/>
                  </a:cubicBezTo>
                  <a:cubicBezTo>
                    <a:pt x="387" y="57"/>
                    <a:pt x="387" y="55"/>
                    <a:pt x="387" y="55"/>
                  </a:cubicBezTo>
                  <a:cubicBezTo>
                    <a:pt x="384" y="55"/>
                    <a:pt x="385" y="59"/>
                    <a:pt x="381" y="58"/>
                  </a:cubicBezTo>
                  <a:cubicBezTo>
                    <a:pt x="381" y="59"/>
                    <a:pt x="383" y="59"/>
                    <a:pt x="383" y="60"/>
                  </a:cubicBezTo>
                  <a:cubicBezTo>
                    <a:pt x="384" y="63"/>
                    <a:pt x="382" y="63"/>
                    <a:pt x="382" y="65"/>
                  </a:cubicBezTo>
                  <a:cubicBezTo>
                    <a:pt x="379" y="63"/>
                    <a:pt x="376" y="70"/>
                    <a:pt x="375" y="69"/>
                  </a:cubicBezTo>
                  <a:cubicBezTo>
                    <a:pt x="375" y="68"/>
                    <a:pt x="373" y="67"/>
                    <a:pt x="373" y="71"/>
                  </a:cubicBezTo>
                  <a:cubicBezTo>
                    <a:pt x="371" y="71"/>
                    <a:pt x="370" y="71"/>
                    <a:pt x="368" y="71"/>
                  </a:cubicBezTo>
                  <a:cubicBezTo>
                    <a:pt x="367" y="71"/>
                    <a:pt x="367" y="74"/>
                    <a:pt x="367" y="76"/>
                  </a:cubicBezTo>
                  <a:cubicBezTo>
                    <a:pt x="366" y="74"/>
                    <a:pt x="365" y="75"/>
                    <a:pt x="365" y="77"/>
                  </a:cubicBezTo>
                  <a:cubicBezTo>
                    <a:pt x="362" y="75"/>
                    <a:pt x="362" y="77"/>
                    <a:pt x="359" y="77"/>
                  </a:cubicBezTo>
                  <a:cubicBezTo>
                    <a:pt x="360" y="78"/>
                    <a:pt x="360" y="80"/>
                    <a:pt x="360" y="82"/>
                  </a:cubicBezTo>
                  <a:cubicBezTo>
                    <a:pt x="357" y="79"/>
                    <a:pt x="358" y="82"/>
                    <a:pt x="356" y="85"/>
                  </a:cubicBezTo>
                  <a:cubicBezTo>
                    <a:pt x="355" y="88"/>
                    <a:pt x="352" y="90"/>
                    <a:pt x="352" y="96"/>
                  </a:cubicBezTo>
                  <a:cubicBezTo>
                    <a:pt x="349" y="97"/>
                    <a:pt x="348" y="101"/>
                    <a:pt x="346" y="103"/>
                  </a:cubicBezTo>
                  <a:cubicBezTo>
                    <a:pt x="346" y="105"/>
                    <a:pt x="347" y="103"/>
                    <a:pt x="347" y="103"/>
                  </a:cubicBezTo>
                  <a:cubicBezTo>
                    <a:pt x="348" y="103"/>
                    <a:pt x="347" y="103"/>
                    <a:pt x="348" y="104"/>
                  </a:cubicBezTo>
                  <a:cubicBezTo>
                    <a:pt x="349" y="104"/>
                    <a:pt x="350" y="106"/>
                    <a:pt x="350" y="106"/>
                  </a:cubicBezTo>
                  <a:cubicBezTo>
                    <a:pt x="351" y="107"/>
                    <a:pt x="353" y="104"/>
                    <a:pt x="355" y="106"/>
                  </a:cubicBezTo>
                  <a:cubicBezTo>
                    <a:pt x="356" y="107"/>
                    <a:pt x="356" y="108"/>
                    <a:pt x="358" y="107"/>
                  </a:cubicBezTo>
                  <a:cubicBezTo>
                    <a:pt x="358" y="109"/>
                    <a:pt x="358" y="111"/>
                    <a:pt x="358" y="112"/>
                  </a:cubicBezTo>
                  <a:cubicBezTo>
                    <a:pt x="358" y="113"/>
                    <a:pt x="360" y="113"/>
                    <a:pt x="360" y="115"/>
                  </a:cubicBezTo>
                  <a:cubicBezTo>
                    <a:pt x="361" y="116"/>
                    <a:pt x="363" y="116"/>
                    <a:pt x="362" y="118"/>
                  </a:cubicBezTo>
                  <a:cubicBezTo>
                    <a:pt x="368" y="117"/>
                    <a:pt x="373" y="120"/>
                    <a:pt x="376" y="118"/>
                  </a:cubicBezTo>
                  <a:cubicBezTo>
                    <a:pt x="377" y="122"/>
                    <a:pt x="382" y="121"/>
                    <a:pt x="385" y="124"/>
                  </a:cubicBezTo>
                  <a:cubicBezTo>
                    <a:pt x="385" y="125"/>
                    <a:pt x="386" y="124"/>
                    <a:pt x="386" y="125"/>
                  </a:cubicBezTo>
                  <a:cubicBezTo>
                    <a:pt x="386" y="127"/>
                    <a:pt x="387" y="125"/>
                    <a:pt x="387" y="125"/>
                  </a:cubicBezTo>
                  <a:cubicBezTo>
                    <a:pt x="388" y="125"/>
                    <a:pt x="388" y="127"/>
                    <a:pt x="389" y="128"/>
                  </a:cubicBezTo>
                  <a:cubicBezTo>
                    <a:pt x="391" y="128"/>
                    <a:pt x="393" y="127"/>
                    <a:pt x="393" y="130"/>
                  </a:cubicBezTo>
                  <a:cubicBezTo>
                    <a:pt x="399" y="130"/>
                    <a:pt x="403" y="132"/>
                    <a:pt x="408" y="132"/>
                  </a:cubicBezTo>
                  <a:cubicBezTo>
                    <a:pt x="408" y="136"/>
                    <a:pt x="407" y="139"/>
                    <a:pt x="409" y="142"/>
                  </a:cubicBezTo>
                  <a:cubicBezTo>
                    <a:pt x="409" y="141"/>
                    <a:pt x="411" y="143"/>
                    <a:pt x="411" y="143"/>
                  </a:cubicBezTo>
                  <a:cubicBezTo>
                    <a:pt x="411" y="144"/>
                    <a:pt x="409" y="145"/>
                    <a:pt x="409" y="145"/>
                  </a:cubicBezTo>
                  <a:cubicBezTo>
                    <a:pt x="410" y="147"/>
                    <a:pt x="411" y="145"/>
                    <a:pt x="412" y="146"/>
                  </a:cubicBezTo>
                  <a:cubicBezTo>
                    <a:pt x="412" y="147"/>
                    <a:pt x="410" y="150"/>
                    <a:pt x="413" y="149"/>
                  </a:cubicBezTo>
                  <a:cubicBezTo>
                    <a:pt x="412" y="150"/>
                    <a:pt x="412" y="151"/>
                    <a:pt x="412" y="152"/>
                  </a:cubicBezTo>
                  <a:cubicBezTo>
                    <a:pt x="412" y="154"/>
                    <a:pt x="413" y="153"/>
                    <a:pt x="413" y="152"/>
                  </a:cubicBezTo>
                  <a:cubicBezTo>
                    <a:pt x="414" y="152"/>
                    <a:pt x="413" y="154"/>
                    <a:pt x="414" y="155"/>
                  </a:cubicBezTo>
                  <a:cubicBezTo>
                    <a:pt x="414" y="155"/>
                    <a:pt x="416" y="154"/>
                    <a:pt x="416" y="155"/>
                  </a:cubicBezTo>
                  <a:cubicBezTo>
                    <a:pt x="418" y="156"/>
                    <a:pt x="422" y="156"/>
                    <a:pt x="426" y="155"/>
                  </a:cubicBezTo>
                  <a:cubicBezTo>
                    <a:pt x="427" y="150"/>
                    <a:pt x="427" y="148"/>
                    <a:pt x="426" y="143"/>
                  </a:cubicBezTo>
                  <a:cubicBezTo>
                    <a:pt x="426" y="141"/>
                    <a:pt x="424" y="142"/>
                    <a:pt x="423" y="142"/>
                  </a:cubicBezTo>
                  <a:cubicBezTo>
                    <a:pt x="422" y="140"/>
                    <a:pt x="425" y="136"/>
                    <a:pt x="421" y="137"/>
                  </a:cubicBezTo>
                  <a:cubicBezTo>
                    <a:pt x="422" y="136"/>
                    <a:pt x="424" y="136"/>
                    <a:pt x="423" y="133"/>
                  </a:cubicBezTo>
                  <a:cubicBezTo>
                    <a:pt x="428" y="135"/>
                    <a:pt x="428" y="131"/>
                    <a:pt x="432" y="131"/>
                  </a:cubicBezTo>
                  <a:cubicBezTo>
                    <a:pt x="434" y="131"/>
                    <a:pt x="432" y="128"/>
                    <a:pt x="433" y="128"/>
                  </a:cubicBezTo>
                  <a:cubicBezTo>
                    <a:pt x="433" y="127"/>
                    <a:pt x="436" y="129"/>
                    <a:pt x="436" y="128"/>
                  </a:cubicBezTo>
                  <a:cubicBezTo>
                    <a:pt x="433" y="123"/>
                    <a:pt x="438" y="117"/>
                    <a:pt x="435" y="115"/>
                  </a:cubicBezTo>
                  <a:cubicBezTo>
                    <a:pt x="435" y="113"/>
                    <a:pt x="434" y="114"/>
                    <a:pt x="434" y="115"/>
                  </a:cubicBezTo>
                  <a:cubicBezTo>
                    <a:pt x="432" y="113"/>
                    <a:pt x="434" y="110"/>
                    <a:pt x="431" y="111"/>
                  </a:cubicBezTo>
                  <a:cubicBezTo>
                    <a:pt x="431" y="109"/>
                    <a:pt x="429" y="109"/>
                    <a:pt x="429" y="106"/>
                  </a:cubicBezTo>
                  <a:cubicBezTo>
                    <a:pt x="429" y="104"/>
                    <a:pt x="430" y="103"/>
                    <a:pt x="433" y="103"/>
                  </a:cubicBezTo>
                  <a:cubicBezTo>
                    <a:pt x="431" y="102"/>
                    <a:pt x="434" y="95"/>
                    <a:pt x="429" y="95"/>
                  </a:cubicBezTo>
                  <a:cubicBezTo>
                    <a:pt x="430" y="94"/>
                    <a:pt x="430" y="93"/>
                    <a:pt x="431" y="91"/>
                  </a:cubicBezTo>
                  <a:cubicBezTo>
                    <a:pt x="431" y="91"/>
                    <a:pt x="429" y="91"/>
                    <a:pt x="429" y="90"/>
                  </a:cubicBezTo>
                  <a:cubicBezTo>
                    <a:pt x="429" y="90"/>
                    <a:pt x="431" y="90"/>
                    <a:pt x="431" y="89"/>
                  </a:cubicBezTo>
                  <a:cubicBezTo>
                    <a:pt x="430" y="88"/>
                    <a:pt x="429" y="88"/>
                    <a:pt x="429" y="86"/>
                  </a:cubicBezTo>
                  <a:cubicBezTo>
                    <a:pt x="429" y="85"/>
                    <a:pt x="432" y="82"/>
                    <a:pt x="429" y="82"/>
                  </a:cubicBezTo>
                  <a:cubicBezTo>
                    <a:pt x="430" y="80"/>
                    <a:pt x="439" y="79"/>
                    <a:pt x="438" y="83"/>
                  </a:cubicBezTo>
                  <a:cubicBezTo>
                    <a:pt x="442" y="82"/>
                    <a:pt x="449" y="84"/>
                    <a:pt x="451" y="80"/>
                  </a:cubicBezTo>
                  <a:cubicBezTo>
                    <a:pt x="453" y="84"/>
                    <a:pt x="459" y="84"/>
                    <a:pt x="459" y="90"/>
                  </a:cubicBezTo>
                  <a:cubicBezTo>
                    <a:pt x="462" y="90"/>
                    <a:pt x="465" y="90"/>
                    <a:pt x="468" y="90"/>
                  </a:cubicBezTo>
                  <a:cubicBezTo>
                    <a:pt x="468" y="92"/>
                    <a:pt x="469" y="92"/>
                    <a:pt x="471" y="92"/>
                  </a:cubicBezTo>
                  <a:cubicBezTo>
                    <a:pt x="471" y="95"/>
                    <a:pt x="470" y="97"/>
                    <a:pt x="471" y="99"/>
                  </a:cubicBezTo>
                  <a:cubicBezTo>
                    <a:pt x="471" y="102"/>
                    <a:pt x="474" y="105"/>
                    <a:pt x="472" y="105"/>
                  </a:cubicBezTo>
                  <a:cubicBezTo>
                    <a:pt x="472" y="107"/>
                    <a:pt x="474" y="106"/>
                    <a:pt x="475" y="106"/>
                  </a:cubicBezTo>
                  <a:cubicBezTo>
                    <a:pt x="475" y="110"/>
                    <a:pt x="480" y="108"/>
                    <a:pt x="476" y="111"/>
                  </a:cubicBezTo>
                  <a:cubicBezTo>
                    <a:pt x="481" y="112"/>
                    <a:pt x="483" y="109"/>
                    <a:pt x="487" y="110"/>
                  </a:cubicBezTo>
                  <a:cubicBezTo>
                    <a:pt x="487" y="108"/>
                    <a:pt x="487" y="108"/>
                    <a:pt x="486" y="107"/>
                  </a:cubicBezTo>
                  <a:cubicBezTo>
                    <a:pt x="487" y="105"/>
                    <a:pt x="488" y="105"/>
                    <a:pt x="489" y="106"/>
                  </a:cubicBezTo>
                  <a:cubicBezTo>
                    <a:pt x="488" y="103"/>
                    <a:pt x="492" y="103"/>
                    <a:pt x="493" y="102"/>
                  </a:cubicBezTo>
                  <a:cubicBezTo>
                    <a:pt x="494" y="101"/>
                    <a:pt x="492" y="101"/>
                    <a:pt x="492" y="100"/>
                  </a:cubicBezTo>
                  <a:cubicBezTo>
                    <a:pt x="492" y="99"/>
                    <a:pt x="494" y="98"/>
                    <a:pt x="496" y="98"/>
                  </a:cubicBezTo>
                  <a:cubicBezTo>
                    <a:pt x="494" y="101"/>
                    <a:pt x="496" y="101"/>
                    <a:pt x="499" y="104"/>
                  </a:cubicBezTo>
                  <a:cubicBezTo>
                    <a:pt x="500" y="106"/>
                    <a:pt x="501" y="108"/>
                    <a:pt x="506" y="109"/>
                  </a:cubicBezTo>
                  <a:cubicBezTo>
                    <a:pt x="506" y="110"/>
                    <a:pt x="504" y="109"/>
                    <a:pt x="504" y="111"/>
                  </a:cubicBezTo>
                  <a:cubicBezTo>
                    <a:pt x="504" y="112"/>
                    <a:pt x="506" y="112"/>
                    <a:pt x="506" y="115"/>
                  </a:cubicBezTo>
                  <a:cubicBezTo>
                    <a:pt x="507" y="115"/>
                    <a:pt x="507" y="112"/>
                    <a:pt x="507" y="112"/>
                  </a:cubicBezTo>
                  <a:cubicBezTo>
                    <a:pt x="510" y="111"/>
                    <a:pt x="506" y="117"/>
                    <a:pt x="511" y="116"/>
                  </a:cubicBezTo>
                  <a:cubicBezTo>
                    <a:pt x="509" y="119"/>
                    <a:pt x="511" y="120"/>
                    <a:pt x="508" y="123"/>
                  </a:cubicBezTo>
                  <a:cubicBezTo>
                    <a:pt x="508" y="125"/>
                    <a:pt x="512" y="124"/>
                    <a:pt x="513" y="125"/>
                  </a:cubicBezTo>
                  <a:cubicBezTo>
                    <a:pt x="513" y="125"/>
                    <a:pt x="511" y="127"/>
                    <a:pt x="512" y="128"/>
                  </a:cubicBezTo>
                  <a:cubicBezTo>
                    <a:pt x="512" y="128"/>
                    <a:pt x="515" y="128"/>
                    <a:pt x="515" y="129"/>
                  </a:cubicBezTo>
                  <a:cubicBezTo>
                    <a:pt x="516" y="129"/>
                    <a:pt x="517" y="131"/>
                    <a:pt x="518" y="131"/>
                  </a:cubicBezTo>
                  <a:cubicBezTo>
                    <a:pt x="519" y="132"/>
                    <a:pt x="522" y="133"/>
                    <a:pt x="524" y="135"/>
                  </a:cubicBezTo>
                  <a:cubicBezTo>
                    <a:pt x="525" y="135"/>
                    <a:pt x="526" y="130"/>
                    <a:pt x="527" y="133"/>
                  </a:cubicBezTo>
                  <a:cubicBezTo>
                    <a:pt x="527" y="137"/>
                    <a:pt x="524" y="137"/>
                    <a:pt x="521" y="137"/>
                  </a:cubicBezTo>
                  <a:cubicBezTo>
                    <a:pt x="523" y="139"/>
                    <a:pt x="527" y="140"/>
                    <a:pt x="531" y="140"/>
                  </a:cubicBezTo>
                  <a:cubicBezTo>
                    <a:pt x="530" y="142"/>
                    <a:pt x="532" y="143"/>
                    <a:pt x="533" y="143"/>
                  </a:cubicBezTo>
                  <a:cubicBezTo>
                    <a:pt x="533" y="145"/>
                    <a:pt x="533" y="147"/>
                    <a:pt x="535" y="146"/>
                  </a:cubicBezTo>
                  <a:cubicBezTo>
                    <a:pt x="534" y="148"/>
                    <a:pt x="534" y="150"/>
                    <a:pt x="534" y="152"/>
                  </a:cubicBezTo>
                  <a:cubicBezTo>
                    <a:pt x="532" y="153"/>
                    <a:pt x="529" y="153"/>
                    <a:pt x="527" y="155"/>
                  </a:cubicBezTo>
                  <a:cubicBezTo>
                    <a:pt x="526" y="155"/>
                    <a:pt x="527" y="156"/>
                    <a:pt x="526" y="156"/>
                  </a:cubicBezTo>
                  <a:cubicBezTo>
                    <a:pt x="525" y="156"/>
                    <a:pt x="524" y="156"/>
                    <a:pt x="524" y="157"/>
                  </a:cubicBezTo>
                  <a:cubicBezTo>
                    <a:pt x="523" y="159"/>
                    <a:pt x="521" y="157"/>
                    <a:pt x="521" y="157"/>
                  </a:cubicBezTo>
                  <a:cubicBezTo>
                    <a:pt x="521" y="157"/>
                    <a:pt x="519" y="159"/>
                    <a:pt x="519" y="159"/>
                  </a:cubicBezTo>
                  <a:cubicBezTo>
                    <a:pt x="519" y="160"/>
                    <a:pt x="518" y="162"/>
                    <a:pt x="518" y="163"/>
                  </a:cubicBezTo>
                  <a:cubicBezTo>
                    <a:pt x="517" y="164"/>
                    <a:pt x="512" y="163"/>
                    <a:pt x="515" y="164"/>
                  </a:cubicBezTo>
                  <a:cubicBezTo>
                    <a:pt x="514" y="166"/>
                    <a:pt x="510" y="165"/>
                    <a:pt x="508" y="165"/>
                  </a:cubicBezTo>
                  <a:cubicBezTo>
                    <a:pt x="506" y="165"/>
                    <a:pt x="503" y="165"/>
                    <a:pt x="501" y="165"/>
                  </a:cubicBezTo>
                  <a:cubicBezTo>
                    <a:pt x="499" y="165"/>
                    <a:pt x="499" y="164"/>
                    <a:pt x="498" y="164"/>
                  </a:cubicBezTo>
                  <a:cubicBezTo>
                    <a:pt x="492" y="163"/>
                    <a:pt x="487" y="165"/>
                    <a:pt x="482" y="165"/>
                  </a:cubicBezTo>
                  <a:cubicBezTo>
                    <a:pt x="478" y="167"/>
                    <a:pt x="477" y="171"/>
                    <a:pt x="472" y="172"/>
                  </a:cubicBezTo>
                  <a:cubicBezTo>
                    <a:pt x="474" y="175"/>
                    <a:pt x="470" y="175"/>
                    <a:pt x="468" y="177"/>
                  </a:cubicBezTo>
                  <a:cubicBezTo>
                    <a:pt x="469" y="178"/>
                    <a:pt x="469" y="179"/>
                    <a:pt x="469" y="180"/>
                  </a:cubicBezTo>
                  <a:cubicBezTo>
                    <a:pt x="471" y="180"/>
                    <a:pt x="471" y="177"/>
                    <a:pt x="473" y="176"/>
                  </a:cubicBezTo>
                  <a:cubicBezTo>
                    <a:pt x="474" y="175"/>
                    <a:pt x="478" y="176"/>
                    <a:pt x="478" y="173"/>
                  </a:cubicBezTo>
                  <a:cubicBezTo>
                    <a:pt x="478" y="169"/>
                    <a:pt x="480" y="176"/>
                    <a:pt x="480" y="171"/>
                  </a:cubicBezTo>
                  <a:cubicBezTo>
                    <a:pt x="481" y="170"/>
                    <a:pt x="482" y="172"/>
                    <a:pt x="482" y="172"/>
                  </a:cubicBezTo>
                  <a:cubicBezTo>
                    <a:pt x="484" y="172"/>
                    <a:pt x="483" y="170"/>
                    <a:pt x="484" y="170"/>
                  </a:cubicBezTo>
                  <a:cubicBezTo>
                    <a:pt x="486" y="169"/>
                    <a:pt x="488" y="170"/>
                    <a:pt x="492" y="170"/>
                  </a:cubicBezTo>
                  <a:cubicBezTo>
                    <a:pt x="492" y="171"/>
                    <a:pt x="493" y="171"/>
                    <a:pt x="493" y="170"/>
                  </a:cubicBezTo>
                  <a:cubicBezTo>
                    <a:pt x="495" y="170"/>
                    <a:pt x="495" y="176"/>
                    <a:pt x="492" y="175"/>
                  </a:cubicBezTo>
                  <a:cubicBezTo>
                    <a:pt x="494" y="177"/>
                    <a:pt x="490" y="178"/>
                    <a:pt x="491" y="183"/>
                  </a:cubicBezTo>
                  <a:cubicBezTo>
                    <a:pt x="491" y="184"/>
                    <a:pt x="492" y="185"/>
                    <a:pt x="492" y="186"/>
                  </a:cubicBezTo>
                  <a:cubicBezTo>
                    <a:pt x="493" y="186"/>
                    <a:pt x="494" y="185"/>
                    <a:pt x="494" y="186"/>
                  </a:cubicBezTo>
                  <a:cubicBezTo>
                    <a:pt x="494" y="188"/>
                    <a:pt x="496" y="187"/>
                    <a:pt x="496" y="188"/>
                  </a:cubicBezTo>
                  <a:cubicBezTo>
                    <a:pt x="497" y="188"/>
                    <a:pt x="498" y="190"/>
                    <a:pt x="499" y="190"/>
                  </a:cubicBezTo>
                  <a:cubicBezTo>
                    <a:pt x="500" y="190"/>
                    <a:pt x="500" y="190"/>
                    <a:pt x="501" y="190"/>
                  </a:cubicBezTo>
                  <a:cubicBezTo>
                    <a:pt x="502" y="190"/>
                    <a:pt x="502" y="191"/>
                    <a:pt x="502" y="191"/>
                  </a:cubicBezTo>
                  <a:cubicBezTo>
                    <a:pt x="504" y="192"/>
                    <a:pt x="506" y="188"/>
                    <a:pt x="507" y="191"/>
                  </a:cubicBezTo>
                  <a:cubicBezTo>
                    <a:pt x="508" y="191"/>
                    <a:pt x="508" y="189"/>
                    <a:pt x="508" y="189"/>
                  </a:cubicBezTo>
                  <a:cubicBezTo>
                    <a:pt x="509" y="189"/>
                    <a:pt x="510" y="189"/>
                    <a:pt x="511" y="189"/>
                  </a:cubicBezTo>
                  <a:cubicBezTo>
                    <a:pt x="511" y="188"/>
                    <a:pt x="510" y="186"/>
                    <a:pt x="511" y="185"/>
                  </a:cubicBezTo>
                  <a:cubicBezTo>
                    <a:pt x="513" y="185"/>
                    <a:pt x="513" y="186"/>
                    <a:pt x="513" y="188"/>
                  </a:cubicBezTo>
                  <a:cubicBezTo>
                    <a:pt x="513" y="189"/>
                    <a:pt x="517" y="189"/>
                    <a:pt x="515" y="192"/>
                  </a:cubicBezTo>
                  <a:cubicBezTo>
                    <a:pt x="514" y="193"/>
                    <a:pt x="513" y="191"/>
                    <a:pt x="512" y="191"/>
                  </a:cubicBezTo>
                  <a:cubicBezTo>
                    <a:pt x="510" y="192"/>
                    <a:pt x="510" y="194"/>
                    <a:pt x="508" y="195"/>
                  </a:cubicBezTo>
                  <a:cubicBezTo>
                    <a:pt x="507" y="195"/>
                    <a:pt x="506" y="194"/>
                    <a:pt x="505" y="195"/>
                  </a:cubicBezTo>
                  <a:cubicBezTo>
                    <a:pt x="502" y="195"/>
                    <a:pt x="503" y="198"/>
                    <a:pt x="499" y="197"/>
                  </a:cubicBezTo>
                  <a:cubicBezTo>
                    <a:pt x="497" y="196"/>
                    <a:pt x="497" y="200"/>
                    <a:pt x="496" y="201"/>
                  </a:cubicBezTo>
                  <a:cubicBezTo>
                    <a:pt x="496" y="201"/>
                    <a:pt x="495" y="200"/>
                    <a:pt x="495" y="199"/>
                  </a:cubicBezTo>
                  <a:cubicBezTo>
                    <a:pt x="493" y="201"/>
                    <a:pt x="493" y="203"/>
                    <a:pt x="489" y="203"/>
                  </a:cubicBezTo>
                  <a:cubicBezTo>
                    <a:pt x="491" y="201"/>
                    <a:pt x="489" y="201"/>
                    <a:pt x="489" y="198"/>
                  </a:cubicBezTo>
                  <a:cubicBezTo>
                    <a:pt x="491" y="197"/>
                    <a:pt x="493" y="194"/>
                    <a:pt x="495" y="197"/>
                  </a:cubicBezTo>
                  <a:cubicBezTo>
                    <a:pt x="496" y="193"/>
                    <a:pt x="493" y="193"/>
                    <a:pt x="492" y="192"/>
                  </a:cubicBezTo>
                  <a:cubicBezTo>
                    <a:pt x="489" y="191"/>
                    <a:pt x="487" y="196"/>
                    <a:pt x="485" y="196"/>
                  </a:cubicBezTo>
                  <a:cubicBezTo>
                    <a:pt x="485" y="196"/>
                    <a:pt x="482" y="197"/>
                    <a:pt x="481" y="197"/>
                  </a:cubicBezTo>
                  <a:cubicBezTo>
                    <a:pt x="480" y="197"/>
                    <a:pt x="480" y="198"/>
                    <a:pt x="480" y="199"/>
                  </a:cubicBezTo>
                  <a:cubicBezTo>
                    <a:pt x="473" y="198"/>
                    <a:pt x="474" y="203"/>
                    <a:pt x="468" y="201"/>
                  </a:cubicBezTo>
                  <a:cubicBezTo>
                    <a:pt x="470" y="202"/>
                    <a:pt x="471" y="203"/>
                    <a:pt x="466" y="203"/>
                  </a:cubicBezTo>
                  <a:cubicBezTo>
                    <a:pt x="463" y="205"/>
                    <a:pt x="462" y="211"/>
                    <a:pt x="466" y="212"/>
                  </a:cubicBezTo>
                  <a:cubicBezTo>
                    <a:pt x="466" y="215"/>
                    <a:pt x="463" y="214"/>
                    <a:pt x="464" y="217"/>
                  </a:cubicBezTo>
                  <a:cubicBezTo>
                    <a:pt x="462" y="217"/>
                    <a:pt x="461" y="217"/>
                    <a:pt x="460" y="217"/>
                  </a:cubicBezTo>
                  <a:cubicBezTo>
                    <a:pt x="459" y="217"/>
                    <a:pt x="459" y="219"/>
                    <a:pt x="458" y="219"/>
                  </a:cubicBezTo>
                  <a:cubicBezTo>
                    <a:pt x="455" y="220"/>
                    <a:pt x="452" y="220"/>
                    <a:pt x="451" y="222"/>
                  </a:cubicBezTo>
                  <a:cubicBezTo>
                    <a:pt x="450" y="223"/>
                    <a:pt x="449" y="223"/>
                    <a:pt x="448" y="224"/>
                  </a:cubicBezTo>
                  <a:cubicBezTo>
                    <a:pt x="447" y="226"/>
                    <a:pt x="447" y="228"/>
                    <a:pt x="445" y="230"/>
                  </a:cubicBezTo>
                  <a:cubicBezTo>
                    <a:pt x="444" y="231"/>
                    <a:pt x="441" y="231"/>
                    <a:pt x="442" y="236"/>
                  </a:cubicBezTo>
                  <a:cubicBezTo>
                    <a:pt x="440" y="235"/>
                    <a:pt x="440" y="233"/>
                    <a:pt x="438" y="232"/>
                  </a:cubicBezTo>
                  <a:cubicBezTo>
                    <a:pt x="436" y="233"/>
                    <a:pt x="437" y="235"/>
                    <a:pt x="435" y="235"/>
                  </a:cubicBezTo>
                  <a:cubicBezTo>
                    <a:pt x="440" y="239"/>
                    <a:pt x="439" y="243"/>
                    <a:pt x="440" y="250"/>
                  </a:cubicBezTo>
                  <a:cubicBezTo>
                    <a:pt x="437" y="249"/>
                    <a:pt x="438" y="252"/>
                    <a:pt x="438" y="252"/>
                  </a:cubicBezTo>
                  <a:cubicBezTo>
                    <a:pt x="437" y="253"/>
                    <a:pt x="436" y="252"/>
                    <a:pt x="435" y="252"/>
                  </a:cubicBezTo>
                  <a:cubicBezTo>
                    <a:pt x="434" y="253"/>
                    <a:pt x="434" y="254"/>
                    <a:pt x="433" y="255"/>
                  </a:cubicBezTo>
                  <a:cubicBezTo>
                    <a:pt x="432" y="256"/>
                    <a:pt x="430" y="258"/>
                    <a:pt x="429" y="258"/>
                  </a:cubicBezTo>
                  <a:cubicBezTo>
                    <a:pt x="428" y="259"/>
                    <a:pt x="426" y="258"/>
                    <a:pt x="425" y="259"/>
                  </a:cubicBezTo>
                  <a:cubicBezTo>
                    <a:pt x="422" y="260"/>
                    <a:pt x="421" y="263"/>
                    <a:pt x="420" y="265"/>
                  </a:cubicBezTo>
                  <a:cubicBezTo>
                    <a:pt x="417" y="265"/>
                    <a:pt x="417" y="269"/>
                    <a:pt x="414" y="269"/>
                  </a:cubicBezTo>
                  <a:cubicBezTo>
                    <a:pt x="415" y="273"/>
                    <a:pt x="411" y="282"/>
                    <a:pt x="416" y="282"/>
                  </a:cubicBezTo>
                  <a:cubicBezTo>
                    <a:pt x="414" y="286"/>
                    <a:pt x="418" y="286"/>
                    <a:pt x="418" y="292"/>
                  </a:cubicBezTo>
                  <a:cubicBezTo>
                    <a:pt x="418" y="293"/>
                    <a:pt x="419" y="293"/>
                    <a:pt x="420" y="294"/>
                  </a:cubicBezTo>
                  <a:cubicBezTo>
                    <a:pt x="418" y="297"/>
                    <a:pt x="420" y="297"/>
                    <a:pt x="420" y="302"/>
                  </a:cubicBezTo>
                  <a:cubicBezTo>
                    <a:pt x="418" y="302"/>
                    <a:pt x="416" y="303"/>
                    <a:pt x="415" y="304"/>
                  </a:cubicBezTo>
                  <a:cubicBezTo>
                    <a:pt x="413" y="304"/>
                    <a:pt x="415" y="302"/>
                    <a:pt x="414" y="301"/>
                  </a:cubicBezTo>
                  <a:cubicBezTo>
                    <a:pt x="413" y="299"/>
                    <a:pt x="412" y="300"/>
                    <a:pt x="411" y="299"/>
                  </a:cubicBezTo>
                  <a:cubicBezTo>
                    <a:pt x="410" y="299"/>
                    <a:pt x="410" y="296"/>
                    <a:pt x="408" y="297"/>
                  </a:cubicBezTo>
                  <a:cubicBezTo>
                    <a:pt x="409" y="294"/>
                    <a:pt x="410" y="292"/>
                    <a:pt x="406" y="291"/>
                  </a:cubicBezTo>
                  <a:cubicBezTo>
                    <a:pt x="408" y="286"/>
                    <a:pt x="405" y="286"/>
                    <a:pt x="405" y="281"/>
                  </a:cubicBezTo>
                  <a:cubicBezTo>
                    <a:pt x="404" y="281"/>
                    <a:pt x="403" y="282"/>
                    <a:pt x="402" y="282"/>
                  </a:cubicBezTo>
                  <a:cubicBezTo>
                    <a:pt x="402" y="281"/>
                    <a:pt x="402" y="280"/>
                    <a:pt x="402" y="279"/>
                  </a:cubicBezTo>
                  <a:cubicBezTo>
                    <a:pt x="400" y="280"/>
                    <a:pt x="394" y="281"/>
                    <a:pt x="393" y="279"/>
                  </a:cubicBezTo>
                  <a:cubicBezTo>
                    <a:pt x="392" y="278"/>
                    <a:pt x="392" y="277"/>
                    <a:pt x="391" y="277"/>
                  </a:cubicBezTo>
                  <a:cubicBezTo>
                    <a:pt x="390" y="277"/>
                    <a:pt x="388" y="279"/>
                    <a:pt x="386" y="278"/>
                  </a:cubicBezTo>
                  <a:cubicBezTo>
                    <a:pt x="386" y="278"/>
                    <a:pt x="390" y="274"/>
                    <a:pt x="386" y="276"/>
                  </a:cubicBezTo>
                  <a:cubicBezTo>
                    <a:pt x="385" y="276"/>
                    <a:pt x="386" y="277"/>
                    <a:pt x="385" y="277"/>
                  </a:cubicBezTo>
                  <a:cubicBezTo>
                    <a:pt x="382" y="277"/>
                    <a:pt x="377" y="277"/>
                    <a:pt x="374" y="276"/>
                  </a:cubicBezTo>
                  <a:cubicBezTo>
                    <a:pt x="371" y="276"/>
                    <a:pt x="373" y="280"/>
                    <a:pt x="373" y="282"/>
                  </a:cubicBezTo>
                  <a:cubicBezTo>
                    <a:pt x="366" y="281"/>
                    <a:pt x="359" y="280"/>
                    <a:pt x="352" y="279"/>
                  </a:cubicBezTo>
                  <a:cubicBezTo>
                    <a:pt x="351" y="280"/>
                    <a:pt x="350" y="281"/>
                    <a:pt x="349" y="281"/>
                  </a:cubicBezTo>
                  <a:cubicBezTo>
                    <a:pt x="348" y="281"/>
                    <a:pt x="349" y="283"/>
                    <a:pt x="347" y="283"/>
                  </a:cubicBezTo>
                  <a:cubicBezTo>
                    <a:pt x="346" y="283"/>
                    <a:pt x="346" y="284"/>
                    <a:pt x="346" y="285"/>
                  </a:cubicBezTo>
                  <a:cubicBezTo>
                    <a:pt x="344" y="286"/>
                    <a:pt x="343" y="285"/>
                    <a:pt x="341" y="285"/>
                  </a:cubicBezTo>
                  <a:cubicBezTo>
                    <a:pt x="340" y="286"/>
                    <a:pt x="340" y="288"/>
                    <a:pt x="338" y="288"/>
                  </a:cubicBezTo>
                  <a:cubicBezTo>
                    <a:pt x="338" y="290"/>
                    <a:pt x="336" y="295"/>
                    <a:pt x="339" y="296"/>
                  </a:cubicBezTo>
                  <a:cubicBezTo>
                    <a:pt x="338" y="297"/>
                    <a:pt x="337" y="299"/>
                    <a:pt x="335" y="301"/>
                  </a:cubicBezTo>
                  <a:cubicBezTo>
                    <a:pt x="335" y="304"/>
                    <a:pt x="335" y="307"/>
                    <a:pt x="335" y="310"/>
                  </a:cubicBezTo>
                  <a:cubicBezTo>
                    <a:pt x="335" y="312"/>
                    <a:pt x="336" y="312"/>
                    <a:pt x="336" y="314"/>
                  </a:cubicBezTo>
                  <a:cubicBezTo>
                    <a:pt x="337" y="316"/>
                    <a:pt x="337" y="320"/>
                    <a:pt x="335" y="322"/>
                  </a:cubicBezTo>
                  <a:cubicBezTo>
                    <a:pt x="335" y="324"/>
                    <a:pt x="338" y="322"/>
                    <a:pt x="339" y="323"/>
                  </a:cubicBezTo>
                  <a:cubicBezTo>
                    <a:pt x="339" y="323"/>
                    <a:pt x="337" y="325"/>
                    <a:pt x="338" y="325"/>
                  </a:cubicBezTo>
                  <a:cubicBezTo>
                    <a:pt x="337" y="325"/>
                    <a:pt x="339" y="326"/>
                    <a:pt x="339" y="326"/>
                  </a:cubicBezTo>
                  <a:cubicBezTo>
                    <a:pt x="339" y="328"/>
                    <a:pt x="340" y="327"/>
                    <a:pt x="341" y="328"/>
                  </a:cubicBezTo>
                  <a:cubicBezTo>
                    <a:pt x="341" y="328"/>
                    <a:pt x="341" y="330"/>
                    <a:pt x="341" y="330"/>
                  </a:cubicBezTo>
                  <a:cubicBezTo>
                    <a:pt x="341" y="330"/>
                    <a:pt x="342" y="330"/>
                    <a:pt x="342" y="330"/>
                  </a:cubicBezTo>
                  <a:cubicBezTo>
                    <a:pt x="342" y="330"/>
                    <a:pt x="342" y="332"/>
                    <a:pt x="342" y="332"/>
                  </a:cubicBezTo>
                  <a:cubicBezTo>
                    <a:pt x="343" y="333"/>
                    <a:pt x="346" y="335"/>
                    <a:pt x="346" y="337"/>
                  </a:cubicBezTo>
                  <a:cubicBezTo>
                    <a:pt x="355" y="338"/>
                    <a:pt x="360" y="335"/>
                    <a:pt x="365" y="337"/>
                  </a:cubicBezTo>
                  <a:cubicBezTo>
                    <a:pt x="366" y="337"/>
                    <a:pt x="366" y="336"/>
                    <a:pt x="367" y="335"/>
                  </a:cubicBezTo>
                  <a:cubicBezTo>
                    <a:pt x="368" y="333"/>
                    <a:pt x="370" y="331"/>
                    <a:pt x="371" y="329"/>
                  </a:cubicBezTo>
                  <a:cubicBezTo>
                    <a:pt x="371" y="328"/>
                    <a:pt x="372" y="327"/>
                    <a:pt x="371" y="326"/>
                  </a:cubicBezTo>
                  <a:cubicBezTo>
                    <a:pt x="374" y="323"/>
                    <a:pt x="382" y="320"/>
                    <a:pt x="388" y="323"/>
                  </a:cubicBezTo>
                  <a:cubicBezTo>
                    <a:pt x="385" y="326"/>
                    <a:pt x="385" y="331"/>
                    <a:pt x="382" y="334"/>
                  </a:cubicBezTo>
                  <a:cubicBezTo>
                    <a:pt x="381" y="337"/>
                    <a:pt x="384" y="337"/>
                    <a:pt x="383" y="339"/>
                  </a:cubicBezTo>
                  <a:cubicBezTo>
                    <a:pt x="381" y="340"/>
                    <a:pt x="380" y="343"/>
                    <a:pt x="379" y="345"/>
                  </a:cubicBezTo>
                  <a:cubicBezTo>
                    <a:pt x="378" y="346"/>
                    <a:pt x="379" y="347"/>
                    <a:pt x="378" y="346"/>
                  </a:cubicBezTo>
                  <a:cubicBezTo>
                    <a:pt x="377" y="349"/>
                    <a:pt x="383" y="346"/>
                    <a:pt x="381" y="350"/>
                  </a:cubicBezTo>
                  <a:cubicBezTo>
                    <a:pt x="384" y="350"/>
                    <a:pt x="385" y="348"/>
                    <a:pt x="388" y="349"/>
                  </a:cubicBezTo>
                  <a:cubicBezTo>
                    <a:pt x="388" y="351"/>
                    <a:pt x="390" y="351"/>
                    <a:pt x="391" y="352"/>
                  </a:cubicBezTo>
                  <a:cubicBezTo>
                    <a:pt x="397" y="350"/>
                    <a:pt x="397" y="354"/>
                    <a:pt x="405" y="354"/>
                  </a:cubicBezTo>
                  <a:cubicBezTo>
                    <a:pt x="402" y="357"/>
                    <a:pt x="406" y="360"/>
                    <a:pt x="402" y="362"/>
                  </a:cubicBezTo>
                  <a:cubicBezTo>
                    <a:pt x="405" y="365"/>
                    <a:pt x="403" y="372"/>
                    <a:pt x="402" y="375"/>
                  </a:cubicBezTo>
                  <a:cubicBezTo>
                    <a:pt x="403" y="377"/>
                    <a:pt x="404" y="377"/>
                    <a:pt x="407" y="377"/>
                  </a:cubicBezTo>
                  <a:cubicBezTo>
                    <a:pt x="406" y="380"/>
                    <a:pt x="409" y="379"/>
                    <a:pt x="409" y="381"/>
                  </a:cubicBezTo>
                  <a:cubicBezTo>
                    <a:pt x="409" y="382"/>
                    <a:pt x="413" y="381"/>
                    <a:pt x="413" y="383"/>
                  </a:cubicBezTo>
                  <a:cubicBezTo>
                    <a:pt x="417" y="380"/>
                    <a:pt x="424" y="384"/>
                    <a:pt x="427" y="382"/>
                  </a:cubicBezTo>
                  <a:cubicBezTo>
                    <a:pt x="427" y="383"/>
                    <a:pt x="427" y="383"/>
                    <a:pt x="427" y="384"/>
                  </a:cubicBezTo>
                  <a:cubicBezTo>
                    <a:pt x="429" y="384"/>
                    <a:pt x="433" y="382"/>
                    <a:pt x="433" y="385"/>
                  </a:cubicBezTo>
                  <a:cubicBezTo>
                    <a:pt x="434" y="385"/>
                    <a:pt x="435" y="384"/>
                    <a:pt x="436" y="384"/>
                  </a:cubicBezTo>
                  <a:cubicBezTo>
                    <a:pt x="437" y="383"/>
                    <a:pt x="438" y="383"/>
                    <a:pt x="439" y="382"/>
                  </a:cubicBezTo>
                  <a:cubicBezTo>
                    <a:pt x="439" y="381"/>
                    <a:pt x="440" y="382"/>
                    <a:pt x="440" y="381"/>
                  </a:cubicBezTo>
                  <a:cubicBezTo>
                    <a:pt x="440" y="379"/>
                    <a:pt x="442" y="381"/>
                    <a:pt x="442" y="379"/>
                  </a:cubicBezTo>
                  <a:cubicBezTo>
                    <a:pt x="442" y="379"/>
                    <a:pt x="442" y="377"/>
                    <a:pt x="442" y="377"/>
                  </a:cubicBezTo>
                  <a:cubicBezTo>
                    <a:pt x="443" y="376"/>
                    <a:pt x="444" y="378"/>
                    <a:pt x="443" y="378"/>
                  </a:cubicBezTo>
                  <a:cubicBezTo>
                    <a:pt x="444" y="378"/>
                    <a:pt x="445" y="377"/>
                    <a:pt x="446" y="376"/>
                  </a:cubicBezTo>
                  <a:cubicBezTo>
                    <a:pt x="447" y="375"/>
                    <a:pt x="449" y="374"/>
                    <a:pt x="451" y="372"/>
                  </a:cubicBezTo>
                  <a:cubicBezTo>
                    <a:pt x="451" y="372"/>
                    <a:pt x="452" y="371"/>
                    <a:pt x="452" y="370"/>
                  </a:cubicBezTo>
                  <a:cubicBezTo>
                    <a:pt x="453" y="371"/>
                    <a:pt x="465" y="372"/>
                    <a:pt x="459" y="374"/>
                  </a:cubicBezTo>
                  <a:cubicBezTo>
                    <a:pt x="459" y="375"/>
                    <a:pt x="462" y="375"/>
                    <a:pt x="464" y="375"/>
                  </a:cubicBezTo>
                  <a:cubicBezTo>
                    <a:pt x="465" y="375"/>
                    <a:pt x="464" y="373"/>
                    <a:pt x="465" y="372"/>
                  </a:cubicBezTo>
                  <a:cubicBezTo>
                    <a:pt x="468" y="372"/>
                    <a:pt x="471" y="372"/>
                    <a:pt x="474" y="372"/>
                  </a:cubicBezTo>
                  <a:cubicBezTo>
                    <a:pt x="472" y="376"/>
                    <a:pt x="479" y="375"/>
                    <a:pt x="482" y="376"/>
                  </a:cubicBezTo>
                  <a:cubicBezTo>
                    <a:pt x="483" y="376"/>
                    <a:pt x="482" y="377"/>
                    <a:pt x="484" y="377"/>
                  </a:cubicBezTo>
                  <a:cubicBezTo>
                    <a:pt x="484" y="377"/>
                    <a:pt x="485" y="378"/>
                    <a:pt x="486" y="378"/>
                  </a:cubicBezTo>
                  <a:cubicBezTo>
                    <a:pt x="488" y="379"/>
                    <a:pt x="489" y="377"/>
                    <a:pt x="491" y="377"/>
                  </a:cubicBezTo>
                  <a:cubicBezTo>
                    <a:pt x="496" y="376"/>
                    <a:pt x="502" y="378"/>
                    <a:pt x="508" y="378"/>
                  </a:cubicBezTo>
                  <a:cubicBezTo>
                    <a:pt x="508" y="381"/>
                    <a:pt x="509" y="383"/>
                    <a:pt x="509" y="381"/>
                  </a:cubicBezTo>
                  <a:cubicBezTo>
                    <a:pt x="511" y="381"/>
                    <a:pt x="510" y="382"/>
                    <a:pt x="509" y="382"/>
                  </a:cubicBezTo>
                  <a:cubicBezTo>
                    <a:pt x="509" y="385"/>
                    <a:pt x="512" y="382"/>
                    <a:pt x="514" y="384"/>
                  </a:cubicBezTo>
                  <a:cubicBezTo>
                    <a:pt x="514" y="384"/>
                    <a:pt x="514" y="386"/>
                    <a:pt x="514" y="387"/>
                  </a:cubicBezTo>
                  <a:cubicBezTo>
                    <a:pt x="515" y="387"/>
                    <a:pt x="517" y="386"/>
                    <a:pt x="519" y="387"/>
                  </a:cubicBezTo>
                  <a:cubicBezTo>
                    <a:pt x="518" y="389"/>
                    <a:pt x="520" y="390"/>
                    <a:pt x="521" y="391"/>
                  </a:cubicBezTo>
                  <a:cubicBezTo>
                    <a:pt x="523" y="393"/>
                    <a:pt x="525" y="394"/>
                    <a:pt x="526" y="397"/>
                  </a:cubicBezTo>
                  <a:cubicBezTo>
                    <a:pt x="533" y="397"/>
                    <a:pt x="536" y="401"/>
                    <a:pt x="542" y="398"/>
                  </a:cubicBezTo>
                  <a:cubicBezTo>
                    <a:pt x="541" y="403"/>
                    <a:pt x="549" y="398"/>
                    <a:pt x="547" y="403"/>
                  </a:cubicBezTo>
                  <a:cubicBezTo>
                    <a:pt x="551" y="401"/>
                    <a:pt x="551" y="406"/>
                    <a:pt x="554" y="407"/>
                  </a:cubicBezTo>
                  <a:cubicBezTo>
                    <a:pt x="555" y="407"/>
                    <a:pt x="555" y="410"/>
                    <a:pt x="558" y="409"/>
                  </a:cubicBezTo>
                  <a:cubicBezTo>
                    <a:pt x="554" y="412"/>
                    <a:pt x="559" y="411"/>
                    <a:pt x="559" y="415"/>
                  </a:cubicBezTo>
                  <a:cubicBezTo>
                    <a:pt x="559" y="417"/>
                    <a:pt x="561" y="416"/>
                    <a:pt x="562" y="417"/>
                  </a:cubicBezTo>
                  <a:cubicBezTo>
                    <a:pt x="563" y="418"/>
                    <a:pt x="562" y="420"/>
                    <a:pt x="565" y="419"/>
                  </a:cubicBezTo>
                  <a:cubicBezTo>
                    <a:pt x="560" y="424"/>
                    <a:pt x="571" y="425"/>
                    <a:pt x="567" y="429"/>
                  </a:cubicBezTo>
                  <a:cubicBezTo>
                    <a:pt x="569" y="429"/>
                    <a:pt x="571" y="429"/>
                    <a:pt x="571" y="431"/>
                  </a:cubicBezTo>
                  <a:cubicBezTo>
                    <a:pt x="577" y="430"/>
                    <a:pt x="585" y="432"/>
                    <a:pt x="587" y="437"/>
                  </a:cubicBezTo>
                  <a:cubicBezTo>
                    <a:pt x="593" y="437"/>
                    <a:pt x="596" y="439"/>
                    <a:pt x="602" y="438"/>
                  </a:cubicBezTo>
                  <a:cubicBezTo>
                    <a:pt x="603" y="439"/>
                    <a:pt x="600" y="440"/>
                    <a:pt x="600" y="440"/>
                  </a:cubicBezTo>
                  <a:cubicBezTo>
                    <a:pt x="601" y="442"/>
                    <a:pt x="609" y="440"/>
                    <a:pt x="613" y="441"/>
                  </a:cubicBezTo>
                  <a:cubicBezTo>
                    <a:pt x="613" y="442"/>
                    <a:pt x="614" y="442"/>
                    <a:pt x="615" y="442"/>
                  </a:cubicBezTo>
                  <a:cubicBezTo>
                    <a:pt x="615" y="444"/>
                    <a:pt x="618" y="443"/>
                    <a:pt x="619" y="444"/>
                  </a:cubicBezTo>
                  <a:cubicBezTo>
                    <a:pt x="619" y="445"/>
                    <a:pt x="619" y="446"/>
                    <a:pt x="619" y="447"/>
                  </a:cubicBezTo>
                  <a:cubicBezTo>
                    <a:pt x="619" y="447"/>
                    <a:pt x="621" y="446"/>
                    <a:pt x="621" y="447"/>
                  </a:cubicBezTo>
                  <a:cubicBezTo>
                    <a:pt x="622" y="447"/>
                    <a:pt x="621" y="450"/>
                    <a:pt x="624" y="449"/>
                  </a:cubicBezTo>
                  <a:cubicBezTo>
                    <a:pt x="624" y="461"/>
                    <a:pt x="624" y="473"/>
                    <a:pt x="624" y="485"/>
                  </a:cubicBezTo>
                  <a:cubicBezTo>
                    <a:pt x="619" y="484"/>
                    <a:pt x="624" y="492"/>
                    <a:pt x="619" y="490"/>
                  </a:cubicBezTo>
                  <a:cubicBezTo>
                    <a:pt x="618" y="494"/>
                    <a:pt x="618" y="498"/>
                    <a:pt x="618" y="502"/>
                  </a:cubicBezTo>
                  <a:cubicBezTo>
                    <a:pt x="618" y="504"/>
                    <a:pt x="620" y="509"/>
                    <a:pt x="619" y="514"/>
                  </a:cubicBezTo>
                  <a:cubicBezTo>
                    <a:pt x="619" y="514"/>
                    <a:pt x="618" y="514"/>
                    <a:pt x="618" y="515"/>
                  </a:cubicBezTo>
                  <a:cubicBezTo>
                    <a:pt x="618" y="515"/>
                    <a:pt x="618" y="517"/>
                    <a:pt x="618" y="517"/>
                  </a:cubicBezTo>
                  <a:cubicBezTo>
                    <a:pt x="617" y="518"/>
                    <a:pt x="614" y="519"/>
                    <a:pt x="615" y="523"/>
                  </a:cubicBezTo>
                  <a:cubicBezTo>
                    <a:pt x="613" y="524"/>
                    <a:pt x="612" y="526"/>
                    <a:pt x="610" y="527"/>
                  </a:cubicBezTo>
                  <a:cubicBezTo>
                    <a:pt x="609" y="527"/>
                    <a:pt x="610" y="529"/>
                    <a:pt x="610" y="530"/>
                  </a:cubicBezTo>
                  <a:cubicBezTo>
                    <a:pt x="609" y="531"/>
                    <a:pt x="607" y="530"/>
                    <a:pt x="607" y="530"/>
                  </a:cubicBezTo>
                  <a:cubicBezTo>
                    <a:pt x="607" y="531"/>
                    <a:pt x="608" y="532"/>
                    <a:pt x="607" y="533"/>
                  </a:cubicBezTo>
                  <a:cubicBezTo>
                    <a:pt x="606" y="533"/>
                    <a:pt x="603" y="533"/>
                    <a:pt x="602" y="535"/>
                  </a:cubicBezTo>
                  <a:cubicBezTo>
                    <a:pt x="602" y="536"/>
                    <a:pt x="600" y="536"/>
                    <a:pt x="598" y="537"/>
                  </a:cubicBezTo>
                  <a:cubicBezTo>
                    <a:pt x="597" y="538"/>
                    <a:pt x="596" y="539"/>
                    <a:pt x="595" y="540"/>
                  </a:cubicBezTo>
                  <a:cubicBezTo>
                    <a:pt x="595" y="540"/>
                    <a:pt x="594" y="538"/>
                    <a:pt x="593" y="538"/>
                  </a:cubicBezTo>
                  <a:cubicBezTo>
                    <a:pt x="593" y="538"/>
                    <a:pt x="593" y="540"/>
                    <a:pt x="592" y="540"/>
                  </a:cubicBezTo>
                  <a:cubicBezTo>
                    <a:pt x="590" y="540"/>
                    <a:pt x="590" y="540"/>
                    <a:pt x="589" y="542"/>
                  </a:cubicBezTo>
                  <a:cubicBezTo>
                    <a:pt x="585" y="540"/>
                    <a:pt x="582" y="545"/>
                    <a:pt x="580" y="547"/>
                  </a:cubicBezTo>
                  <a:cubicBezTo>
                    <a:pt x="580" y="547"/>
                    <a:pt x="578" y="546"/>
                    <a:pt x="578" y="547"/>
                  </a:cubicBezTo>
                  <a:cubicBezTo>
                    <a:pt x="577" y="547"/>
                    <a:pt x="576" y="548"/>
                    <a:pt x="575" y="549"/>
                  </a:cubicBezTo>
                  <a:cubicBezTo>
                    <a:pt x="575" y="550"/>
                    <a:pt x="573" y="551"/>
                    <a:pt x="573" y="551"/>
                  </a:cubicBezTo>
                  <a:cubicBezTo>
                    <a:pt x="573" y="552"/>
                    <a:pt x="575" y="555"/>
                    <a:pt x="572" y="554"/>
                  </a:cubicBezTo>
                  <a:cubicBezTo>
                    <a:pt x="573" y="559"/>
                    <a:pt x="570" y="561"/>
                    <a:pt x="571" y="567"/>
                  </a:cubicBezTo>
                  <a:cubicBezTo>
                    <a:pt x="567" y="566"/>
                    <a:pt x="569" y="569"/>
                    <a:pt x="568" y="570"/>
                  </a:cubicBezTo>
                  <a:cubicBezTo>
                    <a:pt x="568" y="570"/>
                    <a:pt x="566" y="570"/>
                    <a:pt x="566" y="570"/>
                  </a:cubicBezTo>
                  <a:cubicBezTo>
                    <a:pt x="566" y="571"/>
                    <a:pt x="568" y="572"/>
                    <a:pt x="566" y="573"/>
                  </a:cubicBezTo>
                  <a:cubicBezTo>
                    <a:pt x="564" y="573"/>
                    <a:pt x="564" y="577"/>
                    <a:pt x="561" y="577"/>
                  </a:cubicBezTo>
                  <a:cubicBezTo>
                    <a:pt x="561" y="577"/>
                    <a:pt x="559" y="579"/>
                    <a:pt x="559" y="580"/>
                  </a:cubicBezTo>
                  <a:cubicBezTo>
                    <a:pt x="558" y="581"/>
                    <a:pt x="556" y="585"/>
                    <a:pt x="553" y="587"/>
                  </a:cubicBezTo>
                  <a:cubicBezTo>
                    <a:pt x="553" y="588"/>
                    <a:pt x="553" y="590"/>
                    <a:pt x="553" y="591"/>
                  </a:cubicBezTo>
                  <a:cubicBezTo>
                    <a:pt x="551" y="592"/>
                    <a:pt x="549" y="593"/>
                    <a:pt x="549" y="596"/>
                  </a:cubicBezTo>
                  <a:cubicBezTo>
                    <a:pt x="547" y="596"/>
                    <a:pt x="546" y="596"/>
                    <a:pt x="544" y="596"/>
                  </a:cubicBezTo>
                  <a:cubicBezTo>
                    <a:pt x="544" y="597"/>
                    <a:pt x="545" y="597"/>
                    <a:pt x="546" y="597"/>
                  </a:cubicBezTo>
                  <a:cubicBezTo>
                    <a:pt x="546" y="599"/>
                    <a:pt x="544" y="598"/>
                    <a:pt x="542" y="598"/>
                  </a:cubicBezTo>
                  <a:cubicBezTo>
                    <a:pt x="541" y="599"/>
                    <a:pt x="540" y="601"/>
                    <a:pt x="540" y="603"/>
                  </a:cubicBezTo>
                  <a:cubicBezTo>
                    <a:pt x="539" y="602"/>
                    <a:pt x="538" y="602"/>
                    <a:pt x="538" y="604"/>
                  </a:cubicBezTo>
                  <a:cubicBezTo>
                    <a:pt x="537" y="604"/>
                    <a:pt x="537" y="603"/>
                    <a:pt x="537" y="602"/>
                  </a:cubicBezTo>
                  <a:cubicBezTo>
                    <a:pt x="535" y="602"/>
                    <a:pt x="533" y="602"/>
                    <a:pt x="533" y="601"/>
                  </a:cubicBezTo>
                  <a:cubicBezTo>
                    <a:pt x="532" y="602"/>
                    <a:pt x="532" y="604"/>
                    <a:pt x="529" y="603"/>
                  </a:cubicBezTo>
                  <a:cubicBezTo>
                    <a:pt x="529" y="606"/>
                    <a:pt x="532" y="607"/>
                    <a:pt x="532" y="609"/>
                  </a:cubicBezTo>
                  <a:cubicBezTo>
                    <a:pt x="532" y="612"/>
                    <a:pt x="528" y="614"/>
                    <a:pt x="531" y="616"/>
                  </a:cubicBezTo>
                  <a:cubicBezTo>
                    <a:pt x="530" y="619"/>
                    <a:pt x="524" y="616"/>
                    <a:pt x="524" y="618"/>
                  </a:cubicBezTo>
                  <a:cubicBezTo>
                    <a:pt x="522" y="618"/>
                    <a:pt x="523" y="620"/>
                    <a:pt x="522" y="621"/>
                  </a:cubicBezTo>
                  <a:cubicBezTo>
                    <a:pt x="521" y="622"/>
                    <a:pt x="517" y="621"/>
                    <a:pt x="518" y="624"/>
                  </a:cubicBezTo>
                  <a:cubicBezTo>
                    <a:pt x="515" y="622"/>
                    <a:pt x="507" y="622"/>
                    <a:pt x="506" y="626"/>
                  </a:cubicBezTo>
                  <a:cubicBezTo>
                    <a:pt x="506" y="627"/>
                    <a:pt x="507" y="626"/>
                    <a:pt x="507" y="626"/>
                  </a:cubicBezTo>
                  <a:cubicBezTo>
                    <a:pt x="510" y="626"/>
                    <a:pt x="507" y="629"/>
                    <a:pt x="505" y="628"/>
                  </a:cubicBezTo>
                  <a:cubicBezTo>
                    <a:pt x="505" y="631"/>
                    <a:pt x="501" y="634"/>
                    <a:pt x="504" y="635"/>
                  </a:cubicBezTo>
                  <a:cubicBezTo>
                    <a:pt x="504" y="636"/>
                    <a:pt x="502" y="636"/>
                    <a:pt x="501" y="636"/>
                  </a:cubicBezTo>
                  <a:cubicBezTo>
                    <a:pt x="501" y="636"/>
                    <a:pt x="500" y="635"/>
                    <a:pt x="500" y="635"/>
                  </a:cubicBezTo>
                  <a:cubicBezTo>
                    <a:pt x="499" y="635"/>
                    <a:pt x="496" y="638"/>
                    <a:pt x="496" y="634"/>
                  </a:cubicBezTo>
                  <a:cubicBezTo>
                    <a:pt x="495" y="634"/>
                    <a:pt x="495" y="637"/>
                    <a:pt x="494" y="635"/>
                  </a:cubicBezTo>
                  <a:cubicBezTo>
                    <a:pt x="492" y="636"/>
                    <a:pt x="495" y="642"/>
                    <a:pt x="495" y="644"/>
                  </a:cubicBezTo>
                  <a:cubicBezTo>
                    <a:pt x="496" y="647"/>
                    <a:pt x="494" y="647"/>
                    <a:pt x="493" y="649"/>
                  </a:cubicBezTo>
                  <a:cubicBezTo>
                    <a:pt x="493" y="651"/>
                    <a:pt x="493" y="653"/>
                    <a:pt x="489" y="653"/>
                  </a:cubicBezTo>
                  <a:cubicBezTo>
                    <a:pt x="489" y="654"/>
                    <a:pt x="492" y="655"/>
                    <a:pt x="492" y="655"/>
                  </a:cubicBezTo>
                  <a:cubicBezTo>
                    <a:pt x="492" y="657"/>
                    <a:pt x="490" y="655"/>
                    <a:pt x="489" y="655"/>
                  </a:cubicBezTo>
                  <a:cubicBezTo>
                    <a:pt x="489" y="656"/>
                    <a:pt x="488" y="659"/>
                    <a:pt x="489" y="658"/>
                  </a:cubicBezTo>
                  <a:cubicBezTo>
                    <a:pt x="489" y="660"/>
                    <a:pt x="488" y="659"/>
                    <a:pt x="487" y="658"/>
                  </a:cubicBezTo>
                  <a:cubicBezTo>
                    <a:pt x="487" y="659"/>
                    <a:pt x="486" y="660"/>
                    <a:pt x="486" y="660"/>
                  </a:cubicBezTo>
                  <a:cubicBezTo>
                    <a:pt x="484" y="657"/>
                    <a:pt x="486" y="660"/>
                    <a:pt x="485" y="662"/>
                  </a:cubicBezTo>
                  <a:cubicBezTo>
                    <a:pt x="483" y="664"/>
                    <a:pt x="482" y="661"/>
                    <a:pt x="480" y="663"/>
                  </a:cubicBezTo>
                  <a:cubicBezTo>
                    <a:pt x="478" y="666"/>
                    <a:pt x="485" y="666"/>
                    <a:pt x="481" y="668"/>
                  </a:cubicBezTo>
                  <a:cubicBezTo>
                    <a:pt x="481" y="669"/>
                    <a:pt x="483" y="669"/>
                    <a:pt x="485" y="669"/>
                  </a:cubicBezTo>
                  <a:cubicBezTo>
                    <a:pt x="484" y="671"/>
                    <a:pt x="485" y="673"/>
                    <a:pt x="487" y="673"/>
                  </a:cubicBezTo>
                  <a:cubicBezTo>
                    <a:pt x="489" y="675"/>
                    <a:pt x="485" y="676"/>
                    <a:pt x="485" y="677"/>
                  </a:cubicBezTo>
                  <a:cubicBezTo>
                    <a:pt x="485" y="678"/>
                    <a:pt x="485" y="679"/>
                    <a:pt x="486" y="679"/>
                  </a:cubicBezTo>
                  <a:cubicBezTo>
                    <a:pt x="485" y="680"/>
                    <a:pt x="485" y="678"/>
                    <a:pt x="485" y="679"/>
                  </a:cubicBezTo>
                  <a:cubicBezTo>
                    <a:pt x="483" y="679"/>
                    <a:pt x="483" y="681"/>
                    <a:pt x="480" y="681"/>
                  </a:cubicBezTo>
                  <a:cubicBezTo>
                    <a:pt x="482" y="683"/>
                    <a:pt x="481" y="684"/>
                    <a:pt x="478" y="683"/>
                  </a:cubicBezTo>
                  <a:cubicBezTo>
                    <a:pt x="479" y="687"/>
                    <a:pt x="476" y="686"/>
                    <a:pt x="476" y="689"/>
                  </a:cubicBezTo>
                  <a:cubicBezTo>
                    <a:pt x="472" y="690"/>
                    <a:pt x="477" y="694"/>
                    <a:pt x="473" y="691"/>
                  </a:cubicBezTo>
                  <a:cubicBezTo>
                    <a:pt x="474" y="694"/>
                    <a:pt x="472" y="697"/>
                    <a:pt x="473" y="700"/>
                  </a:cubicBezTo>
                  <a:cubicBezTo>
                    <a:pt x="473" y="700"/>
                    <a:pt x="474" y="701"/>
                    <a:pt x="474" y="701"/>
                  </a:cubicBezTo>
                  <a:cubicBezTo>
                    <a:pt x="474" y="703"/>
                    <a:pt x="472" y="703"/>
                    <a:pt x="474" y="706"/>
                  </a:cubicBezTo>
                  <a:cubicBezTo>
                    <a:pt x="476" y="707"/>
                    <a:pt x="474" y="708"/>
                    <a:pt x="475" y="711"/>
                  </a:cubicBezTo>
                  <a:cubicBezTo>
                    <a:pt x="476" y="714"/>
                    <a:pt x="479" y="715"/>
                    <a:pt x="480" y="717"/>
                  </a:cubicBezTo>
                  <a:cubicBezTo>
                    <a:pt x="483" y="720"/>
                    <a:pt x="485" y="716"/>
                    <a:pt x="487" y="719"/>
                  </a:cubicBezTo>
                  <a:cubicBezTo>
                    <a:pt x="488" y="723"/>
                    <a:pt x="484" y="720"/>
                    <a:pt x="481" y="721"/>
                  </a:cubicBezTo>
                  <a:cubicBezTo>
                    <a:pt x="476" y="722"/>
                    <a:pt x="471" y="724"/>
                    <a:pt x="467" y="723"/>
                  </a:cubicBezTo>
                  <a:cubicBezTo>
                    <a:pt x="467" y="723"/>
                    <a:pt x="467" y="721"/>
                    <a:pt x="467" y="721"/>
                  </a:cubicBezTo>
                  <a:cubicBezTo>
                    <a:pt x="462" y="722"/>
                    <a:pt x="460" y="719"/>
                    <a:pt x="456" y="719"/>
                  </a:cubicBezTo>
                  <a:cubicBezTo>
                    <a:pt x="456" y="717"/>
                    <a:pt x="456" y="716"/>
                    <a:pt x="456" y="715"/>
                  </a:cubicBezTo>
                  <a:cubicBezTo>
                    <a:pt x="456" y="712"/>
                    <a:pt x="452" y="714"/>
                    <a:pt x="452" y="711"/>
                  </a:cubicBezTo>
                  <a:cubicBezTo>
                    <a:pt x="452" y="711"/>
                    <a:pt x="451" y="710"/>
                    <a:pt x="451" y="709"/>
                  </a:cubicBezTo>
                  <a:cubicBezTo>
                    <a:pt x="451" y="708"/>
                    <a:pt x="449" y="708"/>
                    <a:pt x="449" y="708"/>
                  </a:cubicBezTo>
                  <a:cubicBezTo>
                    <a:pt x="449" y="707"/>
                    <a:pt x="452" y="705"/>
                    <a:pt x="449" y="704"/>
                  </a:cubicBezTo>
                  <a:cubicBezTo>
                    <a:pt x="448" y="704"/>
                    <a:pt x="449" y="703"/>
                    <a:pt x="449" y="702"/>
                  </a:cubicBezTo>
                  <a:cubicBezTo>
                    <a:pt x="449" y="701"/>
                    <a:pt x="447" y="701"/>
                    <a:pt x="447" y="700"/>
                  </a:cubicBezTo>
                  <a:cubicBezTo>
                    <a:pt x="447" y="699"/>
                    <a:pt x="448" y="698"/>
                    <a:pt x="448" y="697"/>
                  </a:cubicBezTo>
                  <a:cubicBezTo>
                    <a:pt x="448" y="697"/>
                    <a:pt x="447" y="697"/>
                    <a:pt x="447" y="696"/>
                  </a:cubicBezTo>
                  <a:cubicBezTo>
                    <a:pt x="447" y="695"/>
                    <a:pt x="446" y="693"/>
                    <a:pt x="445" y="693"/>
                  </a:cubicBezTo>
                  <a:cubicBezTo>
                    <a:pt x="444" y="691"/>
                    <a:pt x="446" y="690"/>
                    <a:pt x="446" y="689"/>
                  </a:cubicBezTo>
                  <a:cubicBezTo>
                    <a:pt x="446" y="689"/>
                    <a:pt x="444" y="688"/>
                    <a:pt x="443" y="688"/>
                  </a:cubicBezTo>
                  <a:cubicBezTo>
                    <a:pt x="444" y="687"/>
                    <a:pt x="448" y="686"/>
                    <a:pt x="445" y="684"/>
                  </a:cubicBezTo>
                  <a:cubicBezTo>
                    <a:pt x="445" y="683"/>
                    <a:pt x="446" y="683"/>
                    <a:pt x="447" y="683"/>
                  </a:cubicBezTo>
                  <a:cubicBezTo>
                    <a:pt x="447" y="680"/>
                    <a:pt x="447" y="678"/>
                    <a:pt x="447" y="675"/>
                  </a:cubicBezTo>
                  <a:cubicBezTo>
                    <a:pt x="446" y="674"/>
                    <a:pt x="445" y="673"/>
                    <a:pt x="443" y="673"/>
                  </a:cubicBezTo>
                  <a:cubicBezTo>
                    <a:pt x="445" y="669"/>
                    <a:pt x="448" y="666"/>
                    <a:pt x="446" y="662"/>
                  </a:cubicBezTo>
                  <a:cubicBezTo>
                    <a:pt x="449" y="663"/>
                    <a:pt x="449" y="660"/>
                    <a:pt x="452" y="661"/>
                  </a:cubicBezTo>
                  <a:cubicBezTo>
                    <a:pt x="452" y="657"/>
                    <a:pt x="452" y="654"/>
                    <a:pt x="452" y="650"/>
                  </a:cubicBezTo>
                  <a:cubicBezTo>
                    <a:pt x="457" y="650"/>
                    <a:pt x="455" y="643"/>
                    <a:pt x="458" y="640"/>
                  </a:cubicBezTo>
                  <a:cubicBezTo>
                    <a:pt x="457" y="640"/>
                    <a:pt x="456" y="641"/>
                    <a:pt x="455" y="640"/>
                  </a:cubicBezTo>
                  <a:cubicBezTo>
                    <a:pt x="453" y="641"/>
                    <a:pt x="452" y="643"/>
                    <a:pt x="452" y="647"/>
                  </a:cubicBezTo>
                  <a:cubicBezTo>
                    <a:pt x="450" y="646"/>
                    <a:pt x="448" y="645"/>
                    <a:pt x="448" y="642"/>
                  </a:cubicBezTo>
                  <a:cubicBezTo>
                    <a:pt x="446" y="640"/>
                    <a:pt x="452" y="638"/>
                    <a:pt x="451" y="637"/>
                  </a:cubicBezTo>
                  <a:cubicBezTo>
                    <a:pt x="448" y="635"/>
                    <a:pt x="451" y="638"/>
                    <a:pt x="453" y="636"/>
                  </a:cubicBezTo>
                  <a:cubicBezTo>
                    <a:pt x="454" y="630"/>
                    <a:pt x="451" y="625"/>
                    <a:pt x="452" y="620"/>
                  </a:cubicBezTo>
                  <a:cubicBezTo>
                    <a:pt x="452" y="620"/>
                    <a:pt x="454" y="620"/>
                    <a:pt x="454" y="620"/>
                  </a:cubicBezTo>
                  <a:cubicBezTo>
                    <a:pt x="453" y="614"/>
                    <a:pt x="454" y="613"/>
                    <a:pt x="454" y="607"/>
                  </a:cubicBezTo>
                  <a:cubicBezTo>
                    <a:pt x="457" y="603"/>
                    <a:pt x="461" y="600"/>
                    <a:pt x="459" y="595"/>
                  </a:cubicBezTo>
                  <a:cubicBezTo>
                    <a:pt x="463" y="600"/>
                    <a:pt x="459" y="586"/>
                    <a:pt x="464" y="591"/>
                  </a:cubicBezTo>
                  <a:cubicBezTo>
                    <a:pt x="463" y="589"/>
                    <a:pt x="463" y="586"/>
                    <a:pt x="462" y="583"/>
                  </a:cubicBezTo>
                  <a:cubicBezTo>
                    <a:pt x="462" y="582"/>
                    <a:pt x="460" y="580"/>
                    <a:pt x="460" y="578"/>
                  </a:cubicBezTo>
                  <a:cubicBezTo>
                    <a:pt x="460" y="577"/>
                    <a:pt x="461" y="576"/>
                    <a:pt x="461" y="575"/>
                  </a:cubicBezTo>
                  <a:cubicBezTo>
                    <a:pt x="462" y="572"/>
                    <a:pt x="460" y="569"/>
                    <a:pt x="464" y="571"/>
                  </a:cubicBezTo>
                  <a:cubicBezTo>
                    <a:pt x="463" y="568"/>
                    <a:pt x="464" y="565"/>
                    <a:pt x="465" y="562"/>
                  </a:cubicBezTo>
                  <a:cubicBezTo>
                    <a:pt x="466" y="560"/>
                    <a:pt x="465" y="561"/>
                    <a:pt x="465" y="558"/>
                  </a:cubicBezTo>
                  <a:cubicBezTo>
                    <a:pt x="465" y="557"/>
                    <a:pt x="467" y="554"/>
                    <a:pt x="466" y="553"/>
                  </a:cubicBezTo>
                  <a:cubicBezTo>
                    <a:pt x="465" y="552"/>
                    <a:pt x="466" y="551"/>
                    <a:pt x="466" y="549"/>
                  </a:cubicBezTo>
                  <a:cubicBezTo>
                    <a:pt x="466" y="547"/>
                    <a:pt x="466" y="546"/>
                    <a:pt x="466" y="544"/>
                  </a:cubicBezTo>
                  <a:cubicBezTo>
                    <a:pt x="466" y="542"/>
                    <a:pt x="467" y="542"/>
                    <a:pt x="467" y="541"/>
                  </a:cubicBezTo>
                  <a:cubicBezTo>
                    <a:pt x="467" y="536"/>
                    <a:pt x="467" y="532"/>
                    <a:pt x="467" y="528"/>
                  </a:cubicBezTo>
                  <a:cubicBezTo>
                    <a:pt x="467" y="526"/>
                    <a:pt x="468" y="525"/>
                    <a:pt x="468" y="524"/>
                  </a:cubicBezTo>
                  <a:cubicBezTo>
                    <a:pt x="468" y="521"/>
                    <a:pt x="464" y="517"/>
                    <a:pt x="465" y="514"/>
                  </a:cubicBezTo>
                  <a:cubicBezTo>
                    <a:pt x="464" y="512"/>
                    <a:pt x="463" y="514"/>
                    <a:pt x="461" y="514"/>
                  </a:cubicBezTo>
                  <a:cubicBezTo>
                    <a:pt x="460" y="511"/>
                    <a:pt x="456" y="508"/>
                    <a:pt x="453" y="508"/>
                  </a:cubicBezTo>
                  <a:cubicBezTo>
                    <a:pt x="452" y="508"/>
                    <a:pt x="451" y="505"/>
                    <a:pt x="451" y="505"/>
                  </a:cubicBezTo>
                  <a:cubicBezTo>
                    <a:pt x="449" y="507"/>
                    <a:pt x="451" y="505"/>
                    <a:pt x="449" y="504"/>
                  </a:cubicBezTo>
                  <a:cubicBezTo>
                    <a:pt x="448" y="503"/>
                    <a:pt x="444" y="505"/>
                    <a:pt x="447" y="502"/>
                  </a:cubicBezTo>
                  <a:cubicBezTo>
                    <a:pt x="447" y="500"/>
                    <a:pt x="444" y="502"/>
                    <a:pt x="442" y="501"/>
                  </a:cubicBezTo>
                  <a:cubicBezTo>
                    <a:pt x="442" y="500"/>
                    <a:pt x="443" y="499"/>
                    <a:pt x="442" y="498"/>
                  </a:cubicBezTo>
                  <a:cubicBezTo>
                    <a:pt x="442" y="498"/>
                    <a:pt x="440" y="498"/>
                    <a:pt x="440" y="497"/>
                  </a:cubicBezTo>
                  <a:cubicBezTo>
                    <a:pt x="439" y="496"/>
                    <a:pt x="437" y="493"/>
                    <a:pt x="436" y="489"/>
                  </a:cubicBezTo>
                  <a:cubicBezTo>
                    <a:pt x="437" y="488"/>
                    <a:pt x="435" y="488"/>
                    <a:pt x="434" y="488"/>
                  </a:cubicBezTo>
                  <a:cubicBezTo>
                    <a:pt x="433" y="487"/>
                    <a:pt x="434" y="482"/>
                    <a:pt x="432" y="482"/>
                  </a:cubicBezTo>
                  <a:cubicBezTo>
                    <a:pt x="430" y="482"/>
                    <a:pt x="429" y="475"/>
                    <a:pt x="427" y="472"/>
                  </a:cubicBezTo>
                  <a:cubicBezTo>
                    <a:pt x="426" y="471"/>
                    <a:pt x="424" y="468"/>
                    <a:pt x="422" y="465"/>
                  </a:cubicBezTo>
                  <a:cubicBezTo>
                    <a:pt x="422" y="464"/>
                    <a:pt x="420" y="464"/>
                    <a:pt x="420" y="463"/>
                  </a:cubicBezTo>
                  <a:cubicBezTo>
                    <a:pt x="420" y="462"/>
                    <a:pt x="420" y="461"/>
                    <a:pt x="420" y="461"/>
                  </a:cubicBezTo>
                  <a:cubicBezTo>
                    <a:pt x="419" y="460"/>
                    <a:pt x="418" y="460"/>
                    <a:pt x="418" y="460"/>
                  </a:cubicBezTo>
                  <a:cubicBezTo>
                    <a:pt x="418" y="459"/>
                    <a:pt x="416" y="451"/>
                    <a:pt x="415" y="457"/>
                  </a:cubicBezTo>
                  <a:cubicBezTo>
                    <a:pt x="413" y="456"/>
                    <a:pt x="415" y="450"/>
                    <a:pt x="414" y="447"/>
                  </a:cubicBezTo>
                  <a:cubicBezTo>
                    <a:pt x="417" y="447"/>
                    <a:pt x="417" y="443"/>
                    <a:pt x="419" y="442"/>
                  </a:cubicBezTo>
                  <a:cubicBezTo>
                    <a:pt x="420" y="439"/>
                    <a:pt x="416" y="440"/>
                    <a:pt x="415" y="438"/>
                  </a:cubicBezTo>
                  <a:cubicBezTo>
                    <a:pt x="415" y="435"/>
                    <a:pt x="417" y="433"/>
                    <a:pt x="416" y="429"/>
                  </a:cubicBezTo>
                  <a:cubicBezTo>
                    <a:pt x="417" y="428"/>
                    <a:pt x="418" y="428"/>
                    <a:pt x="420" y="428"/>
                  </a:cubicBezTo>
                  <a:cubicBezTo>
                    <a:pt x="420" y="427"/>
                    <a:pt x="419" y="425"/>
                    <a:pt x="420" y="424"/>
                  </a:cubicBezTo>
                  <a:cubicBezTo>
                    <a:pt x="420" y="424"/>
                    <a:pt x="422" y="425"/>
                    <a:pt x="422" y="424"/>
                  </a:cubicBezTo>
                  <a:cubicBezTo>
                    <a:pt x="422" y="424"/>
                    <a:pt x="422" y="423"/>
                    <a:pt x="422" y="423"/>
                  </a:cubicBezTo>
                  <a:cubicBezTo>
                    <a:pt x="422" y="423"/>
                    <a:pt x="425" y="421"/>
                    <a:pt x="425" y="421"/>
                  </a:cubicBezTo>
                  <a:cubicBezTo>
                    <a:pt x="425" y="421"/>
                    <a:pt x="424" y="421"/>
                    <a:pt x="423" y="421"/>
                  </a:cubicBezTo>
                  <a:cubicBezTo>
                    <a:pt x="424" y="421"/>
                    <a:pt x="424" y="419"/>
                    <a:pt x="425" y="419"/>
                  </a:cubicBezTo>
                  <a:cubicBezTo>
                    <a:pt x="427" y="423"/>
                    <a:pt x="425" y="417"/>
                    <a:pt x="428" y="417"/>
                  </a:cubicBezTo>
                  <a:cubicBezTo>
                    <a:pt x="430" y="417"/>
                    <a:pt x="429" y="415"/>
                    <a:pt x="431" y="412"/>
                  </a:cubicBezTo>
                  <a:cubicBezTo>
                    <a:pt x="430" y="413"/>
                    <a:pt x="436" y="408"/>
                    <a:pt x="433" y="405"/>
                  </a:cubicBezTo>
                  <a:cubicBezTo>
                    <a:pt x="432" y="404"/>
                    <a:pt x="433" y="405"/>
                    <a:pt x="433" y="403"/>
                  </a:cubicBezTo>
                  <a:cubicBezTo>
                    <a:pt x="433" y="400"/>
                    <a:pt x="430" y="392"/>
                    <a:pt x="432" y="389"/>
                  </a:cubicBezTo>
                  <a:cubicBezTo>
                    <a:pt x="426" y="390"/>
                    <a:pt x="426" y="385"/>
                    <a:pt x="420" y="387"/>
                  </a:cubicBezTo>
                  <a:cubicBezTo>
                    <a:pt x="418" y="388"/>
                    <a:pt x="420" y="388"/>
                    <a:pt x="419" y="391"/>
                  </a:cubicBezTo>
                  <a:cubicBezTo>
                    <a:pt x="413" y="391"/>
                    <a:pt x="410" y="388"/>
                    <a:pt x="405" y="388"/>
                  </a:cubicBezTo>
                  <a:cubicBezTo>
                    <a:pt x="405" y="385"/>
                    <a:pt x="401" y="386"/>
                    <a:pt x="402" y="383"/>
                  </a:cubicBezTo>
                  <a:cubicBezTo>
                    <a:pt x="401" y="382"/>
                    <a:pt x="399" y="383"/>
                    <a:pt x="398" y="382"/>
                  </a:cubicBezTo>
                  <a:cubicBezTo>
                    <a:pt x="397" y="382"/>
                    <a:pt x="398" y="380"/>
                    <a:pt x="398" y="379"/>
                  </a:cubicBezTo>
                  <a:cubicBezTo>
                    <a:pt x="397" y="379"/>
                    <a:pt x="396" y="380"/>
                    <a:pt x="395" y="379"/>
                  </a:cubicBezTo>
                  <a:cubicBezTo>
                    <a:pt x="394" y="378"/>
                    <a:pt x="395" y="376"/>
                    <a:pt x="393" y="376"/>
                  </a:cubicBezTo>
                  <a:cubicBezTo>
                    <a:pt x="393" y="373"/>
                    <a:pt x="395" y="374"/>
                    <a:pt x="393" y="371"/>
                  </a:cubicBezTo>
                  <a:cubicBezTo>
                    <a:pt x="393" y="370"/>
                    <a:pt x="392" y="371"/>
                    <a:pt x="392" y="371"/>
                  </a:cubicBezTo>
                  <a:cubicBezTo>
                    <a:pt x="390" y="370"/>
                    <a:pt x="389" y="367"/>
                    <a:pt x="386" y="368"/>
                  </a:cubicBezTo>
                  <a:cubicBezTo>
                    <a:pt x="387" y="364"/>
                    <a:pt x="382" y="367"/>
                    <a:pt x="383" y="363"/>
                  </a:cubicBezTo>
                  <a:cubicBezTo>
                    <a:pt x="382" y="363"/>
                    <a:pt x="376" y="362"/>
                    <a:pt x="378" y="363"/>
                  </a:cubicBezTo>
                  <a:cubicBezTo>
                    <a:pt x="376" y="363"/>
                    <a:pt x="377" y="361"/>
                    <a:pt x="376" y="361"/>
                  </a:cubicBezTo>
                  <a:cubicBezTo>
                    <a:pt x="376" y="360"/>
                    <a:pt x="375" y="361"/>
                    <a:pt x="374" y="361"/>
                  </a:cubicBezTo>
                  <a:cubicBezTo>
                    <a:pt x="373" y="360"/>
                    <a:pt x="371" y="359"/>
                    <a:pt x="367" y="359"/>
                  </a:cubicBezTo>
                  <a:cubicBezTo>
                    <a:pt x="368" y="355"/>
                    <a:pt x="364" y="358"/>
                    <a:pt x="362" y="356"/>
                  </a:cubicBezTo>
                  <a:cubicBezTo>
                    <a:pt x="362" y="356"/>
                    <a:pt x="363" y="354"/>
                    <a:pt x="362" y="354"/>
                  </a:cubicBezTo>
                  <a:cubicBezTo>
                    <a:pt x="362" y="353"/>
                    <a:pt x="360" y="354"/>
                    <a:pt x="360" y="354"/>
                  </a:cubicBezTo>
                  <a:cubicBezTo>
                    <a:pt x="360" y="353"/>
                    <a:pt x="360" y="352"/>
                    <a:pt x="360" y="351"/>
                  </a:cubicBezTo>
                  <a:cubicBezTo>
                    <a:pt x="360" y="351"/>
                    <a:pt x="358" y="352"/>
                    <a:pt x="358" y="351"/>
                  </a:cubicBezTo>
                  <a:cubicBezTo>
                    <a:pt x="357" y="351"/>
                    <a:pt x="358" y="349"/>
                    <a:pt x="358" y="349"/>
                  </a:cubicBezTo>
                  <a:cubicBezTo>
                    <a:pt x="356" y="348"/>
                    <a:pt x="357" y="350"/>
                    <a:pt x="356" y="350"/>
                  </a:cubicBezTo>
                  <a:cubicBezTo>
                    <a:pt x="356" y="350"/>
                    <a:pt x="353" y="348"/>
                    <a:pt x="353" y="348"/>
                  </a:cubicBezTo>
                  <a:cubicBezTo>
                    <a:pt x="351" y="350"/>
                    <a:pt x="351" y="347"/>
                    <a:pt x="349" y="348"/>
                  </a:cubicBezTo>
                  <a:cubicBezTo>
                    <a:pt x="348" y="348"/>
                    <a:pt x="345" y="350"/>
                    <a:pt x="343" y="350"/>
                  </a:cubicBezTo>
                  <a:cubicBezTo>
                    <a:pt x="341" y="350"/>
                    <a:pt x="340" y="349"/>
                    <a:pt x="339" y="349"/>
                  </a:cubicBezTo>
                  <a:cubicBezTo>
                    <a:pt x="336" y="349"/>
                    <a:pt x="337" y="351"/>
                    <a:pt x="334" y="349"/>
                  </a:cubicBezTo>
                  <a:cubicBezTo>
                    <a:pt x="332" y="348"/>
                    <a:pt x="331" y="349"/>
                    <a:pt x="328" y="348"/>
                  </a:cubicBezTo>
                  <a:cubicBezTo>
                    <a:pt x="327" y="347"/>
                    <a:pt x="327" y="346"/>
                    <a:pt x="327" y="345"/>
                  </a:cubicBezTo>
                  <a:cubicBezTo>
                    <a:pt x="326" y="345"/>
                    <a:pt x="325" y="345"/>
                    <a:pt x="325" y="345"/>
                  </a:cubicBezTo>
                  <a:cubicBezTo>
                    <a:pt x="323" y="345"/>
                    <a:pt x="318" y="344"/>
                    <a:pt x="321" y="342"/>
                  </a:cubicBezTo>
                  <a:cubicBezTo>
                    <a:pt x="318" y="342"/>
                    <a:pt x="317" y="339"/>
                    <a:pt x="314" y="339"/>
                  </a:cubicBezTo>
                  <a:cubicBezTo>
                    <a:pt x="313" y="338"/>
                    <a:pt x="313" y="338"/>
                    <a:pt x="313" y="336"/>
                  </a:cubicBezTo>
                  <a:cubicBezTo>
                    <a:pt x="308" y="335"/>
                    <a:pt x="306" y="331"/>
                    <a:pt x="301" y="331"/>
                  </a:cubicBezTo>
                  <a:cubicBezTo>
                    <a:pt x="300" y="327"/>
                    <a:pt x="298" y="325"/>
                    <a:pt x="299" y="319"/>
                  </a:cubicBezTo>
                  <a:cubicBezTo>
                    <a:pt x="299" y="315"/>
                    <a:pt x="292" y="317"/>
                    <a:pt x="295" y="312"/>
                  </a:cubicBezTo>
                  <a:cubicBezTo>
                    <a:pt x="294" y="312"/>
                    <a:pt x="293" y="313"/>
                    <a:pt x="293" y="314"/>
                  </a:cubicBezTo>
                  <a:cubicBezTo>
                    <a:pt x="291" y="314"/>
                    <a:pt x="292" y="312"/>
                    <a:pt x="292" y="311"/>
                  </a:cubicBezTo>
                  <a:cubicBezTo>
                    <a:pt x="291" y="310"/>
                    <a:pt x="288" y="310"/>
                    <a:pt x="288" y="308"/>
                  </a:cubicBezTo>
                  <a:cubicBezTo>
                    <a:pt x="288" y="306"/>
                    <a:pt x="286" y="307"/>
                    <a:pt x="285" y="306"/>
                  </a:cubicBezTo>
                  <a:cubicBezTo>
                    <a:pt x="284" y="306"/>
                    <a:pt x="286" y="305"/>
                    <a:pt x="286" y="304"/>
                  </a:cubicBezTo>
                  <a:cubicBezTo>
                    <a:pt x="286" y="304"/>
                    <a:pt x="285" y="302"/>
                    <a:pt x="285" y="302"/>
                  </a:cubicBezTo>
                  <a:cubicBezTo>
                    <a:pt x="284" y="302"/>
                    <a:pt x="283" y="302"/>
                    <a:pt x="282" y="302"/>
                  </a:cubicBezTo>
                  <a:cubicBezTo>
                    <a:pt x="281" y="301"/>
                    <a:pt x="282" y="299"/>
                    <a:pt x="281" y="298"/>
                  </a:cubicBezTo>
                  <a:cubicBezTo>
                    <a:pt x="278" y="296"/>
                    <a:pt x="275" y="295"/>
                    <a:pt x="274" y="290"/>
                  </a:cubicBezTo>
                  <a:cubicBezTo>
                    <a:pt x="272" y="288"/>
                    <a:pt x="272" y="291"/>
                    <a:pt x="269" y="289"/>
                  </a:cubicBezTo>
                  <a:cubicBezTo>
                    <a:pt x="270" y="286"/>
                    <a:pt x="267" y="286"/>
                    <a:pt x="267" y="285"/>
                  </a:cubicBezTo>
                  <a:cubicBezTo>
                    <a:pt x="266" y="283"/>
                    <a:pt x="267" y="279"/>
                    <a:pt x="263" y="279"/>
                  </a:cubicBezTo>
                  <a:cubicBezTo>
                    <a:pt x="264" y="274"/>
                    <a:pt x="261" y="271"/>
                    <a:pt x="257" y="270"/>
                  </a:cubicBezTo>
                  <a:cubicBezTo>
                    <a:pt x="256" y="271"/>
                    <a:pt x="256" y="272"/>
                    <a:pt x="255" y="274"/>
                  </a:cubicBezTo>
                  <a:cubicBezTo>
                    <a:pt x="254" y="276"/>
                    <a:pt x="258" y="277"/>
                    <a:pt x="259" y="278"/>
                  </a:cubicBezTo>
                  <a:cubicBezTo>
                    <a:pt x="259" y="279"/>
                    <a:pt x="258" y="280"/>
                    <a:pt x="259" y="281"/>
                  </a:cubicBezTo>
                  <a:cubicBezTo>
                    <a:pt x="259" y="281"/>
                    <a:pt x="260" y="280"/>
                    <a:pt x="260" y="281"/>
                  </a:cubicBezTo>
                  <a:cubicBezTo>
                    <a:pt x="261" y="282"/>
                    <a:pt x="259" y="285"/>
                    <a:pt x="261" y="285"/>
                  </a:cubicBezTo>
                  <a:cubicBezTo>
                    <a:pt x="263" y="285"/>
                    <a:pt x="262" y="288"/>
                    <a:pt x="263" y="291"/>
                  </a:cubicBezTo>
                  <a:cubicBezTo>
                    <a:pt x="264" y="292"/>
                    <a:pt x="264" y="291"/>
                    <a:pt x="265" y="292"/>
                  </a:cubicBezTo>
                  <a:cubicBezTo>
                    <a:pt x="265" y="295"/>
                    <a:pt x="268" y="294"/>
                    <a:pt x="267" y="298"/>
                  </a:cubicBezTo>
                  <a:cubicBezTo>
                    <a:pt x="267" y="300"/>
                    <a:pt x="269" y="299"/>
                    <a:pt x="270" y="299"/>
                  </a:cubicBezTo>
                  <a:cubicBezTo>
                    <a:pt x="270" y="301"/>
                    <a:pt x="272" y="301"/>
                    <a:pt x="272" y="302"/>
                  </a:cubicBezTo>
                  <a:cubicBezTo>
                    <a:pt x="272" y="303"/>
                    <a:pt x="270" y="304"/>
                    <a:pt x="270" y="304"/>
                  </a:cubicBezTo>
                  <a:cubicBezTo>
                    <a:pt x="271" y="306"/>
                    <a:pt x="274" y="305"/>
                    <a:pt x="273" y="309"/>
                  </a:cubicBezTo>
                  <a:cubicBezTo>
                    <a:pt x="271" y="307"/>
                    <a:pt x="271" y="305"/>
                    <a:pt x="267" y="306"/>
                  </a:cubicBezTo>
                  <a:cubicBezTo>
                    <a:pt x="269" y="302"/>
                    <a:pt x="264" y="303"/>
                    <a:pt x="265" y="299"/>
                  </a:cubicBezTo>
                  <a:cubicBezTo>
                    <a:pt x="264" y="297"/>
                    <a:pt x="262" y="297"/>
                    <a:pt x="261" y="296"/>
                  </a:cubicBezTo>
                  <a:cubicBezTo>
                    <a:pt x="260" y="295"/>
                    <a:pt x="259" y="294"/>
                    <a:pt x="259" y="292"/>
                  </a:cubicBezTo>
                  <a:cubicBezTo>
                    <a:pt x="256" y="292"/>
                    <a:pt x="255" y="292"/>
                    <a:pt x="254" y="290"/>
                  </a:cubicBezTo>
                  <a:cubicBezTo>
                    <a:pt x="254" y="287"/>
                    <a:pt x="255" y="289"/>
                    <a:pt x="256" y="289"/>
                  </a:cubicBezTo>
                  <a:cubicBezTo>
                    <a:pt x="258" y="284"/>
                    <a:pt x="252" y="285"/>
                    <a:pt x="253" y="281"/>
                  </a:cubicBezTo>
                  <a:cubicBezTo>
                    <a:pt x="251" y="280"/>
                    <a:pt x="250" y="278"/>
                    <a:pt x="247" y="278"/>
                  </a:cubicBezTo>
                  <a:cubicBezTo>
                    <a:pt x="247" y="275"/>
                    <a:pt x="249" y="275"/>
                    <a:pt x="247" y="272"/>
                  </a:cubicBezTo>
                  <a:cubicBezTo>
                    <a:pt x="247" y="272"/>
                    <a:pt x="246" y="271"/>
                    <a:pt x="246" y="271"/>
                  </a:cubicBezTo>
                  <a:cubicBezTo>
                    <a:pt x="244" y="269"/>
                    <a:pt x="245" y="264"/>
                    <a:pt x="240" y="265"/>
                  </a:cubicBezTo>
                  <a:cubicBezTo>
                    <a:pt x="241" y="264"/>
                    <a:pt x="241" y="263"/>
                    <a:pt x="240" y="262"/>
                  </a:cubicBezTo>
                  <a:cubicBezTo>
                    <a:pt x="240" y="262"/>
                    <a:pt x="239" y="259"/>
                    <a:pt x="239" y="259"/>
                  </a:cubicBezTo>
                  <a:cubicBezTo>
                    <a:pt x="238" y="259"/>
                    <a:pt x="236" y="260"/>
                    <a:pt x="235" y="259"/>
                  </a:cubicBezTo>
                  <a:cubicBezTo>
                    <a:pt x="234" y="259"/>
                    <a:pt x="237" y="258"/>
                    <a:pt x="237" y="258"/>
                  </a:cubicBezTo>
                  <a:cubicBezTo>
                    <a:pt x="237" y="256"/>
                    <a:pt x="230" y="255"/>
                    <a:pt x="227" y="253"/>
                  </a:cubicBezTo>
                  <a:cubicBezTo>
                    <a:pt x="226" y="253"/>
                    <a:pt x="226" y="252"/>
                    <a:pt x="226" y="251"/>
                  </a:cubicBezTo>
                  <a:cubicBezTo>
                    <a:pt x="225" y="250"/>
                    <a:pt x="224" y="249"/>
                    <a:pt x="223" y="248"/>
                  </a:cubicBezTo>
                  <a:cubicBezTo>
                    <a:pt x="222" y="247"/>
                    <a:pt x="222" y="243"/>
                    <a:pt x="221" y="241"/>
                  </a:cubicBezTo>
                  <a:cubicBezTo>
                    <a:pt x="221" y="240"/>
                    <a:pt x="219" y="240"/>
                    <a:pt x="219" y="239"/>
                  </a:cubicBezTo>
                  <a:cubicBezTo>
                    <a:pt x="218" y="238"/>
                    <a:pt x="219" y="235"/>
                    <a:pt x="216" y="236"/>
                  </a:cubicBezTo>
                  <a:cubicBezTo>
                    <a:pt x="217" y="231"/>
                    <a:pt x="214" y="228"/>
                    <a:pt x="212" y="225"/>
                  </a:cubicBezTo>
                  <a:cubicBezTo>
                    <a:pt x="210" y="224"/>
                    <a:pt x="211" y="221"/>
                    <a:pt x="208" y="222"/>
                  </a:cubicBezTo>
                  <a:cubicBezTo>
                    <a:pt x="210" y="208"/>
                    <a:pt x="208" y="200"/>
                    <a:pt x="208" y="183"/>
                  </a:cubicBezTo>
                  <a:cubicBezTo>
                    <a:pt x="208" y="182"/>
                    <a:pt x="207" y="182"/>
                    <a:pt x="207" y="180"/>
                  </a:cubicBezTo>
                  <a:cubicBezTo>
                    <a:pt x="206" y="180"/>
                    <a:pt x="205" y="179"/>
                    <a:pt x="204" y="178"/>
                  </a:cubicBezTo>
                  <a:cubicBezTo>
                    <a:pt x="204" y="178"/>
                    <a:pt x="204" y="177"/>
                    <a:pt x="202" y="177"/>
                  </a:cubicBezTo>
                  <a:cubicBezTo>
                    <a:pt x="201" y="171"/>
                    <a:pt x="197" y="168"/>
                    <a:pt x="193" y="164"/>
                  </a:cubicBezTo>
                  <a:cubicBezTo>
                    <a:pt x="192" y="163"/>
                    <a:pt x="191" y="163"/>
                    <a:pt x="192" y="162"/>
                  </a:cubicBezTo>
                  <a:cubicBezTo>
                    <a:pt x="192" y="162"/>
                    <a:pt x="195" y="163"/>
                    <a:pt x="195" y="162"/>
                  </a:cubicBezTo>
                  <a:cubicBezTo>
                    <a:pt x="197" y="162"/>
                    <a:pt x="197" y="165"/>
                    <a:pt x="200" y="164"/>
                  </a:cubicBezTo>
                  <a:cubicBezTo>
                    <a:pt x="201" y="165"/>
                    <a:pt x="201" y="167"/>
                    <a:pt x="201" y="169"/>
                  </a:cubicBezTo>
                  <a:cubicBezTo>
                    <a:pt x="207" y="168"/>
                    <a:pt x="208" y="172"/>
                    <a:pt x="212" y="173"/>
                  </a:cubicBezTo>
                  <a:cubicBezTo>
                    <a:pt x="211" y="178"/>
                    <a:pt x="213" y="179"/>
                    <a:pt x="215" y="180"/>
                  </a:cubicBezTo>
                  <a:cubicBezTo>
                    <a:pt x="216" y="180"/>
                    <a:pt x="217" y="178"/>
                    <a:pt x="216" y="177"/>
                  </a:cubicBezTo>
                  <a:cubicBezTo>
                    <a:pt x="216" y="176"/>
                    <a:pt x="214" y="175"/>
                    <a:pt x="214" y="175"/>
                  </a:cubicBezTo>
                  <a:cubicBezTo>
                    <a:pt x="213" y="173"/>
                    <a:pt x="213" y="171"/>
                    <a:pt x="213" y="170"/>
                  </a:cubicBezTo>
                  <a:cubicBezTo>
                    <a:pt x="213" y="169"/>
                    <a:pt x="212" y="169"/>
                    <a:pt x="212" y="169"/>
                  </a:cubicBezTo>
                  <a:cubicBezTo>
                    <a:pt x="211" y="168"/>
                    <a:pt x="212" y="167"/>
                    <a:pt x="213" y="168"/>
                  </a:cubicBezTo>
                  <a:cubicBezTo>
                    <a:pt x="211" y="165"/>
                    <a:pt x="209" y="165"/>
                    <a:pt x="209" y="163"/>
                  </a:cubicBezTo>
                  <a:cubicBezTo>
                    <a:pt x="204" y="163"/>
                    <a:pt x="203" y="159"/>
                    <a:pt x="197" y="159"/>
                  </a:cubicBezTo>
                  <a:cubicBezTo>
                    <a:pt x="199" y="155"/>
                    <a:pt x="194" y="158"/>
                    <a:pt x="195" y="155"/>
                  </a:cubicBezTo>
                  <a:cubicBezTo>
                    <a:pt x="194" y="153"/>
                    <a:pt x="192" y="155"/>
                    <a:pt x="190" y="152"/>
                  </a:cubicBezTo>
                  <a:cubicBezTo>
                    <a:pt x="190" y="151"/>
                    <a:pt x="192" y="151"/>
                    <a:pt x="193" y="151"/>
                  </a:cubicBezTo>
                  <a:cubicBezTo>
                    <a:pt x="194" y="148"/>
                    <a:pt x="189" y="150"/>
                    <a:pt x="189" y="150"/>
                  </a:cubicBezTo>
                  <a:cubicBezTo>
                    <a:pt x="188" y="149"/>
                    <a:pt x="189" y="148"/>
                    <a:pt x="188" y="148"/>
                  </a:cubicBezTo>
                  <a:cubicBezTo>
                    <a:pt x="188" y="147"/>
                    <a:pt x="186" y="148"/>
                    <a:pt x="186" y="148"/>
                  </a:cubicBezTo>
                  <a:cubicBezTo>
                    <a:pt x="185" y="147"/>
                    <a:pt x="187" y="146"/>
                    <a:pt x="187" y="145"/>
                  </a:cubicBezTo>
                  <a:cubicBezTo>
                    <a:pt x="186" y="143"/>
                    <a:pt x="185" y="146"/>
                    <a:pt x="183" y="145"/>
                  </a:cubicBezTo>
                  <a:cubicBezTo>
                    <a:pt x="181" y="143"/>
                    <a:pt x="182" y="141"/>
                    <a:pt x="181" y="139"/>
                  </a:cubicBezTo>
                  <a:cubicBezTo>
                    <a:pt x="180" y="138"/>
                    <a:pt x="179" y="138"/>
                    <a:pt x="177" y="138"/>
                  </a:cubicBezTo>
                  <a:cubicBezTo>
                    <a:pt x="182" y="131"/>
                    <a:pt x="168" y="136"/>
                    <a:pt x="169" y="129"/>
                  </a:cubicBezTo>
                  <a:cubicBezTo>
                    <a:pt x="170" y="129"/>
                    <a:pt x="172" y="129"/>
                    <a:pt x="173" y="129"/>
                  </a:cubicBezTo>
                  <a:cubicBezTo>
                    <a:pt x="173" y="126"/>
                    <a:pt x="167" y="129"/>
                    <a:pt x="169" y="125"/>
                  </a:cubicBezTo>
                  <a:cubicBezTo>
                    <a:pt x="167" y="125"/>
                    <a:pt x="164" y="125"/>
                    <a:pt x="162" y="125"/>
                  </a:cubicBezTo>
                  <a:cubicBezTo>
                    <a:pt x="165" y="123"/>
                    <a:pt x="161" y="122"/>
                    <a:pt x="163" y="122"/>
                  </a:cubicBezTo>
                  <a:cubicBezTo>
                    <a:pt x="164" y="119"/>
                    <a:pt x="160" y="120"/>
                    <a:pt x="161" y="120"/>
                  </a:cubicBezTo>
                  <a:cubicBezTo>
                    <a:pt x="159" y="118"/>
                    <a:pt x="161" y="117"/>
                    <a:pt x="159" y="115"/>
                  </a:cubicBezTo>
                  <a:cubicBezTo>
                    <a:pt x="156" y="115"/>
                    <a:pt x="154" y="115"/>
                    <a:pt x="152" y="115"/>
                  </a:cubicBezTo>
                  <a:cubicBezTo>
                    <a:pt x="152" y="113"/>
                    <a:pt x="153" y="112"/>
                    <a:pt x="154" y="110"/>
                  </a:cubicBezTo>
                  <a:cubicBezTo>
                    <a:pt x="153" y="108"/>
                    <a:pt x="150" y="109"/>
                    <a:pt x="153" y="106"/>
                  </a:cubicBezTo>
                  <a:cubicBezTo>
                    <a:pt x="149" y="107"/>
                    <a:pt x="146" y="108"/>
                    <a:pt x="141" y="107"/>
                  </a:cubicBezTo>
                  <a:cubicBezTo>
                    <a:pt x="141" y="104"/>
                    <a:pt x="138" y="103"/>
                    <a:pt x="135" y="102"/>
                  </a:cubicBezTo>
                  <a:cubicBezTo>
                    <a:pt x="134" y="101"/>
                    <a:pt x="132" y="101"/>
                    <a:pt x="132" y="100"/>
                  </a:cubicBezTo>
                  <a:cubicBezTo>
                    <a:pt x="131" y="100"/>
                    <a:pt x="132" y="98"/>
                    <a:pt x="132" y="98"/>
                  </a:cubicBezTo>
                  <a:cubicBezTo>
                    <a:pt x="131" y="98"/>
                    <a:pt x="129" y="98"/>
                    <a:pt x="129" y="97"/>
                  </a:cubicBezTo>
                  <a:cubicBezTo>
                    <a:pt x="125" y="95"/>
                    <a:pt x="117" y="99"/>
                    <a:pt x="115" y="97"/>
                  </a:cubicBezTo>
                  <a:cubicBezTo>
                    <a:pt x="115" y="97"/>
                    <a:pt x="115" y="96"/>
                    <a:pt x="115" y="96"/>
                  </a:cubicBezTo>
                  <a:cubicBezTo>
                    <a:pt x="114" y="96"/>
                    <a:pt x="113" y="97"/>
                    <a:pt x="113" y="97"/>
                  </a:cubicBezTo>
                  <a:cubicBezTo>
                    <a:pt x="111" y="97"/>
                    <a:pt x="111" y="93"/>
                    <a:pt x="107" y="95"/>
                  </a:cubicBezTo>
                  <a:cubicBezTo>
                    <a:pt x="107" y="92"/>
                    <a:pt x="101" y="93"/>
                    <a:pt x="104" y="90"/>
                  </a:cubicBezTo>
                  <a:cubicBezTo>
                    <a:pt x="103" y="90"/>
                    <a:pt x="103" y="91"/>
                    <a:pt x="102" y="91"/>
                  </a:cubicBezTo>
                  <a:cubicBezTo>
                    <a:pt x="102" y="91"/>
                    <a:pt x="100" y="90"/>
                    <a:pt x="101" y="90"/>
                  </a:cubicBezTo>
                  <a:cubicBezTo>
                    <a:pt x="98" y="90"/>
                    <a:pt x="97" y="93"/>
                    <a:pt x="95" y="91"/>
                  </a:cubicBezTo>
                  <a:cubicBezTo>
                    <a:pt x="92" y="91"/>
                    <a:pt x="94" y="95"/>
                    <a:pt x="94" y="97"/>
                  </a:cubicBezTo>
                  <a:cubicBezTo>
                    <a:pt x="93" y="96"/>
                    <a:pt x="92" y="95"/>
                    <a:pt x="90" y="96"/>
                  </a:cubicBezTo>
                  <a:cubicBezTo>
                    <a:pt x="89" y="96"/>
                    <a:pt x="90" y="98"/>
                    <a:pt x="89" y="98"/>
                  </a:cubicBezTo>
                  <a:cubicBezTo>
                    <a:pt x="88" y="99"/>
                    <a:pt x="84" y="98"/>
                    <a:pt x="82" y="99"/>
                  </a:cubicBezTo>
                  <a:cubicBezTo>
                    <a:pt x="81" y="100"/>
                    <a:pt x="81" y="101"/>
                    <a:pt x="80" y="102"/>
                  </a:cubicBezTo>
                  <a:cubicBezTo>
                    <a:pt x="78" y="102"/>
                    <a:pt x="77" y="100"/>
                    <a:pt x="75" y="100"/>
                  </a:cubicBezTo>
                  <a:cubicBezTo>
                    <a:pt x="77" y="99"/>
                    <a:pt x="80" y="98"/>
                    <a:pt x="79" y="93"/>
                  </a:cubicBezTo>
                  <a:cubicBezTo>
                    <a:pt x="81" y="94"/>
                    <a:pt x="81" y="92"/>
                    <a:pt x="81" y="91"/>
                  </a:cubicBezTo>
                  <a:cubicBezTo>
                    <a:pt x="81" y="90"/>
                    <a:pt x="79" y="90"/>
                    <a:pt x="77" y="90"/>
                  </a:cubicBezTo>
                  <a:cubicBezTo>
                    <a:pt x="76" y="91"/>
                    <a:pt x="76" y="93"/>
                    <a:pt x="74" y="95"/>
                  </a:cubicBezTo>
                  <a:cubicBezTo>
                    <a:pt x="73" y="95"/>
                    <a:pt x="73" y="97"/>
                    <a:pt x="71" y="97"/>
                  </a:cubicBezTo>
                  <a:cubicBezTo>
                    <a:pt x="70" y="97"/>
                    <a:pt x="70" y="100"/>
                    <a:pt x="68" y="99"/>
                  </a:cubicBezTo>
                  <a:cubicBezTo>
                    <a:pt x="68" y="101"/>
                    <a:pt x="67" y="101"/>
                    <a:pt x="66" y="102"/>
                  </a:cubicBezTo>
                  <a:cubicBezTo>
                    <a:pt x="66" y="103"/>
                    <a:pt x="66" y="105"/>
                    <a:pt x="66" y="106"/>
                  </a:cubicBezTo>
                  <a:cubicBezTo>
                    <a:pt x="62" y="108"/>
                    <a:pt x="61" y="111"/>
                    <a:pt x="59" y="113"/>
                  </a:cubicBezTo>
                  <a:cubicBezTo>
                    <a:pt x="58" y="114"/>
                    <a:pt x="57" y="113"/>
                    <a:pt x="56" y="113"/>
                  </a:cubicBezTo>
                  <a:cubicBezTo>
                    <a:pt x="56" y="114"/>
                    <a:pt x="57" y="115"/>
                    <a:pt x="56" y="116"/>
                  </a:cubicBezTo>
                  <a:cubicBezTo>
                    <a:pt x="56" y="116"/>
                    <a:pt x="51" y="116"/>
                    <a:pt x="53" y="117"/>
                  </a:cubicBezTo>
                  <a:cubicBezTo>
                    <a:pt x="55" y="119"/>
                    <a:pt x="50" y="118"/>
                    <a:pt x="48" y="120"/>
                  </a:cubicBezTo>
                  <a:cubicBezTo>
                    <a:pt x="48" y="121"/>
                    <a:pt x="46" y="125"/>
                    <a:pt x="46" y="124"/>
                  </a:cubicBezTo>
                  <a:cubicBezTo>
                    <a:pt x="44" y="123"/>
                    <a:pt x="45" y="123"/>
                    <a:pt x="44" y="125"/>
                  </a:cubicBezTo>
                  <a:cubicBezTo>
                    <a:pt x="43" y="125"/>
                    <a:pt x="41" y="125"/>
                    <a:pt x="40" y="125"/>
                  </a:cubicBezTo>
                  <a:cubicBezTo>
                    <a:pt x="37" y="126"/>
                    <a:pt x="42" y="127"/>
                    <a:pt x="36" y="128"/>
                  </a:cubicBezTo>
                  <a:cubicBezTo>
                    <a:pt x="34" y="128"/>
                    <a:pt x="32" y="127"/>
                    <a:pt x="29" y="129"/>
                  </a:cubicBezTo>
                  <a:cubicBezTo>
                    <a:pt x="27" y="130"/>
                    <a:pt x="27" y="133"/>
                    <a:pt x="24" y="131"/>
                  </a:cubicBezTo>
                  <a:cubicBezTo>
                    <a:pt x="24" y="128"/>
                    <a:pt x="28" y="129"/>
                    <a:pt x="30" y="128"/>
                  </a:cubicBezTo>
                  <a:cubicBezTo>
                    <a:pt x="31" y="127"/>
                    <a:pt x="31" y="128"/>
                    <a:pt x="31" y="126"/>
                  </a:cubicBezTo>
                  <a:cubicBezTo>
                    <a:pt x="32" y="125"/>
                    <a:pt x="35" y="125"/>
                    <a:pt x="36" y="125"/>
                  </a:cubicBezTo>
                  <a:cubicBezTo>
                    <a:pt x="38" y="125"/>
                    <a:pt x="37" y="122"/>
                    <a:pt x="37" y="122"/>
                  </a:cubicBezTo>
                  <a:cubicBezTo>
                    <a:pt x="38" y="121"/>
                    <a:pt x="39" y="124"/>
                    <a:pt x="41" y="120"/>
                  </a:cubicBezTo>
                  <a:cubicBezTo>
                    <a:pt x="41" y="120"/>
                    <a:pt x="42" y="121"/>
                    <a:pt x="42" y="119"/>
                  </a:cubicBezTo>
                  <a:cubicBezTo>
                    <a:pt x="42" y="118"/>
                    <a:pt x="45" y="118"/>
                    <a:pt x="47" y="117"/>
                  </a:cubicBezTo>
                  <a:cubicBezTo>
                    <a:pt x="47" y="115"/>
                    <a:pt x="47" y="113"/>
                    <a:pt x="47" y="111"/>
                  </a:cubicBezTo>
                  <a:cubicBezTo>
                    <a:pt x="50" y="115"/>
                    <a:pt x="47" y="108"/>
                    <a:pt x="51" y="109"/>
                  </a:cubicBezTo>
                  <a:cubicBezTo>
                    <a:pt x="52" y="106"/>
                    <a:pt x="46" y="109"/>
                    <a:pt x="48" y="105"/>
                  </a:cubicBezTo>
                  <a:cubicBezTo>
                    <a:pt x="47" y="108"/>
                    <a:pt x="40" y="105"/>
                    <a:pt x="39" y="107"/>
                  </a:cubicBezTo>
                  <a:cubicBezTo>
                    <a:pt x="37" y="108"/>
                    <a:pt x="38" y="106"/>
                    <a:pt x="37" y="105"/>
                  </a:cubicBezTo>
                  <a:cubicBezTo>
                    <a:pt x="36" y="104"/>
                    <a:pt x="32" y="106"/>
                    <a:pt x="30" y="105"/>
                  </a:cubicBezTo>
                  <a:cubicBezTo>
                    <a:pt x="31" y="103"/>
                    <a:pt x="28" y="104"/>
                    <a:pt x="28" y="103"/>
                  </a:cubicBezTo>
                  <a:cubicBezTo>
                    <a:pt x="27" y="102"/>
                    <a:pt x="29" y="101"/>
                    <a:pt x="29" y="102"/>
                  </a:cubicBezTo>
                  <a:cubicBezTo>
                    <a:pt x="27" y="98"/>
                    <a:pt x="25" y="99"/>
                    <a:pt x="23" y="96"/>
                  </a:cubicBezTo>
                  <a:cubicBezTo>
                    <a:pt x="22" y="97"/>
                    <a:pt x="18" y="97"/>
                    <a:pt x="15" y="97"/>
                  </a:cubicBezTo>
                  <a:cubicBezTo>
                    <a:pt x="15" y="96"/>
                    <a:pt x="15" y="95"/>
                    <a:pt x="16" y="95"/>
                  </a:cubicBezTo>
                  <a:cubicBezTo>
                    <a:pt x="15" y="92"/>
                    <a:pt x="11" y="93"/>
                    <a:pt x="13" y="89"/>
                  </a:cubicBezTo>
                  <a:cubicBezTo>
                    <a:pt x="12" y="87"/>
                    <a:pt x="11" y="86"/>
                    <a:pt x="10" y="87"/>
                  </a:cubicBezTo>
                  <a:cubicBezTo>
                    <a:pt x="7" y="87"/>
                    <a:pt x="10" y="84"/>
                    <a:pt x="10" y="83"/>
                  </a:cubicBezTo>
                  <a:cubicBezTo>
                    <a:pt x="10" y="82"/>
                    <a:pt x="10" y="81"/>
                    <a:pt x="10" y="80"/>
                  </a:cubicBezTo>
                  <a:cubicBezTo>
                    <a:pt x="10" y="80"/>
                    <a:pt x="12" y="81"/>
                    <a:pt x="13" y="80"/>
                  </a:cubicBezTo>
                  <a:cubicBezTo>
                    <a:pt x="13" y="79"/>
                    <a:pt x="13" y="78"/>
                    <a:pt x="14" y="77"/>
                  </a:cubicBezTo>
                  <a:cubicBezTo>
                    <a:pt x="17" y="76"/>
                    <a:pt x="21" y="76"/>
                    <a:pt x="23" y="75"/>
                  </a:cubicBezTo>
                  <a:cubicBezTo>
                    <a:pt x="25" y="74"/>
                    <a:pt x="26" y="74"/>
                    <a:pt x="28" y="73"/>
                  </a:cubicBezTo>
                  <a:cubicBezTo>
                    <a:pt x="30" y="72"/>
                    <a:pt x="26" y="70"/>
                    <a:pt x="33" y="71"/>
                  </a:cubicBezTo>
                  <a:cubicBezTo>
                    <a:pt x="32" y="68"/>
                    <a:pt x="32" y="66"/>
                    <a:pt x="30" y="62"/>
                  </a:cubicBezTo>
                  <a:cubicBezTo>
                    <a:pt x="28" y="59"/>
                    <a:pt x="21" y="66"/>
                    <a:pt x="18" y="63"/>
                  </a:cubicBezTo>
                  <a:cubicBezTo>
                    <a:pt x="16" y="61"/>
                    <a:pt x="18" y="64"/>
                    <a:pt x="14" y="64"/>
                  </a:cubicBezTo>
                  <a:cubicBezTo>
                    <a:pt x="13" y="62"/>
                    <a:pt x="8" y="63"/>
                    <a:pt x="6" y="62"/>
                  </a:cubicBezTo>
                  <a:cubicBezTo>
                    <a:pt x="5" y="61"/>
                    <a:pt x="8" y="59"/>
                    <a:pt x="6" y="59"/>
                  </a:cubicBezTo>
                  <a:cubicBezTo>
                    <a:pt x="3" y="59"/>
                    <a:pt x="1" y="58"/>
                    <a:pt x="1" y="55"/>
                  </a:cubicBezTo>
                  <a:cubicBezTo>
                    <a:pt x="8" y="55"/>
                    <a:pt x="0" y="51"/>
                    <a:pt x="8" y="52"/>
                  </a:cubicBezTo>
                  <a:cubicBezTo>
                    <a:pt x="9" y="52"/>
                    <a:pt x="9" y="51"/>
                    <a:pt x="8" y="51"/>
                  </a:cubicBezTo>
                  <a:cubicBezTo>
                    <a:pt x="8" y="49"/>
                    <a:pt x="10" y="51"/>
                    <a:pt x="10" y="51"/>
                  </a:cubicBezTo>
                  <a:cubicBezTo>
                    <a:pt x="12" y="51"/>
                    <a:pt x="13" y="49"/>
                    <a:pt x="15" y="50"/>
                  </a:cubicBezTo>
                  <a:cubicBezTo>
                    <a:pt x="15" y="50"/>
                    <a:pt x="16" y="52"/>
                    <a:pt x="17" y="52"/>
                  </a:cubicBezTo>
                  <a:cubicBezTo>
                    <a:pt x="20" y="53"/>
                    <a:pt x="22" y="51"/>
                    <a:pt x="26" y="52"/>
                  </a:cubicBezTo>
                  <a:cubicBezTo>
                    <a:pt x="27" y="53"/>
                    <a:pt x="27" y="53"/>
                    <a:pt x="29" y="52"/>
                  </a:cubicBezTo>
                  <a:cubicBezTo>
                    <a:pt x="31" y="52"/>
                    <a:pt x="29" y="51"/>
                    <a:pt x="29" y="50"/>
                  </a:cubicBezTo>
                  <a:cubicBezTo>
                    <a:pt x="30" y="50"/>
                    <a:pt x="31" y="50"/>
                    <a:pt x="31" y="49"/>
                  </a:cubicBezTo>
                  <a:cubicBezTo>
                    <a:pt x="32" y="46"/>
                    <a:pt x="26" y="49"/>
                    <a:pt x="28" y="45"/>
                  </a:cubicBezTo>
                  <a:cubicBezTo>
                    <a:pt x="25" y="44"/>
                    <a:pt x="22" y="43"/>
                    <a:pt x="18" y="43"/>
                  </a:cubicBezTo>
                  <a:cubicBezTo>
                    <a:pt x="20" y="41"/>
                    <a:pt x="20" y="41"/>
                    <a:pt x="17" y="39"/>
                  </a:cubicBezTo>
                  <a:cubicBezTo>
                    <a:pt x="17" y="39"/>
                    <a:pt x="16" y="38"/>
                    <a:pt x="16" y="38"/>
                  </a:cubicBezTo>
                  <a:cubicBezTo>
                    <a:pt x="15" y="37"/>
                    <a:pt x="13" y="38"/>
                    <a:pt x="11" y="37"/>
                  </a:cubicBezTo>
                  <a:cubicBezTo>
                    <a:pt x="12" y="37"/>
                    <a:pt x="14" y="33"/>
                    <a:pt x="11" y="33"/>
                  </a:cubicBezTo>
                  <a:cubicBezTo>
                    <a:pt x="11" y="33"/>
                    <a:pt x="11" y="35"/>
                    <a:pt x="10" y="35"/>
                  </a:cubicBezTo>
                  <a:cubicBezTo>
                    <a:pt x="9" y="34"/>
                    <a:pt x="8" y="33"/>
                    <a:pt x="7" y="33"/>
                  </a:cubicBezTo>
                  <a:cubicBezTo>
                    <a:pt x="9" y="30"/>
                    <a:pt x="14" y="29"/>
                    <a:pt x="18" y="27"/>
                  </a:cubicBezTo>
                  <a:cubicBezTo>
                    <a:pt x="17" y="23"/>
                    <a:pt x="22" y="23"/>
                    <a:pt x="23" y="22"/>
                  </a:cubicBezTo>
                  <a:cubicBezTo>
                    <a:pt x="24" y="20"/>
                    <a:pt x="23" y="18"/>
                    <a:pt x="24" y="17"/>
                  </a:cubicBezTo>
                  <a:cubicBezTo>
                    <a:pt x="27" y="20"/>
                    <a:pt x="27" y="18"/>
                    <a:pt x="33" y="18"/>
                  </a:cubicBezTo>
                  <a:cubicBezTo>
                    <a:pt x="35" y="15"/>
                    <a:pt x="39" y="12"/>
                    <a:pt x="46" y="13"/>
                  </a:cubicBezTo>
                  <a:cubicBezTo>
                    <a:pt x="47" y="14"/>
                    <a:pt x="46" y="11"/>
                    <a:pt x="47" y="11"/>
                  </a:cubicBezTo>
                  <a:cubicBezTo>
                    <a:pt x="49" y="10"/>
                    <a:pt x="53" y="12"/>
                    <a:pt x="54" y="9"/>
                  </a:cubicBezTo>
                  <a:cubicBezTo>
                    <a:pt x="55" y="8"/>
                    <a:pt x="55" y="11"/>
                    <a:pt x="56" y="11"/>
                  </a:cubicBezTo>
                  <a:cubicBezTo>
                    <a:pt x="58" y="12"/>
                    <a:pt x="60" y="10"/>
                    <a:pt x="60" y="13"/>
                  </a:cubicBezTo>
                  <a:cubicBezTo>
                    <a:pt x="65" y="13"/>
                    <a:pt x="70" y="13"/>
                    <a:pt x="75" y="13"/>
                  </a:cubicBezTo>
                  <a:cubicBezTo>
                    <a:pt x="70" y="18"/>
                    <a:pt x="83" y="11"/>
                    <a:pt x="79" y="17"/>
                  </a:cubicBezTo>
                  <a:cubicBezTo>
                    <a:pt x="81" y="17"/>
                    <a:pt x="83" y="17"/>
                    <a:pt x="83" y="14"/>
                  </a:cubicBezTo>
                  <a:cubicBezTo>
                    <a:pt x="86" y="17"/>
                    <a:pt x="90" y="16"/>
                    <a:pt x="94" y="17"/>
                  </a:cubicBezTo>
                  <a:cubicBezTo>
                    <a:pt x="94" y="17"/>
                    <a:pt x="94" y="18"/>
                    <a:pt x="95" y="18"/>
                  </a:cubicBezTo>
                  <a:cubicBezTo>
                    <a:pt x="96" y="18"/>
                    <a:pt x="96" y="19"/>
                    <a:pt x="97" y="19"/>
                  </a:cubicBezTo>
                  <a:cubicBezTo>
                    <a:pt x="100" y="20"/>
                    <a:pt x="101" y="17"/>
                    <a:pt x="103" y="19"/>
                  </a:cubicBezTo>
                  <a:cubicBezTo>
                    <a:pt x="104" y="20"/>
                    <a:pt x="117" y="19"/>
                    <a:pt x="119" y="20"/>
                  </a:cubicBezTo>
                  <a:cubicBezTo>
                    <a:pt x="120" y="21"/>
                    <a:pt x="127" y="22"/>
                    <a:pt x="132" y="23"/>
                  </a:cubicBezTo>
                  <a:cubicBezTo>
                    <a:pt x="133" y="24"/>
                    <a:pt x="135" y="25"/>
                    <a:pt x="135" y="27"/>
                  </a:cubicBezTo>
                  <a:cubicBezTo>
                    <a:pt x="139" y="28"/>
                    <a:pt x="141" y="30"/>
                    <a:pt x="144" y="29"/>
                  </a:cubicBezTo>
                  <a:cubicBezTo>
                    <a:pt x="145" y="32"/>
                    <a:pt x="150" y="31"/>
                    <a:pt x="154" y="31"/>
                  </a:cubicBezTo>
                  <a:cubicBezTo>
                    <a:pt x="154" y="30"/>
                    <a:pt x="152" y="30"/>
                    <a:pt x="152" y="30"/>
                  </a:cubicBezTo>
                  <a:cubicBezTo>
                    <a:pt x="154" y="27"/>
                    <a:pt x="157" y="25"/>
                    <a:pt x="161" y="24"/>
                  </a:cubicBezTo>
                  <a:cubicBezTo>
                    <a:pt x="161" y="26"/>
                    <a:pt x="162" y="26"/>
                    <a:pt x="162" y="25"/>
                  </a:cubicBezTo>
                  <a:cubicBezTo>
                    <a:pt x="163" y="25"/>
                    <a:pt x="163" y="27"/>
                    <a:pt x="164" y="27"/>
                  </a:cubicBezTo>
                  <a:cubicBezTo>
                    <a:pt x="167" y="28"/>
                    <a:pt x="167" y="26"/>
                    <a:pt x="167" y="24"/>
                  </a:cubicBezTo>
                  <a:cubicBezTo>
                    <a:pt x="169" y="23"/>
                    <a:pt x="170" y="25"/>
                    <a:pt x="172" y="25"/>
                  </a:cubicBezTo>
                  <a:cubicBezTo>
                    <a:pt x="173" y="24"/>
                    <a:pt x="171" y="22"/>
                    <a:pt x="174" y="20"/>
                  </a:cubicBezTo>
                  <a:cubicBezTo>
                    <a:pt x="176" y="20"/>
                    <a:pt x="177" y="22"/>
                    <a:pt x="177" y="20"/>
                  </a:cubicBezTo>
                  <a:cubicBezTo>
                    <a:pt x="179" y="21"/>
                    <a:pt x="178" y="23"/>
                    <a:pt x="176" y="23"/>
                  </a:cubicBezTo>
                  <a:cubicBezTo>
                    <a:pt x="178" y="26"/>
                    <a:pt x="186" y="20"/>
                    <a:pt x="188" y="24"/>
                  </a:cubicBezTo>
                  <a:cubicBezTo>
                    <a:pt x="192" y="24"/>
                    <a:pt x="185" y="21"/>
                    <a:pt x="189" y="20"/>
                  </a:cubicBezTo>
                  <a:cubicBezTo>
                    <a:pt x="190" y="19"/>
                    <a:pt x="191" y="18"/>
                    <a:pt x="193" y="18"/>
                  </a:cubicBezTo>
                  <a:cubicBezTo>
                    <a:pt x="193" y="19"/>
                    <a:pt x="193" y="20"/>
                    <a:pt x="193" y="22"/>
                  </a:cubicBezTo>
                  <a:cubicBezTo>
                    <a:pt x="195" y="19"/>
                    <a:pt x="196" y="23"/>
                    <a:pt x="199" y="24"/>
                  </a:cubicBezTo>
                  <a:cubicBezTo>
                    <a:pt x="202" y="24"/>
                    <a:pt x="205" y="24"/>
                    <a:pt x="206" y="22"/>
                  </a:cubicBezTo>
                  <a:cubicBezTo>
                    <a:pt x="207" y="23"/>
                    <a:pt x="210" y="22"/>
                    <a:pt x="209" y="26"/>
                  </a:cubicBezTo>
                  <a:cubicBezTo>
                    <a:pt x="212" y="26"/>
                    <a:pt x="215" y="25"/>
                    <a:pt x="215" y="22"/>
                  </a:cubicBezTo>
                  <a:cubicBezTo>
                    <a:pt x="218" y="24"/>
                    <a:pt x="220" y="21"/>
                    <a:pt x="222" y="24"/>
                  </a:cubicBezTo>
                  <a:cubicBezTo>
                    <a:pt x="225" y="24"/>
                    <a:pt x="228" y="24"/>
                    <a:pt x="230" y="24"/>
                  </a:cubicBezTo>
                  <a:cubicBezTo>
                    <a:pt x="231" y="24"/>
                    <a:pt x="229" y="26"/>
                    <a:pt x="229" y="26"/>
                  </a:cubicBezTo>
                  <a:cubicBezTo>
                    <a:pt x="229" y="26"/>
                    <a:pt x="232" y="28"/>
                    <a:pt x="232" y="27"/>
                  </a:cubicBezTo>
                  <a:cubicBezTo>
                    <a:pt x="233" y="28"/>
                    <a:pt x="233" y="26"/>
                    <a:pt x="235" y="26"/>
                  </a:cubicBezTo>
                  <a:cubicBezTo>
                    <a:pt x="235" y="26"/>
                    <a:pt x="235" y="28"/>
                    <a:pt x="235" y="29"/>
                  </a:cubicBezTo>
                  <a:cubicBezTo>
                    <a:pt x="239" y="31"/>
                    <a:pt x="243" y="28"/>
                    <a:pt x="247" y="29"/>
                  </a:cubicBezTo>
                  <a:cubicBezTo>
                    <a:pt x="247" y="30"/>
                    <a:pt x="249" y="30"/>
                    <a:pt x="250" y="30"/>
                  </a:cubicBezTo>
                  <a:cubicBezTo>
                    <a:pt x="249" y="34"/>
                    <a:pt x="254" y="31"/>
                    <a:pt x="254" y="33"/>
                  </a:cubicBezTo>
                  <a:cubicBezTo>
                    <a:pt x="255" y="36"/>
                    <a:pt x="252" y="35"/>
                    <a:pt x="252" y="37"/>
                  </a:cubicBezTo>
                  <a:cubicBezTo>
                    <a:pt x="251" y="39"/>
                    <a:pt x="253" y="39"/>
                    <a:pt x="253" y="40"/>
                  </a:cubicBezTo>
                  <a:cubicBezTo>
                    <a:pt x="265" y="39"/>
                    <a:pt x="276" y="39"/>
                    <a:pt x="286" y="43"/>
                  </a:cubicBezTo>
                  <a:cubicBezTo>
                    <a:pt x="285" y="44"/>
                    <a:pt x="285" y="45"/>
                    <a:pt x="285" y="46"/>
                  </a:cubicBezTo>
                  <a:cubicBezTo>
                    <a:pt x="287" y="46"/>
                    <a:pt x="287" y="45"/>
                    <a:pt x="289" y="45"/>
                  </a:cubicBezTo>
                  <a:cubicBezTo>
                    <a:pt x="288" y="41"/>
                    <a:pt x="289" y="42"/>
                    <a:pt x="288" y="38"/>
                  </a:cubicBezTo>
                  <a:cubicBezTo>
                    <a:pt x="289" y="36"/>
                    <a:pt x="298" y="36"/>
                    <a:pt x="295" y="35"/>
                  </a:cubicBezTo>
                  <a:cubicBezTo>
                    <a:pt x="296" y="32"/>
                    <a:pt x="297" y="34"/>
                    <a:pt x="299" y="35"/>
                  </a:cubicBezTo>
                  <a:cubicBezTo>
                    <a:pt x="299" y="36"/>
                    <a:pt x="301" y="35"/>
                    <a:pt x="301" y="37"/>
                  </a:cubicBezTo>
                  <a:cubicBezTo>
                    <a:pt x="306" y="38"/>
                    <a:pt x="309" y="36"/>
                    <a:pt x="313" y="37"/>
                  </a:cubicBezTo>
                  <a:cubicBezTo>
                    <a:pt x="313" y="37"/>
                    <a:pt x="313" y="38"/>
                    <a:pt x="314" y="38"/>
                  </a:cubicBezTo>
                  <a:cubicBezTo>
                    <a:pt x="315" y="38"/>
                    <a:pt x="315" y="39"/>
                    <a:pt x="316" y="39"/>
                  </a:cubicBezTo>
                  <a:cubicBezTo>
                    <a:pt x="321" y="39"/>
                    <a:pt x="324" y="37"/>
                    <a:pt x="330" y="38"/>
                  </a:cubicBezTo>
                  <a:cubicBezTo>
                    <a:pt x="334" y="36"/>
                    <a:pt x="333" y="34"/>
                    <a:pt x="334" y="31"/>
                  </a:cubicBezTo>
                  <a:cubicBezTo>
                    <a:pt x="333" y="27"/>
                    <a:pt x="330" y="29"/>
                    <a:pt x="329" y="27"/>
                  </a:cubicBezTo>
                  <a:cubicBezTo>
                    <a:pt x="330" y="21"/>
                    <a:pt x="340" y="24"/>
                    <a:pt x="343" y="26"/>
                  </a:cubicBezTo>
                  <a:cubicBezTo>
                    <a:pt x="343" y="28"/>
                    <a:pt x="342" y="29"/>
                    <a:pt x="340" y="29"/>
                  </a:cubicBezTo>
                  <a:cubicBezTo>
                    <a:pt x="342" y="31"/>
                    <a:pt x="340" y="32"/>
                    <a:pt x="339" y="33"/>
                  </a:cubicBezTo>
                  <a:cubicBezTo>
                    <a:pt x="338" y="36"/>
                    <a:pt x="340" y="36"/>
                    <a:pt x="342" y="36"/>
                  </a:cubicBezTo>
                  <a:cubicBezTo>
                    <a:pt x="341" y="39"/>
                    <a:pt x="343" y="40"/>
                    <a:pt x="341" y="43"/>
                  </a:cubicBezTo>
                  <a:cubicBezTo>
                    <a:pt x="345" y="45"/>
                    <a:pt x="347" y="37"/>
                    <a:pt x="346" y="38"/>
                  </a:cubicBezTo>
                  <a:cubicBezTo>
                    <a:pt x="346" y="38"/>
                    <a:pt x="349" y="41"/>
                    <a:pt x="348" y="36"/>
                  </a:cubicBezTo>
                  <a:cubicBezTo>
                    <a:pt x="353" y="37"/>
                    <a:pt x="352" y="31"/>
                    <a:pt x="355" y="30"/>
                  </a:cubicBezTo>
                  <a:cubicBezTo>
                    <a:pt x="354" y="27"/>
                    <a:pt x="352" y="24"/>
                    <a:pt x="347" y="24"/>
                  </a:cubicBezTo>
                  <a:cubicBezTo>
                    <a:pt x="349" y="22"/>
                    <a:pt x="345" y="19"/>
                    <a:pt x="341" y="18"/>
                  </a:cubicBezTo>
                  <a:cubicBezTo>
                    <a:pt x="341" y="16"/>
                    <a:pt x="341" y="15"/>
                    <a:pt x="340" y="14"/>
                  </a:cubicBezTo>
                  <a:cubicBezTo>
                    <a:pt x="340" y="12"/>
                    <a:pt x="343" y="11"/>
                    <a:pt x="343" y="9"/>
                  </a:cubicBezTo>
                  <a:cubicBezTo>
                    <a:pt x="343" y="8"/>
                    <a:pt x="346" y="7"/>
                    <a:pt x="346" y="6"/>
                  </a:cubicBezTo>
                  <a:cubicBezTo>
                    <a:pt x="343" y="3"/>
                    <a:pt x="350" y="7"/>
                    <a:pt x="347" y="4"/>
                  </a:cubicBezTo>
                  <a:cubicBezTo>
                    <a:pt x="347" y="0"/>
                    <a:pt x="350" y="5"/>
                    <a:pt x="350" y="5"/>
                  </a:cubicBezTo>
                  <a:cubicBezTo>
                    <a:pt x="352" y="5"/>
                    <a:pt x="354" y="4"/>
                    <a:pt x="355" y="5"/>
                  </a:cubicBezTo>
                  <a:cubicBezTo>
                    <a:pt x="356" y="5"/>
                    <a:pt x="354" y="7"/>
                    <a:pt x="354" y="7"/>
                  </a:cubicBezTo>
                  <a:cubicBezTo>
                    <a:pt x="355" y="8"/>
                    <a:pt x="357" y="7"/>
                    <a:pt x="358" y="7"/>
                  </a:cubicBezTo>
                  <a:cubicBezTo>
                    <a:pt x="358" y="8"/>
                    <a:pt x="357" y="10"/>
                    <a:pt x="358" y="11"/>
                  </a:cubicBezTo>
                  <a:cubicBezTo>
                    <a:pt x="358" y="11"/>
                    <a:pt x="360" y="11"/>
                    <a:pt x="360" y="11"/>
                  </a:cubicBezTo>
                  <a:cubicBezTo>
                    <a:pt x="361" y="14"/>
                    <a:pt x="358" y="13"/>
                    <a:pt x="360" y="16"/>
                  </a:cubicBezTo>
                  <a:cubicBezTo>
                    <a:pt x="360" y="16"/>
                    <a:pt x="361" y="17"/>
                    <a:pt x="361" y="18"/>
                  </a:cubicBezTo>
                  <a:cubicBezTo>
                    <a:pt x="361" y="18"/>
                    <a:pt x="360" y="18"/>
                    <a:pt x="360" y="19"/>
                  </a:cubicBezTo>
                  <a:cubicBezTo>
                    <a:pt x="360" y="21"/>
                    <a:pt x="359" y="21"/>
                    <a:pt x="359" y="23"/>
                  </a:cubicBezTo>
                  <a:cubicBezTo>
                    <a:pt x="359" y="25"/>
                    <a:pt x="366" y="25"/>
                    <a:pt x="365" y="22"/>
                  </a:cubicBezTo>
                  <a:cubicBezTo>
                    <a:pt x="367" y="22"/>
                    <a:pt x="366" y="25"/>
                    <a:pt x="369" y="24"/>
                  </a:cubicBezTo>
                  <a:cubicBezTo>
                    <a:pt x="367" y="26"/>
                    <a:pt x="370" y="26"/>
                    <a:pt x="369" y="30"/>
                  </a:cubicBezTo>
                  <a:cubicBezTo>
                    <a:pt x="374" y="30"/>
                    <a:pt x="373" y="26"/>
                    <a:pt x="378" y="29"/>
                  </a:cubicBezTo>
                  <a:cubicBezTo>
                    <a:pt x="379" y="29"/>
                    <a:pt x="379" y="28"/>
                    <a:pt x="379" y="27"/>
                  </a:cubicBezTo>
                  <a:cubicBezTo>
                    <a:pt x="381" y="28"/>
                    <a:pt x="377" y="29"/>
                    <a:pt x="380" y="31"/>
                  </a:cubicBezTo>
                  <a:cubicBezTo>
                    <a:pt x="380" y="31"/>
                    <a:pt x="382" y="32"/>
                    <a:pt x="382" y="32"/>
                  </a:cubicBezTo>
                  <a:cubicBezTo>
                    <a:pt x="382" y="34"/>
                    <a:pt x="378" y="36"/>
                    <a:pt x="380" y="39"/>
                  </a:cubicBezTo>
                  <a:close/>
                  <a:moveTo>
                    <a:pt x="240" y="52"/>
                  </a:moveTo>
                  <a:cubicBezTo>
                    <a:pt x="239" y="50"/>
                    <a:pt x="242" y="49"/>
                    <a:pt x="240" y="49"/>
                  </a:cubicBezTo>
                  <a:cubicBezTo>
                    <a:pt x="240" y="49"/>
                    <a:pt x="240" y="50"/>
                    <a:pt x="239" y="50"/>
                  </a:cubicBezTo>
                  <a:cubicBezTo>
                    <a:pt x="238" y="48"/>
                    <a:pt x="239" y="46"/>
                    <a:pt x="237" y="46"/>
                  </a:cubicBezTo>
                  <a:cubicBezTo>
                    <a:pt x="236" y="48"/>
                    <a:pt x="231" y="52"/>
                    <a:pt x="228" y="49"/>
                  </a:cubicBezTo>
                  <a:cubicBezTo>
                    <a:pt x="228" y="46"/>
                    <a:pt x="233" y="49"/>
                    <a:pt x="232" y="45"/>
                  </a:cubicBezTo>
                  <a:cubicBezTo>
                    <a:pt x="231" y="45"/>
                    <a:pt x="229" y="45"/>
                    <a:pt x="229" y="44"/>
                  </a:cubicBezTo>
                  <a:cubicBezTo>
                    <a:pt x="227" y="43"/>
                    <a:pt x="226" y="46"/>
                    <a:pt x="225" y="46"/>
                  </a:cubicBezTo>
                  <a:cubicBezTo>
                    <a:pt x="222" y="47"/>
                    <a:pt x="219" y="47"/>
                    <a:pt x="216" y="47"/>
                  </a:cubicBezTo>
                  <a:cubicBezTo>
                    <a:pt x="216" y="48"/>
                    <a:pt x="216" y="48"/>
                    <a:pt x="215" y="49"/>
                  </a:cubicBezTo>
                  <a:cubicBezTo>
                    <a:pt x="211" y="50"/>
                    <a:pt x="207" y="50"/>
                    <a:pt x="203" y="50"/>
                  </a:cubicBezTo>
                  <a:cubicBezTo>
                    <a:pt x="204" y="52"/>
                    <a:pt x="202" y="53"/>
                    <a:pt x="203" y="53"/>
                  </a:cubicBezTo>
                  <a:cubicBezTo>
                    <a:pt x="203" y="52"/>
                    <a:pt x="205" y="52"/>
                    <a:pt x="204" y="55"/>
                  </a:cubicBezTo>
                  <a:cubicBezTo>
                    <a:pt x="210" y="55"/>
                    <a:pt x="217" y="50"/>
                    <a:pt x="219" y="55"/>
                  </a:cubicBezTo>
                  <a:cubicBezTo>
                    <a:pt x="216" y="52"/>
                    <a:pt x="217" y="55"/>
                    <a:pt x="215" y="56"/>
                  </a:cubicBezTo>
                  <a:cubicBezTo>
                    <a:pt x="213" y="56"/>
                    <a:pt x="211" y="56"/>
                    <a:pt x="210" y="58"/>
                  </a:cubicBezTo>
                  <a:cubicBezTo>
                    <a:pt x="217" y="59"/>
                    <a:pt x="220" y="57"/>
                    <a:pt x="226" y="57"/>
                  </a:cubicBezTo>
                  <a:cubicBezTo>
                    <a:pt x="226" y="58"/>
                    <a:pt x="225" y="60"/>
                    <a:pt x="227" y="60"/>
                  </a:cubicBezTo>
                  <a:cubicBezTo>
                    <a:pt x="227" y="59"/>
                    <a:pt x="229" y="59"/>
                    <a:pt x="230" y="59"/>
                  </a:cubicBezTo>
                  <a:cubicBezTo>
                    <a:pt x="231" y="57"/>
                    <a:pt x="231" y="55"/>
                    <a:pt x="233" y="55"/>
                  </a:cubicBezTo>
                  <a:cubicBezTo>
                    <a:pt x="235" y="53"/>
                    <a:pt x="234" y="55"/>
                    <a:pt x="237" y="55"/>
                  </a:cubicBezTo>
                  <a:cubicBezTo>
                    <a:pt x="238" y="53"/>
                    <a:pt x="238" y="52"/>
                    <a:pt x="240" y="52"/>
                  </a:cubicBezTo>
                  <a:close/>
                  <a:moveTo>
                    <a:pt x="248" y="92"/>
                  </a:moveTo>
                  <a:cubicBezTo>
                    <a:pt x="249" y="89"/>
                    <a:pt x="253" y="90"/>
                    <a:pt x="254" y="89"/>
                  </a:cubicBezTo>
                  <a:cubicBezTo>
                    <a:pt x="254" y="88"/>
                    <a:pt x="256" y="89"/>
                    <a:pt x="256" y="89"/>
                  </a:cubicBezTo>
                  <a:cubicBezTo>
                    <a:pt x="258" y="88"/>
                    <a:pt x="260" y="88"/>
                    <a:pt x="262" y="87"/>
                  </a:cubicBezTo>
                  <a:cubicBezTo>
                    <a:pt x="262" y="87"/>
                    <a:pt x="263" y="85"/>
                    <a:pt x="263" y="85"/>
                  </a:cubicBezTo>
                  <a:cubicBezTo>
                    <a:pt x="266" y="83"/>
                    <a:pt x="269" y="86"/>
                    <a:pt x="269" y="84"/>
                  </a:cubicBezTo>
                  <a:cubicBezTo>
                    <a:pt x="269" y="84"/>
                    <a:pt x="268" y="83"/>
                    <a:pt x="269" y="83"/>
                  </a:cubicBezTo>
                  <a:cubicBezTo>
                    <a:pt x="272" y="83"/>
                    <a:pt x="272" y="81"/>
                    <a:pt x="273" y="83"/>
                  </a:cubicBezTo>
                  <a:cubicBezTo>
                    <a:pt x="273" y="84"/>
                    <a:pt x="274" y="82"/>
                    <a:pt x="274" y="82"/>
                  </a:cubicBezTo>
                  <a:cubicBezTo>
                    <a:pt x="272" y="82"/>
                    <a:pt x="274" y="79"/>
                    <a:pt x="276" y="82"/>
                  </a:cubicBezTo>
                  <a:cubicBezTo>
                    <a:pt x="277" y="79"/>
                    <a:pt x="279" y="79"/>
                    <a:pt x="279" y="76"/>
                  </a:cubicBezTo>
                  <a:cubicBezTo>
                    <a:pt x="274" y="75"/>
                    <a:pt x="274" y="78"/>
                    <a:pt x="269" y="77"/>
                  </a:cubicBezTo>
                  <a:cubicBezTo>
                    <a:pt x="269" y="79"/>
                    <a:pt x="268" y="80"/>
                    <a:pt x="267" y="80"/>
                  </a:cubicBezTo>
                  <a:cubicBezTo>
                    <a:pt x="263" y="82"/>
                    <a:pt x="264" y="80"/>
                    <a:pt x="261" y="80"/>
                  </a:cubicBezTo>
                  <a:cubicBezTo>
                    <a:pt x="260" y="81"/>
                    <a:pt x="261" y="82"/>
                    <a:pt x="259" y="82"/>
                  </a:cubicBezTo>
                  <a:cubicBezTo>
                    <a:pt x="257" y="81"/>
                    <a:pt x="256" y="80"/>
                    <a:pt x="254" y="80"/>
                  </a:cubicBezTo>
                  <a:cubicBezTo>
                    <a:pt x="254" y="80"/>
                    <a:pt x="254" y="78"/>
                    <a:pt x="253" y="78"/>
                  </a:cubicBezTo>
                  <a:cubicBezTo>
                    <a:pt x="253" y="80"/>
                    <a:pt x="252" y="81"/>
                    <a:pt x="252" y="82"/>
                  </a:cubicBezTo>
                  <a:cubicBezTo>
                    <a:pt x="252" y="83"/>
                    <a:pt x="254" y="83"/>
                    <a:pt x="254" y="84"/>
                  </a:cubicBezTo>
                  <a:cubicBezTo>
                    <a:pt x="250" y="83"/>
                    <a:pt x="250" y="85"/>
                    <a:pt x="249" y="86"/>
                  </a:cubicBezTo>
                  <a:cubicBezTo>
                    <a:pt x="248" y="88"/>
                    <a:pt x="245" y="87"/>
                    <a:pt x="245" y="89"/>
                  </a:cubicBezTo>
                  <a:cubicBezTo>
                    <a:pt x="244" y="91"/>
                    <a:pt x="239" y="88"/>
                    <a:pt x="241" y="92"/>
                  </a:cubicBezTo>
                  <a:cubicBezTo>
                    <a:pt x="243" y="92"/>
                    <a:pt x="246" y="92"/>
                    <a:pt x="248" y="92"/>
                  </a:cubicBezTo>
                  <a:close/>
                  <a:moveTo>
                    <a:pt x="334" y="138"/>
                  </a:moveTo>
                  <a:cubicBezTo>
                    <a:pt x="333" y="138"/>
                    <a:pt x="333" y="139"/>
                    <a:pt x="333" y="139"/>
                  </a:cubicBezTo>
                  <a:cubicBezTo>
                    <a:pt x="332" y="139"/>
                    <a:pt x="329" y="140"/>
                    <a:pt x="329" y="140"/>
                  </a:cubicBezTo>
                  <a:cubicBezTo>
                    <a:pt x="328" y="142"/>
                    <a:pt x="330" y="145"/>
                    <a:pt x="328" y="145"/>
                  </a:cubicBezTo>
                  <a:cubicBezTo>
                    <a:pt x="328" y="144"/>
                    <a:pt x="328" y="142"/>
                    <a:pt x="327" y="142"/>
                  </a:cubicBezTo>
                  <a:cubicBezTo>
                    <a:pt x="327" y="143"/>
                    <a:pt x="327" y="145"/>
                    <a:pt x="327" y="146"/>
                  </a:cubicBezTo>
                  <a:cubicBezTo>
                    <a:pt x="329" y="146"/>
                    <a:pt x="331" y="146"/>
                    <a:pt x="333" y="146"/>
                  </a:cubicBezTo>
                  <a:cubicBezTo>
                    <a:pt x="332" y="148"/>
                    <a:pt x="335" y="150"/>
                    <a:pt x="335" y="151"/>
                  </a:cubicBezTo>
                  <a:cubicBezTo>
                    <a:pt x="336" y="155"/>
                    <a:pt x="337" y="154"/>
                    <a:pt x="339" y="156"/>
                  </a:cubicBezTo>
                  <a:cubicBezTo>
                    <a:pt x="337" y="156"/>
                    <a:pt x="336" y="156"/>
                    <a:pt x="336" y="158"/>
                  </a:cubicBezTo>
                  <a:cubicBezTo>
                    <a:pt x="336" y="160"/>
                    <a:pt x="338" y="160"/>
                    <a:pt x="338" y="162"/>
                  </a:cubicBezTo>
                  <a:cubicBezTo>
                    <a:pt x="339" y="162"/>
                    <a:pt x="341" y="162"/>
                    <a:pt x="342" y="162"/>
                  </a:cubicBezTo>
                  <a:cubicBezTo>
                    <a:pt x="344" y="160"/>
                    <a:pt x="344" y="157"/>
                    <a:pt x="343" y="155"/>
                  </a:cubicBezTo>
                  <a:cubicBezTo>
                    <a:pt x="342" y="154"/>
                    <a:pt x="341" y="153"/>
                    <a:pt x="340" y="152"/>
                  </a:cubicBezTo>
                  <a:cubicBezTo>
                    <a:pt x="342" y="146"/>
                    <a:pt x="340" y="149"/>
                    <a:pt x="339" y="148"/>
                  </a:cubicBezTo>
                  <a:cubicBezTo>
                    <a:pt x="337" y="145"/>
                    <a:pt x="338" y="141"/>
                    <a:pt x="336" y="138"/>
                  </a:cubicBezTo>
                  <a:cubicBezTo>
                    <a:pt x="336" y="138"/>
                    <a:pt x="335" y="138"/>
                    <a:pt x="334" y="138"/>
                  </a:cubicBezTo>
                  <a:close/>
                  <a:moveTo>
                    <a:pt x="380" y="175"/>
                  </a:moveTo>
                  <a:cubicBezTo>
                    <a:pt x="376" y="173"/>
                    <a:pt x="377" y="176"/>
                    <a:pt x="375" y="177"/>
                  </a:cubicBezTo>
                  <a:cubicBezTo>
                    <a:pt x="375" y="176"/>
                    <a:pt x="374" y="176"/>
                    <a:pt x="373" y="176"/>
                  </a:cubicBezTo>
                  <a:cubicBezTo>
                    <a:pt x="373" y="180"/>
                    <a:pt x="369" y="178"/>
                    <a:pt x="367" y="179"/>
                  </a:cubicBezTo>
                  <a:cubicBezTo>
                    <a:pt x="366" y="180"/>
                    <a:pt x="367" y="181"/>
                    <a:pt x="366" y="182"/>
                  </a:cubicBezTo>
                  <a:cubicBezTo>
                    <a:pt x="365" y="182"/>
                    <a:pt x="363" y="182"/>
                    <a:pt x="363" y="183"/>
                  </a:cubicBezTo>
                  <a:cubicBezTo>
                    <a:pt x="365" y="183"/>
                    <a:pt x="363" y="184"/>
                    <a:pt x="363" y="186"/>
                  </a:cubicBezTo>
                  <a:cubicBezTo>
                    <a:pt x="366" y="188"/>
                    <a:pt x="366" y="185"/>
                    <a:pt x="368" y="184"/>
                  </a:cubicBezTo>
                  <a:cubicBezTo>
                    <a:pt x="370" y="183"/>
                    <a:pt x="373" y="184"/>
                    <a:pt x="375" y="184"/>
                  </a:cubicBezTo>
                  <a:cubicBezTo>
                    <a:pt x="377" y="184"/>
                    <a:pt x="377" y="183"/>
                    <a:pt x="379" y="183"/>
                  </a:cubicBezTo>
                  <a:cubicBezTo>
                    <a:pt x="382" y="183"/>
                    <a:pt x="385" y="184"/>
                    <a:pt x="386" y="185"/>
                  </a:cubicBezTo>
                  <a:cubicBezTo>
                    <a:pt x="385" y="185"/>
                    <a:pt x="383" y="185"/>
                    <a:pt x="383" y="186"/>
                  </a:cubicBezTo>
                  <a:cubicBezTo>
                    <a:pt x="384" y="186"/>
                    <a:pt x="385" y="188"/>
                    <a:pt x="385" y="188"/>
                  </a:cubicBezTo>
                  <a:cubicBezTo>
                    <a:pt x="385" y="188"/>
                    <a:pt x="386" y="186"/>
                    <a:pt x="386" y="186"/>
                  </a:cubicBezTo>
                  <a:cubicBezTo>
                    <a:pt x="390" y="187"/>
                    <a:pt x="389" y="187"/>
                    <a:pt x="392" y="185"/>
                  </a:cubicBezTo>
                  <a:cubicBezTo>
                    <a:pt x="395" y="183"/>
                    <a:pt x="398" y="187"/>
                    <a:pt x="400" y="184"/>
                  </a:cubicBezTo>
                  <a:cubicBezTo>
                    <a:pt x="397" y="183"/>
                    <a:pt x="401" y="179"/>
                    <a:pt x="398" y="182"/>
                  </a:cubicBezTo>
                  <a:cubicBezTo>
                    <a:pt x="396" y="184"/>
                    <a:pt x="395" y="177"/>
                    <a:pt x="395" y="177"/>
                  </a:cubicBezTo>
                  <a:cubicBezTo>
                    <a:pt x="395" y="176"/>
                    <a:pt x="392" y="177"/>
                    <a:pt x="393" y="175"/>
                  </a:cubicBezTo>
                  <a:cubicBezTo>
                    <a:pt x="391" y="175"/>
                    <a:pt x="389" y="175"/>
                    <a:pt x="387" y="175"/>
                  </a:cubicBezTo>
                  <a:cubicBezTo>
                    <a:pt x="387" y="173"/>
                    <a:pt x="388" y="173"/>
                    <a:pt x="387" y="171"/>
                  </a:cubicBezTo>
                  <a:cubicBezTo>
                    <a:pt x="383" y="172"/>
                    <a:pt x="384" y="171"/>
                    <a:pt x="380" y="171"/>
                  </a:cubicBezTo>
                  <a:cubicBezTo>
                    <a:pt x="379" y="173"/>
                    <a:pt x="379" y="173"/>
                    <a:pt x="380" y="175"/>
                  </a:cubicBezTo>
                  <a:close/>
                  <a:moveTo>
                    <a:pt x="412" y="204"/>
                  </a:moveTo>
                  <a:cubicBezTo>
                    <a:pt x="411" y="204"/>
                    <a:pt x="410" y="204"/>
                    <a:pt x="411" y="203"/>
                  </a:cubicBezTo>
                  <a:cubicBezTo>
                    <a:pt x="416" y="204"/>
                    <a:pt x="411" y="195"/>
                    <a:pt x="415" y="196"/>
                  </a:cubicBezTo>
                  <a:cubicBezTo>
                    <a:pt x="418" y="198"/>
                    <a:pt x="419" y="195"/>
                    <a:pt x="422" y="196"/>
                  </a:cubicBezTo>
                  <a:cubicBezTo>
                    <a:pt x="420" y="189"/>
                    <a:pt x="412" y="187"/>
                    <a:pt x="405" y="189"/>
                  </a:cubicBezTo>
                  <a:cubicBezTo>
                    <a:pt x="404" y="188"/>
                    <a:pt x="403" y="188"/>
                    <a:pt x="403" y="186"/>
                  </a:cubicBezTo>
                  <a:cubicBezTo>
                    <a:pt x="401" y="186"/>
                    <a:pt x="400" y="189"/>
                    <a:pt x="398" y="189"/>
                  </a:cubicBezTo>
                  <a:cubicBezTo>
                    <a:pt x="396" y="189"/>
                    <a:pt x="396" y="187"/>
                    <a:pt x="394" y="188"/>
                  </a:cubicBezTo>
                  <a:cubicBezTo>
                    <a:pt x="392" y="188"/>
                    <a:pt x="392" y="189"/>
                    <a:pt x="391" y="190"/>
                  </a:cubicBezTo>
                  <a:cubicBezTo>
                    <a:pt x="389" y="191"/>
                    <a:pt x="388" y="190"/>
                    <a:pt x="386" y="191"/>
                  </a:cubicBezTo>
                  <a:cubicBezTo>
                    <a:pt x="386" y="193"/>
                    <a:pt x="385" y="194"/>
                    <a:pt x="383" y="195"/>
                  </a:cubicBezTo>
                  <a:cubicBezTo>
                    <a:pt x="384" y="204"/>
                    <a:pt x="382" y="205"/>
                    <a:pt x="382" y="215"/>
                  </a:cubicBezTo>
                  <a:cubicBezTo>
                    <a:pt x="387" y="216"/>
                    <a:pt x="385" y="211"/>
                    <a:pt x="388" y="212"/>
                  </a:cubicBezTo>
                  <a:cubicBezTo>
                    <a:pt x="388" y="210"/>
                    <a:pt x="389" y="209"/>
                    <a:pt x="389" y="208"/>
                  </a:cubicBezTo>
                  <a:cubicBezTo>
                    <a:pt x="391" y="205"/>
                    <a:pt x="390" y="202"/>
                    <a:pt x="391" y="198"/>
                  </a:cubicBezTo>
                  <a:cubicBezTo>
                    <a:pt x="391" y="198"/>
                    <a:pt x="393" y="196"/>
                    <a:pt x="393" y="196"/>
                  </a:cubicBezTo>
                  <a:cubicBezTo>
                    <a:pt x="393" y="195"/>
                    <a:pt x="392" y="192"/>
                    <a:pt x="394" y="192"/>
                  </a:cubicBezTo>
                  <a:cubicBezTo>
                    <a:pt x="396" y="192"/>
                    <a:pt x="398" y="192"/>
                    <a:pt x="399" y="191"/>
                  </a:cubicBezTo>
                  <a:cubicBezTo>
                    <a:pt x="397" y="195"/>
                    <a:pt x="403" y="192"/>
                    <a:pt x="402" y="195"/>
                  </a:cubicBezTo>
                  <a:cubicBezTo>
                    <a:pt x="403" y="198"/>
                    <a:pt x="403" y="197"/>
                    <a:pt x="402" y="201"/>
                  </a:cubicBezTo>
                  <a:cubicBezTo>
                    <a:pt x="403" y="201"/>
                    <a:pt x="405" y="201"/>
                    <a:pt x="405" y="202"/>
                  </a:cubicBezTo>
                  <a:cubicBezTo>
                    <a:pt x="404" y="202"/>
                    <a:pt x="402" y="202"/>
                    <a:pt x="402" y="203"/>
                  </a:cubicBezTo>
                  <a:cubicBezTo>
                    <a:pt x="406" y="202"/>
                    <a:pt x="410" y="206"/>
                    <a:pt x="412" y="204"/>
                  </a:cubicBezTo>
                  <a:close/>
                  <a:moveTo>
                    <a:pt x="433" y="199"/>
                  </a:moveTo>
                  <a:cubicBezTo>
                    <a:pt x="433" y="199"/>
                    <a:pt x="433" y="202"/>
                    <a:pt x="433" y="202"/>
                  </a:cubicBezTo>
                  <a:cubicBezTo>
                    <a:pt x="431" y="204"/>
                    <a:pt x="426" y="198"/>
                    <a:pt x="423" y="201"/>
                  </a:cubicBezTo>
                  <a:cubicBezTo>
                    <a:pt x="424" y="203"/>
                    <a:pt x="422" y="203"/>
                    <a:pt x="421" y="204"/>
                  </a:cubicBezTo>
                  <a:cubicBezTo>
                    <a:pt x="424" y="207"/>
                    <a:pt x="425" y="205"/>
                    <a:pt x="428" y="205"/>
                  </a:cubicBezTo>
                  <a:cubicBezTo>
                    <a:pt x="431" y="205"/>
                    <a:pt x="435" y="206"/>
                    <a:pt x="436" y="204"/>
                  </a:cubicBezTo>
                  <a:cubicBezTo>
                    <a:pt x="436" y="204"/>
                    <a:pt x="435" y="203"/>
                    <a:pt x="436" y="203"/>
                  </a:cubicBezTo>
                  <a:cubicBezTo>
                    <a:pt x="437" y="203"/>
                    <a:pt x="439" y="203"/>
                    <a:pt x="439" y="202"/>
                  </a:cubicBezTo>
                  <a:cubicBezTo>
                    <a:pt x="436" y="202"/>
                    <a:pt x="435" y="199"/>
                    <a:pt x="433" y="199"/>
                  </a:cubicBezTo>
                  <a:close/>
                  <a:moveTo>
                    <a:pt x="416" y="209"/>
                  </a:moveTo>
                  <a:cubicBezTo>
                    <a:pt x="416" y="209"/>
                    <a:pt x="416" y="207"/>
                    <a:pt x="414" y="208"/>
                  </a:cubicBezTo>
                  <a:cubicBezTo>
                    <a:pt x="414" y="208"/>
                    <a:pt x="414" y="210"/>
                    <a:pt x="414" y="210"/>
                  </a:cubicBezTo>
                  <a:cubicBezTo>
                    <a:pt x="412" y="210"/>
                    <a:pt x="410" y="210"/>
                    <a:pt x="408" y="210"/>
                  </a:cubicBezTo>
                  <a:cubicBezTo>
                    <a:pt x="410" y="214"/>
                    <a:pt x="404" y="211"/>
                    <a:pt x="405" y="213"/>
                  </a:cubicBezTo>
                  <a:cubicBezTo>
                    <a:pt x="406" y="213"/>
                    <a:pt x="407" y="213"/>
                    <a:pt x="408" y="213"/>
                  </a:cubicBezTo>
                  <a:cubicBezTo>
                    <a:pt x="408" y="215"/>
                    <a:pt x="407" y="215"/>
                    <a:pt x="407" y="216"/>
                  </a:cubicBezTo>
                  <a:cubicBezTo>
                    <a:pt x="410" y="217"/>
                    <a:pt x="409" y="213"/>
                    <a:pt x="412" y="213"/>
                  </a:cubicBezTo>
                  <a:cubicBezTo>
                    <a:pt x="413" y="214"/>
                    <a:pt x="415" y="215"/>
                    <a:pt x="418" y="215"/>
                  </a:cubicBezTo>
                  <a:cubicBezTo>
                    <a:pt x="417" y="210"/>
                    <a:pt x="425" y="214"/>
                    <a:pt x="423" y="208"/>
                  </a:cubicBezTo>
                  <a:cubicBezTo>
                    <a:pt x="420" y="206"/>
                    <a:pt x="418" y="209"/>
                    <a:pt x="416" y="209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3" name="Freeform 92"/>
            <p:cNvSpPr/>
            <p:nvPr/>
          </p:nvSpPr>
          <p:spPr bwMode="auto">
            <a:xfrm>
              <a:off x="3956400" y="1913657"/>
              <a:ext cx="142875" cy="217487"/>
            </a:xfrm>
            <a:custGeom>
              <a:avLst/>
              <a:gdLst>
                <a:gd name="T0" fmla="*/ 26 w 38"/>
                <a:gd name="T1" fmla="*/ 14 h 58"/>
                <a:gd name="T2" fmla="*/ 45 w 38"/>
                <a:gd name="T3" fmla="*/ 9 h 58"/>
                <a:gd name="T4" fmla="*/ 47 w 38"/>
                <a:gd name="T5" fmla="*/ 26 h 58"/>
                <a:gd name="T6" fmla="*/ 33 w 38"/>
                <a:gd name="T7" fmla="*/ 35 h 58"/>
                <a:gd name="T8" fmla="*/ 50 w 38"/>
                <a:gd name="T9" fmla="*/ 45 h 58"/>
                <a:gd name="T10" fmla="*/ 59 w 38"/>
                <a:gd name="T11" fmla="*/ 64 h 58"/>
                <a:gd name="T12" fmla="*/ 64 w 38"/>
                <a:gd name="T13" fmla="*/ 69 h 58"/>
                <a:gd name="T14" fmla="*/ 76 w 38"/>
                <a:gd name="T15" fmla="*/ 73 h 58"/>
                <a:gd name="T16" fmla="*/ 71 w 38"/>
                <a:gd name="T17" fmla="*/ 85 h 58"/>
                <a:gd name="T18" fmla="*/ 88 w 38"/>
                <a:gd name="T19" fmla="*/ 87 h 58"/>
                <a:gd name="T20" fmla="*/ 88 w 38"/>
                <a:gd name="T21" fmla="*/ 104 h 58"/>
                <a:gd name="T22" fmla="*/ 81 w 38"/>
                <a:gd name="T23" fmla="*/ 104 h 58"/>
                <a:gd name="T24" fmla="*/ 88 w 38"/>
                <a:gd name="T25" fmla="*/ 109 h 58"/>
                <a:gd name="T26" fmla="*/ 81 w 38"/>
                <a:gd name="T27" fmla="*/ 116 h 58"/>
                <a:gd name="T28" fmla="*/ 73 w 38"/>
                <a:gd name="T29" fmla="*/ 120 h 58"/>
                <a:gd name="T30" fmla="*/ 45 w 38"/>
                <a:gd name="T31" fmla="*/ 118 h 58"/>
                <a:gd name="T32" fmla="*/ 33 w 38"/>
                <a:gd name="T33" fmla="*/ 120 h 58"/>
                <a:gd name="T34" fmla="*/ 14 w 38"/>
                <a:gd name="T35" fmla="*/ 120 h 58"/>
                <a:gd name="T36" fmla="*/ 19 w 38"/>
                <a:gd name="T37" fmla="*/ 118 h 58"/>
                <a:gd name="T38" fmla="*/ 24 w 38"/>
                <a:gd name="T39" fmla="*/ 120 h 58"/>
                <a:gd name="T40" fmla="*/ 26 w 38"/>
                <a:gd name="T41" fmla="*/ 116 h 58"/>
                <a:gd name="T42" fmla="*/ 43 w 38"/>
                <a:gd name="T43" fmla="*/ 113 h 58"/>
                <a:gd name="T44" fmla="*/ 19 w 38"/>
                <a:gd name="T45" fmla="*/ 104 h 58"/>
                <a:gd name="T46" fmla="*/ 19 w 38"/>
                <a:gd name="T47" fmla="*/ 87 h 58"/>
                <a:gd name="T48" fmla="*/ 26 w 38"/>
                <a:gd name="T49" fmla="*/ 85 h 58"/>
                <a:gd name="T50" fmla="*/ 36 w 38"/>
                <a:gd name="T51" fmla="*/ 85 h 58"/>
                <a:gd name="T52" fmla="*/ 40 w 38"/>
                <a:gd name="T53" fmla="*/ 69 h 58"/>
                <a:gd name="T54" fmla="*/ 31 w 38"/>
                <a:gd name="T55" fmla="*/ 57 h 58"/>
                <a:gd name="T56" fmla="*/ 19 w 38"/>
                <a:gd name="T57" fmla="*/ 61 h 58"/>
                <a:gd name="T58" fmla="*/ 19 w 38"/>
                <a:gd name="T59" fmla="*/ 47 h 58"/>
                <a:gd name="T60" fmla="*/ 9 w 38"/>
                <a:gd name="T61" fmla="*/ 40 h 58"/>
                <a:gd name="T62" fmla="*/ 0 w 38"/>
                <a:gd name="T63" fmla="*/ 14 h 58"/>
                <a:gd name="T64" fmla="*/ 14 w 38"/>
                <a:gd name="T65" fmla="*/ 0 h 58"/>
                <a:gd name="T66" fmla="*/ 40 w 38"/>
                <a:gd name="T67" fmla="*/ 0 h 58"/>
                <a:gd name="T68" fmla="*/ 26 w 38"/>
                <a:gd name="T69" fmla="*/ 14 h 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8" h="58">
                  <a:moveTo>
                    <a:pt x="11" y="6"/>
                  </a:moveTo>
                  <a:cubicBezTo>
                    <a:pt x="11" y="8"/>
                    <a:pt x="16" y="4"/>
                    <a:pt x="19" y="4"/>
                  </a:cubicBezTo>
                  <a:cubicBezTo>
                    <a:pt x="20" y="6"/>
                    <a:pt x="20" y="9"/>
                    <a:pt x="20" y="11"/>
                  </a:cubicBezTo>
                  <a:cubicBezTo>
                    <a:pt x="17" y="12"/>
                    <a:pt x="15" y="13"/>
                    <a:pt x="14" y="15"/>
                  </a:cubicBezTo>
                  <a:cubicBezTo>
                    <a:pt x="15" y="17"/>
                    <a:pt x="18" y="19"/>
                    <a:pt x="21" y="19"/>
                  </a:cubicBezTo>
                  <a:cubicBezTo>
                    <a:pt x="21" y="23"/>
                    <a:pt x="26" y="22"/>
                    <a:pt x="25" y="27"/>
                  </a:cubicBezTo>
                  <a:cubicBezTo>
                    <a:pt x="25" y="28"/>
                    <a:pt x="27" y="28"/>
                    <a:pt x="27" y="29"/>
                  </a:cubicBezTo>
                  <a:cubicBezTo>
                    <a:pt x="27" y="31"/>
                    <a:pt x="31" y="30"/>
                    <a:pt x="32" y="31"/>
                  </a:cubicBezTo>
                  <a:cubicBezTo>
                    <a:pt x="31" y="33"/>
                    <a:pt x="30" y="34"/>
                    <a:pt x="30" y="36"/>
                  </a:cubicBezTo>
                  <a:cubicBezTo>
                    <a:pt x="32" y="36"/>
                    <a:pt x="35" y="36"/>
                    <a:pt x="37" y="37"/>
                  </a:cubicBezTo>
                  <a:cubicBezTo>
                    <a:pt x="35" y="39"/>
                    <a:pt x="38" y="42"/>
                    <a:pt x="37" y="44"/>
                  </a:cubicBezTo>
                  <a:cubicBezTo>
                    <a:pt x="36" y="45"/>
                    <a:pt x="34" y="44"/>
                    <a:pt x="34" y="44"/>
                  </a:cubicBezTo>
                  <a:cubicBezTo>
                    <a:pt x="34" y="46"/>
                    <a:pt x="36" y="45"/>
                    <a:pt x="37" y="46"/>
                  </a:cubicBezTo>
                  <a:cubicBezTo>
                    <a:pt x="36" y="47"/>
                    <a:pt x="34" y="47"/>
                    <a:pt x="34" y="49"/>
                  </a:cubicBezTo>
                  <a:cubicBezTo>
                    <a:pt x="33" y="50"/>
                    <a:pt x="32" y="51"/>
                    <a:pt x="31" y="51"/>
                  </a:cubicBezTo>
                  <a:cubicBezTo>
                    <a:pt x="27" y="51"/>
                    <a:pt x="24" y="50"/>
                    <a:pt x="19" y="50"/>
                  </a:cubicBezTo>
                  <a:cubicBezTo>
                    <a:pt x="17" y="52"/>
                    <a:pt x="18" y="52"/>
                    <a:pt x="14" y="51"/>
                  </a:cubicBezTo>
                  <a:cubicBezTo>
                    <a:pt x="13" y="54"/>
                    <a:pt x="6" y="58"/>
                    <a:pt x="6" y="51"/>
                  </a:cubicBezTo>
                  <a:cubicBezTo>
                    <a:pt x="7" y="52"/>
                    <a:pt x="8" y="50"/>
                    <a:pt x="8" y="50"/>
                  </a:cubicBezTo>
                  <a:cubicBezTo>
                    <a:pt x="9" y="50"/>
                    <a:pt x="10" y="51"/>
                    <a:pt x="10" y="51"/>
                  </a:cubicBezTo>
                  <a:cubicBezTo>
                    <a:pt x="11" y="51"/>
                    <a:pt x="10" y="50"/>
                    <a:pt x="11" y="49"/>
                  </a:cubicBezTo>
                  <a:cubicBezTo>
                    <a:pt x="12" y="48"/>
                    <a:pt x="15" y="49"/>
                    <a:pt x="18" y="48"/>
                  </a:cubicBezTo>
                  <a:cubicBezTo>
                    <a:pt x="17" y="42"/>
                    <a:pt x="11" y="46"/>
                    <a:pt x="8" y="44"/>
                  </a:cubicBezTo>
                  <a:cubicBezTo>
                    <a:pt x="8" y="42"/>
                    <a:pt x="8" y="40"/>
                    <a:pt x="8" y="37"/>
                  </a:cubicBezTo>
                  <a:cubicBezTo>
                    <a:pt x="11" y="38"/>
                    <a:pt x="13" y="37"/>
                    <a:pt x="11" y="36"/>
                  </a:cubicBezTo>
                  <a:cubicBezTo>
                    <a:pt x="12" y="33"/>
                    <a:pt x="13" y="37"/>
                    <a:pt x="15" y="36"/>
                  </a:cubicBezTo>
                  <a:cubicBezTo>
                    <a:pt x="18" y="36"/>
                    <a:pt x="14" y="31"/>
                    <a:pt x="17" y="29"/>
                  </a:cubicBezTo>
                  <a:cubicBezTo>
                    <a:pt x="16" y="27"/>
                    <a:pt x="12" y="28"/>
                    <a:pt x="13" y="24"/>
                  </a:cubicBezTo>
                  <a:cubicBezTo>
                    <a:pt x="12" y="25"/>
                    <a:pt x="10" y="26"/>
                    <a:pt x="8" y="26"/>
                  </a:cubicBezTo>
                  <a:cubicBezTo>
                    <a:pt x="8" y="24"/>
                    <a:pt x="8" y="22"/>
                    <a:pt x="8" y="20"/>
                  </a:cubicBezTo>
                  <a:cubicBezTo>
                    <a:pt x="8" y="18"/>
                    <a:pt x="4" y="19"/>
                    <a:pt x="4" y="17"/>
                  </a:cubicBezTo>
                  <a:cubicBezTo>
                    <a:pt x="6" y="13"/>
                    <a:pt x="5" y="6"/>
                    <a:pt x="0" y="6"/>
                  </a:cubicBezTo>
                  <a:cubicBezTo>
                    <a:pt x="2" y="3"/>
                    <a:pt x="5" y="3"/>
                    <a:pt x="6" y="0"/>
                  </a:cubicBezTo>
                  <a:cubicBezTo>
                    <a:pt x="10" y="0"/>
                    <a:pt x="13" y="0"/>
                    <a:pt x="17" y="0"/>
                  </a:cubicBezTo>
                  <a:cubicBezTo>
                    <a:pt x="14" y="1"/>
                    <a:pt x="12" y="3"/>
                    <a:pt x="11" y="6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4" name="Freeform 93"/>
            <p:cNvSpPr/>
            <p:nvPr/>
          </p:nvSpPr>
          <p:spPr bwMode="auto">
            <a:xfrm>
              <a:off x="7952964" y="1923899"/>
              <a:ext cx="38100" cy="30162"/>
            </a:xfrm>
            <a:custGeom>
              <a:avLst/>
              <a:gdLst>
                <a:gd name="T0" fmla="*/ 22 w 10"/>
                <a:gd name="T1" fmla="*/ 2 h 8"/>
                <a:gd name="T2" fmla="*/ 24 w 10"/>
                <a:gd name="T3" fmla="*/ 14 h 8"/>
                <a:gd name="T4" fmla="*/ 12 w 10"/>
                <a:gd name="T5" fmla="*/ 19 h 8"/>
                <a:gd name="T6" fmla="*/ 12 w 10"/>
                <a:gd name="T7" fmla="*/ 14 h 8"/>
                <a:gd name="T8" fmla="*/ 5 w 10"/>
                <a:gd name="T9" fmla="*/ 17 h 8"/>
                <a:gd name="T10" fmla="*/ 7 w 10"/>
                <a:gd name="T11" fmla="*/ 14 h 8"/>
                <a:gd name="T12" fmla="*/ 22 w 10"/>
                <a:gd name="T13" fmla="*/ 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8">
                  <a:moveTo>
                    <a:pt x="9" y="1"/>
                  </a:moveTo>
                  <a:cubicBezTo>
                    <a:pt x="8" y="3"/>
                    <a:pt x="9" y="5"/>
                    <a:pt x="10" y="6"/>
                  </a:cubicBezTo>
                  <a:cubicBezTo>
                    <a:pt x="9" y="8"/>
                    <a:pt x="7" y="8"/>
                    <a:pt x="5" y="8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4" y="6"/>
                    <a:pt x="3" y="7"/>
                    <a:pt x="2" y="7"/>
                  </a:cubicBezTo>
                  <a:cubicBezTo>
                    <a:pt x="0" y="6"/>
                    <a:pt x="3" y="7"/>
                    <a:pt x="3" y="6"/>
                  </a:cubicBezTo>
                  <a:cubicBezTo>
                    <a:pt x="4" y="5"/>
                    <a:pt x="7" y="0"/>
                    <a:pt x="9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5" name="Freeform 94"/>
            <p:cNvSpPr/>
            <p:nvPr/>
          </p:nvSpPr>
          <p:spPr bwMode="auto">
            <a:xfrm>
              <a:off x="6590063" y="2278782"/>
              <a:ext cx="22225" cy="25400"/>
            </a:xfrm>
            <a:custGeom>
              <a:avLst/>
              <a:gdLst>
                <a:gd name="T0" fmla="*/ 2 w 6"/>
                <a:gd name="T1" fmla="*/ 5 h 7"/>
                <a:gd name="T2" fmla="*/ 14 w 6"/>
                <a:gd name="T3" fmla="*/ 0 h 7"/>
                <a:gd name="T4" fmla="*/ 0 w 6"/>
                <a:gd name="T5" fmla="*/ 14 h 7"/>
                <a:gd name="T6" fmla="*/ 2 w 6"/>
                <a:gd name="T7" fmla="*/ 5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7">
                  <a:moveTo>
                    <a:pt x="1" y="2"/>
                  </a:moveTo>
                  <a:cubicBezTo>
                    <a:pt x="2" y="0"/>
                    <a:pt x="3" y="2"/>
                    <a:pt x="6" y="0"/>
                  </a:cubicBezTo>
                  <a:cubicBezTo>
                    <a:pt x="5" y="3"/>
                    <a:pt x="4" y="7"/>
                    <a:pt x="0" y="6"/>
                  </a:cubicBezTo>
                  <a:cubicBezTo>
                    <a:pt x="0" y="5"/>
                    <a:pt x="5" y="3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6" name="Freeform 95"/>
            <p:cNvSpPr/>
            <p:nvPr/>
          </p:nvSpPr>
          <p:spPr bwMode="auto">
            <a:xfrm>
              <a:off x="6031263" y="2975694"/>
              <a:ext cx="179388" cy="201612"/>
            </a:xfrm>
            <a:custGeom>
              <a:avLst/>
              <a:gdLst>
                <a:gd name="T0" fmla="*/ 89 w 48"/>
                <a:gd name="T1" fmla="*/ 7 h 54"/>
                <a:gd name="T2" fmla="*/ 101 w 48"/>
                <a:gd name="T3" fmla="*/ 12 h 54"/>
                <a:gd name="T4" fmla="*/ 113 w 48"/>
                <a:gd name="T5" fmla="*/ 21 h 54"/>
                <a:gd name="T6" fmla="*/ 101 w 48"/>
                <a:gd name="T7" fmla="*/ 35 h 54"/>
                <a:gd name="T8" fmla="*/ 99 w 48"/>
                <a:gd name="T9" fmla="*/ 52 h 54"/>
                <a:gd name="T10" fmla="*/ 104 w 48"/>
                <a:gd name="T11" fmla="*/ 56 h 54"/>
                <a:gd name="T12" fmla="*/ 104 w 48"/>
                <a:gd name="T13" fmla="*/ 64 h 54"/>
                <a:gd name="T14" fmla="*/ 108 w 48"/>
                <a:gd name="T15" fmla="*/ 71 h 54"/>
                <a:gd name="T16" fmla="*/ 97 w 48"/>
                <a:gd name="T17" fmla="*/ 78 h 54"/>
                <a:gd name="T18" fmla="*/ 92 w 48"/>
                <a:gd name="T19" fmla="*/ 92 h 54"/>
                <a:gd name="T20" fmla="*/ 92 w 48"/>
                <a:gd name="T21" fmla="*/ 99 h 54"/>
                <a:gd name="T22" fmla="*/ 87 w 48"/>
                <a:gd name="T23" fmla="*/ 99 h 54"/>
                <a:gd name="T24" fmla="*/ 78 w 48"/>
                <a:gd name="T25" fmla="*/ 108 h 54"/>
                <a:gd name="T26" fmla="*/ 78 w 48"/>
                <a:gd name="T27" fmla="*/ 125 h 54"/>
                <a:gd name="T28" fmla="*/ 52 w 48"/>
                <a:gd name="T29" fmla="*/ 118 h 54"/>
                <a:gd name="T30" fmla="*/ 49 w 48"/>
                <a:gd name="T31" fmla="*/ 122 h 54"/>
                <a:gd name="T32" fmla="*/ 40 w 48"/>
                <a:gd name="T33" fmla="*/ 118 h 54"/>
                <a:gd name="T34" fmla="*/ 26 w 48"/>
                <a:gd name="T35" fmla="*/ 118 h 54"/>
                <a:gd name="T36" fmla="*/ 19 w 48"/>
                <a:gd name="T37" fmla="*/ 115 h 54"/>
                <a:gd name="T38" fmla="*/ 7 w 48"/>
                <a:gd name="T39" fmla="*/ 99 h 54"/>
                <a:gd name="T40" fmla="*/ 9 w 48"/>
                <a:gd name="T41" fmla="*/ 87 h 54"/>
                <a:gd name="T42" fmla="*/ 7 w 48"/>
                <a:gd name="T43" fmla="*/ 87 h 54"/>
                <a:gd name="T44" fmla="*/ 5 w 48"/>
                <a:gd name="T45" fmla="*/ 64 h 54"/>
                <a:gd name="T46" fmla="*/ 31 w 48"/>
                <a:gd name="T47" fmla="*/ 61 h 54"/>
                <a:gd name="T48" fmla="*/ 31 w 48"/>
                <a:gd name="T49" fmla="*/ 54 h 54"/>
                <a:gd name="T50" fmla="*/ 52 w 48"/>
                <a:gd name="T51" fmla="*/ 40 h 54"/>
                <a:gd name="T52" fmla="*/ 68 w 48"/>
                <a:gd name="T53" fmla="*/ 35 h 54"/>
                <a:gd name="T54" fmla="*/ 71 w 48"/>
                <a:gd name="T55" fmla="*/ 26 h 54"/>
                <a:gd name="T56" fmla="*/ 75 w 48"/>
                <a:gd name="T57" fmla="*/ 26 h 54"/>
                <a:gd name="T58" fmla="*/ 82 w 48"/>
                <a:gd name="T59" fmla="*/ 21 h 54"/>
                <a:gd name="T60" fmla="*/ 92 w 48"/>
                <a:gd name="T61" fmla="*/ 7 h 54"/>
                <a:gd name="T62" fmla="*/ 89 w 48"/>
                <a:gd name="T63" fmla="*/ 7 h 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8" h="54">
                  <a:moveTo>
                    <a:pt x="38" y="3"/>
                  </a:moveTo>
                  <a:cubicBezTo>
                    <a:pt x="39" y="0"/>
                    <a:pt x="41" y="5"/>
                    <a:pt x="43" y="5"/>
                  </a:cubicBezTo>
                  <a:cubicBezTo>
                    <a:pt x="44" y="6"/>
                    <a:pt x="45" y="8"/>
                    <a:pt x="48" y="9"/>
                  </a:cubicBezTo>
                  <a:cubicBezTo>
                    <a:pt x="47" y="12"/>
                    <a:pt x="47" y="15"/>
                    <a:pt x="43" y="15"/>
                  </a:cubicBezTo>
                  <a:cubicBezTo>
                    <a:pt x="42" y="17"/>
                    <a:pt x="44" y="21"/>
                    <a:pt x="42" y="22"/>
                  </a:cubicBezTo>
                  <a:cubicBezTo>
                    <a:pt x="41" y="23"/>
                    <a:pt x="44" y="23"/>
                    <a:pt x="44" y="24"/>
                  </a:cubicBezTo>
                  <a:cubicBezTo>
                    <a:pt x="44" y="25"/>
                    <a:pt x="44" y="27"/>
                    <a:pt x="44" y="27"/>
                  </a:cubicBezTo>
                  <a:cubicBezTo>
                    <a:pt x="45" y="29"/>
                    <a:pt x="46" y="28"/>
                    <a:pt x="46" y="30"/>
                  </a:cubicBezTo>
                  <a:cubicBezTo>
                    <a:pt x="46" y="33"/>
                    <a:pt x="42" y="35"/>
                    <a:pt x="41" y="33"/>
                  </a:cubicBezTo>
                  <a:cubicBezTo>
                    <a:pt x="41" y="36"/>
                    <a:pt x="42" y="37"/>
                    <a:pt x="39" y="39"/>
                  </a:cubicBezTo>
                  <a:cubicBezTo>
                    <a:pt x="39" y="40"/>
                    <a:pt x="40" y="41"/>
                    <a:pt x="39" y="42"/>
                  </a:cubicBezTo>
                  <a:cubicBezTo>
                    <a:pt x="39" y="42"/>
                    <a:pt x="37" y="41"/>
                    <a:pt x="37" y="42"/>
                  </a:cubicBezTo>
                  <a:cubicBezTo>
                    <a:pt x="36" y="43"/>
                    <a:pt x="37" y="48"/>
                    <a:pt x="33" y="46"/>
                  </a:cubicBezTo>
                  <a:cubicBezTo>
                    <a:pt x="36" y="48"/>
                    <a:pt x="33" y="49"/>
                    <a:pt x="33" y="53"/>
                  </a:cubicBezTo>
                  <a:cubicBezTo>
                    <a:pt x="27" y="54"/>
                    <a:pt x="26" y="51"/>
                    <a:pt x="22" y="50"/>
                  </a:cubicBezTo>
                  <a:cubicBezTo>
                    <a:pt x="21" y="50"/>
                    <a:pt x="21" y="51"/>
                    <a:pt x="21" y="52"/>
                  </a:cubicBezTo>
                  <a:cubicBezTo>
                    <a:pt x="18" y="53"/>
                    <a:pt x="18" y="50"/>
                    <a:pt x="17" y="50"/>
                  </a:cubicBezTo>
                  <a:cubicBezTo>
                    <a:pt x="15" y="49"/>
                    <a:pt x="13" y="51"/>
                    <a:pt x="11" y="50"/>
                  </a:cubicBezTo>
                  <a:cubicBezTo>
                    <a:pt x="10" y="49"/>
                    <a:pt x="12" y="46"/>
                    <a:pt x="8" y="49"/>
                  </a:cubicBezTo>
                  <a:cubicBezTo>
                    <a:pt x="7" y="46"/>
                    <a:pt x="7" y="42"/>
                    <a:pt x="3" y="42"/>
                  </a:cubicBezTo>
                  <a:cubicBezTo>
                    <a:pt x="3" y="40"/>
                    <a:pt x="4" y="39"/>
                    <a:pt x="4" y="37"/>
                  </a:cubicBezTo>
                  <a:cubicBezTo>
                    <a:pt x="4" y="35"/>
                    <a:pt x="3" y="37"/>
                    <a:pt x="3" y="37"/>
                  </a:cubicBezTo>
                  <a:cubicBezTo>
                    <a:pt x="0" y="35"/>
                    <a:pt x="2" y="32"/>
                    <a:pt x="2" y="27"/>
                  </a:cubicBezTo>
                  <a:cubicBezTo>
                    <a:pt x="6" y="28"/>
                    <a:pt x="10" y="28"/>
                    <a:pt x="13" y="26"/>
                  </a:cubicBezTo>
                  <a:cubicBezTo>
                    <a:pt x="13" y="24"/>
                    <a:pt x="15" y="23"/>
                    <a:pt x="13" y="23"/>
                  </a:cubicBezTo>
                  <a:cubicBezTo>
                    <a:pt x="15" y="21"/>
                    <a:pt x="24" y="18"/>
                    <a:pt x="22" y="17"/>
                  </a:cubicBezTo>
                  <a:cubicBezTo>
                    <a:pt x="23" y="15"/>
                    <a:pt x="26" y="15"/>
                    <a:pt x="29" y="15"/>
                  </a:cubicBezTo>
                  <a:cubicBezTo>
                    <a:pt x="31" y="15"/>
                    <a:pt x="29" y="12"/>
                    <a:pt x="30" y="11"/>
                  </a:cubicBezTo>
                  <a:cubicBezTo>
                    <a:pt x="30" y="11"/>
                    <a:pt x="32" y="11"/>
                    <a:pt x="32" y="11"/>
                  </a:cubicBezTo>
                  <a:cubicBezTo>
                    <a:pt x="33" y="10"/>
                    <a:pt x="32" y="8"/>
                    <a:pt x="35" y="9"/>
                  </a:cubicBezTo>
                  <a:cubicBezTo>
                    <a:pt x="33" y="4"/>
                    <a:pt x="38" y="5"/>
                    <a:pt x="39" y="3"/>
                  </a:cubicBezTo>
                  <a:cubicBezTo>
                    <a:pt x="39" y="3"/>
                    <a:pt x="39" y="3"/>
                    <a:pt x="38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7" name="Freeform 96"/>
            <p:cNvSpPr/>
            <p:nvPr/>
          </p:nvSpPr>
          <p:spPr bwMode="auto">
            <a:xfrm>
              <a:off x="6215413" y="3121744"/>
              <a:ext cx="77788" cy="90487"/>
            </a:xfrm>
            <a:custGeom>
              <a:avLst/>
              <a:gdLst>
                <a:gd name="T0" fmla="*/ 44 w 21"/>
                <a:gd name="T1" fmla="*/ 0 h 24"/>
                <a:gd name="T2" fmla="*/ 35 w 21"/>
                <a:gd name="T3" fmla="*/ 12 h 24"/>
                <a:gd name="T4" fmla="*/ 33 w 21"/>
                <a:gd name="T5" fmla="*/ 12 h 24"/>
                <a:gd name="T6" fmla="*/ 35 w 21"/>
                <a:gd name="T7" fmla="*/ 21 h 24"/>
                <a:gd name="T8" fmla="*/ 40 w 21"/>
                <a:gd name="T9" fmla="*/ 26 h 24"/>
                <a:gd name="T10" fmla="*/ 44 w 21"/>
                <a:gd name="T11" fmla="*/ 50 h 24"/>
                <a:gd name="T12" fmla="*/ 33 w 21"/>
                <a:gd name="T13" fmla="*/ 50 h 24"/>
                <a:gd name="T14" fmla="*/ 23 w 21"/>
                <a:gd name="T15" fmla="*/ 24 h 24"/>
                <a:gd name="T16" fmla="*/ 14 w 21"/>
                <a:gd name="T17" fmla="*/ 31 h 24"/>
                <a:gd name="T18" fmla="*/ 14 w 21"/>
                <a:gd name="T19" fmla="*/ 48 h 24"/>
                <a:gd name="T20" fmla="*/ 5 w 21"/>
                <a:gd name="T21" fmla="*/ 57 h 24"/>
                <a:gd name="T22" fmla="*/ 2 w 21"/>
                <a:gd name="T23" fmla="*/ 43 h 24"/>
                <a:gd name="T24" fmla="*/ 5 w 21"/>
                <a:gd name="T25" fmla="*/ 40 h 24"/>
                <a:gd name="T26" fmla="*/ 2 w 21"/>
                <a:gd name="T27" fmla="*/ 38 h 24"/>
                <a:gd name="T28" fmla="*/ 5 w 21"/>
                <a:gd name="T29" fmla="*/ 26 h 24"/>
                <a:gd name="T30" fmla="*/ 0 w 21"/>
                <a:gd name="T31" fmla="*/ 21 h 24"/>
                <a:gd name="T32" fmla="*/ 21 w 21"/>
                <a:gd name="T33" fmla="*/ 0 h 24"/>
                <a:gd name="T34" fmla="*/ 44 w 21"/>
                <a:gd name="T35" fmla="*/ 0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" h="24">
                  <a:moveTo>
                    <a:pt x="19" y="0"/>
                  </a:moveTo>
                  <a:cubicBezTo>
                    <a:pt x="21" y="5"/>
                    <a:pt x="13" y="3"/>
                    <a:pt x="15" y="5"/>
                  </a:cubicBezTo>
                  <a:cubicBezTo>
                    <a:pt x="17" y="7"/>
                    <a:pt x="15" y="5"/>
                    <a:pt x="14" y="5"/>
                  </a:cubicBezTo>
                  <a:cubicBezTo>
                    <a:pt x="14" y="7"/>
                    <a:pt x="14" y="7"/>
                    <a:pt x="15" y="9"/>
                  </a:cubicBezTo>
                  <a:cubicBezTo>
                    <a:pt x="15" y="9"/>
                    <a:pt x="17" y="10"/>
                    <a:pt x="17" y="11"/>
                  </a:cubicBezTo>
                  <a:cubicBezTo>
                    <a:pt x="18" y="14"/>
                    <a:pt x="18" y="18"/>
                    <a:pt x="19" y="21"/>
                  </a:cubicBezTo>
                  <a:cubicBezTo>
                    <a:pt x="17" y="21"/>
                    <a:pt x="15" y="21"/>
                    <a:pt x="14" y="21"/>
                  </a:cubicBezTo>
                  <a:cubicBezTo>
                    <a:pt x="13" y="18"/>
                    <a:pt x="11" y="14"/>
                    <a:pt x="10" y="10"/>
                  </a:cubicBezTo>
                  <a:cubicBezTo>
                    <a:pt x="8" y="10"/>
                    <a:pt x="9" y="14"/>
                    <a:pt x="6" y="13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6" y="23"/>
                    <a:pt x="2" y="22"/>
                    <a:pt x="2" y="24"/>
                  </a:cubicBezTo>
                  <a:cubicBezTo>
                    <a:pt x="0" y="24"/>
                    <a:pt x="0" y="20"/>
                    <a:pt x="1" y="18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5"/>
                    <a:pt x="3" y="13"/>
                    <a:pt x="2" y="11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1" y="4"/>
                    <a:pt x="3" y="0"/>
                    <a:pt x="9" y="0"/>
                  </a:cubicBezTo>
                  <a:cubicBezTo>
                    <a:pt x="5" y="4"/>
                    <a:pt x="16" y="0"/>
                    <a:pt x="19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8" name="Freeform 97"/>
            <p:cNvSpPr/>
            <p:nvPr/>
          </p:nvSpPr>
          <p:spPr bwMode="auto">
            <a:xfrm>
              <a:off x="5970938" y="3212232"/>
              <a:ext cx="187325" cy="52387"/>
            </a:xfrm>
            <a:custGeom>
              <a:avLst/>
              <a:gdLst>
                <a:gd name="T0" fmla="*/ 2 w 50"/>
                <a:gd name="T1" fmla="*/ 12 h 14"/>
                <a:gd name="T2" fmla="*/ 14 w 50"/>
                <a:gd name="T3" fmla="*/ 2 h 14"/>
                <a:gd name="T4" fmla="*/ 19 w 50"/>
                <a:gd name="T5" fmla="*/ 7 h 14"/>
                <a:gd name="T6" fmla="*/ 26 w 50"/>
                <a:gd name="T7" fmla="*/ 12 h 14"/>
                <a:gd name="T8" fmla="*/ 52 w 50"/>
                <a:gd name="T9" fmla="*/ 17 h 14"/>
                <a:gd name="T10" fmla="*/ 80 w 50"/>
                <a:gd name="T11" fmla="*/ 14 h 14"/>
                <a:gd name="T12" fmla="*/ 87 w 50"/>
                <a:gd name="T13" fmla="*/ 19 h 14"/>
                <a:gd name="T14" fmla="*/ 94 w 50"/>
                <a:gd name="T15" fmla="*/ 21 h 14"/>
                <a:gd name="T16" fmla="*/ 109 w 50"/>
                <a:gd name="T17" fmla="*/ 21 h 14"/>
                <a:gd name="T18" fmla="*/ 111 w 50"/>
                <a:gd name="T19" fmla="*/ 31 h 14"/>
                <a:gd name="T20" fmla="*/ 106 w 50"/>
                <a:gd name="T21" fmla="*/ 31 h 14"/>
                <a:gd name="T22" fmla="*/ 50 w 50"/>
                <a:gd name="T23" fmla="*/ 21 h 14"/>
                <a:gd name="T24" fmla="*/ 35 w 50"/>
                <a:gd name="T25" fmla="*/ 21 h 14"/>
                <a:gd name="T26" fmla="*/ 17 w 50"/>
                <a:gd name="T27" fmla="*/ 17 h 14"/>
                <a:gd name="T28" fmla="*/ 2 w 50"/>
                <a:gd name="T29" fmla="*/ 12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" h="14">
                  <a:moveTo>
                    <a:pt x="1" y="5"/>
                  </a:moveTo>
                  <a:cubicBezTo>
                    <a:pt x="0" y="1"/>
                    <a:pt x="5" y="3"/>
                    <a:pt x="6" y="1"/>
                  </a:cubicBezTo>
                  <a:cubicBezTo>
                    <a:pt x="8" y="0"/>
                    <a:pt x="7" y="3"/>
                    <a:pt x="8" y="3"/>
                  </a:cubicBezTo>
                  <a:cubicBezTo>
                    <a:pt x="9" y="4"/>
                    <a:pt x="11" y="3"/>
                    <a:pt x="11" y="5"/>
                  </a:cubicBezTo>
                  <a:cubicBezTo>
                    <a:pt x="16" y="3"/>
                    <a:pt x="18" y="4"/>
                    <a:pt x="22" y="7"/>
                  </a:cubicBezTo>
                  <a:cubicBezTo>
                    <a:pt x="27" y="4"/>
                    <a:pt x="28" y="6"/>
                    <a:pt x="34" y="6"/>
                  </a:cubicBezTo>
                  <a:cubicBezTo>
                    <a:pt x="36" y="5"/>
                    <a:pt x="36" y="7"/>
                    <a:pt x="37" y="8"/>
                  </a:cubicBezTo>
                  <a:cubicBezTo>
                    <a:pt x="38" y="8"/>
                    <a:pt x="40" y="8"/>
                    <a:pt x="40" y="9"/>
                  </a:cubicBezTo>
                  <a:cubicBezTo>
                    <a:pt x="43" y="8"/>
                    <a:pt x="46" y="12"/>
                    <a:pt x="46" y="9"/>
                  </a:cubicBezTo>
                  <a:cubicBezTo>
                    <a:pt x="50" y="9"/>
                    <a:pt x="43" y="13"/>
                    <a:pt x="47" y="13"/>
                  </a:cubicBezTo>
                  <a:cubicBezTo>
                    <a:pt x="47" y="14"/>
                    <a:pt x="46" y="13"/>
                    <a:pt x="45" y="13"/>
                  </a:cubicBezTo>
                  <a:cubicBezTo>
                    <a:pt x="36" y="14"/>
                    <a:pt x="28" y="11"/>
                    <a:pt x="21" y="9"/>
                  </a:cubicBezTo>
                  <a:cubicBezTo>
                    <a:pt x="19" y="9"/>
                    <a:pt x="17" y="10"/>
                    <a:pt x="15" y="9"/>
                  </a:cubicBezTo>
                  <a:cubicBezTo>
                    <a:pt x="12" y="9"/>
                    <a:pt x="10" y="8"/>
                    <a:pt x="7" y="7"/>
                  </a:cubicBezTo>
                  <a:cubicBezTo>
                    <a:pt x="5" y="6"/>
                    <a:pt x="2" y="7"/>
                    <a:pt x="1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9" name="Freeform 98"/>
            <p:cNvSpPr/>
            <p:nvPr/>
          </p:nvSpPr>
          <p:spPr bwMode="auto">
            <a:xfrm>
              <a:off x="6221763" y="3275732"/>
              <a:ext cx="26988" cy="11112"/>
            </a:xfrm>
            <a:custGeom>
              <a:avLst/>
              <a:gdLst>
                <a:gd name="T0" fmla="*/ 5 w 7"/>
                <a:gd name="T1" fmla="*/ 5 h 3"/>
                <a:gd name="T2" fmla="*/ 17 w 7"/>
                <a:gd name="T3" fmla="*/ 7 h 3"/>
                <a:gd name="T4" fmla="*/ 5 w 7"/>
                <a:gd name="T5" fmla="*/ 7 h 3"/>
                <a:gd name="T6" fmla="*/ 2 w 7"/>
                <a:gd name="T7" fmla="*/ 5 h 3"/>
                <a:gd name="T8" fmla="*/ 5 w 7"/>
                <a:gd name="T9" fmla="*/ 5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3">
                  <a:moveTo>
                    <a:pt x="2" y="2"/>
                  </a:moveTo>
                  <a:cubicBezTo>
                    <a:pt x="4" y="2"/>
                    <a:pt x="7" y="1"/>
                    <a:pt x="7" y="3"/>
                  </a:cubicBezTo>
                  <a:cubicBezTo>
                    <a:pt x="6" y="3"/>
                    <a:pt x="4" y="3"/>
                    <a:pt x="2" y="3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0" y="0"/>
                    <a:pt x="2" y="0"/>
                    <a:pt x="2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0" name="Freeform 99"/>
            <p:cNvSpPr/>
            <p:nvPr/>
          </p:nvSpPr>
          <p:spPr bwMode="auto">
            <a:xfrm>
              <a:off x="7063138" y="3882157"/>
              <a:ext cx="138113" cy="139700"/>
            </a:xfrm>
            <a:custGeom>
              <a:avLst/>
              <a:gdLst>
                <a:gd name="T0" fmla="*/ 2 w 37"/>
                <a:gd name="T1" fmla="*/ 76 h 37"/>
                <a:gd name="T2" fmla="*/ 7 w 37"/>
                <a:gd name="T3" fmla="*/ 64 h 37"/>
                <a:gd name="T4" fmla="*/ 14 w 37"/>
                <a:gd name="T5" fmla="*/ 62 h 37"/>
                <a:gd name="T6" fmla="*/ 14 w 37"/>
                <a:gd name="T7" fmla="*/ 55 h 37"/>
                <a:gd name="T8" fmla="*/ 19 w 37"/>
                <a:gd name="T9" fmla="*/ 55 h 37"/>
                <a:gd name="T10" fmla="*/ 21 w 37"/>
                <a:gd name="T11" fmla="*/ 50 h 37"/>
                <a:gd name="T12" fmla="*/ 33 w 37"/>
                <a:gd name="T13" fmla="*/ 48 h 37"/>
                <a:gd name="T14" fmla="*/ 38 w 37"/>
                <a:gd name="T15" fmla="*/ 40 h 37"/>
                <a:gd name="T16" fmla="*/ 45 w 37"/>
                <a:gd name="T17" fmla="*/ 33 h 37"/>
                <a:gd name="T18" fmla="*/ 49 w 37"/>
                <a:gd name="T19" fmla="*/ 29 h 37"/>
                <a:gd name="T20" fmla="*/ 59 w 37"/>
                <a:gd name="T21" fmla="*/ 31 h 37"/>
                <a:gd name="T22" fmla="*/ 54 w 37"/>
                <a:gd name="T23" fmla="*/ 19 h 37"/>
                <a:gd name="T24" fmla="*/ 66 w 37"/>
                <a:gd name="T25" fmla="*/ 5 h 37"/>
                <a:gd name="T26" fmla="*/ 75 w 37"/>
                <a:gd name="T27" fmla="*/ 0 h 37"/>
                <a:gd name="T28" fmla="*/ 82 w 37"/>
                <a:gd name="T29" fmla="*/ 5 h 37"/>
                <a:gd name="T30" fmla="*/ 85 w 37"/>
                <a:gd name="T31" fmla="*/ 19 h 37"/>
                <a:gd name="T32" fmla="*/ 82 w 37"/>
                <a:gd name="T33" fmla="*/ 29 h 37"/>
                <a:gd name="T34" fmla="*/ 78 w 37"/>
                <a:gd name="T35" fmla="*/ 29 h 37"/>
                <a:gd name="T36" fmla="*/ 75 w 37"/>
                <a:gd name="T37" fmla="*/ 40 h 37"/>
                <a:gd name="T38" fmla="*/ 63 w 37"/>
                <a:gd name="T39" fmla="*/ 45 h 37"/>
                <a:gd name="T40" fmla="*/ 54 w 37"/>
                <a:gd name="T41" fmla="*/ 64 h 37"/>
                <a:gd name="T42" fmla="*/ 49 w 37"/>
                <a:gd name="T43" fmla="*/ 76 h 37"/>
                <a:gd name="T44" fmla="*/ 45 w 37"/>
                <a:gd name="T45" fmla="*/ 81 h 37"/>
                <a:gd name="T46" fmla="*/ 21 w 37"/>
                <a:gd name="T47" fmla="*/ 71 h 37"/>
                <a:gd name="T48" fmla="*/ 12 w 37"/>
                <a:gd name="T49" fmla="*/ 76 h 37"/>
                <a:gd name="T50" fmla="*/ 7 w 37"/>
                <a:gd name="T51" fmla="*/ 69 h 37"/>
                <a:gd name="T52" fmla="*/ 2 w 37"/>
                <a:gd name="T53" fmla="*/ 76 h 3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7" h="37">
                  <a:moveTo>
                    <a:pt x="1" y="32"/>
                  </a:moveTo>
                  <a:cubicBezTo>
                    <a:pt x="0" y="30"/>
                    <a:pt x="2" y="28"/>
                    <a:pt x="3" y="27"/>
                  </a:cubicBezTo>
                  <a:cubicBezTo>
                    <a:pt x="4" y="26"/>
                    <a:pt x="6" y="26"/>
                    <a:pt x="6" y="26"/>
                  </a:cubicBezTo>
                  <a:cubicBezTo>
                    <a:pt x="6" y="25"/>
                    <a:pt x="5" y="24"/>
                    <a:pt x="6" y="23"/>
                  </a:cubicBezTo>
                  <a:cubicBezTo>
                    <a:pt x="6" y="23"/>
                    <a:pt x="8" y="24"/>
                    <a:pt x="8" y="23"/>
                  </a:cubicBezTo>
                  <a:cubicBezTo>
                    <a:pt x="8" y="23"/>
                    <a:pt x="9" y="21"/>
                    <a:pt x="9" y="21"/>
                  </a:cubicBezTo>
                  <a:cubicBezTo>
                    <a:pt x="11" y="20"/>
                    <a:pt x="13" y="21"/>
                    <a:pt x="14" y="20"/>
                  </a:cubicBezTo>
                  <a:cubicBezTo>
                    <a:pt x="15" y="18"/>
                    <a:pt x="14" y="18"/>
                    <a:pt x="16" y="17"/>
                  </a:cubicBezTo>
                  <a:cubicBezTo>
                    <a:pt x="19" y="17"/>
                    <a:pt x="18" y="15"/>
                    <a:pt x="19" y="14"/>
                  </a:cubicBezTo>
                  <a:cubicBezTo>
                    <a:pt x="19" y="14"/>
                    <a:pt x="22" y="17"/>
                    <a:pt x="21" y="12"/>
                  </a:cubicBezTo>
                  <a:cubicBezTo>
                    <a:pt x="23" y="11"/>
                    <a:pt x="23" y="13"/>
                    <a:pt x="25" y="13"/>
                  </a:cubicBezTo>
                  <a:cubicBezTo>
                    <a:pt x="25" y="11"/>
                    <a:pt x="23" y="10"/>
                    <a:pt x="23" y="8"/>
                  </a:cubicBezTo>
                  <a:cubicBezTo>
                    <a:pt x="28" y="9"/>
                    <a:pt x="27" y="4"/>
                    <a:pt x="28" y="2"/>
                  </a:cubicBezTo>
                  <a:cubicBezTo>
                    <a:pt x="29" y="1"/>
                    <a:pt x="32" y="2"/>
                    <a:pt x="32" y="0"/>
                  </a:cubicBezTo>
                  <a:cubicBezTo>
                    <a:pt x="33" y="1"/>
                    <a:pt x="33" y="2"/>
                    <a:pt x="35" y="2"/>
                  </a:cubicBezTo>
                  <a:cubicBezTo>
                    <a:pt x="34" y="5"/>
                    <a:pt x="37" y="5"/>
                    <a:pt x="36" y="8"/>
                  </a:cubicBezTo>
                  <a:cubicBezTo>
                    <a:pt x="35" y="8"/>
                    <a:pt x="36" y="10"/>
                    <a:pt x="35" y="12"/>
                  </a:cubicBezTo>
                  <a:cubicBezTo>
                    <a:pt x="35" y="12"/>
                    <a:pt x="33" y="11"/>
                    <a:pt x="33" y="12"/>
                  </a:cubicBezTo>
                  <a:cubicBezTo>
                    <a:pt x="32" y="12"/>
                    <a:pt x="32" y="15"/>
                    <a:pt x="32" y="17"/>
                  </a:cubicBezTo>
                  <a:cubicBezTo>
                    <a:pt x="29" y="19"/>
                    <a:pt x="29" y="17"/>
                    <a:pt x="27" y="19"/>
                  </a:cubicBezTo>
                  <a:cubicBezTo>
                    <a:pt x="24" y="20"/>
                    <a:pt x="25" y="24"/>
                    <a:pt x="23" y="27"/>
                  </a:cubicBezTo>
                  <a:cubicBezTo>
                    <a:pt x="23" y="28"/>
                    <a:pt x="20" y="28"/>
                    <a:pt x="21" y="32"/>
                  </a:cubicBezTo>
                  <a:cubicBezTo>
                    <a:pt x="19" y="31"/>
                    <a:pt x="19" y="32"/>
                    <a:pt x="19" y="34"/>
                  </a:cubicBezTo>
                  <a:cubicBezTo>
                    <a:pt x="16" y="31"/>
                    <a:pt x="10" y="37"/>
                    <a:pt x="9" y="30"/>
                  </a:cubicBezTo>
                  <a:cubicBezTo>
                    <a:pt x="8" y="31"/>
                    <a:pt x="6" y="32"/>
                    <a:pt x="5" y="32"/>
                  </a:cubicBezTo>
                  <a:cubicBezTo>
                    <a:pt x="4" y="32"/>
                    <a:pt x="3" y="29"/>
                    <a:pt x="3" y="29"/>
                  </a:cubicBezTo>
                  <a:cubicBezTo>
                    <a:pt x="1" y="29"/>
                    <a:pt x="6" y="34"/>
                    <a:pt x="1" y="3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1" name="Freeform 100"/>
            <p:cNvSpPr/>
            <p:nvPr/>
          </p:nvSpPr>
          <p:spPr bwMode="auto">
            <a:xfrm>
              <a:off x="9003889" y="1166662"/>
              <a:ext cx="195263" cy="142875"/>
            </a:xfrm>
            <a:custGeom>
              <a:avLst/>
              <a:gdLst>
                <a:gd name="T0" fmla="*/ 33 w 52"/>
                <a:gd name="T1" fmla="*/ 0 h 38"/>
                <a:gd name="T2" fmla="*/ 47 w 52"/>
                <a:gd name="T3" fmla="*/ 9 h 38"/>
                <a:gd name="T4" fmla="*/ 57 w 52"/>
                <a:gd name="T5" fmla="*/ 12 h 38"/>
                <a:gd name="T6" fmla="*/ 62 w 52"/>
                <a:gd name="T7" fmla="*/ 12 h 38"/>
                <a:gd name="T8" fmla="*/ 64 w 52"/>
                <a:gd name="T9" fmla="*/ 17 h 38"/>
                <a:gd name="T10" fmla="*/ 73 w 52"/>
                <a:gd name="T11" fmla="*/ 21 h 38"/>
                <a:gd name="T12" fmla="*/ 80 w 52"/>
                <a:gd name="T13" fmla="*/ 21 h 38"/>
                <a:gd name="T14" fmla="*/ 97 w 52"/>
                <a:gd name="T15" fmla="*/ 26 h 38"/>
                <a:gd name="T16" fmla="*/ 97 w 52"/>
                <a:gd name="T17" fmla="*/ 36 h 38"/>
                <a:gd name="T18" fmla="*/ 106 w 52"/>
                <a:gd name="T19" fmla="*/ 36 h 38"/>
                <a:gd name="T20" fmla="*/ 106 w 52"/>
                <a:gd name="T21" fmla="*/ 40 h 38"/>
                <a:gd name="T22" fmla="*/ 123 w 52"/>
                <a:gd name="T23" fmla="*/ 52 h 38"/>
                <a:gd name="T24" fmla="*/ 121 w 52"/>
                <a:gd name="T25" fmla="*/ 59 h 38"/>
                <a:gd name="T26" fmla="*/ 114 w 52"/>
                <a:gd name="T27" fmla="*/ 57 h 38"/>
                <a:gd name="T28" fmla="*/ 99 w 52"/>
                <a:gd name="T29" fmla="*/ 66 h 38"/>
                <a:gd name="T30" fmla="*/ 97 w 52"/>
                <a:gd name="T31" fmla="*/ 71 h 38"/>
                <a:gd name="T32" fmla="*/ 92 w 52"/>
                <a:gd name="T33" fmla="*/ 78 h 38"/>
                <a:gd name="T34" fmla="*/ 76 w 52"/>
                <a:gd name="T35" fmla="*/ 78 h 38"/>
                <a:gd name="T36" fmla="*/ 76 w 52"/>
                <a:gd name="T37" fmla="*/ 81 h 38"/>
                <a:gd name="T38" fmla="*/ 64 w 52"/>
                <a:gd name="T39" fmla="*/ 83 h 38"/>
                <a:gd name="T40" fmla="*/ 62 w 52"/>
                <a:gd name="T41" fmla="*/ 78 h 38"/>
                <a:gd name="T42" fmla="*/ 45 w 52"/>
                <a:gd name="T43" fmla="*/ 78 h 38"/>
                <a:gd name="T44" fmla="*/ 40 w 52"/>
                <a:gd name="T45" fmla="*/ 71 h 38"/>
                <a:gd name="T46" fmla="*/ 47 w 52"/>
                <a:gd name="T47" fmla="*/ 66 h 38"/>
                <a:gd name="T48" fmla="*/ 33 w 52"/>
                <a:gd name="T49" fmla="*/ 64 h 38"/>
                <a:gd name="T50" fmla="*/ 43 w 52"/>
                <a:gd name="T51" fmla="*/ 57 h 38"/>
                <a:gd name="T52" fmla="*/ 47 w 52"/>
                <a:gd name="T53" fmla="*/ 52 h 38"/>
                <a:gd name="T54" fmla="*/ 57 w 52"/>
                <a:gd name="T55" fmla="*/ 54 h 38"/>
                <a:gd name="T56" fmla="*/ 52 w 52"/>
                <a:gd name="T57" fmla="*/ 47 h 38"/>
                <a:gd name="T58" fmla="*/ 28 w 52"/>
                <a:gd name="T59" fmla="*/ 52 h 38"/>
                <a:gd name="T60" fmla="*/ 19 w 52"/>
                <a:gd name="T61" fmla="*/ 50 h 38"/>
                <a:gd name="T62" fmla="*/ 14 w 52"/>
                <a:gd name="T63" fmla="*/ 43 h 38"/>
                <a:gd name="T64" fmla="*/ 2 w 52"/>
                <a:gd name="T65" fmla="*/ 38 h 38"/>
                <a:gd name="T66" fmla="*/ 0 w 52"/>
                <a:gd name="T67" fmla="*/ 28 h 38"/>
                <a:gd name="T68" fmla="*/ 9 w 52"/>
                <a:gd name="T69" fmla="*/ 24 h 38"/>
                <a:gd name="T70" fmla="*/ 14 w 52"/>
                <a:gd name="T71" fmla="*/ 19 h 38"/>
                <a:gd name="T72" fmla="*/ 17 w 52"/>
                <a:gd name="T73" fmla="*/ 9 h 38"/>
                <a:gd name="T74" fmla="*/ 21 w 52"/>
                <a:gd name="T75" fmla="*/ 9 h 38"/>
                <a:gd name="T76" fmla="*/ 28 w 52"/>
                <a:gd name="T77" fmla="*/ 5 h 38"/>
                <a:gd name="T78" fmla="*/ 33 w 52"/>
                <a:gd name="T79" fmla="*/ 0 h 3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52" h="38">
                  <a:moveTo>
                    <a:pt x="14" y="0"/>
                  </a:moveTo>
                  <a:cubicBezTo>
                    <a:pt x="16" y="1"/>
                    <a:pt x="19" y="2"/>
                    <a:pt x="20" y="4"/>
                  </a:cubicBezTo>
                  <a:cubicBezTo>
                    <a:pt x="22" y="3"/>
                    <a:pt x="23" y="5"/>
                    <a:pt x="24" y="5"/>
                  </a:cubicBezTo>
                  <a:cubicBezTo>
                    <a:pt x="24" y="6"/>
                    <a:pt x="26" y="5"/>
                    <a:pt x="26" y="5"/>
                  </a:cubicBezTo>
                  <a:cubicBezTo>
                    <a:pt x="26" y="6"/>
                    <a:pt x="26" y="7"/>
                    <a:pt x="27" y="7"/>
                  </a:cubicBezTo>
                  <a:cubicBezTo>
                    <a:pt x="29" y="5"/>
                    <a:pt x="28" y="8"/>
                    <a:pt x="31" y="9"/>
                  </a:cubicBezTo>
                  <a:cubicBezTo>
                    <a:pt x="32" y="9"/>
                    <a:pt x="33" y="9"/>
                    <a:pt x="34" y="9"/>
                  </a:cubicBezTo>
                  <a:cubicBezTo>
                    <a:pt x="35" y="9"/>
                    <a:pt x="37" y="13"/>
                    <a:pt x="41" y="11"/>
                  </a:cubicBezTo>
                  <a:cubicBezTo>
                    <a:pt x="41" y="12"/>
                    <a:pt x="41" y="14"/>
                    <a:pt x="41" y="15"/>
                  </a:cubicBezTo>
                  <a:cubicBezTo>
                    <a:pt x="42" y="15"/>
                    <a:pt x="44" y="14"/>
                    <a:pt x="45" y="15"/>
                  </a:cubicBezTo>
                  <a:cubicBezTo>
                    <a:pt x="45" y="15"/>
                    <a:pt x="44" y="17"/>
                    <a:pt x="45" y="17"/>
                  </a:cubicBezTo>
                  <a:cubicBezTo>
                    <a:pt x="47" y="19"/>
                    <a:pt x="49" y="20"/>
                    <a:pt x="52" y="22"/>
                  </a:cubicBezTo>
                  <a:cubicBezTo>
                    <a:pt x="52" y="23"/>
                    <a:pt x="51" y="25"/>
                    <a:pt x="51" y="25"/>
                  </a:cubicBezTo>
                  <a:cubicBezTo>
                    <a:pt x="50" y="26"/>
                    <a:pt x="48" y="24"/>
                    <a:pt x="48" y="24"/>
                  </a:cubicBezTo>
                  <a:cubicBezTo>
                    <a:pt x="46" y="25"/>
                    <a:pt x="45" y="27"/>
                    <a:pt x="42" y="28"/>
                  </a:cubicBezTo>
                  <a:cubicBezTo>
                    <a:pt x="41" y="28"/>
                    <a:pt x="42" y="29"/>
                    <a:pt x="41" y="30"/>
                  </a:cubicBezTo>
                  <a:cubicBezTo>
                    <a:pt x="39" y="30"/>
                    <a:pt x="39" y="31"/>
                    <a:pt x="39" y="33"/>
                  </a:cubicBezTo>
                  <a:cubicBezTo>
                    <a:pt x="35" y="33"/>
                    <a:pt x="34" y="30"/>
                    <a:pt x="32" y="33"/>
                  </a:cubicBezTo>
                  <a:cubicBezTo>
                    <a:pt x="31" y="33"/>
                    <a:pt x="31" y="34"/>
                    <a:pt x="32" y="34"/>
                  </a:cubicBezTo>
                  <a:cubicBezTo>
                    <a:pt x="32" y="38"/>
                    <a:pt x="27" y="31"/>
                    <a:pt x="27" y="35"/>
                  </a:cubicBezTo>
                  <a:cubicBezTo>
                    <a:pt x="26" y="35"/>
                    <a:pt x="26" y="33"/>
                    <a:pt x="26" y="33"/>
                  </a:cubicBezTo>
                  <a:cubicBezTo>
                    <a:pt x="24" y="35"/>
                    <a:pt x="23" y="32"/>
                    <a:pt x="19" y="33"/>
                  </a:cubicBezTo>
                  <a:cubicBezTo>
                    <a:pt x="19" y="30"/>
                    <a:pt x="18" y="30"/>
                    <a:pt x="17" y="30"/>
                  </a:cubicBezTo>
                  <a:cubicBezTo>
                    <a:pt x="17" y="28"/>
                    <a:pt x="20" y="30"/>
                    <a:pt x="20" y="28"/>
                  </a:cubicBezTo>
                  <a:cubicBezTo>
                    <a:pt x="20" y="25"/>
                    <a:pt x="16" y="27"/>
                    <a:pt x="14" y="27"/>
                  </a:cubicBezTo>
                  <a:cubicBezTo>
                    <a:pt x="13" y="24"/>
                    <a:pt x="16" y="25"/>
                    <a:pt x="18" y="24"/>
                  </a:cubicBezTo>
                  <a:cubicBezTo>
                    <a:pt x="18" y="24"/>
                    <a:pt x="20" y="22"/>
                    <a:pt x="20" y="22"/>
                  </a:cubicBezTo>
                  <a:cubicBezTo>
                    <a:pt x="21" y="22"/>
                    <a:pt x="22" y="24"/>
                    <a:pt x="24" y="23"/>
                  </a:cubicBezTo>
                  <a:cubicBezTo>
                    <a:pt x="24" y="21"/>
                    <a:pt x="23" y="21"/>
                    <a:pt x="22" y="20"/>
                  </a:cubicBezTo>
                  <a:cubicBezTo>
                    <a:pt x="21" y="20"/>
                    <a:pt x="14" y="20"/>
                    <a:pt x="12" y="22"/>
                  </a:cubicBezTo>
                  <a:cubicBezTo>
                    <a:pt x="10" y="24"/>
                    <a:pt x="12" y="22"/>
                    <a:pt x="8" y="21"/>
                  </a:cubicBezTo>
                  <a:cubicBezTo>
                    <a:pt x="5" y="20"/>
                    <a:pt x="2" y="21"/>
                    <a:pt x="6" y="18"/>
                  </a:cubicBezTo>
                  <a:cubicBezTo>
                    <a:pt x="6" y="16"/>
                    <a:pt x="2" y="18"/>
                    <a:pt x="1" y="16"/>
                  </a:cubicBezTo>
                  <a:cubicBezTo>
                    <a:pt x="3" y="14"/>
                    <a:pt x="5" y="10"/>
                    <a:pt x="0" y="12"/>
                  </a:cubicBezTo>
                  <a:cubicBezTo>
                    <a:pt x="1" y="11"/>
                    <a:pt x="2" y="10"/>
                    <a:pt x="4" y="10"/>
                  </a:cubicBezTo>
                  <a:cubicBezTo>
                    <a:pt x="5" y="10"/>
                    <a:pt x="4" y="8"/>
                    <a:pt x="6" y="8"/>
                  </a:cubicBezTo>
                  <a:cubicBezTo>
                    <a:pt x="8" y="8"/>
                    <a:pt x="6" y="5"/>
                    <a:pt x="7" y="4"/>
                  </a:cubicBezTo>
                  <a:cubicBezTo>
                    <a:pt x="7" y="4"/>
                    <a:pt x="9" y="4"/>
                    <a:pt x="9" y="4"/>
                  </a:cubicBezTo>
                  <a:cubicBezTo>
                    <a:pt x="11" y="4"/>
                    <a:pt x="10" y="2"/>
                    <a:pt x="12" y="2"/>
                  </a:cubicBezTo>
                  <a:cubicBezTo>
                    <a:pt x="12" y="1"/>
                    <a:pt x="14" y="1"/>
                    <a:pt x="14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2" name="Freeform 101"/>
            <p:cNvSpPr/>
            <p:nvPr/>
          </p:nvSpPr>
          <p:spPr bwMode="auto">
            <a:xfrm>
              <a:off x="4264375" y="1216744"/>
              <a:ext cx="258763" cy="127000"/>
            </a:xfrm>
            <a:custGeom>
              <a:avLst/>
              <a:gdLst>
                <a:gd name="T0" fmla="*/ 57 w 69"/>
                <a:gd name="T1" fmla="*/ 54 h 34"/>
                <a:gd name="T2" fmla="*/ 52 w 69"/>
                <a:gd name="T3" fmla="*/ 56 h 34"/>
                <a:gd name="T4" fmla="*/ 38 w 69"/>
                <a:gd name="T5" fmla="*/ 54 h 34"/>
                <a:gd name="T6" fmla="*/ 45 w 69"/>
                <a:gd name="T7" fmla="*/ 49 h 34"/>
                <a:gd name="T8" fmla="*/ 61 w 69"/>
                <a:gd name="T9" fmla="*/ 38 h 34"/>
                <a:gd name="T10" fmla="*/ 57 w 69"/>
                <a:gd name="T11" fmla="*/ 31 h 34"/>
                <a:gd name="T12" fmla="*/ 43 w 69"/>
                <a:gd name="T13" fmla="*/ 31 h 34"/>
                <a:gd name="T14" fmla="*/ 28 w 69"/>
                <a:gd name="T15" fmla="*/ 40 h 34"/>
                <a:gd name="T16" fmla="*/ 9 w 69"/>
                <a:gd name="T17" fmla="*/ 38 h 34"/>
                <a:gd name="T18" fmla="*/ 12 w 69"/>
                <a:gd name="T19" fmla="*/ 19 h 34"/>
                <a:gd name="T20" fmla="*/ 7 w 69"/>
                <a:gd name="T21" fmla="*/ 21 h 34"/>
                <a:gd name="T22" fmla="*/ 5 w 69"/>
                <a:gd name="T23" fmla="*/ 7 h 34"/>
                <a:gd name="T24" fmla="*/ 9 w 69"/>
                <a:gd name="T25" fmla="*/ 9 h 34"/>
                <a:gd name="T26" fmla="*/ 26 w 69"/>
                <a:gd name="T27" fmla="*/ 5 h 34"/>
                <a:gd name="T28" fmla="*/ 28 w 69"/>
                <a:gd name="T29" fmla="*/ 14 h 34"/>
                <a:gd name="T30" fmla="*/ 52 w 69"/>
                <a:gd name="T31" fmla="*/ 16 h 34"/>
                <a:gd name="T32" fmla="*/ 59 w 69"/>
                <a:gd name="T33" fmla="*/ 5 h 34"/>
                <a:gd name="T34" fmla="*/ 87 w 69"/>
                <a:gd name="T35" fmla="*/ 7 h 34"/>
                <a:gd name="T36" fmla="*/ 90 w 69"/>
                <a:gd name="T37" fmla="*/ 7 h 34"/>
                <a:gd name="T38" fmla="*/ 102 w 69"/>
                <a:gd name="T39" fmla="*/ 16 h 34"/>
                <a:gd name="T40" fmla="*/ 99 w 69"/>
                <a:gd name="T41" fmla="*/ 21 h 34"/>
                <a:gd name="T42" fmla="*/ 113 w 69"/>
                <a:gd name="T43" fmla="*/ 19 h 34"/>
                <a:gd name="T44" fmla="*/ 130 w 69"/>
                <a:gd name="T45" fmla="*/ 24 h 34"/>
                <a:gd name="T46" fmla="*/ 132 w 69"/>
                <a:gd name="T47" fmla="*/ 31 h 34"/>
                <a:gd name="T48" fmla="*/ 135 w 69"/>
                <a:gd name="T49" fmla="*/ 33 h 34"/>
                <a:gd name="T50" fmla="*/ 137 w 69"/>
                <a:gd name="T51" fmla="*/ 38 h 34"/>
                <a:gd name="T52" fmla="*/ 144 w 69"/>
                <a:gd name="T53" fmla="*/ 38 h 34"/>
                <a:gd name="T54" fmla="*/ 144 w 69"/>
                <a:gd name="T55" fmla="*/ 45 h 34"/>
                <a:gd name="T56" fmla="*/ 149 w 69"/>
                <a:gd name="T57" fmla="*/ 45 h 34"/>
                <a:gd name="T58" fmla="*/ 151 w 69"/>
                <a:gd name="T59" fmla="*/ 52 h 34"/>
                <a:gd name="T60" fmla="*/ 161 w 69"/>
                <a:gd name="T61" fmla="*/ 52 h 34"/>
                <a:gd name="T62" fmla="*/ 151 w 69"/>
                <a:gd name="T63" fmla="*/ 56 h 34"/>
                <a:gd name="T64" fmla="*/ 151 w 69"/>
                <a:gd name="T65" fmla="*/ 61 h 34"/>
                <a:gd name="T66" fmla="*/ 123 w 69"/>
                <a:gd name="T67" fmla="*/ 61 h 34"/>
                <a:gd name="T68" fmla="*/ 123 w 69"/>
                <a:gd name="T69" fmla="*/ 45 h 34"/>
                <a:gd name="T70" fmla="*/ 97 w 69"/>
                <a:gd name="T71" fmla="*/ 40 h 34"/>
                <a:gd name="T72" fmla="*/ 92 w 69"/>
                <a:gd name="T73" fmla="*/ 49 h 34"/>
                <a:gd name="T74" fmla="*/ 87 w 69"/>
                <a:gd name="T75" fmla="*/ 49 h 34"/>
                <a:gd name="T76" fmla="*/ 83 w 69"/>
                <a:gd name="T77" fmla="*/ 54 h 34"/>
                <a:gd name="T78" fmla="*/ 85 w 69"/>
                <a:gd name="T79" fmla="*/ 56 h 34"/>
                <a:gd name="T80" fmla="*/ 76 w 69"/>
                <a:gd name="T81" fmla="*/ 61 h 34"/>
                <a:gd name="T82" fmla="*/ 76 w 69"/>
                <a:gd name="T83" fmla="*/ 78 h 34"/>
                <a:gd name="T84" fmla="*/ 40 w 69"/>
                <a:gd name="T85" fmla="*/ 66 h 34"/>
                <a:gd name="T86" fmla="*/ 50 w 69"/>
                <a:gd name="T87" fmla="*/ 61 h 34"/>
                <a:gd name="T88" fmla="*/ 59 w 69"/>
                <a:gd name="T89" fmla="*/ 61 h 34"/>
                <a:gd name="T90" fmla="*/ 57 w 69"/>
                <a:gd name="T91" fmla="*/ 54 h 3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9" h="34">
                  <a:moveTo>
                    <a:pt x="24" y="23"/>
                  </a:moveTo>
                  <a:cubicBezTo>
                    <a:pt x="24" y="21"/>
                    <a:pt x="22" y="24"/>
                    <a:pt x="22" y="24"/>
                  </a:cubicBezTo>
                  <a:cubicBezTo>
                    <a:pt x="20" y="25"/>
                    <a:pt x="19" y="22"/>
                    <a:pt x="16" y="23"/>
                  </a:cubicBezTo>
                  <a:cubicBezTo>
                    <a:pt x="16" y="21"/>
                    <a:pt x="18" y="22"/>
                    <a:pt x="19" y="21"/>
                  </a:cubicBezTo>
                  <a:cubicBezTo>
                    <a:pt x="22" y="19"/>
                    <a:pt x="23" y="16"/>
                    <a:pt x="26" y="16"/>
                  </a:cubicBezTo>
                  <a:cubicBezTo>
                    <a:pt x="26" y="15"/>
                    <a:pt x="24" y="15"/>
                    <a:pt x="24" y="13"/>
                  </a:cubicBezTo>
                  <a:cubicBezTo>
                    <a:pt x="22" y="12"/>
                    <a:pt x="19" y="16"/>
                    <a:pt x="18" y="13"/>
                  </a:cubicBezTo>
                  <a:cubicBezTo>
                    <a:pt x="16" y="14"/>
                    <a:pt x="15" y="16"/>
                    <a:pt x="12" y="17"/>
                  </a:cubicBezTo>
                  <a:cubicBezTo>
                    <a:pt x="9" y="18"/>
                    <a:pt x="8" y="15"/>
                    <a:pt x="4" y="16"/>
                  </a:cubicBezTo>
                  <a:cubicBezTo>
                    <a:pt x="6" y="14"/>
                    <a:pt x="7" y="11"/>
                    <a:pt x="5" y="8"/>
                  </a:cubicBezTo>
                  <a:cubicBezTo>
                    <a:pt x="4" y="8"/>
                    <a:pt x="3" y="8"/>
                    <a:pt x="3" y="9"/>
                  </a:cubicBezTo>
                  <a:cubicBezTo>
                    <a:pt x="0" y="9"/>
                    <a:pt x="2" y="5"/>
                    <a:pt x="2" y="3"/>
                  </a:cubicBezTo>
                  <a:cubicBezTo>
                    <a:pt x="3" y="3"/>
                    <a:pt x="4" y="3"/>
                    <a:pt x="4" y="4"/>
                  </a:cubicBezTo>
                  <a:cubicBezTo>
                    <a:pt x="5" y="2"/>
                    <a:pt x="11" y="5"/>
                    <a:pt x="11" y="2"/>
                  </a:cubicBezTo>
                  <a:cubicBezTo>
                    <a:pt x="13" y="2"/>
                    <a:pt x="12" y="4"/>
                    <a:pt x="12" y="6"/>
                  </a:cubicBezTo>
                  <a:cubicBezTo>
                    <a:pt x="17" y="6"/>
                    <a:pt x="21" y="0"/>
                    <a:pt x="22" y="7"/>
                  </a:cubicBezTo>
                  <a:cubicBezTo>
                    <a:pt x="25" y="7"/>
                    <a:pt x="26" y="5"/>
                    <a:pt x="25" y="2"/>
                  </a:cubicBezTo>
                  <a:cubicBezTo>
                    <a:pt x="28" y="3"/>
                    <a:pt x="32" y="3"/>
                    <a:pt x="37" y="3"/>
                  </a:cubicBezTo>
                  <a:cubicBezTo>
                    <a:pt x="37" y="3"/>
                    <a:pt x="38" y="5"/>
                    <a:pt x="38" y="3"/>
                  </a:cubicBezTo>
                  <a:cubicBezTo>
                    <a:pt x="41" y="4"/>
                    <a:pt x="38" y="9"/>
                    <a:pt x="43" y="7"/>
                  </a:cubicBezTo>
                  <a:cubicBezTo>
                    <a:pt x="43" y="8"/>
                    <a:pt x="42" y="8"/>
                    <a:pt x="42" y="9"/>
                  </a:cubicBezTo>
                  <a:cubicBezTo>
                    <a:pt x="43" y="8"/>
                    <a:pt x="48" y="10"/>
                    <a:pt x="48" y="8"/>
                  </a:cubicBezTo>
                  <a:cubicBezTo>
                    <a:pt x="49" y="9"/>
                    <a:pt x="50" y="11"/>
                    <a:pt x="55" y="10"/>
                  </a:cubicBezTo>
                  <a:cubicBezTo>
                    <a:pt x="53" y="12"/>
                    <a:pt x="54" y="12"/>
                    <a:pt x="56" y="13"/>
                  </a:cubicBezTo>
                  <a:cubicBezTo>
                    <a:pt x="56" y="13"/>
                    <a:pt x="56" y="14"/>
                    <a:pt x="57" y="14"/>
                  </a:cubicBezTo>
                  <a:cubicBezTo>
                    <a:pt x="59" y="14"/>
                    <a:pt x="57" y="15"/>
                    <a:pt x="58" y="16"/>
                  </a:cubicBezTo>
                  <a:cubicBezTo>
                    <a:pt x="59" y="17"/>
                    <a:pt x="60" y="16"/>
                    <a:pt x="61" y="16"/>
                  </a:cubicBezTo>
                  <a:cubicBezTo>
                    <a:pt x="61" y="17"/>
                    <a:pt x="60" y="18"/>
                    <a:pt x="61" y="19"/>
                  </a:cubicBezTo>
                  <a:cubicBezTo>
                    <a:pt x="61" y="19"/>
                    <a:pt x="63" y="18"/>
                    <a:pt x="63" y="19"/>
                  </a:cubicBezTo>
                  <a:cubicBezTo>
                    <a:pt x="64" y="20"/>
                    <a:pt x="63" y="21"/>
                    <a:pt x="64" y="22"/>
                  </a:cubicBezTo>
                  <a:cubicBezTo>
                    <a:pt x="66" y="22"/>
                    <a:pt x="67" y="20"/>
                    <a:pt x="68" y="22"/>
                  </a:cubicBezTo>
                  <a:cubicBezTo>
                    <a:pt x="69" y="25"/>
                    <a:pt x="65" y="23"/>
                    <a:pt x="64" y="24"/>
                  </a:cubicBezTo>
                  <a:cubicBezTo>
                    <a:pt x="64" y="24"/>
                    <a:pt x="64" y="26"/>
                    <a:pt x="64" y="26"/>
                  </a:cubicBezTo>
                  <a:cubicBezTo>
                    <a:pt x="61" y="26"/>
                    <a:pt x="56" y="25"/>
                    <a:pt x="52" y="26"/>
                  </a:cubicBezTo>
                  <a:cubicBezTo>
                    <a:pt x="51" y="22"/>
                    <a:pt x="52" y="23"/>
                    <a:pt x="52" y="19"/>
                  </a:cubicBezTo>
                  <a:cubicBezTo>
                    <a:pt x="51" y="15"/>
                    <a:pt x="43" y="15"/>
                    <a:pt x="41" y="17"/>
                  </a:cubicBezTo>
                  <a:cubicBezTo>
                    <a:pt x="39" y="17"/>
                    <a:pt x="40" y="20"/>
                    <a:pt x="39" y="21"/>
                  </a:cubicBezTo>
                  <a:cubicBezTo>
                    <a:pt x="39" y="21"/>
                    <a:pt x="37" y="20"/>
                    <a:pt x="37" y="21"/>
                  </a:cubicBezTo>
                  <a:cubicBezTo>
                    <a:pt x="36" y="22"/>
                    <a:pt x="37" y="24"/>
                    <a:pt x="35" y="23"/>
                  </a:cubicBezTo>
                  <a:cubicBezTo>
                    <a:pt x="34" y="24"/>
                    <a:pt x="35" y="24"/>
                    <a:pt x="36" y="24"/>
                  </a:cubicBezTo>
                  <a:cubicBezTo>
                    <a:pt x="36" y="26"/>
                    <a:pt x="34" y="25"/>
                    <a:pt x="32" y="26"/>
                  </a:cubicBezTo>
                  <a:cubicBezTo>
                    <a:pt x="31" y="29"/>
                    <a:pt x="32" y="28"/>
                    <a:pt x="32" y="33"/>
                  </a:cubicBezTo>
                  <a:cubicBezTo>
                    <a:pt x="28" y="34"/>
                    <a:pt x="18" y="34"/>
                    <a:pt x="17" y="28"/>
                  </a:cubicBezTo>
                  <a:cubicBezTo>
                    <a:pt x="19" y="28"/>
                    <a:pt x="20" y="27"/>
                    <a:pt x="21" y="26"/>
                  </a:cubicBezTo>
                  <a:cubicBezTo>
                    <a:pt x="24" y="25"/>
                    <a:pt x="23" y="28"/>
                    <a:pt x="25" y="26"/>
                  </a:cubicBezTo>
                  <a:cubicBezTo>
                    <a:pt x="25" y="24"/>
                    <a:pt x="22" y="24"/>
                    <a:pt x="24" y="2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3" name="Freeform 102"/>
            <p:cNvSpPr/>
            <p:nvPr/>
          </p:nvSpPr>
          <p:spPr bwMode="auto">
            <a:xfrm>
              <a:off x="8530814" y="1317474"/>
              <a:ext cx="120650" cy="66675"/>
            </a:xfrm>
            <a:custGeom>
              <a:avLst/>
              <a:gdLst>
                <a:gd name="T0" fmla="*/ 76 w 32"/>
                <a:gd name="T1" fmla="*/ 7 h 18"/>
                <a:gd name="T2" fmla="*/ 76 w 32"/>
                <a:gd name="T3" fmla="*/ 16 h 18"/>
                <a:gd name="T4" fmla="*/ 71 w 32"/>
                <a:gd name="T5" fmla="*/ 16 h 18"/>
                <a:gd name="T6" fmla="*/ 71 w 32"/>
                <a:gd name="T7" fmla="*/ 23 h 18"/>
                <a:gd name="T8" fmla="*/ 62 w 32"/>
                <a:gd name="T9" fmla="*/ 30 h 18"/>
                <a:gd name="T10" fmla="*/ 52 w 32"/>
                <a:gd name="T11" fmla="*/ 21 h 18"/>
                <a:gd name="T12" fmla="*/ 45 w 32"/>
                <a:gd name="T13" fmla="*/ 26 h 18"/>
                <a:gd name="T14" fmla="*/ 33 w 32"/>
                <a:gd name="T15" fmla="*/ 37 h 18"/>
                <a:gd name="T16" fmla="*/ 2 w 32"/>
                <a:gd name="T17" fmla="*/ 37 h 18"/>
                <a:gd name="T18" fmla="*/ 0 w 32"/>
                <a:gd name="T19" fmla="*/ 26 h 18"/>
                <a:gd name="T20" fmla="*/ 12 w 32"/>
                <a:gd name="T21" fmla="*/ 30 h 18"/>
                <a:gd name="T22" fmla="*/ 24 w 32"/>
                <a:gd name="T23" fmla="*/ 21 h 18"/>
                <a:gd name="T24" fmla="*/ 29 w 32"/>
                <a:gd name="T25" fmla="*/ 16 h 18"/>
                <a:gd name="T26" fmla="*/ 36 w 32"/>
                <a:gd name="T27" fmla="*/ 12 h 18"/>
                <a:gd name="T28" fmla="*/ 40 w 32"/>
                <a:gd name="T29" fmla="*/ 12 h 18"/>
                <a:gd name="T30" fmla="*/ 45 w 32"/>
                <a:gd name="T31" fmla="*/ 7 h 18"/>
                <a:gd name="T32" fmla="*/ 57 w 32"/>
                <a:gd name="T33" fmla="*/ 7 h 18"/>
                <a:gd name="T34" fmla="*/ 76 w 32"/>
                <a:gd name="T35" fmla="*/ 7 h 1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18">
                  <a:moveTo>
                    <a:pt x="32" y="3"/>
                  </a:moveTo>
                  <a:cubicBezTo>
                    <a:pt x="31" y="4"/>
                    <a:pt x="32" y="6"/>
                    <a:pt x="32" y="7"/>
                  </a:cubicBezTo>
                  <a:cubicBezTo>
                    <a:pt x="32" y="7"/>
                    <a:pt x="30" y="6"/>
                    <a:pt x="30" y="7"/>
                  </a:cubicBezTo>
                  <a:cubicBezTo>
                    <a:pt x="30" y="7"/>
                    <a:pt x="31" y="10"/>
                    <a:pt x="30" y="10"/>
                  </a:cubicBezTo>
                  <a:cubicBezTo>
                    <a:pt x="28" y="10"/>
                    <a:pt x="27" y="8"/>
                    <a:pt x="26" y="13"/>
                  </a:cubicBezTo>
                  <a:cubicBezTo>
                    <a:pt x="24" y="12"/>
                    <a:pt x="25" y="9"/>
                    <a:pt x="22" y="9"/>
                  </a:cubicBezTo>
                  <a:cubicBezTo>
                    <a:pt x="20" y="8"/>
                    <a:pt x="21" y="11"/>
                    <a:pt x="19" y="11"/>
                  </a:cubicBezTo>
                  <a:cubicBezTo>
                    <a:pt x="18" y="13"/>
                    <a:pt x="14" y="13"/>
                    <a:pt x="14" y="16"/>
                  </a:cubicBezTo>
                  <a:cubicBezTo>
                    <a:pt x="9" y="18"/>
                    <a:pt x="7" y="17"/>
                    <a:pt x="1" y="16"/>
                  </a:cubicBezTo>
                  <a:cubicBezTo>
                    <a:pt x="1" y="14"/>
                    <a:pt x="0" y="14"/>
                    <a:pt x="0" y="11"/>
                  </a:cubicBezTo>
                  <a:cubicBezTo>
                    <a:pt x="1" y="12"/>
                    <a:pt x="3" y="13"/>
                    <a:pt x="5" y="13"/>
                  </a:cubicBezTo>
                  <a:cubicBezTo>
                    <a:pt x="7" y="13"/>
                    <a:pt x="7" y="9"/>
                    <a:pt x="10" y="9"/>
                  </a:cubicBezTo>
                  <a:cubicBezTo>
                    <a:pt x="10" y="9"/>
                    <a:pt x="11" y="6"/>
                    <a:pt x="12" y="7"/>
                  </a:cubicBezTo>
                  <a:cubicBezTo>
                    <a:pt x="14" y="9"/>
                    <a:pt x="12" y="6"/>
                    <a:pt x="15" y="5"/>
                  </a:cubicBezTo>
                  <a:cubicBezTo>
                    <a:pt x="16" y="5"/>
                    <a:pt x="16" y="6"/>
                    <a:pt x="17" y="5"/>
                  </a:cubicBezTo>
                  <a:cubicBezTo>
                    <a:pt x="17" y="5"/>
                    <a:pt x="19" y="3"/>
                    <a:pt x="19" y="3"/>
                  </a:cubicBezTo>
                  <a:cubicBezTo>
                    <a:pt x="20" y="3"/>
                    <a:pt x="22" y="3"/>
                    <a:pt x="24" y="3"/>
                  </a:cubicBezTo>
                  <a:cubicBezTo>
                    <a:pt x="25" y="3"/>
                    <a:pt x="29" y="0"/>
                    <a:pt x="32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4" name="Freeform 103"/>
            <p:cNvSpPr/>
            <p:nvPr/>
          </p:nvSpPr>
          <p:spPr bwMode="auto">
            <a:xfrm>
              <a:off x="8861014" y="1342874"/>
              <a:ext cx="123825" cy="63500"/>
            </a:xfrm>
            <a:custGeom>
              <a:avLst/>
              <a:gdLst>
                <a:gd name="T0" fmla="*/ 71 w 33"/>
                <a:gd name="T1" fmla="*/ 5 h 17"/>
                <a:gd name="T2" fmla="*/ 78 w 33"/>
                <a:gd name="T3" fmla="*/ 31 h 17"/>
                <a:gd name="T4" fmla="*/ 73 w 33"/>
                <a:gd name="T5" fmla="*/ 26 h 17"/>
                <a:gd name="T6" fmla="*/ 73 w 33"/>
                <a:gd name="T7" fmla="*/ 35 h 17"/>
                <a:gd name="T8" fmla="*/ 61 w 33"/>
                <a:gd name="T9" fmla="*/ 38 h 17"/>
                <a:gd name="T10" fmla="*/ 59 w 33"/>
                <a:gd name="T11" fmla="*/ 40 h 17"/>
                <a:gd name="T12" fmla="*/ 52 w 33"/>
                <a:gd name="T13" fmla="*/ 40 h 17"/>
                <a:gd name="T14" fmla="*/ 52 w 33"/>
                <a:gd name="T15" fmla="*/ 31 h 17"/>
                <a:gd name="T16" fmla="*/ 24 w 33"/>
                <a:gd name="T17" fmla="*/ 26 h 17"/>
                <a:gd name="T18" fmla="*/ 0 w 33"/>
                <a:gd name="T19" fmla="*/ 14 h 17"/>
                <a:gd name="T20" fmla="*/ 5 w 33"/>
                <a:gd name="T21" fmla="*/ 7 h 17"/>
                <a:gd name="T22" fmla="*/ 9 w 33"/>
                <a:gd name="T23" fmla="*/ 9 h 17"/>
                <a:gd name="T24" fmla="*/ 24 w 33"/>
                <a:gd name="T25" fmla="*/ 16 h 17"/>
                <a:gd name="T26" fmla="*/ 28 w 33"/>
                <a:gd name="T27" fmla="*/ 16 h 17"/>
                <a:gd name="T28" fmla="*/ 31 w 33"/>
                <a:gd name="T29" fmla="*/ 21 h 17"/>
                <a:gd name="T30" fmla="*/ 35 w 33"/>
                <a:gd name="T31" fmla="*/ 9 h 17"/>
                <a:gd name="T32" fmla="*/ 40 w 33"/>
                <a:gd name="T33" fmla="*/ 16 h 17"/>
                <a:gd name="T34" fmla="*/ 71 w 33"/>
                <a:gd name="T35" fmla="*/ 5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3" h="17">
                  <a:moveTo>
                    <a:pt x="30" y="2"/>
                  </a:moveTo>
                  <a:cubicBezTo>
                    <a:pt x="28" y="8"/>
                    <a:pt x="33" y="8"/>
                    <a:pt x="33" y="13"/>
                  </a:cubicBezTo>
                  <a:cubicBezTo>
                    <a:pt x="33" y="13"/>
                    <a:pt x="32" y="11"/>
                    <a:pt x="31" y="11"/>
                  </a:cubicBezTo>
                  <a:cubicBezTo>
                    <a:pt x="30" y="12"/>
                    <a:pt x="32" y="14"/>
                    <a:pt x="31" y="15"/>
                  </a:cubicBezTo>
                  <a:cubicBezTo>
                    <a:pt x="30" y="16"/>
                    <a:pt x="28" y="16"/>
                    <a:pt x="26" y="16"/>
                  </a:cubicBezTo>
                  <a:cubicBezTo>
                    <a:pt x="26" y="16"/>
                    <a:pt x="26" y="17"/>
                    <a:pt x="25" y="17"/>
                  </a:cubicBezTo>
                  <a:cubicBezTo>
                    <a:pt x="24" y="17"/>
                    <a:pt x="23" y="17"/>
                    <a:pt x="22" y="17"/>
                  </a:cubicBezTo>
                  <a:cubicBezTo>
                    <a:pt x="20" y="16"/>
                    <a:pt x="20" y="14"/>
                    <a:pt x="22" y="13"/>
                  </a:cubicBezTo>
                  <a:cubicBezTo>
                    <a:pt x="18" y="15"/>
                    <a:pt x="15" y="11"/>
                    <a:pt x="10" y="11"/>
                  </a:cubicBezTo>
                  <a:cubicBezTo>
                    <a:pt x="9" y="7"/>
                    <a:pt x="3" y="8"/>
                    <a:pt x="0" y="6"/>
                  </a:cubicBezTo>
                  <a:cubicBezTo>
                    <a:pt x="1" y="5"/>
                    <a:pt x="1" y="3"/>
                    <a:pt x="2" y="3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6" y="5"/>
                    <a:pt x="9" y="5"/>
                    <a:pt x="10" y="7"/>
                  </a:cubicBezTo>
                  <a:cubicBezTo>
                    <a:pt x="10" y="7"/>
                    <a:pt x="12" y="6"/>
                    <a:pt x="12" y="7"/>
                  </a:cubicBezTo>
                  <a:cubicBezTo>
                    <a:pt x="13" y="7"/>
                    <a:pt x="12" y="9"/>
                    <a:pt x="13" y="9"/>
                  </a:cubicBezTo>
                  <a:cubicBezTo>
                    <a:pt x="17" y="8"/>
                    <a:pt x="12" y="6"/>
                    <a:pt x="15" y="4"/>
                  </a:cubicBezTo>
                  <a:cubicBezTo>
                    <a:pt x="17" y="3"/>
                    <a:pt x="17" y="7"/>
                    <a:pt x="17" y="7"/>
                  </a:cubicBezTo>
                  <a:cubicBezTo>
                    <a:pt x="21" y="7"/>
                    <a:pt x="23" y="0"/>
                    <a:pt x="30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5" name="Freeform 104"/>
            <p:cNvSpPr/>
            <p:nvPr/>
          </p:nvSpPr>
          <p:spPr bwMode="auto">
            <a:xfrm>
              <a:off x="8629239" y="1346049"/>
              <a:ext cx="217488" cy="82550"/>
            </a:xfrm>
            <a:custGeom>
              <a:avLst/>
              <a:gdLst>
                <a:gd name="T0" fmla="*/ 61 w 58"/>
                <a:gd name="T1" fmla="*/ 19 h 22"/>
                <a:gd name="T2" fmla="*/ 90 w 58"/>
                <a:gd name="T3" fmla="*/ 31 h 22"/>
                <a:gd name="T4" fmla="*/ 90 w 58"/>
                <a:gd name="T5" fmla="*/ 17 h 22"/>
                <a:gd name="T6" fmla="*/ 80 w 58"/>
                <a:gd name="T7" fmla="*/ 5 h 22"/>
                <a:gd name="T8" fmla="*/ 99 w 58"/>
                <a:gd name="T9" fmla="*/ 2 h 22"/>
                <a:gd name="T10" fmla="*/ 106 w 58"/>
                <a:gd name="T11" fmla="*/ 7 h 22"/>
                <a:gd name="T12" fmla="*/ 106 w 58"/>
                <a:gd name="T13" fmla="*/ 14 h 22"/>
                <a:gd name="T14" fmla="*/ 116 w 58"/>
                <a:gd name="T15" fmla="*/ 21 h 22"/>
                <a:gd name="T16" fmla="*/ 125 w 58"/>
                <a:gd name="T17" fmla="*/ 17 h 22"/>
                <a:gd name="T18" fmla="*/ 135 w 58"/>
                <a:gd name="T19" fmla="*/ 21 h 22"/>
                <a:gd name="T20" fmla="*/ 137 w 58"/>
                <a:gd name="T21" fmla="*/ 28 h 22"/>
                <a:gd name="T22" fmla="*/ 135 w 58"/>
                <a:gd name="T23" fmla="*/ 38 h 22"/>
                <a:gd name="T24" fmla="*/ 116 w 58"/>
                <a:gd name="T25" fmla="*/ 40 h 22"/>
                <a:gd name="T26" fmla="*/ 106 w 58"/>
                <a:gd name="T27" fmla="*/ 38 h 22"/>
                <a:gd name="T28" fmla="*/ 80 w 58"/>
                <a:gd name="T29" fmla="*/ 45 h 22"/>
                <a:gd name="T30" fmla="*/ 76 w 58"/>
                <a:gd name="T31" fmla="*/ 45 h 22"/>
                <a:gd name="T32" fmla="*/ 66 w 58"/>
                <a:gd name="T33" fmla="*/ 47 h 22"/>
                <a:gd name="T34" fmla="*/ 38 w 58"/>
                <a:gd name="T35" fmla="*/ 52 h 22"/>
                <a:gd name="T36" fmla="*/ 64 w 58"/>
                <a:gd name="T37" fmla="*/ 45 h 22"/>
                <a:gd name="T38" fmla="*/ 50 w 58"/>
                <a:gd name="T39" fmla="*/ 38 h 22"/>
                <a:gd name="T40" fmla="*/ 38 w 58"/>
                <a:gd name="T41" fmla="*/ 33 h 22"/>
                <a:gd name="T42" fmla="*/ 28 w 58"/>
                <a:gd name="T43" fmla="*/ 38 h 22"/>
                <a:gd name="T44" fmla="*/ 19 w 58"/>
                <a:gd name="T45" fmla="*/ 35 h 22"/>
                <a:gd name="T46" fmla="*/ 0 w 58"/>
                <a:gd name="T47" fmla="*/ 33 h 22"/>
                <a:gd name="T48" fmla="*/ 5 w 58"/>
                <a:gd name="T49" fmla="*/ 28 h 22"/>
                <a:gd name="T50" fmla="*/ 9 w 58"/>
                <a:gd name="T51" fmla="*/ 19 h 22"/>
                <a:gd name="T52" fmla="*/ 19 w 58"/>
                <a:gd name="T53" fmla="*/ 17 h 22"/>
                <a:gd name="T54" fmla="*/ 17 w 58"/>
                <a:gd name="T55" fmla="*/ 12 h 22"/>
                <a:gd name="T56" fmla="*/ 21 w 58"/>
                <a:gd name="T57" fmla="*/ 12 h 22"/>
                <a:gd name="T58" fmla="*/ 31 w 58"/>
                <a:gd name="T59" fmla="*/ 7 h 22"/>
                <a:gd name="T60" fmla="*/ 45 w 58"/>
                <a:gd name="T61" fmla="*/ 12 h 22"/>
                <a:gd name="T62" fmla="*/ 47 w 58"/>
                <a:gd name="T63" fmla="*/ 17 h 22"/>
                <a:gd name="T64" fmla="*/ 52 w 58"/>
                <a:gd name="T65" fmla="*/ 17 h 22"/>
                <a:gd name="T66" fmla="*/ 52 w 58"/>
                <a:gd name="T67" fmla="*/ 24 h 22"/>
                <a:gd name="T68" fmla="*/ 61 w 58"/>
                <a:gd name="T69" fmla="*/ 19 h 2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8" h="22">
                  <a:moveTo>
                    <a:pt x="26" y="8"/>
                  </a:moveTo>
                  <a:cubicBezTo>
                    <a:pt x="25" y="12"/>
                    <a:pt x="35" y="10"/>
                    <a:pt x="38" y="13"/>
                  </a:cubicBezTo>
                  <a:cubicBezTo>
                    <a:pt x="40" y="8"/>
                    <a:pt x="30" y="7"/>
                    <a:pt x="38" y="7"/>
                  </a:cubicBezTo>
                  <a:cubicBezTo>
                    <a:pt x="39" y="2"/>
                    <a:pt x="32" y="7"/>
                    <a:pt x="34" y="2"/>
                  </a:cubicBezTo>
                  <a:cubicBezTo>
                    <a:pt x="38" y="3"/>
                    <a:pt x="38" y="0"/>
                    <a:pt x="42" y="1"/>
                  </a:cubicBezTo>
                  <a:cubicBezTo>
                    <a:pt x="41" y="3"/>
                    <a:pt x="44" y="3"/>
                    <a:pt x="45" y="3"/>
                  </a:cubicBezTo>
                  <a:cubicBezTo>
                    <a:pt x="45" y="4"/>
                    <a:pt x="44" y="5"/>
                    <a:pt x="45" y="6"/>
                  </a:cubicBezTo>
                  <a:cubicBezTo>
                    <a:pt x="46" y="7"/>
                    <a:pt x="48" y="7"/>
                    <a:pt x="49" y="9"/>
                  </a:cubicBezTo>
                  <a:cubicBezTo>
                    <a:pt x="51" y="8"/>
                    <a:pt x="51" y="7"/>
                    <a:pt x="53" y="7"/>
                  </a:cubicBezTo>
                  <a:cubicBezTo>
                    <a:pt x="55" y="7"/>
                    <a:pt x="56" y="8"/>
                    <a:pt x="57" y="9"/>
                  </a:cubicBezTo>
                  <a:cubicBezTo>
                    <a:pt x="57" y="9"/>
                    <a:pt x="58" y="11"/>
                    <a:pt x="58" y="12"/>
                  </a:cubicBezTo>
                  <a:cubicBezTo>
                    <a:pt x="56" y="13"/>
                    <a:pt x="58" y="13"/>
                    <a:pt x="57" y="16"/>
                  </a:cubicBezTo>
                  <a:cubicBezTo>
                    <a:pt x="54" y="13"/>
                    <a:pt x="52" y="17"/>
                    <a:pt x="49" y="17"/>
                  </a:cubicBezTo>
                  <a:cubicBezTo>
                    <a:pt x="47" y="18"/>
                    <a:pt x="47" y="16"/>
                    <a:pt x="45" y="16"/>
                  </a:cubicBezTo>
                  <a:cubicBezTo>
                    <a:pt x="41" y="16"/>
                    <a:pt x="37" y="18"/>
                    <a:pt x="34" y="19"/>
                  </a:cubicBezTo>
                  <a:cubicBezTo>
                    <a:pt x="34" y="19"/>
                    <a:pt x="32" y="18"/>
                    <a:pt x="32" y="19"/>
                  </a:cubicBezTo>
                  <a:cubicBezTo>
                    <a:pt x="31" y="20"/>
                    <a:pt x="30" y="19"/>
                    <a:pt x="28" y="20"/>
                  </a:cubicBezTo>
                  <a:cubicBezTo>
                    <a:pt x="27" y="20"/>
                    <a:pt x="21" y="22"/>
                    <a:pt x="16" y="22"/>
                  </a:cubicBezTo>
                  <a:cubicBezTo>
                    <a:pt x="17" y="18"/>
                    <a:pt x="23" y="19"/>
                    <a:pt x="27" y="19"/>
                  </a:cubicBezTo>
                  <a:cubicBezTo>
                    <a:pt x="28" y="14"/>
                    <a:pt x="23" y="17"/>
                    <a:pt x="21" y="16"/>
                  </a:cubicBezTo>
                  <a:cubicBezTo>
                    <a:pt x="19" y="16"/>
                    <a:pt x="19" y="15"/>
                    <a:pt x="16" y="14"/>
                  </a:cubicBezTo>
                  <a:cubicBezTo>
                    <a:pt x="14" y="13"/>
                    <a:pt x="14" y="16"/>
                    <a:pt x="12" y="16"/>
                  </a:cubicBezTo>
                  <a:cubicBezTo>
                    <a:pt x="10" y="17"/>
                    <a:pt x="10" y="15"/>
                    <a:pt x="8" y="15"/>
                  </a:cubicBezTo>
                  <a:cubicBezTo>
                    <a:pt x="6" y="15"/>
                    <a:pt x="2" y="16"/>
                    <a:pt x="0" y="14"/>
                  </a:cubicBezTo>
                  <a:cubicBezTo>
                    <a:pt x="0" y="12"/>
                    <a:pt x="2" y="12"/>
                    <a:pt x="2" y="12"/>
                  </a:cubicBezTo>
                  <a:cubicBezTo>
                    <a:pt x="3" y="11"/>
                    <a:pt x="3" y="8"/>
                    <a:pt x="4" y="8"/>
                  </a:cubicBezTo>
                  <a:cubicBezTo>
                    <a:pt x="5" y="7"/>
                    <a:pt x="7" y="8"/>
                    <a:pt x="8" y="7"/>
                  </a:cubicBezTo>
                  <a:cubicBezTo>
                    <a:pt x="9" y="6"/>
                    <a:pt x="4" y="5"/>
                    <a:pt x="7" y="5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11" y="4"/>
                    <a:pt x="12" y="3"/>
                    <a:pt x="13" y="3"/>
                  </a:cubicBezTo>
                  <a:cubicBezTo>
                    <a:pt x="14" y="3"/>
                    <a:pt x="18" y="4"/>
                    <a:pt x="19" y="5"/>
                  </a:cubicBezTo>
                  <a:cubicBezTo>
                    <a:pt x="20" y="5"/>
                    <a:pt x="19" y="6"/>
                    <a:pt x="20" y="7"/>
                  </a:cubicBezTo>
                  <a:cubicBezTo>
                    <a:pt x="20" y="7"/>
                    <a:pt x="22" y="7"/>
                    <a:pt x="22" y="7"/>
                  </a:cubicBezTo>
                  <a:cubicBezTo>
                    <a:pt x="23" y="8"/>
                    <a:pt x="20" y="11"/>
                    <a:pt x="22" y="10"/>
                  </a:cubicBezTo>
                  <a:cubicBezTo>
                    <a:pt x="23" y="10"/>
                    <a:pt x="24" y="7"/>
                    <a:pt x="26" y="8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6" name="Freeform 105"/>
            <p:cNvSpPr/>
            <p:nvPr/>
          </p:nvSpPr>
          <p:spPr bwMode="auto">
            <a:xfrm>
              <a:off x="8478427" y="1433362"/>
              <a:ext cx="173038" cy="115887"/>
            </a:xfrm>
            <a:custGeom>
              <a:avLst/>
              <a:gdLst>
                <a:gd name="T0" fmla="*/ 14 w 46"/>
                <a:gd name="T1" fmla="*/ 0 h 31"/>
                <a:gd name="T2" fmla="*/ 62 w 46"/>
                <a:gd name="T3" fmla="*/ 5 h 31"/>
                <a:gd name="T4" fmla="*/ 66 w 46"/>
                <a:gd name="T5" fmla="*/ 5 h 31"/>
                <a:gd name="T6" fmla="*/ 78 w 46"/>
                <a:gd name="T7" fmla="*/ 7 h 31"/>
                <a:gd name="T8" fmla="*/ 90 w 46"/>
                <a:gd name="T9" fmla="*/ 7 h 31"/>
                <a:gd name="T10" fmla="*/ 92 w 46"/>
                <a:gd name="T11" fmla="*/ 9 h 31"/>
                <a:gd name="T12" fmla="*/ 109 w 46"/>
                <a:gd name="T13" fmla="*/ 21 h 31"/>
                <a:gd name="T14" fmla="*/ 83 w 46"/>
                <a:gd name="T15" fmla="*/ 26 h 31"/>
                <a:gd name="T16" fmla="*/ 81 w 46"/>
                <a:gd name="T17" fmla="*/ 31 h 31"/>
                <a:gd name="T18" fmla="*/ 76 w 46"/>
                <a:gd name="T19" fmla="*/ 28 h 31"/>
                <a:gd name="T20" fmla="*/ 73 w 46"/>
                <a:gd name="T21" fmla="*/ 31 h 31"/>
                <a:gd name="T22" fmla="*/ 76 w 46"/>
                <a:gd name="T23" fmla="*/ 33 h 31"/>
                <a:gd name="T24" fmla="*/ 69 w 46"/>
                <a:gd name="T25" fmla="*/ 38 h 31"/>
                <a:gd name="T26" fmla="*/ 69 w 46"/>
                <a:gd name="T27" fmla="*/ 42 h 31"/>
                <a:gd name="T28" fmla="*/ 64 w 46"/>
                <a:gd name="T29" fmla="*/ 42 h 31"/>
                <a:gd name="T30" fmla="*/ 59 w 46"/>
                <a:gd name="T31" fmla="*/ 47 h 31"/>
                <a:gd name="T32" fmla="*/ 59 w 46"/>
                <a:gd name="T33" fmla="*/ 59 h 31"/>
                <a:gd name="T34" fmla="*/ 26 w 46"/>
                <a:gd name="T35" fmla="*/ 68 h 31"/>
                <a:gd name="T36" fmla="*/ 0 w 46"/>
                <a:gd name="T37" fmla="*/ 52 h 31"/>
                <a:gd name="T38" fmla="*/ 7 w 46"/>
                <a:gd name="T39" fmla="*/ 45 h 31"/>
                <a:gd name="T40" fmla="*/ 12 w 46"/>
                <a:gd name="T41" fmla="*/ 40 h 31"/>
                <a:gd name="T42" fmla="*/ 7 w 46"/>
                <a:gd name="T43" fmla="*/ 28 h 31"/>
                <a:gd name="T44" fmla="*/ 14 w 46"/>
                <a:gd name="T45" fmla="*/ 26 h 31"/>
                <a:gd name="T46" fmla="*/ 19 w 46"/>
                <a:gd name="T47" fmla="*/ 14 h 31"/>
                <a:gd name="T48" fmla="*/ 14 w 46"/>
                <a:gd name="T49" fmla="*/ 0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6" h="31">
                  <a:moveTo>
                    <a:pt x="6" y="0"/>
                  </a:moveTo>
                  <a:cubicBezTo>
                    <a:pt x="13" y="1"/>
                    <a:pt x="21" y="0"/>
                    <a:pt x="26" y="2"/>
                  </a:cubicBezTo>
                  <a:cubicBezTo>
                    <a:pt x="26" y="2"/>
                    <a:pt x="28" y="1"/>
                    <a:pt x="28" y="2"/>
                  </a:cubicBezTo>
                  <a:cubicBezTo>
                    <a:pt x="29" y="3"/>
                    <a:pt x="32" y="2"/>
                    <a:pt x="33" y="3"/>
                  </a:cubicBezTo>
                  <a:cubicBezTo>
                    <a:pt x="35" y="5"/>
                    <a:pt x="33" y="1"/>
                    <a:pt x="38" y="3"/>
                  </a:cubicBezTo>
                  <a:cubicBezTo>
                    <a:pt x="38" y="3"/>
                    <a:pt x="38" y="4"/>
                    <a:pt x="39" y="4"/>
                  </a:cubicBezTo>
                  <a:cubicBezTo>
                    <a:pt x="40" y="4"/>
                    <a:pt x="46" y="6"/>
                    <a:pt x="46" y="9"/>
                  </a:cubicBezTo>
                  <a:cubicBezTo>
                    <a:pt x="42" y="9"/>
                    <a:pt x="38" y="10"/>
                    <a:pt x="35" y="11"/>
                  </a:cubicBezTo>
                  <a:cubicBezTo>
                    <a:pt x="34" y="11"/>
                    <a:pt x="35" y="13"/>
                    <a:pt x="34" y="13"/>
                  </a:cubicBezTo>
                  <a:cubicBezTo>
                    <a:pt x="33" y="14"/>
                    <a:pt x="33" y="12"/>
                    <a:pt x="32" y="12"/>
                  </a:cubicBezTo>
                  <a:cubicBezTo>
                    <a:pt x="32" y="12"/>
                    <a:pt x="30" y="14"/>
                    <a:pt x="31" y="13"/>
                  </a:cubicBezTo>
                  <a:cubicBezTo>
                    <a:pt x="30" y="14"/>
                    <a:pt x="32" y="15"/>
                    <a:pt x="32" y="14"/>
                  </a:cubicBezTo>
                  <a:cubicBezTo>
                    <a:pt x="31" y="16"/>
                    <a:pt x="30" y="15"/>
                    <a:pt x="29" y="16"/>
                  </a:cubicBezTo>
                  <a:cubicBezTo>
                    <a:pt x="29" y="16"/>
                    <a:pt x="30" y="18"/>
                    <a:pt x="29" y="18"/>
                  </a:cubicBezTo>
                  <a:cubicBezTo>
                    <a:pt x="29" y="18"/>
                    <a:pt x="27" y="18"/>
                    <a:pt x="27" y="18"/>
                  </a:cubicBezTo>
                  <a:cubicBezTo>
                    <a:pt x="26" y="19"/>
                    <a:pt x="26" y="20"/>
                    <a:pt x="25" y="20"/>
                  </a:cubicBezTo>
                  <a:cubicBezTo>
                    <a:pt x="25" y="22"/>
                    <a:pt x="25" y="24"/>
                    <a:pt x="25" y="25"/>
                  </a:cubicBezTo>
                  <a:cubicBezTo>
                    <a:pt x="19" y="25"/>
                    <a:pt x="20" y="31"/>
                    <a:pt x="11" y="29"/>
                  </a:cubicBezTo>
                  <a:cubicBezTo>
                    <a:pt x="12" y="22"/>
                    <a:pt x="4" y="23"/>
                    <a:pt x="0" y="22"/>
                  </a:cubicBezTo>
                  <a:cubicBezTo>
                    <a:pt x="0" y="20"/>
                    <a:pt x="3" y="20"/>
                    <a:pt x="3" y="19"/>
                  </a:cubicBezTo>
                  <a:cubicBezTo>
                    <a:pt x="4" y="19"/>
                    <a:pt x="1" y="16"/>
                    <a:pt x="5" y="17"/>
                  </a:cubicBezTo>
                  <a:cubicBezTo>
                    <a:pt x="5" y="15"/>
                    <a:pt x="3" y="14"/>
                    <a:pt x="3" y="12"/>
                  </a:cubicBezTo>
                  <a:cubicBezTo>
                    <a:pt x="5" y="14"/>
                    <a:pt x="5" y="13"/>
                    <a:pt x="6" y="11"/>
                  </a:cubicBezTo>
                  <a:cubicBezTo>
                    <a:pt x="6" y="9"/>
                    <a:pt x="8" y="10"/>
                    <a:pt x="8" y="6"/>
                  </a:cubicBezTo>
                  <a:cubicBezTo>
                    <a:pt x="9" y="3"/>
                    <a:pt x="4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7" name="Freeform 106"/>
            <p:cNvSpPr/>
            <p:nvPr/>
          </p:nvSpPr>
          <p:spPr bwMode="auto">
            <a:xfrm>
              <a:off x="8827677" y="1455587"/>
              <a:ext cx="36513" cy="26987"/>
            </a:xfrm>
            <a:custGeom>
              <a:avLst/>
              <a:gdLst>
                <a:gd name="T0" fmla="*/ 2 w 10"/>
                <a:gd name="T1" fmla="*/ 0 h 7"/>
                <a:gd name="T2" fmla="*/ 18 w 10"/>
                <a:gd name="T3" fmla="*/ 0 h 7"/>
                <a:gd name="T4" fmla="*/ 21 w 10"/>
                <a:gd name="T5" fmla="*/ 12 h 7"/>
                <a:gd name="T6" fmla="*/ 16 w 10"/>
                <a:gd name="T7" fmla="*/ 17 h 7"/>
                <a:gd name="T8" fmla="*/ 0 w 10"/>
                <a:gd name="T9" fmla="*/ 10 h 7"/>
                <a:gd name="T10" fmla="*/ 2 w 10"/>
                <a:gd name="T11" fmla="*/ 0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7">
                  <a:moveTo>
                    <a:pt x="1" y="0"/>
                  </a:moveTo>
                  <a:cubicBezTo>
                    <a:pt x="4" y="0"/>
                    <a:pt x="6" y="0"/>
                    <a:pt x="8" y="0"/>
                  </a:cubicBezTo>
                  <a:cubicBezTo>
                    <a:pt x="8" y="2"/>
                    <a:pt x="10" y="3"/>
                    <a:pt x="9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5" y="6"/>
                    <a:pt x="4" y="3"/>
                    <a:pt x="0" y="4"/>
                  </a:cubicBez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8" name="Freeform 107"/>
            <p:cNvSpPr/>
            <p:nvPr/>
          </p:nvSpPr>
          <p:spPr bwMode="auto">
            <a:xfrm>
              <a:off x="9018177" y="1444474"/>
              <a:ext cx="87313" cy="60325"/>
            </a:xfrm>
            <a:custGeom>
              <a:avLst/>
              <a:gdLst>
                <a:gd name="T0" fmla="*/ 50 w 23"/>
                <a:gd name="T1" fmla="*/ 2 h 16"/>
                <a:gd name="T2" fmla="*/ 53 w 23"/>
                <a:gd name="T3" fmla="*/ 17 h 16"/>
                <a:gd name="T4" fmla="*/ 48 w 23"/>
                <a:gd name="T5" fmla="*/ 21 h 16"/>
                <a:gd name="T6" fmla="*/ 33 w 23"/>
                <a:gd name="T7" fmla="*/ 24 h 16"/>
                <a:gd name="T8" fmla="*/ 10 w 23"/>
                <a:gd name="T9" fmla="*/ 38 h 16"/>
                <a:gd name="T10" fmla="*/ 7 w 23"/>
                <a:gd name="T11" fmla="*/ 26 h 16"/>
                <a:gd name="T12" fmla="*/ 2 w 23"/>
                <a:gd name="T13" fmla="*/ 21 h 16"/>
                <a:gd name="T14" fmla="*/ 2 w 23"/>
                <a:gd name="T15" fmla="*/ 7 h 16"/>
                <a:gd name="T16" fmla="*/ 7 w 23"/>
                <a:gd name="T17" fmla="*/ 2 h 16"/>
                <a:gd name="T18" fmla="*/ 17 w 23"/>
                <a:gd name="T19" fmla="*/ 0 h 16"/>
                <a:gd name="T20" fmla="*/ 38 w 23"/>
                <a:gd name="T21" fmla="*/ 5 h 16"/>
                <a:gd name="T22" fmla="*/ 50 w 23"/>
                <a:gd name="T23" fmla="*/ 2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3" h="16">
                  <a:moveTo>
                    <a:pt x="21" y="1"/>
                  </a:moveTo>
                  <a:cubicBezTo>
                    <a:pt x="23" y="1"/>
                    <a:pt x="21" y="5"/>
                    <a:pt x="22" y="7"/>
                  </a:cubicBezTo>
                  <a:cubicBezTo>
                    <a:pt x="20" y="6"/>
                    <a:pt x="20" y="8"/>
                    <a:pt x="20" y="9"/>
                  </a:cubicBezTo>
                  <a:cubicBezTo>
                    <a:pt x="16" y="7"/>
                    <a:pt x="15" y="14"/>
                    <a:pt x="14" y="10"/>
                  </a:cubicBezTo>
                  <a:cubicBezTo>
                    <a:pt x="11" y="13"/>
                    <a:pt x="9" y="16"/>
                    <a:pt x="4" y="16"/>
                  </a:cubicBezTo>
                  <a:cubicBezTo>
                    <a:pt x="3" y="15"/>
                    <a:pt x="3" y="14"/>
                    <a:pt x="3" y="11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0" y="7"/>
                    <a:pt x="1" y="5"/>
                    <a:pt x="1" y="3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5" y="1"/>
                    <a:pt x="6" y="1"/>
                    <a:pt x="7" y="0"/>
                  </a:cubicBezTo>
                  <a:cubicBezTo>
                    <a:pt x="8" y="2"/>
                    <a:pt x="14" y="0"/>
                    <a:pt x="16" y="2"/>
                  </a:cubicBezTo>
                  <a:cubicBezTo>
                    <a:pt x="18" y="2"/>
                    <a:pt x="21" y="3"/>
                    <a:pt x="21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9" name="Freeform 108"/>
            <p:cNvSpPr/>
            <p:nvPr/>
          </p:nvSpPr>
          <p:spPr bwMode="auto">
            <a:xfrm>
              <a:off x="3638900" y="1681882"/>
              <a:ext cx="190500" cy="93662"/>
            </a:xfrm>
            <a:custGeom>
              <a:avLst/>
              <a:gdLst>
                <a:gd name="T0" fmla="*/ 87 w 51"/>
                <a:gd name="T1" fmla="*/ 0 h 25"/>
                <a:gd name="T2" fmla="*/ 99 w 51"/>
                <a:gd name="T3" fmla="*/ 7 h 25"/>
                <a:gd name="T4" fmla="*/ 106 w 51"/>
                <a:gd name="T5" fmla="*/ 9 h 25"/>
                <a:gd name="T6" fmla="*/ 104 w 51"/>
                <a:gd name="T7" fmla="*/ 14 h 25"/>
                <a:gd name="T8" fmla="*/ 118 w 51"/>
                <a:gd name="T9" fmla="*/ 24 h 25"/>
                <a:gd name="T10" fmla="*/ 108 w 51"/>
                <a:gd name="T11" fmla="*/ 40 h 25"/>
                <a:gd name="T12" fmla="*/ 101 w 51"/>
                <a:gd name="T13" fmla="*/ 42 h 25"/>
                <a:gd name="T14" fmla="*/ 89 w 51"/>
                <a:gd name="T15" fmla="*/ 47 h 25"/>
                <a:gd name="T16" fmla="*/ 82 w 51"/>
                <a:gd name="T17" fmla="*/ 52 h 25"/>
                <a:gd name="T18" fmla="*/ 75 w 51"/>
                <a:gd name="T19" fmla="*/ 54 h 25"/>
                <a:gd name="T20" fmla="*/ 42 w 51"/>
                <a:gd name="T21" fmla="*/ 57 h 25"/>
                <a:gd name="T22" fmla="*/ 40 w 51"/>
                <a:gd name="T23" fmla="*/ 54 h 25"/>
                <a:gd name="T24" fmla="*/ 28 w 51"/>
                <a:gd name="T25" fmla="*/ 47 h 25"/>
                <a:gd name="T26" fmla="*/ 24 w 51"/>
                <a:gd name="T27" fmla="*/ 45 h 25"/>
                <a:gd name="T28" fmla="*/ 28 w 51"/>
                <a:gd name="T29" fmla="*/ 42 h 25"/>
                <a:gd name="T30" fmla="*/ 21 w 51"/>
                <a:gd name="T31" fmla="*/ 38 h 25"/>
                <a:gd name="T32" fmla="*/ 21 w 51"/>
                <a:gd name="T33" fmla="*/ 21 h 25"/>
                <a:gd name="T34" fmla="*/ 5 w 51"/>
                <a:gd name="T35" fmla="*/ 24 h 25"/>
                <a:gd name="T36" fmla="*/ 9 w 51"/>
                <a:gd name="T37" fmla="*/ 12 h 25"/>
                <a:gd name="T38" fmla="*/ 31 w 51"/>
                <a:gd name="T39" fmla="*/ 12 h 25"/>
                <a:gd name="T40" fmla="*/ 35 w 51"/>
                <a:gd name="T41" fmla="*/ 24 h 25"/>
                <a:gd name="T42" fmla="*/ 42 w 51"/>
                <a:gd name="T43" fmla="*/ 12 h 25"/>
                <a:gd name="T44" fmla="*/ 59 w 51"/>
                <a:gd name="T45" fmla="*/ 19 h 25"/>
                <a:gd name="T46" fmla="*/ 64 w 51"/>
                <a:gd name="T47" fmla="*/ 12 h 25"/>
                <a:gd name="T48" fmla="*/ 82 w 51"/>
                <a:gd name="T49" fmla="*/ 9 h 25"/>
                <a:gd name="T50" fmla="*/ 87 w 51"/>
                <a:gd name="T51" fmla="*/ 0 h 2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1" h="25">
                  <a:moveTo>
                    <a:pt x="37" y="0"/>
                  </a:moveTo>
                  <a:cubicBezTo>
                    <a:pt x="38" y="1"/>
                    <a:pt x="40" y="2"/>
                    <a:pt x="42" y="3"/>
                  </a:cubicBezTo>
                  <a:cubicBezTo>
                    <a:pt x="42" y="3"/>
                    <a:pt x="45" y="4"/>
                    <a:pt x="45" y="4"/>
                  </a:cubicBezTo>
                  <a:cubicBezTo>
                    <a:pt x="45" y="4"/>
                    <a:pt x="44" y="6"/>
                    <a:pt x="44" y="6"/>
                  </a:cubicBezTo>
                  <a:cubicBezTo>
                    <a:pt x="44" y="8"/>
                    <a:pt x="47" y="11"/>
                    <a:pt x="50" y="10"/>
                  </a:cubicBezTo>
                  <a:cubicBezTo>
                    <a:pt x="51" y="13"/>
                    <a:pt x="49" y="15"/>
                    <a:pt x="46" y="17"/>
                  </a:cubicBezTo>
                  <a:cubicBezTo>
                    <a:pt x="45" y="18"/>
                    <a:pt x="44" y="18"/>
                    <a:pt x="43" y="18"/>
                  </a:cubicBezTo>
                  <a:cubicBezTo>
                    <a:pt x="41" y="19"/>
                    <a:pt x="41" y="20"/>
                    <a:pt x="38" y="20"/>
                  </a:cubicBezTo>
                  <a:cubicBezTo>
                    <a:pt x="38" y="20"/>
                    <a:pt x="35" y="22"/>
                    <a:pt x="35" y="22"/>
                  </a:cubicBezTo>
                  <a:cubicBezTo>
                    <a:pt x="34" y="23"/>
                    <a:pt x="34" y="22"/>
                    <a:pt x="32" y="23"/>
                  </a:cubicBezTo>
                  <a:cubicBezTo>
                    <a:pt x="31" y="23"/>
                    <a:pt x="22" y="25"/>
                    <a:pt x="18" y="24"/>
                  </a:cubicBezTo>
                  <a:cubicBezTo>
                    <a:pt x="18" y="24"/>
                    <a:pt x="18" y="23"/>
                    <a:pt x="17" y="23"/>
                  </a:cubicBezTo>
                  <a:cubicBezTo>
                    <a:pt x="15" y="23"/>
                    <a:pt x="14" y="21"/>
                    <a:pt x="12" y="20"/>
                  </a:cubicBezTo>
                  <a:cubicBezTo>
                    <a:pt x="11" y="20"/>
                    <a:pt x="11" y="19"/>
                    <a:pt x="10" y="19"/>
                  </a:cubicBezTo>
                  <a:cubicBezTo>
                    <a:pt x="10" y="18"/>
                    <a:pt x="11" y="18"/>
                    <a:pt x="12" y="18"/>
                  </a:cubicBezTo>
                  <a:cubicBezTo>
                    <a:pt x="12" y="17"/>
                    <a:pt x="9" y="17"/>
                    <a:pt x="9" y="16"/>
                  </a:cubicBezTo>
                  <a:cubicBezTo>
                    <a:pt x="8" y="14"/>
                    <a:pt x="9" y="12"/>
                    <a:pt x="9" y="9"/>
                  </a:cubicBezTo>
                  <a:cubicBezTo>
                    <a:pt x="4" y="7"/>
                    <a:pt x="4" y="13"/>
                    <a:pt x="2" y="10"/>
                  </a:cubicBezTo>
                  <a:cubicBezTo>
                    <a:pt x="0" y="6"/>
                    <a:pt x="5" y="9"/>
                    <a:pt x="4" y="5"/>
                  </a:cubicBezTo>
                  <a:cubicBezTo>
                    <a:pt x="9" y="6"/>
                    <a:pt x="8" y="5"/>
                    <a:pt x="13" y="5"/>
                  </a:cubicBezTo>
                  <a:cubicBezTo>
                    <a:pt x="14" y="8"/>
                    <a:pt x="17" y="7"/>
                    <a:pt x="15" y="10"/>
                  </a:cubicBezTo>
                  <a:cubicBezTo>
                    <a:pt x="18" y="10"/>
                    <a:pt x="18" y="8"/>
                    <a:pt x="18" y="5"/>
                  </a:cubicBezTo>
                  <a:cubicBezTo>
                    <a:pt x="19" y="7"/>
                    <a:pt x="29" y="2"/>
                    <a:pt x="25" y="8"/>
                  </a:cubicBezTo>
                  <a:cubicBezTo>
                    <a:pt x="28" y="9"/>
                    <a:pt x="27" y="6"/>
                    <a:pt x="27" y="5"/>
                  </a:cubicBezTo>
                  <a:cubicBezTo>
                    <a:pt x="29" y="4"/>
                    <a:pt x="32" y="5"/>
                    <a:pt x="35" y="4"/>
                  </a:cubicBezTo>
                  <a:cubicBezTo>
                    <a:pt x="36" y="3"/>
                    <a:pt x="37" y="2"/>
                    <a:pt x="37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20" name="Freeform 109"/>
            <p:cNvSpPr/>
            <p:nvPr/>
          </p:nvSpPr>
          <p:spPr bwMode="auto">
            <a:xfrm>
              <a:off x="9172164" y="1706412"/>
              <a:ext cx="112713" cy="82550"/>
            </a:xfrm>
            <a:custGeom>
              <a:avLst/>
              <a:gdLst>
                <a:gd name="T0" fmla="*/ 19 w 30"/>
                <a:gd name="T1" fmla="*/ 0 h 22"/>
                <a:gd name="T2" fmla="*/ 36 w 30"/>
                <a:gd name="T3" fmla="*/ 17 h 22"/>
                <a:gd name="T4" fmla="*/ 40 w 30"/>
                <a:gd name="T5" fmla="*/ 14 h 22"/>
                <a:gd name="T6" fmla="*/ 50 w 30"/>
                <a:gd name="T7" fmla="*/ 24 h 22"/>
                <a:gd name="T8" fmla="*/ 62 w 30"/>
                <a:gd name="T9" fmla="*/ 38 h 22"/>
                <a:gd name="T10" fmla="*/ 71 w 30"/>
                <a:gd name="T11" fmla="*/ 40 h 22"/>
                <a:gd name="T12" fmla="*/ 36 w 30"/>
                <a:gd name="T13" fmla="*/ 43 h 22"/>
                <a:gd name="T14" fmla="*/ 21 w 30"/>
                <a:gd name="T15" fmla="*/ 52 h 22"/>
                <a:gd name="T16" fmla="*/ 0 w 30"/>
                <a:gd name="T17" fmla="*/ 43 h 22"/>
                <a:gd name="T18" fmla="*/ 5 w 30"/>
                <a:gd name="T19" fmla="*/ 40 h 22"/>
                <a:gd name="T20" fmla="*/ 7 w 30"/>
                <a:gd name="T21" fmla="*/ 33 h 22"/>
                <a:gd name="T22" fmla="*/ 7 w 30"/>
                <a:gd name="T23" fmla="*/ 9 h 22"/>
                <a:gd name="T24" fmla="*/ 19 w 30"/>
                <a:gd name="T25" fmla="*/ 0 h 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22">
                  <a:moveTo>
                    <a:pt x="8" y="0"/>
                  </a:moveTo>
                  <a:cubicBezTo>
                    <a:pt x="10" y="3"/>
                    <a:pt x="16" y="2"/>
                    <a:pt x="15" y="7"/>
                  </a:cubicBezTo>
                  <a:cubicBezTo>
                    <a:pt x="16" y="8"/>
                    <a:pt x="18" y="6"/>
                    <a:pt x="17" y="6"/>
                  </a:cubicBezTo>
                  <a:cubicBezTo>
                    <a:pt x="19" y="7"/>
                    <a:pt x="18" y="10"/>
                    <a:pt x="21" y="10"/>
                  </a:cubicBezTo>
                  <a:cubicBezTo>
                    <a:pt x="23" y="10"/>
                    <a:pt x="24" y="14"/>
                    <a:pt x="26" y="16"/>
                  </a:cubicBezTo>
                  <a:cubicBezTo>
                    <a:pt x="29" y="15"/>
                    <a:pt x="28" y="15"/>
                    <a:pt x="30" y="17"/>
                  </a:cubicBezTo>
                  <a:cubicBezTo>
                    <a:pt x="28" y="20"/>
                    <a:pt x="20" y="17"/>
                    <a:pt x="15" y="18"/>
                  </a:cubicBezTo>
                  <a:cubicBezTo>
                    <a:pt x="13" y="19"/>
                    <a:pt x="10" y="19"/>
                    <a:pt x="9" y="22"/>
                  </a:cubicBezTo>
                  <a:cubicBezTo>
                    <a:pt x="6" y="20"/>
                    <a:pt x="5" y="17"/>
                    <a:pt x="0" y="18"/>
                  </a:cubicBezTo>
                  <a:cubicBezTo>
                    <a:pt x="0" y="17"/>
                    <a:pt x="1" y="17"/>
                    <a:pt x="2" y="17"/>
                  </a:cubicBezTo>
                  <a:cubicBezTo>
                    <a:pt x="1" y="15"/>
                    <a:pt x="1" y="14"/>
                    <a:pt x="3" y="14"/>
                  </a:cubicBezTo>
                  <a:cubicBezTo>
                    <a:pt x="1" y="10"/>
                    <a:pt x="4" y="9"/>
                    <a:pt x="3" y="4"/>
                  </a:cubicBezTo>
                  <a:cubicBezTo>
                    <a:pt x="6" y="3"/>
                    <a:pt x="8" y="3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21" name="Freeform 110"/>
            <p:cNvSpPr/>
            <p:nvPr/>
          </p:nvSpPr>
          <p:spPr bwMode="auto">
            <a:xfrm>
              <a:off x="5791550" y="3005857"/>
              <a:ext cx="187325" cy="201612"/>
            </a:xfrm>
            <a:custGeom>
              <a:avLst/>
              <a:gdLst>
                <a:gd name="T0" fmla="*/ 9 w 50"/>
                <a:gd name="T1" fmla="*/ 19 h 54"/>
                <a:gd name="T2" fmla="*/ 5 w 50"/>
                <a:gd name="T3" fmla="*/ 16 h 54"/>
                <a:gd name="T4" fmla="*/ 0 w 50"/>
                <a:gd name="T5" fmla="*/ 7 h 54"/>
                <a:gd name="T6" fmla="*/ 21 w 50"/>
                <a:gd name="T7" fmla="*/ 5 h 54"/>
                <a:gd name="T8" fmla="*/ 33 w 50"/>
                <a:gd name="T9" fmla="*/ 9 h 54"/>
                <a:gd name="T10" fmla="*/ 33 w 50"/>
                <a:gd name="T11" fmla="*/ 16 h 54"/>
                <a:gd name="T12" fmla="*/ 38 w 50"/>
                <a:gd name="T13" fmla="*/ 21 h 54"/>
                <a:gd name="T14" fmla="*/ 50 w 50"/>
                <a:gd name="T15" fmla="*/ 26 h 54"/>
                <a:gd name="T16" fmla="*/ 68 w 50"/>
                <a:gd name="T17" fmla="*/ 42 h 54"/>
                <a:gd name="T18" fmla="*/ 76 w 50"/>
                <a:gd name="T19" fmla="*/ 52 h 54"/>
                <a:gd name="T20" fmla="*/ 83 w 50"/>
                <a:gd name="T21" fmla="*/ 54 h 54"/>
                <a:gd name="T22" fmla="*/ 87 w 50"/>
                <a:gd name="T23" fmla="*/ 59 h 54"/>
                <a:gd name="T24" fmla="*/ 87 w 50"/>
                <a:gd name="T25" fmla="*/ 66 h 54"/>
                <a:gd name="T26" fmla="*/ 94 w 50"/>
                <a:gd name="T27" fmla="*/ 71 h 54"/>
                <a:gd name="T28" fmla="*/ 101 w 50"/>
                <a:gd name="T29" fmla="*/ 80 h 54"/>
                <a:gd name="T30" fmla="*/ 109 w 50"/>
                <a:gd name="T31" fmla="*/ 85 h 54"/>
                <a:gd name="T32" fmla="*/ 113 w 50"/>
                <a:gd name="T33" fmla="*/ 99 h 54"/>
                <a:gd name="T34" fmla="*/ 116 w 50"/>
                <a:gd name="T35" fmla="*/ 111 h 54"/>
                <a:gd name="T36" fmla="*/ 118 w 50"/>
                <a:gd name="T37" fmla="*/ 118 h 54"/>
                <a:gd name="T38" fmla="*/ 104 w 50"/>
                <a:gd name="T39" fmla="*/ 120 h 54"/>
                <a:gd name="T40" fmla="*/ 94 w 50"/>
                <a:gd name="T41" fmla="*/ 120 h 54"/>
                <a:gd name="T42" fmla="*/ 94 w 50"/>
                <a:gd name="T43" fmla="*/ 115 h 54"/>
                <a:gd name="T44" fmla="*/ 87 w 50"/>
                <a:gd name="T45" fmla="*/ 115 h 54"/>
                <a:gd name="T46" fmla="*/ 76 w 50"/>
                <a:gd name="T47" fmla="*/ 103 h 54"/>
                <a:gd name="T48" fmla="*/ 78 w 50"/>
                <a:gd name="T49" fmla="*/ 99 h 54"/>
                <a:gd name="T50" fmla="*/ 76 w 50"/>
                <a:gd name="T51" fmla="*/ 99 h 54"/>
                <a:gd name="T52" fmla="*/ 71 w 50"/>
                <a:gd name="T53" fmla="*/ 94 h 54"/>
                <a:gd name="T54" fmla="*/ 66 w 50"/>
                <a:gd name="T55" fmla="*/ 94 h 54"/>
                <a:gd name="T56" fmla="*/ 54 w 50"/>
                <a:gd name="T57" fmla="*/ 82 h 54"/>
                <a:gd name="T58" fmla="*/ 50 w 50"/>
                <a:gd name="T59" fmla="*/ 64 h 54"/>
                <a:gd name="T60" fmla="*/ 47 w 50"/>
                <a:gd name="T61" fmla="*/ 68 h 54"/>
                <a:gd name="T62" fmla="*/ 40 w 50"/>
                <a:gd name="T63" fmla="*/ 54 h 54"/>
                <a:gd name="T64" fmla="*/ 35 w 50"/>
                <a:gd name="T65" fmla="*/ 49 h 54"/>
                <a:gd name="T66" fmla="*/ 31 w 50"/>
                <a:gd name="T67" fmla="*/ 45 h 54"/>
                <a:gd name="T68" fmla="*/ 28 w 50"/>
                <a:gd name="T69" fmla="*/ 35 h 54"/>
                <a:gd name="T70" fmla="*/ 19 w 50"/>
                <a:gd name="T71" fmla="*/ 28 h 54"/>
                <a:gd name="T72" fmla="*/ 14 w 50"/>
                <a:gd name="T73" fmla="*/ 24 h 54"/>
                <a:gd name="T74" fmla="*/ 9 w 50"/>
                <a:gd name="T75" fmla="*/ 19 h 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0" h="54">
                  <a:moveTo>
                    <a:pt x="4" y="8"/>
                  </a:moveTo>
                  <a:cubicBezTo>
                    <a:pt x="5" y="6"/>
                    <a:pt x="3" y="7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5" y="4"/>
                    <a:pt x="9" y="2"/>
                  </a:cubicBezTo>
                  <a:cubicBezTo>
                    <a:pt x="9" y="5"/>
                    <a:pt x="12" y="3"/>
                    <a:pt x="14" y="4"/>
                  </a:cubicBezTo>
                  <a:cubicBezTo>
                    <a:pt x="14" y="4"/>
                    <a:pt x="13" y="6"/>
                    <a:pt x="14" y="7"/>
                  </a:cubicBezTo>
                  <a:cubicBezTo>
                    <a:pt x="15" y="7"/>
                    <a:pt x="17" y="7"/>
                    <a:pt x="16" y="9"/>
                  </a:cubicBezTo>
                  <a:cubicBezTo>
                    <a:pt x="19" y="8"/>
                    <a:pt x="18" y="11"/>
                    <a:pt x="21" y="11"/>
                  </a:cubicBezTo>
                  <a:cubicBezTo>
                    <a:pt x="23" y="11"/>
                    <a:pt x="26" y="18"/>
                    <a:pt x="29" y="18"/>
                  </a:cubicBezTo>
                  <a:cubicBezTo>
                    <a:pt x="32" y="18"/>
                    <a:pt x="30" y="21"/>
                    <a:pt x="32" y="22"/>
                  </a:cubicBezTo>
                  <a:cubicBezTo>
                    <a:pt x="32" y="23"/>
                    <a:pt x="34" y="22"/>
                    <a:pt x="35" y="23"/>
                  </a:cubicBezTo>
                  <a:cubicBezTo>
                    <a:pt x="36" y="23"/>
                    <a:pt x="37" y="25"/>
                    <a:pt x="37" y="25"/>
                  </a:cubicBezTo>
                  <a:cubicBezTo>
                    <a:pt x="38" y="26"/>
                    <a:pt x="37" y="27"/>
                    <a:pt x="37" y="28"/>
                  </a:cubicBezTo>
                  <a:cubicBezTo>
                    <a:pt x="38" y="29"/>
                    <a:pt x="39" y="29"/>
                    <a:pt x="40" y="30"/>
                  </a:cubicBezTo>
                  <a:cubicBezTo>
                    <a:pt x="41" y="31"/>
                    <a:pt x="41" y="34"/>
                    <a:pt x="43" y="34"/>
                  </a:cubicBezTo>
                  <a:cubicBezTo>
                    <a:pt x="44" y="34"/>
                    <a:pt x="45" y="36"/>
                    <a:pt x="46" y="36"/>
                  </a:cubicBezTo>
                  <a:cubicBezTo>
                    <a:pt x="47" y="37"/>
                    <a:pt x="46" y="42"/>
                    <a:pt x="48" y="42"/>
                  </a:cubicBezTo>
                  <a:cubicBezTo>
                    <a:pt x="49" y="42"/>
                    <a:pt x="49" y="45"/>
                    <a:pt x="49" y="47"/>
                  </a:cubicBezTo>
                  <a:cubicBezTo>
                    <a:pt x="49" y="49"/>
                    <a:pt x="47" y="50"/>
                    <a:pt x="50" y="50"/>
                  </a:cubicBezTo>
                  <a:cubicBezTo>
                    <a:pt x="50" y="54"/>
                    <a:pt x="47" y="52"/>
                    <a:pt x="44" y="51"/>
                  </a:cubicBezTo>
                  <a:cubicBezTo>
                    <a:pt x="43" y="51"/>
                    <a:pt x="41" y="52"/>
                    <a:pt x="40" y="51"/>
                  </a:cubicBezTo>
                  <a:cubicBezTo>
                    <a:pt x="39" y="51"/>
                    <a:pt x="40" y="49"/>
                    <a:pt x="40" y="49"/>
                  </a:cubicBezTo>
                  <a:cubicBezTo>
                    <a:pt x="39" y="49"/>
                    <a:pt x="38" y="49"/>
                    <a:pt x="37" y="49"/>
                  </a:cubicBezTo>
                  <a:cubicBezTo>
                    <a:pt x="36" y="48"/>
                    <a:pt x="34" y="44"/>
                    <a:pt x="32" y="44"/>
                  </a:cubicBezTo>
                  <a:cubicBezTo>
                    <a:pt x="32" y="43"/>
                    <a:pt x="33" y="43"/>
                    <a:pt x="33" y="42"/>
                  </a:cubicBezTo>
                  <a:cubicBezTo>
                    <a:pt x="32" y="41"/>
                    <a:pt x="32" y="41"/>
                    <a:pt x="32" y="42"/>
                  </a:cubicBezTo>
                  <a:cubicBezTo>
                    <a:pt x="30" y="42"/>
                    <a:pt x="31" y="40"/>
                    <a:pt x="30" y="40"/>
                  </a:cubicBezTo>
                  <a:cubicBezTo>
                    <a:pt x="30" y="39"/>
                    <a:pt x="28" y="40"/>
                    <a:pt x="28" y="40"/>
                  </a:cubicBezTo>
                  <a:cubicBezTo>
                    <a:pt x="26" y="38"/>
                    <a:pt x="26" y="35"/>
                    <a:pt x="23" y="35"/>
                  </a:cubicBezTo>
                  <a:cubicBezTo>
                    <a:pt x="25" y="30"/>
                    <a:pt x="21" y="30"/>
                    <a:pt x="21" y="27"/>
                  </a:cubicBezTo>
                  <a:cubicBezTo>
                    <a:pt x="20" y="27"/>
                    <a:pt x="20" y="28"/>
                    <a:pt x="20" y="29"/>
                  </a:cubicBezTo>
                  <a:cubicBezTo>
                    <a:pt x="18" y="28"/>
                    <a:pt x="19" y="25"/>
                    <a:pt x="17" y="23"/>
                  </a:cubicBezTo>
                  <a:cubicBezTo>
                    <a:pt x="17" y="22"/>
                    <a:pt x="16" y="21"/>
                    <a:pt x="15" y="21"/>
                  </a:cubicBezTo>
                  <a:cubicBezTo>
                    <a:pt x="14" y="20"/>
                    <a:pt x="14" y="19"/>
                    <a:pt x="13" y="19"/>
                  </a:cubicBezTo>
                  <a:cubicBezTo>
                    <a:pt x="13" y="17"/>
                    <a:pt x="12" y="16"/>
                    <a:pt x="12" y="15"/>
                  </a:cubicBezTo>
                  <a:cubicBezTo>
                    <a:pt x="11" y="13"/>
                    <a:pt x="9" y="13"/>
                    <a:pt x="8" y="12"/>
                  </a:cubicBezTo>
                  <a:cubicBezTo>
                    <a:pt x="8" y="12"/>
                    <a:pt x="6" y="10"/>
                    <a:pt x="6" y="10"/>
                  </a:cubicBezTo>
                  <a:cubicBezTo>
                    <a:pt x="5" y="8"/>
                    <a:pt x="9" y="6"/>
                    <a:pt x="4" y="8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22" name="Freeform 111"/>
            <p:cNvSpPr/>
            <p:nvPr/>
          </p:nvSpPr>
          <p:spPr bwMode="auto">
            <a:xfrm>
              <a:off x="4853338" y="3320182"/>
              <a:ext cx="134938" cy="247650"/>
            </a:xfrm>
            <a:custGeom>
              <a:avLst/>
              <a:gdLst>
                <a:gd name="T0" fmla="*/ 64 w 36"/>
                <a:gd name="T1" fmla="*/ 0 h 66"/>
                <a:gd name="T2" fmla="*/ 76 w 36"/>
                <a:gd name="T3" fmla="*/ 2 h 66"/>
                <a:gd name="T4" fmla="*/ 71 w 36"/>
                <a:gd name="T5" fmla="*/ 54 h 66"/>
                <a:gd name="T6" fmla="*/ 64 w 36"/>
                <a:gd name="T7" fmla="*/ 87 h 66"/>
                <a:gd name="T8" fmla="*/ 57 w 36"/>
                <a:gd name="T9" fmla="*/ 102 h 66"/>
                <a:gd name="T10" fmla="*/ 52 w 36"/>
                <a:gd name="T11" fmla="*/ 118 h 66"/>
                <a:gd name="T12" fmla="*/ 52 w 36"/>
                <a:gd name="T13" fmla="*/ 123 h 66"/>
                <a:gd name="T14" fmla="*/ 47 w 36"/>
                <a:gd name="T15" fmla="*/ 125 h 66"/>
                <a:gd name="T16" fmla="*/ 45 w 36"/>
                <a:gd name="T17" fmla="*/ 142 h 66"/>
                <a:gd name="T18" fmla="*/ 43 w 36"/>
                <a:gd name="T19" fmla="*/ 144 h 66"/>
                <a:gd name="T20" fmla="*/ 40 w 36"/>
                <a:gd name="T21" fmla="*/ 154 h 66"/>
                <a:gd name="T22" fmla="*/ 12 w 36"/>
                <a:gd name="T23" fmla="*/ 156 h 66"/>
                <a:gd name="T24" fmla="*/ 9 w 36"/>
                <a:gd name="T25" fmla="*/ 142 h 66"/>
                <a:gd name="T26" fmla="*/ 7 w 36"/>
                <a:gd name="T27" fmla="*/ 137 h 66"/>
                <a:gd name="T28" fmla="*/ 0 w 36"/>
                <a:gd name="T29" fmla="*/ 135 h 66"/>
                <a:gd name="T30" fmla="*/ 0 w 36"/>
                <a:gd name="T31" fmla="*/ 123 h 66"/>
                <a:gd name="T32" fmla="*/ 2 w 36"/>
                <a:gd name="T33" fmla="*/ 121 h 66"/>
                <a:gd name="T34" fmla="*/ 0 w 36"/>
                <a:gd name="T35" fmla="*/ 118 h 66"/>
                <a:gd name="T36" fmla="*/ 7 w 36"/>
                <a:gd name="T37" fmla="*/ 106 h 66"/>
                <a:gd name="T38" fmla="*/ 7 w 36"/>
                <a:gd name="T39" fmla="*/ 102 h 66"/>
                <a:gd name="T40" fmla="*/ 12 w 36"/>
                <a:gd name="T41" fmla="*/ 97 h 66"/>
                <a:gd name="T42" fmla="*/ 17 w 36"/>
                <a:gd name="T43" fmla="*/ 85 h 66"/>
                <a:gd name="T44" fmla="*/ 12 w 36"/>
                <a:gd name="T45" fmla="*/ 76 h 66"/>
                <a:gd name="T46" fmla="*/ 12 w 36"/>
                <a:gd name="T47" fmla="*/ 59 h 66"/>
                <a:gd name="T48" fmla="*/ 17 w 36"/>
                <a:gd name="T49" fmla="*/ 54 h 66"/>
                <a:gd name="T50" fmla="*/ 26 w 36"/>
                <a:gd name="T51" fmla="*/ 47 h 66"/>
                <a:gd name="T52" fmla="*/ 40 w 36"/>
                <a:gd name="T53" fmla="*/ 38 h 66"/>
                <a:gd name="T54" fmla="*/ 47 w 36"/>
                <a:gd name="T55" fmla="*/ 40 h 66"/>
                <a:gd name="T56" fmla="*/ 50 w 36"/>
                <a:gd name="T57" fmla="*/ 24 h 66"/>
                <a:gd name="T58" fmla="*/ 59 w 36"/>
                <a:gd name="T59" fmla="*/ 19 h 66"/>
                <a:gd name="T60" fmla="*/ 64 w 36"/>
                <a:gd name="T61" fmla="*/ 0 h 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6" h="66">
                  <a:moveTo>
                    <a:pt x="27" y="0"/>
                  </a:moveTo>
                  <a:cubicBezTo>
                    <a:pt x="28" y="1"/>
                    <a:pt x="30" y="2"/>
                    <a:pt x="32" y="1"/>
                  </a:cubicBezTo>
                  <a:cubicBezTo>
                    <a:pt x="30" y="7"/>
                    <a:pt x="36" y="18"/>
                    <a:pt x="30" y="23"/>
                  </a:cubicBezTo>
                  <a:cubicBezTo>
                    <a:pt x="30" y="28"/>
                    <a:pt x="29" y="32"/>
                    <a:pt x="27" y="37"/>
                  </a:cubicBezTo>
                  <a:cubicBezTo>
                    <a:pt x="27" y="39"/>
                    <a:pt x="26" y="42"/>
                    <a:pt x="24" y="43"/>
                  </a:cubicBezTo>
                  <a:cubicBezTo>
                    <a:pt x="25" y="46"/>
                    <a:pt x="23" y="48"/>
                    <a:pt x="22" y="50"/>
                  </a:cubicBezTo>
                  <a:cubicBezTo>
                    <a:pt x="22" y="50"/>
                    <a:pt x="23" y="52"/>
                    <a:pt x="22" y="52"/>
                  </a:cubicBezTo>
                  <a:cubicBezTo>
                    <a:pt x="22" y="52"/>
                    <a:pt x="20" y="53"/>
                    <a:pt x="20" y="53"/>
                  </a:cubicBezTo>
                  <a:cubicBezTo>
                    <a:pt x="19" y="55"/>
                    <a:pt x="20" y="58"/>
                    <a:pt x="19" y="60"/>
                  </a:cubicBezTo>
                  <a:cubicBezTo>
                    <a:pt x="19" y="61"/>
                    <a:pt x="18" y="60"/>
                    <a:pt x="18" y="61"/>
                  </a:cubicBezTo>
                  <a:cubicBezTo>
                    <a:pt x="18" y="62"/>
                    <a:pt x="16" y="63"/>
                    <a:pt x="17" y="65"/>
                  </a:cubicBezTo>
                  <a:cubicBezTo>
                    <a:pt x="14" y="66"/>
                    <a:pt x="9" y="66"/>
                    <a:pt x="5" y="66"/>
                  </a:cubicBezTo>
                  <a:cubicBezTo>
                    <a:pt x="5" y="63"/>
                    <a:pt x="3" y="64"/>
                    <a:pt x="4" y="60"/>
                  </a:cubicBezTo>
                  <a:cubicBezTo>
                    <a:pt x="3" y="60"/>
                    <a:pt x="3" y="59"/>
                    <a:pt x="3" y="58"/>
                  </a:cubicBezTo>
                  <a:cubicBezTo>
                    <a:pt x="1" y="58"/>
                    <a:pt x="0" y="58"/>
                    <a:pt x="0" y="57"/>
                  </a:cubicBezTo>
                  <a:cubicBezTo>
                    <a:pt x="0" y="55"/>
                    <a:pt x="0" y="54"/>
                    <a:pt x="0" y="52"/>
                  </a:cubicBezTo>
                  <a:cubicBezTo>
                    <a:pt x="0" y="51"/>
                    <a:pt x="1" y="51"/>
                    <a:pt x="1" y="51"/>
                  </a:cubicBezTo>
                  <a:cubicBezTo>
                    <a:pt x="2" y="50"/>
                    <a:pt x="0" y="50"/>
                    <a:pt x="0" y="50"/>
                  </a:cubicBezTo>
                  <a:cubicBezTo>
                    <a:pt x="1" y="48"/>
                    <a:pt x="2" y="46"/>
                    <a:pt x="3" y="45"/>
                  </a:cubicBezTo>
                  <a:cubicBezTo>
                    <a:pt x="3" y="45"/>
                    <a:pt x="2" y="43"/>
                    <a:pt x="3" y="43"/>
                  </a:cubicBezTo>
                  <a:cubicBezTo>
                    <a:pt x="3" y="43"/>
                    <a:pt x="5" y="42"/>
                    <a:pt x="5" y="41"/>
                  </a:cubicBezTo>
                  <a:cubicBezTo>
                    <a:pt x="5" y="39"/>
                    <a:pt x="3" y="32"/>
                    <a:pt x="7" y="36"/>
                  </a:cubicBezTo>
                  <a:cubicBezTo>
                    <a:pt x="8" y="33"/>
                    <a:pt x="5" y="34"/>
                    <a:pt x="5" y="32"/>
                  </a:cubicBezTo>
                  <a:cubicBezTo>
                    <a:pt x="5" y="30"/>
                    <a:pt x="5" y="27"/>
                    <a:pt x="5" y="25"/>
                  </a:cubicBezTo>
                  <a:cubicBezTo>
                    <a:pt x="7" y="25"/>
                    <a:pt x="7" y="24"/>
                    <a:pt x="7" y="23"/>
                  </a:cubicBezTo>
                  <a:cubicBezTo>
                    <a:pt x="10" y="23"/>
                    <a:pt x="10" y="21"/>
                    <a:pt x="11" y="20"/>
                  </a:cubicBezTo>
                  <a:cubicBezTo>
                    <a:pt x="12" y="19"/>
                    <a:pt x="17" y="20"/>
                    <a:pt x="17" y="16"/>
                  </a:cubicBezTo>
                  <a:cubicBezTo>
                    <a:pt x="19" y="15"/>
                    <a:pt x="19" y="17"/>
                    <a:pt x="20" y="17"/>
                  </a:cubicBezTo>
                  <a:cubicBezTo>
                    <a:pt x="19" y="13"/>
                    <a:pt x="21" y="12"/>
                    <a:pt x="21" y="10"/>
                  </a:cubicBezTo>
                  <a:cubicBezTo>
                    <a:pt x="25" y="12"/>
                    <a:pt x="24" y="2"/>
                    <a:pt x="25" y="8"/>
                  </a:cubicBezTo>
                  <a:cubicBezTo>
                    <a:pt x="29" y="7"/>
                    <a:pt x="25" y="2"/>
                    <a:pt x="27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23" name="Freeform 112"/>
            <p:cNvSpPr/>
            <p:nvPr/>
          </p:nvSpPr>
          <p:spPr bwMode="auto">
            <a:xfrm>
              <a:off x="6110638" y="3309069"/>
              <a:ext cx="727075" cy="533400"/>
            </a:xfrm>
            <a:custGeom>
              <a:avLst/>
              <a:gdLst>
                <a:gd name="T0" fmla="*/ 267 w 194"/>
                <a:gd name="T1" fmla="*/ 26 h 142"/>
                <a:gd name="T2" fmla="*/ 255 w 194"/>
                <a:gd name="T3" fmla="*/ 33 h 142"/>
                <a:gd name="T4" fmla="*/ 269 w 194"/>
                <a:gd name="T5" fmla="*/ 50 h 142"/>
                <a:gd name="T6" fmla="*/ 307 w 194"/>
                <a:gd name="T7" fmla="*/ 71 h 142"/>
                <a:gd name="T8" fmla="*/ 319 w 194"/>
                <a:gd name="T9" fmla="*/ 54 h 142"/>
                <a:gd name="T10" fmla="*/ 321 w 194"/>
                <a:gd name="T11" fmla="*/ 45 h 142"/>
                <a:gd name="T12" fmla="*/ 323 w 194"/>
                <a:gd name="T13" fmla="*/ 19 h 142"/>
                <a:gd name="T14" fmla="*/ 333 w 194"/>
                <a:gd name="T15" fmla="*/ 5 h 142"/>
                <a:gd name="T16" fmla="*/ 340 w 194"/>
                <a:gd name="T17" fmla="*/ 17 h 142"/>
                <a:gd name="T18" fmla="*/ 354 w 194"/>
                <a:gd name="T19" fmla="*/ 45 h 142"/>
                <a:gd name="T20" fmla="*/ 368 w 194"/>
                <a:gd name="T21" fmla="*/ 64 h 142"/>
                <a:gd name="T22" fmla="*/ 382 w 194"/>
                <a:gd name="T23" fmla="*/ 83 h 142"/>
                <a:gd name="T24" fmla="*/ 392 w 194"/>
                <a:gd name="T25" fmla="*/ 104 h 142"/>
                <a:gd name="T26" fmla="*/ 399 w 194"/>
                <a:gd name="T27" fmla="*/ 111 h 142"/>
                <a:gd name="T28" fmla="*/ 416 w 194"/>
                <a:gd name="T29" fmla="*/ 123 h 142"/>
                <a:gd name="T30" fmla="*/ 430 w 194"/>
                <a:gd name="T31" fmla="*/ 149 h 142"/>
                <a:gd name="T32" fmla="*/ 434 w 194"/>
                <a:gd name="T33" fmla="*/ 156 h 142"/>
                <a:gd name="T34" fmla="*/ 451 w 194"/>
                <a:gd name="T35" fmla="*/ 166 h 142"/>
                <a:gd name="T36" fmla="*/ 458 w 194"/>
                <a:gd name="T37" fmla="*/ 213 h 142"/>
                <a:gd name="T38" fmla="*/ 449 w 194"/>
                <a:gd name="T39" fmla="*/ 237 h 142"/>
                <a:gd name="T40" fmla="*/ 449 w 194"/>
                <a:gd name="T41" fmla="*/ 244 h 142"/>
                <a:gd name="T42" fmla="*/ 444 w 194"/>
                <a:gd name="T43" fmla="*/ 260 h 142"/>
                <a:gd name="T44" fmla="*/ 427 w 194"/>
                <a:gd name="T45" fmla="*/ 274 h 142"/>
                <a:gd name="T46" fmla="*/ 413 w 194"/>
                <a:gd name="T47" fmla="*/ 317 h 142"/>
                <a:gd name="T48" fmla="*/ 387 w 194"/>
                <a:gd name="T49" fmla="*/ 329 h 142"/>
                <a:gd name="T50" fmla="*/ 378 w 194"/>
                <a:gd name="T51" fmla="*/ 336 h 142"/>
                <a:gd name="T52" fmla="*/ 354 w 194"/>
                <a:gd name="T53" fmla="*/ 331 h 142"/>
                <a:gd name="T54" fmla="*/ 305 w 194"/>
                <a:gd name="T55" fmla="*/ 322 h 142"/>
                <a:gd name="T56" fmla="*/ 302 w 194"/>
                <a:gd name="T57" fmla="*/ 305 h 142"/>
                <a:gd name="T58" fmla="*/ 300 w 194"/>
                <a:gd name="T59" fmla="*/ 298 h 142"/>
                <a:gd name="T60" fmla="*/ 276 w 194"/>
                <a:gd name="T61" fmla="*/ 282 h 142"/>
                <a:gd name="T62" fmla="*/ 267 w 194"/>
                <a:gd name="T63" fmla="*/ 267 h 142"/>
                <a:gd name="T64" fmla="*/ 243 w 194"/>
                <a:gd name="T65" fmla="*/ 258 h 142"/>
                <a:gd name="T66" fmla="*/ 231 w 194"/>
                <a:gd name="T67" fmla="*/ 253 h 142"/>
                <a:gd name="T68" fmla="*/ 179 w 194"/>
                <a:gd name="T69" fmla="*/ 241 h 142"/>
                <a:gd name="T70" fmla="*/ 151 w 194"/>
                <a:gd name="T71" fmla="*/ 251 h 142"/>
                <a:gd name="T72" fmla="*/ 142 w 194"/>
                <a:gd name="T73" fmla="*/ 256 h 142"/>
                <a:gd name="T74" fmla="*/ 132 w 194"/>
                <a:gd name="T75" fmla="*/ 265 h 142"/>
                <a:gd name="T76" fmla="*/ 127 w 194"/>
                <a:gd name="T77" fmla="*/ 265 h 142"/>
                <a:gd name="T78" fmla="*/ 76 w 194"/>
                <a:gd name="T79" fmla="*/ 272 h 142"/>
                <a:gd name="T80" fmla="*/ 68 w 194"/>
                <a:gd name="T81" fmla="*/ 277 h 142"/>
                <a:gd name="T82" fmla="*/ 21 w 194"/>
                <a:gd name="T83" fmla="*/ 286 h 142"/>
                <a:gd name="T84" fmla="*/ 26 w 194"/>
                <a:gd name="T85" fmla="*/ 256 h 142"/>
                <a:gd name="T86" fmla="*/ 21 w 194"/>
                <a:gd name="T87" fmla="*/ 239 h 142"/>
                <a:gd name="T88" fmla="*/ 21 w 194"/>
                <a:gd name="T89" fmla="*/ 227 h 142"/>
                <a:gd name="T90" fmla="*/ 12 w 194"/>
                <a:gd name="T91" fmla="*/ 211 h 142"/>
                <a:gd name="T92" fmla="*/ 9 w 194"/>
                <a:gd name="T93" fmla="*/ 196 h 142"/>
                <a:gd name="T94" fmla="*/ 5 w 194"/>
                <a:gd name="T95" fmla="*/ 180 h 142"/>
                <a:gd name="T96" fmla="*/ 7 w 194"/>
                <a:gd name="T97" fmla="*/ 166 h 142"/>
                <a:gd name="T98" fmla="*/ 7 w 194"/>
                <a:gd name="T99" fmla="*/ 130 h 142"/>
                <a:gd name="T100" fmla="*/ 38 w 194"/>
                <a:gd name="T101" fmla="*/ 111 h 142"/>
                <a:gd name="T102" fmla="*/ 73 w 194"/>
                <a:gd name="T103" fmla="*/ 102 h 142"/>
                <a:gd name="T104" fmla="*/ 94 w 194"/>
                <a:gd name="T105" fmla="*/ 95 h 142"/>
                <a:gd name="T106" fmla="*/ 102 w 194"/>
                <a:gd name="T107" fmla="*/ 64 h 142"/>
                <a:gd name="T108" fmla="*/ 127 w 194"/>
                <a:gd name="T109" fmla="*/ 64 h 142"/>
                <a:gd name="T110" fmla="*/ 132 w 194"/>
                <a:gd name="T111" fmla="*/ 45 h 142"/>
                <a:gd name="T112" fmla="*/ 153 w 194"/>
                <a:gd name="T113" fmla="*/ 31 h 142"/>
                <a:gd name="T114" fmla="*/ 170 w 194"/>
                <a:gd name="T115" fmla="*/ 38 h 142"/>
                <a:gd name="T116" fmla="*/ 177 w 194"/>
                <a:gd name="T117" fmla="*/ 40 h 142"/>
                <a:gd name="T118" fmla="*/ 182 w 194"/>
                <a:gd name="T119" fmla="*/ 35 h 142"/>
                <a:gd name="T120" fmla="*/ 201 w 194"/>
                <a:gd name="T121" fmla="*/ 19 h 142"/>
                <a:gd name="T122" fmla="*/ 215 w 194"/>
                <a:gd name="T123" fmla="*/ 14 h 14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94" h="142">
                  <a:moveTo>
                    <a:pt x="113" y="6"/>
                  </a:moveTo>
                  <a:cubicBezTo>
                    <a:pt x="113" y="8"/>
                    <a:pt x="113" y="10"/>
                    <a:pt x="113" y="11"/>
                  </a:cubicBezTo>
                  <a:cubicBezTo>
                    <a:pt x="111" y="11"/>
                    <a:pt x="110" y="11"/>
                    <a:pt x="109" y="11"/>
                  </a:cubicBezTo>
                  <a:cubicBezTo>
                    <a:pt x="110" y="13"/>
                    <a:pt x="110" y="14"/>
                    <a:pt x="108" y="14"/>
                  </a:cubicBezTo>
                  <a:cubicBezTo>
                    <a:pt x="110" y="16"/>
                    <a:pt x="108" y="15"/>
                    <a:pt x="108" y="19"/>
                  </a:cubicBezTo>
                  <a:cubicBezTo>
                    <a:pt x="109" y="20"/>
                    <a:pt x="111" y="21"/>
                    <a:pt x="114" y="21"/>
                  </a:cubicBezTo>
                  <a:cubicBezTo>
                    <a:pt x="114" y="26"/>
                    <a:pt x="122" y="24"/>
                    <a:pt x="122" y="29"/>
                  </a:cubicBezTo>
                  <a:cubicBezTo>
                    <a:pt x="125" y="29"/>
                    <a:pt x="129" y="29"/>
                    <a:pt x="130" y="30"/>
                  </a:cubicBezTo>
                  <a:cubicBezTo>
                    <a:pt x="132" y="30"/>
                    <a:pt x="130" y="25"/>
                    <a:pt x="135" y="27"/>
                  </a:cubicBezTo>
                  <a:cubicBezTo>
                    <a:pt x="134" y="26"/>
                    <a:pt x="133" y="23"/>
                    <a:pt x="135" y="23"/>
                  </a:cubicBezTo>
                  <a:cubicBezTo>
                    <a:pt x="136" y="23"/>
                    <a:pt x="135" y="21"/>
                    <a:pt x="135" y="20"/>
                  </a:cubicBezTo>
                  <a:cubicBezTo>
                    <a:pt x="135" y="20"/>
                    <a:pt x="136" y="19"/>
                    <a:pt x="136" y="19"/>
                  </a:cubicBezTo>
                  <a:cubicBezTo>
                    <a:pt x="136" y="17"/>
                    <a:pt x="138" y="16"/>
                    <a:pt x="137" y="14"/>
                  </a:cubicBezTo>
                  <a:cubicBezTo>
                    <a:pt x="137" y="13"/>
                    <a:pt x="136" y="11"/>
                    <a:pt x="137" y="8"/>
                  </a:cubicBezTo>
                  <a:cubicBezTo>
                    <a:pt x="137" y="8"/>
                    <a:pt x="139" y="8"/>
                    <a:pt x="140" y="8"/>
                  </a:cubicBezTo>
                  <a:cubicBezTo>
                    <a:pt x="141" y="7"/>
                    <a:pt x="140" y="3"/>
                    <a:pt x="141" y="2"/>
                  </a:cubicBezTo>
                  <a:cubicBezTo>
                    <a:pt x="143" y="2"/>
                    <a:pt x="142" y="6"/>
                    <a:pt x="143" y="7"/>
                  </a:cubicBezTo>
                  <a:cubicBezTo>
                    <a:pt x="143" y="7"/>
                    <a:pt x="144" y="7"/>
                    <a:pt x="144" y="7"/>
                  </a:cubicBezTo>
                  <a:cubicBezTo>
                    <a:pt x="145" y="9"/>
                    <a:pt x="146" y="11"/>
                    <a:pt x="147" y="13"/>
                  </a:cubicBezTo>
                  <a:cubicBezTo>
                    <a:pt x="148" y="15"/>
                    <a:pt x="150" y="16"/>
                    <a:pt x="150" y="19"/>
                  </a:cubicBezTo>
                  <a:cubicBezTo>
                    <a:pt x="153" y="15"/>
                    <a:pt x="151" y="20"/>
                    <a:pt x="155" y="20"/>
                  </a:cubicBezTo>
                  <a:cubicBezTo>
                    <a:pt x="155" y="22"/>
                    <a:pt x="154" y="25"/>
                    <a:pt x="156" y="27"/>
                  </a:cubicBezTo>
                  <a:cubicBezTo>
                    <a:pt x="158" y="29"/>
                    <a:pt x="156" y="31"/>
                    <a:pt x="157" y="35"/>
                  </a:cubicBezTo>
                  <a:cubicBezTo>
                    <a:pt x="160" y="31"/>
                    <a:pt x="158" y="35"/>
                    <a:pt x="162" y="35"/>
                  </a:cubicBezTo>
                  <a:cubicBezTo>
                    <a:pt x="162" y="37"/>
                    <a:pt x="161" y="37"/>
                    <a:pt x="161" y="39"/>
                  </a:cubicBezTo>
                  <a:cubicBezTo>
                    <a:pt x="163" y="40"/>
                    <a:pt x="166" y="40"/>
                    <a:pt x="166" y="44"/>
                  </a:cubicBezTo>
                  <a:cubicBezTo>
                    <a:pt x="166" y="45"/>
                    <a:pt x="168" y="44"/>
                    <a:pt x="169" y="44"/>
                  </a:cubicBezTo>
                  <a:cubicBezTo>
                    <a:pt x="169" y="45"/>
                    <a:pt x="169" y="46"/>
                    <a:pt x="169" y="47"/>
                  </a:cubicBezTo>
                  <a:cubicBezTo>
                    <a:pt x="169" y="47"/>
                    <a:pt x="171" y="46"/>
                    <a:pt x="171" y="47"/>
                  </a:cubicBezTo>
                  <a:cubicBezTo>
                    <a:pt x="173" y="49"/>
                    <a:pt x="173" y="52"/>
                    <a:pt x="176" y="52"/>
                  </a:cubicBezTo>
                  <a:cubicBezTo>
                    <a:pt x="176" y="54"/>
                    <a:pt x="178" y="58"/>
                    <a:pt x="180" y="60"/>
                  </a:cubicBezTo>
                  <a:cubicBezTo>
                    <a:pt x="180" y="61"/>
                    <a:pt x="181" y="62"/>
                    <a:pt x="182" y="63"/>
                  </a:cubicBezTo>
                  <a:cubicBezTo>
                    <a:pt x="182" y="64"/>
                    <a:pt x="184" y="63"/>
                    <a:pt x="184" y="63"/>
                  </a:cubicBezTo>
                  <a:cubicBezTo>
                    <a:pt x="185" y="64"/>
                    <a:pt x="184" y="65"/>
                    <a:pt x="184" y="66"/>
                  </a:cubicBezTo>
                  <a:cubicBezTo>
                    <a:pt x="185" y="66"/>
                    <a:pt x="187" y="66"/>
                    <a:pt x="187" y="66"/>
                  </a:cubicBezTo>
                  <a:cubicBezTo>
                    <a:pt x="189" y="68"/>
                    <a:pt x="187" y="71"/>
                    <a:pt x="191" y="70"/>
                  </a:cubicBezTo>
                  <a:cubicBezTo>
                    <a:pt x="189" y="74"/>
                    <a:pt x="192" y="78"/>
                    <a:pt x="193" y="83"/>
                  </a:cubicBezTo>
                  <a:cubicBezTo>
                    <a:pt x="193" y="86"/>
                    <a:pt x="191" y="89"/>
                    <a:pt x="194" y="90"/>
                  </a:cubicBezTo>
                  <a:cubicBezTo>
                    <a:pt x="191" y="92"/>
                    <a:pt x="192" y="94"/>
                    <a:pt x="191" y="99"/>
                  </a:cubicBezTo>
                  <a:cubicBezTo>
                    <a:pt x="191" y="98"/>
                    <a:pt x="189" y="99"/>
                    <a:pt x="190" y="100"/>
                  </a:cubicBezTo>
                  <a:cubicBezTo>
                    <a:pt x="190" y="100"/>
                    <a:pt x="191" y="100"/>
                    <a:pt x="191" y="100"/>
                  </a:cubicBezTo>
                  <a:cubicBezTo>
                    <a:pt x="191" y="100"/>
                    <a:pt x="191" y="103"/>
                    <a:pt x="190" y="103"/>
                  </a:cubicBezTo>
                  <a:cubicBezTo>
                    <a:pt x="190" y="104"/>
                    <a:pt x="188" y="104"/>
                    <a:pt x="188" y="105"/>
                  </a:cubicBezTo>
                  <a:cubicBezTo>
                    <a:pt x="187" y="106"/>
                    <a:pt x="190" y="108"/>
                    <a:pt x="188" y="110"/>
                  </a:cubicBezTo>
                  <a:cubicBezTo>
                    <a:pt x="186" y="110"/>
                    <a:pt x="186" y="114"/>
                    <a:pt x="183" y="113"/>
                  </a:cubicBezTo>
                  <a:cubicBezTo>
                    <a:pt x="184" y="115"/>
                    <a:pt x="183" y="116"/>
                    <a:pt x="181" y="116"/>
                  </a:cubicBezTo>
                  <a:cubicBezTo>
                    <a:pt x="182" y="121"/>
                    <a:pt x="179" y="122"/>
                    <a:pt x="180" y="127"/>
                  </a:cubicBezTo>
                  <a:cubicBezTo>
                    <a:pt x="175" y="126"/>
                    <a:pt x="176" y="131"/>
                    <a:pt x="175" y="134"/>
                  </a:cubicBezTo>
                  <a:cubicBezTo>
                    <a:pt x="173" y="134"/>
                    <a:pt x="171" y="134"/>
                    <a:pt x="171" y="135"/>
                  </a:cubicBezTo>
                  <a:cubicBezTo>
                    <a:pt x="171" y="137"/>
                    <a:pt x="167" y="137"/>
                    <a:pt x="164" y="139"/>
                  </a:cubicBezTo>
                  <a:cubicBezTo>
                    <a:pt x="164" y="139"/>
                    <a:pt x="163" y="141"/>
                    <a:pt x="162" y="141"/>
                  </a:cubicBezTo>
                  <a:cubicBezTo>
                    <a:pt x="161" y="142"/>
                    <a:pt x="160" y="141"/>
                    <a:pt x="160" y="142"/>
                  </a:cubicBezTo>
                  <a:cubicBezTo>
                    <a:pt x="157" y="141"/>
                    <a:pt x="156" y="138"/>
                    <a:pt x="153" y="137"/>
                  </a:cubicBezTo>
                  <a:cubicBezTo>
                    <a:pt x="150" y="136"/>
                    <a:pt x="151" y="139"/>
                    <a:pt x="150" y="140"/>
                  </a:cubicBezTo>
                  <a:cubicBezTo>
                    <a:pt x="148" y="141"/>
                    <a:pt x="144" y="140"/>
                    <a:pt x="142" y="142"/>
                  </a:cubicBezTo>
                  <a:cubicBezTo>
                    <a:pt x="138" y="140"/>
                    <a:pt x="135" y="137"/>
                    <a:pt x="129" y="136"/>
                  </a:cubicBezTo>
                  <a:cubicBezTo>
                    <a:pt x="130" y="135"/>
                    <a:pt x="130" y="133"/>
                    <a:pt x="129" y="130"/>
                  </a:cubicBezTo>
                  <a:cubicBezTo>
                    <a:pt x="129" y="130"/>
                    <a:pt x="128" y="130"/>
                    <a:pt x="128" y="129"/>
                  </a:cubicBezTo>
                  <a:cubicBezTo>
                    <a:pt x="128" y="129"/>
                    <a:pt x="128" y="128"/>
                    <a:pt x="128" y="128"/>
                  </a:cubicBezTo>
                  <a:cubicBezTo>
                    <a:pt x="127" y="127"/>
                    <a:pt x="125" y="126"/>
                    <a:pt x="127" y="126"/>
                  </a:cubicBezTo>
                  <a:cubicBezTo>
                    <a:pt x="126" y="125"/>
                    <a:pt x="121" y="122"/>
                    <a:pt x="121" y="125"/>
                  </a:cubicBezTo>
                  <a:cubicBezTo>
                    <a:pt x="119" y="123"/>
                    <a:pt x="119" y="120"/>
                    <a:pt x="117" y="119"/>
                  </a:cubicBezTo>
                  <a:cubicBezTo>
                    <a:pt x="117" y="116"/>
                    <a:pt x="118" y="116"/>
                    <a:pt x="118" y="114"/>
                  </a:cubicBezTo>
                  <a:cubicBezTo>
                    <a:pt x="117" y="113"/>
                    <a:pt x="116" y="114"/>
                    <a:pt x="113" y="113"/>
                  </a:cubicBezTo>
                  <a:cubicBezTo>
                    <a:pt x="110" y="114"/>
                    <a:pt x="110" y="118"/>
                    <a:pt x="105" y="117"/>
                  </a:cubicBezTo>
                  <a:cubicBezTo>
                    <a:pt x="107" y="113"/>
                    <a:pt x="102" y="114"/>
                    <a:pt x="103" y="109"/>
                  </a:cubicBezTo>
                  <a:cubicBezTo>
                    <a:pt x="100" y="109"/>
                    <a:pt x="100" y="107"/>
                    <a:pt x="96" y="108"/>
                  </a:cubicBezTo>
                  <a:cubicBezTo>
                    <a:pt x="96" y="107"/>
                    <a:pt x="97" y="107"/>
                    <a:pt x="98" y="107"/>
                  </a:cubicBezTo>
                  <a:cubicBezTo>
                    <a:pt x="95" y="103"/>
                    <a:pt x="93" y="106"/>
                    <a:pt x="87" y="106"/>
                  </a:cubicBezTo>
                  <a:cubicBezTo>
                    <a:pt x="83" y="105"/>
                    <a:pt x="79" y="104"/>
                    <a:pt x="76" y="102"/>
                  </a:cubicBezTo>
                  <a:cubicBezTo>
                    <a:pt x="73" y="103"/>
                    <a:pt x="70" y="103"/>
                    <a:pt x="69" y="106"/>
                  </a:cubicBezTo>
                  <a:cubicBezTo>
                    <a:pt x="67" y="106"/>
                    <a:pt x="66" y="106"/>
                    <a:pt x="64" y="106"/>
                  </a:cubicBezTo>
                  <a:cubicBezTo>
                    <a:pt x="63" y="106"/>
                    <a:pt x="63" y="107"/>
                    <a:pt x="63" y="107"/>
                  </a:cubicBezTo>
                  <a:cubicBezTo>
                    <a:pt x="61" y="107"/>
                    <a:pt x="62" y="105"/>
                    <a:pt x="60" y="108"/>
                  </a:cubicBezTo>
                  <a:cubicBezTo>
                    <a:pt x="59" y="109"/>
                    <a:pt x="58" y="109"/>
                    <a:pt x="58" y="110"/>
                  </a:cubicBezTo>
                  <a:cubicBezTo>
                    <a:pt x="57" y="109"/>
                    <a:pt x="56" y="107"/>
                    <a:pt x="56" y="112"/>
                  </a:cubicBezTo>
                  <a:cubicBezTo>
                    <a:pt x="55" y="111"/>
                    <a:pt x="55" y="110"/>
                    <a:pt x="54" y="110"/>
                  </a:cubicBezTo>
                  <a:cubicBezTo>
                    <a:pt x="52" y="110"/>
                    <a:pt x="53" y="112"/>
                    <a:pt x="54" y="112"/>
                  </a:cubicBezTo>
                  <a:cubicBezTo>
                    <a:pt x="52" y="114"/>
                    <a:pt x="49" y="113"/>
                    <a:pt x="48" y="116"/>
                  </a:cubicBezTo>
                  <a:cubicBezTo>
                    <a:pt x="45" y="114"/>
                    <a:pt x="37" y="116"/>
                    <a:pt x="32" y="115"/>
                  </a:cubicBezTo>
                  <a:cubicBezTo>
                    <a:pt x="31" y="115"/>
                    <a:pt x="32" y="117"/>
                    <a:pt x="31" y="117"/>
                  </a:cubicBezTo>
                  <a:cubicBezTo>
                    <a:pt x="31" y="118"/>
                    <a:pt x="30" y="117"/>
                    <a:pt x="29" y="117"/>
                  </a:cubicBezTo>
                  <a:cubicBezTo>
                    <a:pt x="28" y="118"/>
                    <a:pt x="27" y="118"/>
                    <a:pt x="25" y="119"/>
                  </a:cubicBezTo>
                  <a:cubicBezTo>
                    <a:pt x="22" y="119"/>
                    <a:pt x="16" y="122"/>
                    <a:pt x="9" y="121"/>
                  </a:cubicBezTo>
                  <a:cubicBezTo>
                    <a:pt x="10" y="118"/>
                    <a:pt x="9" y="114"/>
                    <a:pt x="12" y="114"/>
                  </a:cubicBezTo>
                  <a:cubicBezTo>
                    <a:pt x="12" y="112"/>
                    <a:pt x="14" y="108"/>
                    <a:pt x="11" y="108"/>
                  </a:cubicBezTo>
                  <a:cubicBezTo>
                    <a:pt x="8" y="108"/>
                    <a:pt x="12" y="107"/>
                    <a:pt x="11" y="103"/>
                  </a:cubicBezTo>
                  <a:cubicBezTo>
                    <a:pt x="10" y="100"/>
                    <a:pt x="10" y="106"/>
                    <a:pt x="9" y="101"/>
                  </a:cubicBezTo>
                  <a:cubicBezTo>
                    <a:pt x="9" y="101"/>
                    <a:pt x="9" y="99"/>
                    <a:pt x="9" y="99"/>
                  </a:cubicBezTo>
                  <a:cubicBezTo>
                    <a:pt x="7" y="97"/>
                    <a:pt x="9" y="98"/>
                    <a:pt x="9" y="96"/>
                  </a:cubicBezTo>
                  <a:cubicBezTo>
                    <a:pt x="9" y="94"/>
                    <a:pt x="6" y="92"/>
                    <a:pt x="8" y="90"/>
                  </a:cubicBezTo>
                  <a:cubicBezTo>
                    <a:pt x="8" y="89"/>
                    <a:pt x="6" y="90"/>
                    <a:pt x="5" y="89"/>
                  </a:cubicBezTo>
                  <a:cubicBezTo>
                    <a:pt x="5" y="89"/>
                    <a:pt x="6" y="87"/>
                    <a:pt x="5" y="87"/>
                  </a:cubicBezTo>
                  <a:cubicBezTo>
                    <a:pt x="5" y="87"/>
                    <a:pt x="4" y="83"/>
                    <a:pt x="4" y="83"/>
                  </a:cubicBezTo>
                  <a:cubicBezTo>
                    <a:pt x="3" y="82"/>
                    <a:pt x="5" y="83"/>
                    <a:pt x="4" y="81"/>
                  </a:cubicBezTo>
                  <a:cubicBezTo>
                    <a:pt x="4" y="79"/>
                    <a:pt x="1" y="79"/>
                    <a:pt x="2" y="76"/>
                  </a:cubicBezTo>
                  <a:cubicBezTo>
                    <a:pt x="5" y="77"/>
                    <a:pt x="3" y="72"/>
                    <a:pt x="5" y="72"/>
                  </a:cubicBezTo>
                  <a:cubicBezTo>
                    <a:pt x="6" y="70"/>
                    <a:pt x="3" y="71"/>
                    <a:pt x="3" y="70"/>
                  </a:cubicBezTo>
                  <a:cubicBezTo>
                    <a:pt x="2" y="69"/>
                    <a:pt x="4" y="66"/>
                    <a:pt x="1" y="67"/>
                  </a:cubicBezTo>
                  <a:cubicBezTo>
                    <a:pt x="0" y="61"/>
                    <a:pt x="3" y="59"/>
                    <a:pt x="3" y="55"/>
                  </a:cubicBezTo>
                  <a:cubicBezTo>
                    <a:pt x="4" y="57"/>
                    <a:pt x="9" y="56"/>
                    <a:pt x="9" y="53"/>
                  </a:cubicBezTo>
                  <a:cubicBezTo>
                    <a:pt x="9" y="50"/>
                    <a:pt x="17" y="52"/>
                    <a:pt x="16" y="47"/>
                  </a:cubicBezTo>
                  <a:cubicBezTo>
                    <a:pt x="23" y="48"/>
                    <a:pt x="26" y="45"/>
                    <a:pt x="31" y="44"/>
                  </a:cubicBezTo>
                  <a:cubicBezTo>
                    <a:pt x="33" y="45"/>
                    <a:pt x="32" y="43"/>
                    <a:pt x="31" y="43"/>
                  </a:cubicBezTo>
                  <a:cubicBezTo>
                    <a:pt x="33" y="41"/>
                    <a:pt x="37" y="43"/>
                    <a:pt x="37" y="39"/>
                  </a:cubicBezTo>
                  <a:cubicBezTo>
                    <a:pt x="38" y="39"/>
                    <a:pt x="38" y="40"/>
                    <a:pt x="40" y="40"/>
                  </a:cubicBezTo>
                  <a:cubicBezTo>
                    <a:pt x="42" y="40"/>
                    <a:pt x="39" y="34"/>
                    <a:pt x="43" y="36"/>
                  </a:cubicBezTo>
                  <a:cubicBezTo>
                    <a:pt x="42" y="31"/>
                    <a:pt x="43" y="32"/>
                    <a:pt x="43" y="27"/>
                  </a:cubicBezTo>
                  <a:cubicBezTo>
                    <a:pt x="46" y="27"/>
                    <a:pt x="48" y="28"/>
                    <a:pt x="50" y="29"/>
                  </a:cubicBezTo>
                  <a:cubicBezTo>
                    <a:pt x="51" y="28"/>
                    <a:pt x="51" y="26"/>
                    <a:pt x="54" y="27"/>
                  </a:cubicBezTo>
                  <a:cubicBezTo>
                    <a:pt x="52" y="24"/>
                    <a:pt x="57" y="22"/>
                    <a:pt x="54" y="22"/>
                  </a:cubicBezTo>
                  <a:cubicBezTo>
                    <a:pt x="54" y="21"/>
                    <a:pt x="56" y="21"/>
                    <a:pt x="56" y="19"/>
                  </a:cubicBezTo>
                  <a:cubicBezTo>
                    <a:pt x="60" y="19"/>
                    <a:pt x="57" y="14"/>
                    <a:pt x="62" y="16"/>
                  </a:cubicBezTo>
                  <a:cubicBezTo>
                    <a:pt x="63" y="15"/>
                    <a:pt x="64" y="14"/>
                    <a:pt x="65" y="13"/>
                  </a:cubicBezTo>
                  <a:cubicBezTo>
                    <a:pt x="67" y="14"/>
                    <a:pt x="69" y="14"/>
                    <a:pt x="71" y="14"/>
                  </a:cubicBezTo>
                  <a:cubicBezTo>
                    <a:pt x="69" y="16"/>
                    <a:pt x="72" y="15"/>
                    <a:pt x="72" y="16"/>
                  </a:cubicBezTo>
                  <a:cubicBezTo>
                    <a:pt x="73" y="16"/>
                    <a:pt x="72" y="17"/>
                    <a:pt x="72" y="17"/>
                  </a:cubicBezTo>
                  <a:cubicBezTo>
                    <a:pt x="73" y="18"/>
                    <a:pt x="75" y="17"/>
                    <a:pt x="75" y="17"/>
                  </a:cubicBezTo>
                  <a:cubicBezTo>
                    <a:pt x="75" y="18"/>
                    <a:pt x="76" y="21"/>
                    <a:pt x="80" y="20"/>
                  </a:cubicBezTo>
                  <a:cubicBezTo>
                    <a:pt x="81" y="20"/>
                    <a:pt x="80" y="14"/>
                    <a:pt x="77" y="15"/>
                  </a:cubicBezTo>
                  <a:cubicBezTo>
                    <a:pt x="78" y="14"/>
                    <a:pt x="79" y="13"/>
                    <a:pt x="81" y="13"/>
                  </a:cubicBezTo>
                  <a:cubicBezTo>
                    <a:pt x="81" y="10"/>
                    <a:pt x="82" y="8"/>
                    <a:pt x="85" y="8"/>
                  </a:cubicBezTo>
                  <a:cubicBezTo>
                    <a:pt x="85" y="5"/>
                    <a:pt x="86" y="4"/>
                    <a:pt x="89" y="4"/>
                  </a:cubicBezTo>
                  <a:cubicBezTo>
                    <a:pt x="87" y="8"/>
                    <a:pt x="88" y="6"/>
                    <a:pt x="91" y="6"/>
                  </a:cubicBezTo>
                  <a:cubicBezTo>
                    <a:pt x="96" y="0"/>
                    <a:pt x="106" y="6"/>
                    <a:pt x="113" y="6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</p:grpSp>
      <p:sp>
        <p:nvSpPr>
          <p:cNvPr id="224" name="椭圆 223"/>
          <p:cNvSpPr/>
          <p:nvPr/>
        </p:nvSpPr>
        <p:spPr>
          <a:xfrm>
            <a:off x="4196463" y="2818848"/>
            <a:ext cx="1171770" cy="1171923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5" name="椭圆 224"/>
          <p:cNvSpPr/>
          <p:nvPr/>
        </p:nvSpPr>
        <p:spPr>
          <a:xfrm>
            <a:off x="8084410" y="2489078"/>
            <a:ext cx="1171770" cy="1171923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6" name="椭圆 225"/>
          <p:cNvSpPr/>
          <p:nvPr/>
        </p:nvSpPr>
        <p:spPr>
          <a:xfrm>
            <a:off x="9390877" y="4189157"/>
            <a:ext cx="708644" cy="708736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7" name="椭圆 226"/>
          <p:cNvSpPr/>
          <p:nvPr/>
        </p:nvSpPr>
        <p:spPr>
          <a:xfrm>
            <a:off x="1727919" y="3610806"/>
            <a:ext cx="1171770" cy="1171923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8" name="椭圆 227"/>
          <p:cNvSpPr/>
          <p:nvPr/>
        </p:nvSpPr>
        <p:spPr>
          <a:xfrm>
            <a:off x="2513507" y="2429771"/>
            <a:ext cx="806804" cy="806909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9" name="椭圆 228"/>
          <p:cNvSpPr/>
          <p:nvPr/>
        </p:nvSpPr>
        <p:spPr>
          <a:xfrm>
            <a:off x="5087856" y="4793176"/>
            <a:ext cx="562649" cy="562723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30" name="组合 229"/>
          <p:cNvGrpSpPr/>
          <p:nvPr/>
        </p:nvGrpSpPr>
        <p:grpSpPr>
          <a:xfrm>
            <a:off x="1330127" y="1487839"/>
            <a:ext cx="1589746" cy="1392137"/>
            <a:chOff x="1105265" y="1019512"/>
            <a:chExt cx="1192465" cy="1044103"/>
          </a:xfrm>
        </p:grpSpPr>
        <p:sp>
          <p:nvSpPr>
            <p:cNvPr id="231" name="任意多边形 230"/>
            <p:cNvSpPr/>
            <p:nvPr/>
          </p:nvSpPr>
          <p:spPr>
            <a:xfrm flipH="1">
              <a:off x="1789730" y="1366930"/>
              <a:ext cx="508000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32" name="组合 231"/>
            <p:cNvGrpSpPr/>
            <p:nvPr/>
          </p:nvGrpSpPr>
          <p:grpSpPr>
            <a:xfrm>
              <a:off x="1105265" y="1019512"/>
              <a:ext cx="754150" cy="771310"/>
              <a:chOff x="287135" y="1060468"/>
              <a:chExt cx="754150" cy="771310"/>
            </a:xfrm>
          </p:grpSpPr>
          <p:sp>
            <p:nvSpPr>
              <p:cNvPr id="233" name="TextBox 232"/>
              <p:cNvSpPr txBox="1"/>
              <p:nvPr/>
            </p:nvSpPr>
            <p:spPr>
              <a:xfrm>
                <a:off x="317320" y="1060468"/>
                <a:ext cx="657958" cy="38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7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30%</a:t>
                </a:r>
                <a:endParaRPr lang="zh-CN" altLang="en-US" sz="27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4" name="TextBox 233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35" name="组合 234"/>
          <p:cNvGrpSpPr/>
          <p:nvPr/>
        </p:nvGrpSpPr>
        <p:grpSpPr>
          <a:xfrm>
            <a:off x="4903457" y="1829297"/>
            <a:ext cx="2084370" cy="1356725"/>
            <a:chOff x="3785611" y="1275606"/>
            <a:chExt cx="1563481" cy="1017544"/>
          </a:xfrm>
        </p:grpSpPr>
        <p:sp>
          <p:nvSpPr>
            <p:cNvPr id="236" name="任意多边形 235"/>
            <p:cNvSpPr/>
            <p:nvPr/>
          </p:nvSpPr>
          <p:spPr>
            <a:xfrm>
              <a:off x="3785611" y="1596465"/>
              <a:ext cx="795181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37" name="组合 236"/>
            <p:cNvGrpSpPr/>
            <p:nvPr/>
          </p:nvGrpSpPr>
          <p:grpSpPr>
            <a:xfrm>
              <a:off x="4594942" y="1275606"/>
              <a:ext cx="754150" cy="730282"/>
              <a:chOff x="287135" y="1101496"/>
              <a:chExt cx="754150" cy="730282"/>
            </a:xfrm>
          </p:grpSpPr>
          <p:sp>
            <p:nvSpPr>
              <p:cNvPr id="238" name="TextBox 237"/>
              <p:cNvSpPr txBox="1"/>
              <p:nvPr/>
            </p:nvSpPr>
            <p:spPr>
              <a:xfrm>
                <a:off x="402568" y="1101496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70%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40" name="组合 239"/>
          <p:cNvGrpSpPr/>
          <p:nvPr/>
        </p:nvGrpSpPr>
        <p:grpSpPr>
          <a:xfrm>
            <a:off x="8620895" y="1583850"/>
            <a:ext cx="2223755" cy="1320369"/>
            <a:chOff x="6574052" y="1091520"/>
            <a:chExt cx="1668033" cy="990277"/>
          </a:xfrm>
        </p:grpSpPr>
        <p:sp>
          <p:nvSpPr>
            <p:cNvPr id="241" name="任意多边形 240"/>
            <p:cNvSpPr/>
            <p:nvPr/>
          </p:nvSpPr>
          <p:spPr>
            <a:xfrm>
              <a:off x="6574052" y="1385112"/>
              <a:ext cx="1030579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42" name="组合 241"/>
            <p:cNvGrpSpPr/>
            <p:nvPr/>
          </p:nvGrpSpPr>
          <p:grpSpPr>
            <a:xfrm>
              <a:off x="7487935" y="1091520"/>
              <a:ext cx="754150" cy="739300"/>
              <a:chOff x="287135" y="1092478"/>
              <a:chExt cx="754150" cy="739300"/>
            </a:xfrm>
          </p:grpSpPr>
          <p:sp>
            <p:nvSpPr>
              <p:cNvPr id="243" name="TextBox 242"/>
              <p:cNvSpPr txBox="1"/>
              <p:nvPr/>
            </p:nvSpPr>
            <p:spPr>
              <a:xfrm>
                <a:off x="402566" y="1092478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80%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45" name="组合 244"/>
          <p:cNvGrpSpPr/>
          <p:nvPr/>
        </p:nvGrpSpPr>
        <p:grpSpPr>
          <a:xfrm>
            <a:off x="9880951" y="3269456"/>
            <a:ext cx="1443691" cy="1306456"/>
            <a:chOff x="7519216" y="2355726"/>
            <a:chExt cx="1082909" cy="979842"/>
          </a:xfrm>
        </p:grpSpPr>
        <p:sp>
          <p:nvSpPr>
            <p:cNvPr id="246" name="任意多边形 245"/>
            <p:cNvSpPr/>
            <p:nvPr/>
          </p:nvSpPr>
          <p:spPr>
            <a:xfrm>
              <a:off x="7519216" y="2638883"/>
              <a:ext cx="508000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47" name="组合 246"/>
            <p:cNvGrpSpPr/>
            <p:nvPr/>
          </p:nvGrpSpPr>
          <p:grpSpPr>
            <a:xfrm>
              <a:off x="7847975" y="2355726"/>
              <a:ext cx="754150" cy="712330"/>
              <a:chOff x="287135" y="1119447"/>
              <a:chExt cx="754150" cy="712330"/>
            </a:xfrm>
          </p:grpSpPr>
          <p:sp>
            <p:nvSpPr>
              <p:cNvPr id="248" name="TextBox 247"/>
              <p:cNvSpPr txBox="1"/>
              <p:nvPr/>
            </p:nvSpPr>
            <p:spPr>
              <a:xfrm>
                <a:off x="402566" y="1119447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15%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287135" y="1393196"/>
                <a:ext cx="754150" cy="43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50" name="组合 249"/>
          <p:cNvGrpSpPr/>
          <p:nvPr/>
        </p:nvGrpSpPr>
        <p:grpSpPr>
          <a:xfrm>
            <a:off x="5500759" y="4560178"/>
            <a:ext cx="2133779" cy="996692"/>
            <a:chOff x="4233645" y="3323768"/>
            <a:chExt cx="1600542" cy="747519"/>
          </a:xfrm>
        </p:grpSpPr>
        <p:sp>
          <p:nvSpPr>
            <p:cNvPr id="251" name="任意多边形 250"/>
            <p:cNvSpPr/>
            <p:nvPr/>
          </p:nvSpPr>
          <p:spPr>
            <a:xfrm>
              <a:off x="4233645" y="3607497"/>
              <a:ext cx="828469" cy="52590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52" name="组合 251"/>
            <p:cNvGrpSpPr/>
            <p:nvPr/>
          </p:nvGrpSpPr>
          <p:grpSpPr>
            <a:xfrm>
              <a:off x="5080037" y="3323768"/>
              <a:ext cx="754150" cy="747519"/>
              <a:chOff x="287135" y="1084258"/>
              <a:chExt cx="754150" cy="747519"/>
            </a:xfrm>
          </p:grpSpPr>
          <p:sp>
            <p:nvSpPr>
              <p:cNvPr id="253" name="TextBox 252"/>
              <p:cNvSpPr txBox="1"/>
              <p:nvPr/>
            </p:nvSpPr>
            <p:spPr>
              <a:xfrm>
                <a:off x="402566" y="1084258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20%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4" name="TextBox 253"/>
              <p:cNvSpPr txBox="1"/>
              <p:nvPr/>
            </p:nvSpPr>
            <p:spPr>
              <a:xfrm>
                <a:off x="287135" y="1393196"/>
                <a:ext cx="754150" cy="43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55" name="组合 254"/>
          <p:cNvGrpSpPr/>
          <p:nvPr/>
        </p:nvGrpSpPr>
        <p:grpSpPr>
          <a:xfrm>
            <a:off x="2471784" y="4206149"/>
            <a:ext cx="1667167" cy="1315796"/>
            <a:chOff x="1961618" y="3058245"/>
            <a:chExt cx="1250538" cy="986847"/>
          </a:xfrm>
        </p:grpSpPr>
        <p:sp>
          <p:nvSpPr>
            <p:cNvPr id="256" name="任意多边形 255"/>
            <p:cNvSpPr/>
            <p:nvPr/>
          </p:nvSpPr>
          <p:spPr>
            <a:xfrm flipV="1">
              <a:off x="1961618" y="3058245"/>
              <a:ext cx="508000" cy="530668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57" name="组合 256"/>
            <p:cNvGrpSpPr/>
            <p:nvPr/>
          </p:nvGrpSpPr>
          <p:grpSpPr>
            <a:xfrm>
              <a:off x="2458006" y="3291830"/>
              <a:ext cx="754150" cy="753262"/>
              <a:chOff x="287135" y="1078516"/>
              <a:chExt cx="754150" cy="753262"/>
            </a:xfrm>
          </p:grpSpPr>
          <p:sp>
            <p:nvSpPr>
              <p:cNvPr id="258" name="TextBox 257"/>
              <p:cNvSpPr txBox="1"/>
              <p:nvPr/>
            </p:nvSpPr>
            <p:spPr>
              <a:xfrm>
                <a:off x="335232" y="1078516"/>
                <a:ext cx="657958" cy="38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7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40%</a:t>
                </a:r>
                <a:endParaRPr lang="zh-CN" altLang="en-US" sz="27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9" name="TextBox 258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空心弧 2"/>
          <p:cNvSpPr/>
          <p:nvPr/>
        </p:nvSpPr>
        <p:spPr>
          <a:xfrm rot="483470">
            <a:off x="1826763" y="1637510"/>
            <a:ext cx="3724863" cy="3725348"/>
          </a:xfrm>
          <a:prstGeom prst="blockArc">
            <a:avLst>
              <a:gd name="adj1" fmla="val 5692214"/>
              <a:gd name="adj2" fmla="val 42522"/>
              <a:gd name="adj3" fmla="val 1111"/>
            </a:avLst>
          </a:prstGeom>
          <a:solidFill>
            <a:srgbClr val="1888B0"/>
          </a:solidFill>
          <a:ln w="25400" cap="flat" cmpd="sng" algn="ctr">
            <a:solidFill>
              <a:schemeClr val="accent3"/>
            </a:solidFill>
            <a:prstDash val="solid"/>
          </a:ln>
          <a:effectLst/>
        </p:spPr>
        <p:txBody>
          <a:bodyPr lIns="121908" tIns="60954" rIns="121908" bIns="60954" rtlCol="0" anchor="ctr"/>
          <a:lstStyle/>
          <a:p>
            <a:pPr algn="ctr">
              <a:defRPr/>
            </a:pPr>
            <a:endParaRPr lang="zh-CN" altLang="en-US" sz="1500" kern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06015" y="1112725"/>
            <a:ext cx="4177138" cy="1074952"/>
            <a:chOff x="4148176" y="1697000"/>
            <a:chExt cx="3133261" cy="806214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4959524" y="2089717"/>
              <a:ext cx="2321913" cy="5290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  <a:headEnd type="none" w="med" len="med"/>
              <a:tailEnd type="oval" w="med" len="med"/>
            </a:ln>
            <a:effectLst/>
          </p:spPr>
        </p:cxnSp>
        <p:grpSp>
          <p:nvGrpSpPr>
            <p:cNvPr id="6" name="组合 5"/>
            <p:cNvGrpSpPr/>
            <p:nvPr/>
          </p:nvGrpSpPr>
          <p:grpSpPr>
            <a:xfrm>
              <a:off x="4148176" y="1697000"/>
              <a:ext cx="904292" cy="806214"/>
              <a:chOff x="3835847" y="1395243"/>
              <a:chExt cx="1462116" cy="1303538"/>
            </a:xfrm>
          </p:grpSpPr>
          <p:sp>
            <p:nvSpPr>
              <p:cNvPr id="8" name="同心圆 7"/>
              <p:cNvSpPr/>
              <p:nvPr/>
            </p:nvSpPr>
            <p:spPr>
              <a:xfrm>
                <a:off x="3835847" y="1395243"/>
                <a:ext cx="1303538" cy="1303538"/>
              </a:xfrm>
              <a:prstGeom prst="donut">
                <a:avLst>
                  <a:gd name="adj" fmla="val 3142"/>
                </a:avLst>
              </a:prstGeom>
              <a:solidFill>
                <a:sysClr val="window" lastClr="FFFFFF">
                  <a:lumMod val="6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1500" kern="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4939609" y="1857832"/>
                <a:ext cx="358354" cy="358354"/>
                <a:chOff x="5917211" y="1835961"/>
                <a:chExt cx="504056" cy="504056"/>
              </a:xfrm>
            </p:grpSpPr>
            <p:sp>
              <p:nvSpPr>
                <p:cNvPr id="11" name="同心圆 10"/>
                <p:cNvSpPr/>
                <p:nvPr/>
              </p:nvSpPr>
              <p:spPr>
                <a:xfrm>
                  <a:off x="5917211" y="1835961"/>
                  <a:ext cx="504056" cy="504056"/>
                </a:xfrm>
                <a:prstGeom prst="donut">
                  <a:avLst>
                    <a:gd name="adj" fmla="val 3142"/>
                  </a:avLst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500" kern="0">
                    <a:solidFill>
                      <a:sysClr val="windowText" lastClr="000000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6039087" y="1981663"/>
                  <a:ext cx="222754" cy="222754"/>
                </a:xfrm>
                <a:prstGeom prst="ellipse">
                  <a:avLst/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500" kern="0">
                    <a:solidFill>
                      <a:sysClr val="window" lastClr="FFFFFF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0" name="椭圆 9"/>
              <p:cNvSpPr/>
              <p:nvPr/>
            </p:nvSpPr>
            <p:spPr>
              <a:xfrm>
                <a:off x="4151028" y="1732853"/>
                <a:ext cx="676101" cy="676101"/>
              </a:xfrm>
              <a:prstGeom prst="ellipse">
                <a:avLst/>
              </a:prstGeom>
              <a:solidFill>
                <a:schemeClr val="accent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zh-CN" sz="1900" kern="0" dirty="0">
                    <a:solidFill>
                      <a:sysClr val="window" lastClr="FFFFFF"/>
                    </a:solidFill>
                    <a:latin typeface="Calibri" panose="020F0502020204030204"/>
                    <a:ea typeface="宋体" panose="02010600030101010101" pitchFamily="2" charset="-122"/>
                  </a:rPr>
                  <a:t>1</a:t>
                </a:r>
                <a:endParaRPr lang="zh-CN" altLang="en-US" sz="1900" kern="0" dirty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5040782" y="1768669"/>
              <a:ext cx="218055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1900" b="1" kern="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失误一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613821" y="2550983"/>
            <a:ext cx="4177138" cy="1074952"/>
            <a:chOff x="4679100" y="2775693"/>
            <a:chExt cx="3133261" cy="80621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5490448" y="3168410"/>
              <a:ext cx="2321913" cy="5290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  <a:headEnd type="none" w="med" len="med"/>
              <a:tailEnd type="oval" w="med" len="med"/>
            </a:ln>
            <a:effectLst/>
          </p:spPr>
        </p:cxnSp>
        <p:grpSp>
          <p:nvGrpSpPr>
            <p:cNvPr id="15" name="组合 14"/>
            <p:cNvGrpSpPr/>
            <p:nvPr/>
          </p:nvGrpSpPr>
          <p:grpSpPr>
            <a:xfrm>
              <a:off x="4679100" y="2775693"/>
              <a:ext cx="904292" cy="806214"/>
              <a:chOff x="3835847" y="1395243"/>
              <a:chExt cx="1462116" cy="1303538"/>
            </a:xfrm>
          </p:grpSpPr>
          <p:sp>
            <p:nvSpPr>
              <p:cNvPr id="17" name="同心圆 16"/>
              <p:cNvSpPr/>
              <p:nvPr/>
            </p:nvSpPr>
            <p:spPr>
              <a:xfrm>
                <a:off x="3835847" y="1395243"/>
                <a:ext cx="1303538" cy="1303538"/>
              </a:xfrm>
              <a:prstGeom prst="donut">
                <a:avLst>
                  <a:gd name="adj" fmla="val 3142"/>
                </a:avLst>
              </a:prstGeom>
              <a:solidFill>
                <a:sysClr val="window" lastClr="FFFFFF">
                  <a:lumMod val="6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1500" kern="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4939609" y="1857832"/>
                <a:ext cx="358354" cy="358354"/>
                <a:chOff x="5917211" y="1835961"/>
                <a:chExt cx="504056" cy="504056"/>
              </a:xfrm>
            </p:grpSpPr>
            <p:sp>
              <p:nvSpPr>
                <p:cNvPr id="20" name="同心圆 19"/>
                <p:cNvSpPr/>
                <p:nvPr/>
              </p:nvSpPr>
              <p:spPr>
                <a:xfrm>
                  <a:off x="5917211" y="1835961"/>
                  <a:ext cx="504056" cy="504056"/>
                </a:xfrm>
                <a:prstGeom prst="donut">
                  <a:avLst>
                    <a:gd name="adj" fmla="val 3142"/>
                  </a:avLst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500" kern="0">
                    <a:solidFill>
                      <a:sysClr val="windowText" lastClr="000000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6039087" y="1981663"/>
                  <a:ext cx="222754" cy="222754"/>
                </a:xfrm>
                <a:prstGeom prst="ellipse">
                  <a:avLst/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500" kern="0">
                    <a:solidFill>
                      <a:sysClr val="window" lastClr="FFFFFF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9" name="椭圆 18"/>
              <p:cNvSpPr/>
              <p:nvPr/>
            </p:nvSpPr>
            <p:spPr>
              <a:xfrm>
                <a:off x="4151028" y="1732853"/>
                <a:ext cx="676101" cy="676101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zh-CN" sz="1900" kern="0" dirty="0">
                    <a:solidFill>
                      <a:sysClr val="window" lastClr="FFFFFF"/>
                    </a:solidFill>
                    <a:latin typeface="Calibri" panose="020F0502020204030204"/>
                    <a:ea typeface="宋体" panose="02010600030101010101" pitchFamily="2" charset="-122"/>
                  </a:rPr>
                  <a:t>2</a:t>
                </a:r>
                <a:endParaRPr lang="zh-CN" altLang="en-US" sz="1900" kern="0" dirty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596536" y="2830672"/>
              <a:ext cx="218055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1900" b="1" kern="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失误二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268932" y="4177595"/>
            <a:ext cx="4177136" cy="1074952"/>
            <a:chOff x="4420400" y="3995652"/>
            <a:chExt cx="3133260" cy="806214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5231747" y="4388370"/>
              <a:ext cx="2321913" cy="5290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  <a:headEnd type="none" w="med" len="med"/>
              <a:tailEnd type="oval" w="med" len="med"/>
            </a:ln>
            <a:effectLst/>
          </p:spPr>
        </p:cxnSp>
        <p:grpSp>
          <p:nvGrpSpPr>
            <p:cNvPr id="24" name="组合 23"/>
            <p:cNvGrpSpPr/>
            <p:nvPr/>
          </p:nvGrpSpPr>
          <p:grpSpPr>
            <a:xfrm>
              <a:off x="4420400" y="3995652"/>
              <a:ext cx="904292" cy="806214"/>
              <a:chOff x="3835847" y="1395243"/>
              <a:chExt cx="1462116" cy="1303538"/>
            </a:xfrm>
          </p:grpSpPr>
          <p:sp>
            <p:nvSpPr>
              <p:cNvPr id="26" name="同心圆 25"/>
              <p:cNvSpPr/>
              <p:nvPr/>
            </p:nvSpPr>
            <p:spPr>
              <a:xfrm>
                <a:off x="3835847" y="1395243"/>
                <a:ext cx="1303538" cy="1303538"/>
              </a:xfrm>
              <a:prstGeom prst="donut">
                <a:avLst>
                  <a:gd name="adj" fmla="val 3142"/>
                </a:avLst>
              </a:prstGeom>
              <a:solidFill>
                <a:sysClr val="window" lastClr="FFFFFF">
                  <a:lumMod val="6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1500" kern="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4939609" y="1857832"/>
                <a:ext cx="358354" cy="358354"/>
                <a:chOff x="5917211" y="1835961"/>
                <a:chExt cx="504056" cy="504056"/>
              </a:xfrm>
            </p:grpSpPr>
            <p:sp>
              <p:nvSpPr>
                <p:cNvPr id="29" name="同心圆 28"/>
                <p:cNvSpPr/>
                <p:nvPr/>
              </p:nvSpPr>
              <p:spPr>
                <a:xfrm>
                  <a:off x="5917211" y="1835961"/>
                  <a:ext cx="504056" cy="504056"/>
                </a:xfrm>
                <a:prstGeom prst="donut">
                  <a:avLst>
                    <a:gd name="adj" fmla="val 3142"/>
                  </a:avLst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500" kern="0">
                    <a:solidFill>
                      <a:sysClr val="windowText" lastClr="000000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6039087" y="1981663"/>
                  <a:ext cx="222754" cy="222754"/>
                </a:xfrm>
                <a:prstGeom prst="ellipse">
                  <a:avLst/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500" kern="0">
                    <a:solidFill>
                      <a:sysClr val="window" lastClr="FFFFFF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28" name="椭圆 27"/>
              <p:cNvSpPr/>
              <p:nvPr/>
            </p:nvSpPr>
            <p:spPr>
              <a:xfrm>
                <a:off x="4151028" y="1732853"/>
                <a:ext cx="676101" cy="676101"/>
              </a:xfrm>
              <a:prstGeom prst="ellipse">
                <a:avLst/>
              </a:pr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zh-CN" sz="1900" kern="0" dirty="0">
                    <a:solidFill>
                      <a:sysClr val="window" lastClr="FFFFFF"/>
                    </a:solidFill>
                    <a:latin typeface="Calibri" panose="020F0502020204030204"/>
                    <a:ea typeface="宋体" panose="02010600030101010101" pitchFamily="2" charset="-122"/>
                  </a:rPr>
                  <a:t>3</a:t>
                </a:r>
                <a:endParaRPr lang="zh-CN" altLang="en-US" sz="1900" kern="0" dirty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5303854" y="3999924"/>
              <a:ext cx="2180550" cy="398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9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失误三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398690" y="5426389"/>
            <a:ext cx="4499636" cy="1074952"/>
            <a:chOff x="3017536" y="4932248"/>
            <a:chExt cx="3375166" cy="806214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3828882" y="5324966"/>
              <a:ext cx="2563820" cy="10389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  <a:headEnd type="none" w="med" len="med"/>
              <a:tailEnd type="oval" w="med" len="med"/>
            </a:ln>
            <a:effectLst/>
          </p:spPr>
        </p:cxnSp>
        <p:grpSp>
          <p:nvGrpSpPr>
            <p:cNvPr id="33" name="组合 32"/>
            <p:cNvGrpSpPr/>
            <p:nvPr/>
          </p:nvGrpSpPr>
          <p:grpSpPr>
            <a:xfrm>
              <a:off x="3017536" y="4932248"/>
              <a:ext cx="904292" cy="806214"/>
              <a:chOff x="3835847" y="1395243"/>
              <a:chExt cx="1462116" cy="1303538"/>
            </a:xfrm>
          </p:grpSpPr>
          <p:sp>
            <p:nvSpPr>
              <p:cNvPr id="35" name="同心圆 34"/>
              <p:cNvSpPr/>
              <p:nvPr/>
            </p:nvSpPr>
            <p:spPr>
              <a:xfrm>
                <a:off x="3835847" y="1395243"/>
                <a:ext cx="1303538" cy="1303538"/>
              </a:xfrm>
              <a:prstGeom prst="donut">
                <a:avLst>
                  <a:gd name="adj" fmla="val 3142"/>
                </a:avLst>
              </a:prstGeom>
              <a:solidFill>
                <a:sysClr val="window" lastClr="FFFFFF">
                  <a:lumMod val="6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1500" kern="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36" name="组合 35"/>
              <p:cNvGrpSpPr/>
              <p:nvPr/>
            </p:nvGrpSpPr>
            <p:grpSpPr>
              <a:xfrm>
                <a:off x="4939609" y="1857832"/>
                <a:ext cx="358354" cy="358354"/>
                <a:chOff x="5917211" y="1835961"/>
                <a:chExt cx="504056" cy="504056"/>
              </a:xfrm>
            </p:grpSpPr>
            <p:sp>
              <p:nvSpPr>
                <p:cNvPr id="38" name="同心圆 37"/>
                <p:cNvSpPr/>
                <p:nvPr/>
              </p:nvSpPr>
              <p:spPr>
                <a:xfrm>
                  <a:off x="5917211" y="1835961"/>
                  <a:ext cx="504056" cy="504056"/>
                </a:xfrm>
                <a:prstGeom prst="donut">
                  <a:avLst>
                    <a:gd name="adj" fmla="val 3142"/>
                  </a:avLst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500" kern="0">
                    <a:solidFill>
                      <a:sysClr val="windowText" lastClr="000000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6039087" y="1981663"/>
                  <a:ext cx="222754" cy="222754"/>
                </a:xfrm>
                <a:prstGeom prst="ellipse">
                  <a:avLst/>
                </a:prstGeom>
                <a:solidFill>
                  <a:sysClr val="window" lastClr="FFFFFF">
                    <a:lumMod val="6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500" kern="0">
                    <a:solidFill>
                      <a:sysClr val="window" lastClr="FFFFFF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37" name="椭圆 36"/>
              <p:cNvSpPr/>
              <p:nvPr/>
            </p:nvSpPr>
            <p:spPr>
              <a:xfrm>
                <a:off x="4151028" y="1732853"/>
                <a:ext cx="676101" cy="676101"/>
              </a:xfrm>
              <a:prstGeom prst="ellipse">
                <a:avLst/>
              </a:prstGeom>
              <a:solidFill>
                <a:schemeClr val="tx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zh-CN" sz="1900" kern="0" dirty="0">
                    <a:solidFill>
                      <a:sysClr val="window" lastClr="FFFFFF"/>
                    </a:solidFill>
                    <a:latin typeface="Calibri" panose="020F0502020204030204"/>
                    <a:ea typeface="宋体" panose="02010600030101010101" pitchFamily="2" charset="-122"/>
                  </a:rPr>
                  <a:t>4</a:t>
                </a:r>
                <a:endParaRPr lang="zh-CN" altLang="en-US" sz="1900" kern="0" dirty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4032670" y="4989623"/>
              <a:ext cx="218055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1900" b="1" kern="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失误四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047705" y="1858481"/>
            <a:ext cx="3282975" cy="3283403"/>
            <a:chOff x="1535382" y="1258858"/>
            <a:chExt cx="2462552" cy="2462552"/>
          </a:xfrm>
        </p:grpSpPr>
        <p:sp>
          <p:nvSpPr>
            <p:cNvPr id="41" name="椭圆 4"/>
            <p:cNvSpPr/>
            <p:nvPr/>
          </p:nvSpPr>
          <p:spPr>
            <a:xfrm>
              <a:off x="1535382" y="1258858"/>
              <a:ext cx="2462552" cy="2462552"/>
            </a:xfrm>
            <a:custGeom>
              <a:avLst/>
              <a:gdLst/>
              <a:ahLst/>
              <a:cxnLst/>
              <a:rect l="l" t="t" r="r" b="b"/>
              <a:pathLst>
                <a:path w="2462552" h="2462552">
                  <a:moveTo>
                    <a:pt x="1227568" y="229220"/>
                  </a:moveTo>
                  <a:cubicBezTo>
                    <a:pt x="682374" y="229220"/>
                    <a:pt x="240407" y="671187"/>
                    <a:pt x="240407" y="1216381"/>
                  </a:cubicBezTo>
                  <a:cubicBezTo>
                    <a:pt x="240407" y="1761575"/>
                    <a:pt x="682374" y="2203542"/>
                    <a:pt x="1227568" y="2203542"/>
                  </a:cubicBezTo>
                  <a:cubicBezTo>
                    <a:pt x="1772762" y="2203542"/>
                    <a:pt x="2214729" y="1761575"/>
                    <a:pt x="2214729" y="1216381"/>
                  </a:cubicBezTo>
                  <a:cubicBezTo>
                    <a:pt x="2214729" y="671187"/>
                    <a:pt x="1772762" y="229220"/>
                    <a:pt x="1227568" y="229220"/>
                  </a:cubicBezTo>
                  <a:close/>
                  <a:moveTo>
                    <a:pt x="1231276" y="0"/>
                  </a:moveTo>
                  <a:cubicBezTo>
                    <a:pt x="1911291" y="0"/>
                    <a:pt x="2462552" y="551261"/>
                    <a:pt x="2462552" y="1231276"/>
                  </a:cubicBezTo>
                  <a:cubicBezTo>
                    <a:pt x="2462552" y="1911291"/>
                    <a:pt x="1911291" y="2462552"/>
                    <a:pt x="1231276" y="2462552"/>
                  </a:cubicBezTo>
                  <a:cubicBezTo>
                    <a:pt x="551261" y="2462552"/>
                    <a:pt x="0" y="1911291"/>
                    <a:pt x="0" y="1231276"/>
                  </a:cubicBezTo>
                  <a:cubicBezTo>
                    <a:pt x="0" y="551261"/>
                    <a:pt x="551261" y="0"/>
                    <a:pt x="12312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70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927692" y="2128404"/>
              <a:ext cx="167793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chemeClr val="bg1">
                      <a:lumMod val="65000"/>
                    </a:schemeClr>
                  </a:solidFill>
                </a:rPr>
                <a:t>竞争对手主要犯了四个错误，给我们留下了机会</a:t>
              </a:r>
            </a:p>
          </p:txBody>
        </p:sp>
      </p:grpSp>
      <p:sp>
        <p:nvSpPr>
          <p:cNvPr id="45" name="矩形 44"/>
          <p:cNvSpPr/>
          <p:nvPr/>
        </p:nvSpPr>
        <p:spPr>
          <a:xfrm>
            <a:off x="6128794" y="1669905"/>
            <a:ext cx="4767117" cy="36933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单击此处添加段落文本，单击此处添加段落文本</a:t>
            </a:r>
          </a:p>
        </p:txBody>
      </p:sp>
      <p:sp>
        <p:nvSpPr>
          <p:cNvPr id="46" name="矩形 45"/>
          <p:cNvSpPr/>
          <p:nvPr/>
        </p:nvSpPr>
        <p:spPr>
          <a:xfrm>
            <a:off x="6836911" y="3108162"/>
            <a:ext cx="4767117" cy="36933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单击此处添加段落文本，单击此处添加段落文本</a:t>
            </a:r>
          </a:p>
        </p:txBody>
      </p:sp>
      <p:sp>
        <p:nvSpPr>
          <p:cNvPr id="47" name="矩形 46"/>
          <p:cNvSpPr/>
          <p:nvPr/>
        </p:nvSpPr>
        <p:spPr>
          <a:xfrm>
            <a:off x="6533857" y="4736451"/>
            <a:ext cx="4767117" cy="36933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单击此处添加段落文本，单击此处添加段落文本</a:t>
            </a:r>
          </a:p>
        </p:txBody>
      </p:sp>
      <p:sp>
        <p:nvSpPr>
          <p:cNvPr id="48" name="矩形 47"/>
          <p:cNvSpPr/>
          <p:nvPr/>
        </p:nvSpPr>
        <p:spPr>
          <a:xfrm>
            <a:off x="4678953" y="5983569"/>
            <a:ext cx="4767117" cy="36933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单击此处添加段落文本，单击此处添加段落文本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5" grpId="0"/>
      <p:bldP spid="46" grpId="0"/>
      <p:bldP spid="47" grpId="0"/>
      <p:bldP spid="4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04382" y="1586349"/>
            <a:ext cx="5281159" cy="4646307"/>
            <a:chOff x="1248207" y="1074501"/>
            <a:chExt cx="5407191" cy="4756567"/>
          </a:xfrm>
          <a:solidFill>
            <a:schemeClr val="bg1">
              <a:lumMod val="50000"/>
              <a:alpha val="40000"/>
            </a:schemeClr>
          </a:solidFill>
        </p:grpSpPr>
        <p:sp>
          <p:nvSpPr>
            <p:cNvPr id="3" name="Freeform 3"/>
            <p:cNvSpPr/>
            <p:nvPr/>
          </p:nvSpPr>
          <p:spPr bwMode="invGray">
            <a:xfrm>
              <a:off x="4396680" y="5556888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Freeform 4"/>
            <p:cNvSpPr/>
            <p:nvPr/>
          </p:nvSpPr>
          <p:spPr bwMode="invGray">
            <a:xfrm>
              <a:off x="5469992" y="1074501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5"/>
            <p:cNvSpPr/>
            <p:nvPr/>
          </p:nvSpPr>
          <p:spPr bwMode="invGray">
            <a:xfrm>
              <a:off x="5583488" y="1995624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6"/>
            <p:cNvSpPr/>
            <p:nvPr/>
          </p:nvSpPr>
          <p:spPr bwMode="gray">
            <a:xfrm>
              <a:off x="5395728" y="2376088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7"/>
            <p:cNvSpPr/>
            <p:nvPr/>
          </p:nvSpPr>
          <p:spPr bwMode="gray">
            <a:xfrm>
              <a:off x="4912318" y="2528581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8"/>
            <p:cNvSpPr/>
            <p:nvPr/>
          </p:nvSpPr>
          <p:spPr bwMode="gray">
            <a:xfrm>
              <a:off x="5084664" y="2761172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9"/>
            <p:cNvSpPr/>
            <p:nvPr/>
          </p:nvSpPr>
          <p:spPr bwMode="gray">
            <a:xfrm>
              <a:off x="5206568" y="2868996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0"/>
            <p:cNvSpPr/>
            <p:nvPr/>
          </p:nvSpPr>
          <p:spPr bwMode="gray">
            <a:xfrm>
              <a:off x="5206568" y="2882859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1"/>
            <p:cNvSpPr/>
            <p:nvPr/>
          </p:nvSpPr>
          <p:spPr bwMode="gray">
            <a:xfrm>
              <a:off x="5072054" y="3129313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2"/>
            <p:cNvSpPr/>
            <p:nvPr/>
          </p:nvSpPr>
          <p:spPr bwMode="gray">
            <a:xfrm>
              <a:off x="5221981" y="3525180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3"/>
            <p:cNvSpPr/>
            <p:nvPr/>
          </p:nvSpPr>
          <p:spPr bwMode="invGray">
            <a:xfrm>
              <a:off x="5719403" y="3962637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4"/>
            <p:cNvSpPr/>
            <p:nvPr/>
          </p:nvSpPr>
          <p:spPr bwMode="gray">
            <a:xfrm>
              <a:off x="5450375" y="4028871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5"/>
            <p:cNvSpPr/>
            <p:nvPr/>
          </p:nvSpPr>
          <p:spPr bwMode="gray">
            <a:xfrm>
              <a:off x="5247202" y="4426279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6"/>
            <p:cNvSpPr/>
            <p:nvPr/>
          </p:nvSpPr>
          <p:spPr bwMode="gray">
            <a:xfrm>
              <a:off x="4546608" y="4822146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7"/>
            <p:cNvSpPr/>
            <p:nvPr/>
          </p:nvSpPr>
          <p:spPr bwMode="gray">
            <a:xfrm>
              <a:off x="3980527" y="4698919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8"/>
            <p:cNvSpPr/>
            <p:nvPr/>
          </p:nvSpPr>
          <p:spPr bwMode="invGray">
            <a:xfrm>
              <a:off x="3900659" y="4330778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9"/>
            <p:cNvSpPr/>
            <p:nvPr/>
          </p:nvSpPr>
          <p:spPr bwMode="invGray">
            <a:xfrm>
              <a:off x="3198663" y="4289189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0"/>
            <p:cNvSpPr/>
            <p:nvPr/>
          </p:nvSpPr>
          <p:spPr bwMode="invGray">
            <a:xfrm>
              <a:off x="1409344" y="3072321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1"/>
            <p:cNvSpPr/>
            <p:nvPr/>
          </p:nvSpPr>
          <p:spPr bwMode="gray">
            <a:xfrm>
              <a:off x="3323369" y="3620681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2"/>
            <p:cNvSpPr/>
            <p:nvPr/>
          </p:nvSpPr>
          <p:spPr bwMode="invGray">
            <a:xfrm>
              <a:off x="2582140" y="2868996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3"/>
            <p:cNvSpPr/>
            <p:nvPr/>
          </p:nvSpPr>
          <p:spPr bwMode="gray">
            <a:xfrm>
              <a:off x="4978174" y="4206010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4"/>
            <p:cNvSpPr/>
            <p:nvPr/>
          </p:nvSpPr>
          <p:spPr bwMode="gray">
            <a:xfrm>
              <a:off x="4465339" y="4206010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5"/>
            <p:cNvSpPr/>
            <p:nvPr/>
          </p:nvSpPr>
          <p:spPr bwMode="gray">
            <a:xfrm>
              <a:off x="4413495" y="3799361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6"/>
            <p:cNvSpPr/>
            <p:nvPr/>
          </p:nvSpPr>
          <p:spPr bwMode="gray">
            <a:xfrm>
              <a:off x="5072054" y="3606818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7"/>
            <p:cNvSpPr/>
            <p:nvPr/>
          </p:nvSpPr>
          <p:spPr bwMode="gray">
            <a:xfrm>
              <a:off x="4615266" y="3401953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8"/>
            <p:cNvSpPr/>
            <p:nvPr/>
          </p:nvSpPr>
          <p:spPr bwMode="invGray">
            <a:xfrm>
              <a:off x="4602655" y="2842810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29"/>
            <p:cNvSpPr/>
            <p:nvPr/>
          </p:nvSpPr>
          <p:spPr bwMode="gray">
            <a:xfrm>
              <a:off x="4157077" y="2978360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0"/>
            <p:cNvSpPr/>
            <p:nvPr/>
          </p:nvSpPr>
          <p:spPr bwMode="invGray">
            <a:xfrm>
              <a:off x="4056191" y="2992223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1"/>
            <p:cNvSpPr/>
            <p:nvPr/>
          </p:nvSpPr>
          <p:spPr bwMode="invGray">
            <a:xfrm>
              <a:off x="2998293" y="2460806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2"/>
            <p:cNvSpPr/>
            <p:nvPr/>
          </p:nvSpPr>
          <p:spPr bwMode="invGray">
            <a:xfrm>
              <a:off x="3456482" y="1136115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3"/>
            <p:cNvSpPr/>
            <p:nvPr/>
          </p:nvSpPr>
          <p:spPr bwMode="invGray">
            <a:xfrm>
              <a:off x="1248207" y="1491933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4"/>
            <p:cNvSpPr/>
            <p:nvPr/>
          </p:nvSpPr>
          <p:spPr bwMode="invGray">
            <a:xfrm>
              <a:off x="5706793" y="4726645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7769979" y="2028969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769983" y="2401502"/>
            <a:ext cx="3152493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4960877" y="3160003"/>
            <a:ext cx="540463" cy="480001"/>
            <a:chOff x="1677354" y="2241401"/>
            <a:chExt cx="540533" cy="480000"/>
          </a:xfrm>
        </p:grpSpPr>
        <p:sp>
          <p:nvSpPr>
            <p:cNvPr id="47" name="椭圆 46"/>
            <p:cNvSpPr/>
            <p:nvPr/>
          </p:nvSpPr>
          <p:spPr>
            <a:xfrm>
              <a:off x="1697563" y="2241401"/>
              <a:ext cx="480000" cy="48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677354" y="2244008"/>
              <a:ext cx="540533" cy="475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9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24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347503" y="4186658"/>
            <a:ext cx="540464" cy="494162"/>
            <a:chOff x="1667296" y="2241401"/>
            <a:chExt cx="540532" cy="494161"/>
          </a:xfrm>
        </p:grpSpPr>
        <p:sp>
          <p:nvSpPr>
            <p:cNvPr id="50" name="椭圆 49"/>
            <p:cNvSpPr/>
            <p:nvPr/>
          </p:nvSpPr>
          <p:spPr>
            <a:xfrm>
              <a:off x="1697563" y="2241401"/>
              <a:ext cx="479999" cy="48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667296" y="2260176"/>
              <a:ext cx="540532" cy="475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9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24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713850" y="4244602"/>
            <a:ext cx="540464" cy="494162"/>
            <a:chOff x="1667296" y="2241401"/>
            <a:chExt cx="540532" cy="494161"/>
          </a:xfrm>
        </p:grpSpPr>
        <p:sp>
          <p:nvSpPr>
            <p:cNvPr id="53" name="椭圆 52"/>
            <p:cNvSpPr/>
            <p:nvPr/>
          </p:nvSpPr>
          <p:spPr>
            <a:xfrm>
              <a:off x="1697563" y="2241401"/>
              <a:ext cx="479999" cy="48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667296" y="2260176"/>
              <a:ext cx="540532" cy="475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9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24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072797" y="2032629"/>
            <a:ext cx="552937" cy="533400"/>
            <a:chOff x="1676400" y="2235200"/>
            <a:chExt cx="553009" cy="533400"/>
          </a:xfrm>
        </p:grpSpPr>
        <p:sp>
          <p:nvSpPr>
            <p:cNvPr id="56" name="椭圆 55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688876" y="2269109"/>
              <a:ext cx="540533" cy="475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9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24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7769979" y="3397986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7769983" y="3770520"/>
            <a:ext cx="3152493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7069231" y="3401647"/>
            <a:ext cx="540463" cy="533400"/>
            <a:chOff x="1672834" y="2235200"/>
            <a:chExt cx="540533" cy="533400"/>
          </a:xfrm>
        </p:grpSpPr>
        <p:sp>
          <p:nvSpPr>
            <p:cNvPr id="61" name="椭圆 60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672834" y="2269109"/>
              <a:ext cx="540533" cy="475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9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24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7769979" y="4692541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7769983" y="5065074"/>
            <a:ext cx="3152493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7069231" y="4696203"/>
            <a:ext cx="540463" cy="533400"/>
            <a:chOff x="1672834" y="2235200"/>
            <a:chExt cx="540533" cy="533400"/>
          </a:xfrm>
        </p:grpSpPr>
        <p:sp>
          <p:nvSpPr>
            <p:cNvPr id="66" name="椭圆 65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1672834" y="2269109"/>
              <a:ext cx="540533" cy="475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9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24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标题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58" grpId="0"/>
      <p:bldP spid="59" grpId="0"/>
      <p:bldP spid="63" grpId="0"/>
      <p:bldP spid="6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9"/>
          <p:cNvSpPr/>
          <p:nvPr/>
        </p:nvSpPr>
        <p:spPr>
          <a:xfrm>
            <a:off x="796" y="4380833"/>
            <a:ext cx="12202607" cy="81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8" name="Rectangle 11"/>
          <p:cNvSpPr/>
          <p:nvPr/>
        </p:nvSpPr>
        <p:spPr>
          <a:xfrm>
            <a:off x="-11400" y="4380830"/>
            <a:ext cx="12225187" cy="6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4" name="组合 3"/>
          <p:cNvGrpSpPr/>
          <p:nvPr/>
        </p:nvGrpSpPr>
        <p:grpSpPr>
          <a:xfrm>
            <a:off x="4327975" y="2145630"/>
            <a:ext cx="3536055" cy="2133600"/>
            <a:chOff x="4388285" y="2049378"/>
            <a:chExt cx="3536515" cy="2133600"/>
          </a:xfrm>
        </p:grpSpPr>
        <p:pic>
          <p:nvPicPr>
            <p:cNvPr id="25" name="Picture 4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35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74640" y="2145630"/>
            <a:ext cx="3536055" cy="2133600"/>
            <a:chOff x="629088" y="2049378"/>
            <a:chExt cx="3536515" cy="2133600"/>
          </a:xfrm>
        </p:grpSpPr>
        <p:pic>
          <p:nvPicPr>
            <p:cNvPr id="23" name="Picture 3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36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781309" y="2145630"/>
            <a:ext cx="3536055" cy="2133600"/>
            <a:chOff x="8233332" y="2049378"/>
            <a:chExt cx="3536515" cy="2133600"/>
          </a:xfrm>
        </p:grpSpPr>
        <p:pic>
          <p:nvPicPr>
            <p:cNvPr id="26" name="Picture 5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37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6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1316077" y="1457557"/>
            <a:ext cx="959192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点击在此录入上述图表的综合描述说明，在此录入上述图表的综合描述说明。在此录入上述图表的综合描述说明，在此录入上述图表的综合描述说明，在此录入上述图表的综合描述说明。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1704080" y="4491583"/>
            <a:ext cx="1877175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effectLst>
                  <a:reflection blurRad="6350" stA="55000" endA="50" endPos="85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添加产品名称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1478503" y="5129462"/>
            <a:ext cx="2328327" cy="345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157415" y="4491583"/>
            <a:ext cx="1877175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effectLst>
                  <a:reflection blurRad="6350" stA="55000" endA="50" endPos="85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添加产品名称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4931838" y="5129462"/>
            <a:ext cx="2328327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4" name="矩形 53"/>
          <p:cNvSpPr/>
          <p:nvPr/>
        </p:nvSpPr>
        <p:spPr>
          <a:xfrm>
            <a:off x="8610749" y="4491583"/>
            <a:ext cx="1877175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effectLst>
                  <a:reflection blurRad="6350" stA="55000" endA="50" endPos="85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添加产品名称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385172" y="5129462"/>
            <a:ext cx="2328327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8" grpId="0"/>
      <p:bldP spid="39" grpId="0"/>
      <p:bldP spid="40" grpId="0"/>
      <p:bldP spid="52" grpId="0"/>
      <p:bldP spid="53" grpId="0"/>
      <p:bldP spid="54" grpId="0"/>
      <p:bldP spid="5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5"/>
          <p:cNvSpPr txBox="1"/>
          <p:nvPr/>
        </p:nvSpPr>
        <p:spPr>
          <a:xfrm>
            <a:off x="4626365" y="5311149"/>
            <a:ext cx="1478780" cy="3998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3" name="TextBox 26"/>
          <p:cNvSpPr txBox="1">
            <a:spLocks noChangeArrowheads="1"/>
          </p:cNvSpPr>
          <p:nvPr/>
        </p:nvSpPr>
        <p:spPr bwMode="auto">
          <a:xfrm>
            <a:off x="6763615" y="5311149"/>
            <a:ext cx="1608887" cy="39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42494D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2494D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4" name="Freeform 21"/>
          <p:cNvSpPr>
            <a:spLocks noEditPoints="1"/>
          </p:cNvSpPr>
          <p:nvPr/>
        </p:nvSpPr>
        <p:spPr bwMode="auto">
          <a:xfrm>
            <a:off x="4343937" y="5376204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30137539 h 234"/>
              <a:gd name="T20" fmla="*/ 175366647 w 234"/>
              <a:gd name="T21" fmla="*/ 130137539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30137539 h 234"/>
              <a:gd name="T28" fmla="*/ 45465512 w 234"/>
              <a:gd name="T29" fmla="*/ 130137539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5" name="Freeform 22"/>
          <p:cNvSpPr>
            <a:spLocks noEditPoints="1"/>
          </p:cNvSpPr>
          <p:nvPr/>
        </p:nvSpPr>
        <p:spPr bwMode="auto">
          <a:xfrm>
            <a:off x="6466906" y="5376204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28823621 h 234"/>
              <a:gd name="T20" fmla="*/ 175366647 w 234"/>
              <a:gd name="T21" fmla="*/ 128823621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28823621 h 234"/>
              <a:gd name="T28" fmla="*/ 45465512 w 234"/>
              <a:gd name="T29" fmla="*/ 128823621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6" name="矩形 5"/>
          <p:cNvSpPr/>
          <p:nvPr/>
        </p:nvSpPr>
        <p:spPr>
          <a:xfrm>
            <a:off x="4202724" y="4222691"/>
            <a:ext cx="7013097" cy="9218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5995" b="1" dirty="0">
                <a:solidFill>
                  <a:schemeClr val="accent2"/>
                </a:solidFill>
                <a:latin typeface="+mj-ea"/>
                <a:ea typeface="+mj-ea"/>
              </a:rPr>
              <a:t>单击此处添加标题</a:t>
            </a:r>
          </a:p>
        </p:txBody>
      </p:sp>
      <p:sp>
        <p:nvSpPr>
          <p:cNvPr id="7" name="Freeform 5"/>
          <p:cNvSpPr/>
          <p:nvPr/>
        </p:nvSpPr>
        <p:spPr bwMode="auto">
          <a:xfrm>
            <a:off x="1946474" y="4170332"/>
            <a:ext cx="1926222" cy="1927808"/>
          </a:xfrm>
          <a:custGeom>
            <a:avLst/>
            <a:gdLst>
              <a:gd name="T0" fmla="*/ 0 w 2342"/>
              <a:gd name="T1" fmla="*/ 0 h 2342"/>
              <a:gd name="T2" fmla="*/ 1585388609 w 2342"/>
              <a:gd name="T3" fmla="*/ 0 h 2342"/>
              <a:gd name="T4" fmla="*/ 1585388609 w 2342"/>
              <a:gd name="T5" fmla="*/ 379775835 h 2342"/>
              <a:gd name="T6" fmla="*/ 1553572115 w 2342"/>
              <a:gd name="T7" fmla="*/ 379775835 h 2342"/>
              <a:gd name="T8" fmla="*/ 1553572115 w 2342"/>
              <a:gd name="T9" fmla="*/ 31873989 h 2342"/>
              <a:gd name="T10" fmla="*/ 31816493 w 2342"/>
              <a:gd name="T11" fmla="*/ 31873989 h 2342"/>
              <a:gd name="T12" fmla="*/ 31816493 w 2342"/>
              <a:gd name="T13" fmla="*/ 1556403041 h 2342"/>
              <a:gd name="T14" fmla="*/ 1553572115 w 2342"/>
              <a:gd name="T15" fmla="*/ 1556403041 h 2342"/>
              <a:gd name="T16" fmla="*/ 1553572115 w 2342"/>
              <a:gd name="T17" fmla="*/ 1106097090 h 2342"/>
              <a:gd name="T18" fmla="*/ 1585388609 w 2342"/>
              <a:gd name="T19" fmla="*/ 1106097090 h 2342"/>
              <a:gd name="T20" fmla="*/ 1585388609 w 2342"/>
              <a:gd name="T21" fmla="*/ 1588277029 h 2342"/>
              <a:gd name="T22" fmla="*/ 0 w 2342"/>
              <a:gd name="T23" fmla="*/ 1588277029 h 2342"/>
              <a:gd name="T24" fmla="*/ 0 w 2342"/>
              <a:gd name="T25" fmla="*/ 0 h 234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342" h="2342">
                <a:moveTo>
                  <a:pt x="0" y="0"/>
                </a:moveTo>
                <a:lnTo>
                  <a:pt x="2342" y="0"/>
                </a:lnTo>
                <a:lnTo>
                  <a:pt x="2342" y="560"/>
                </a:lnTo>
                <a:lnTo>
                  <a:pt x="2295" y="560"/>
                </a:lnTo>
                <a:lnTo>
                  <a:pt x="2295" y="47"/>
                </a:lnTo>
                <a:lnTo>
                  <a:pt x="47" y="47"/>
                </a:lnTo>
                <a:lnTo>
                  <a:pt x="47" y="2295"/>
                </a:lnTo>
                <a:lnTo>
                  <a:pt x="2295" y="2295"/>
                </a:lnTo>
                <a:lnTo>
                  <a:pt x="2295" y="1631"/>
                </a:lnTo>
                <a:lnTo>
                  <a:pt x="2342" y="1631"/>
                </a:lnTo>
                <a:lnTo>
                  <a:pt x="2342" y="2342"/>
                </a:lnTo>
                <a:lnTo>
                  <a:pt x="0" y="2342"/>
                </a:lnTo>
                <a:lnTo>
                  <a:pt x="0" y="0"/>
                </a:lnTo>
                <a:close/>
              </a:path>
            </a:pathLst>
          </a:custGeom>
          <a:solidFill>
            <a:srgbClr val="585B63"/>
          </a:solidFill>
          <a:ln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8973851" y="5311149"/>
            <a:ext cx="2026183" cy="39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42494D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2494D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9" name="Freeform 22"/>
          <p:cNvSpPr>
            <a:spLocks noEditPoints="1"/>
          </p:cNvSpPr>
          <p:nvPr/>
        </p:nvSpPr>
        <p:spPr bwMode="auto">
          <a:xfrm>
            <a:off x="8675556" y="5376204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28823621 h 234"/>
              <a:gd name="T20" fmla="*/ 175366647 w 234"/>
              <a:gd name="T21" fmla="*/ 128823621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28823621 h 234"/>
              <a:gd name="T28" fmla="*/ 45465512 w 234"/>
              <a:gd name="T29" fmla="*/ 128823621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0" name="TextBox 15"/>
          <p:cNvSpPr txBox="1"/>
          <p:nvPr/>
        </p:nvSpPr>
        <p:spPr>
          <a:xfrm>
            <a:off x="4626365" y="5760179"/>
            <a:ext cx="2703692" cy="4014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6763615" y="5760179"/>
            <a:ext cx="2781439" cy="401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rgbClr val="42494D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2494D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添加副标题</a:t>
            </a:r>
          </a:p>
        </p:txBody>
      </p:sp>
      <p:sp>
        <p:nvSpPr>
          <p:cNvPr id="12" name="Freeform 21"/>
          <p:cNvSpPr>
            <a:spLocks noEditPoints="1"/>
          </p:cNvSpPr>
          <p:nvPr/>
        </p:nvSpPr>
        <p:spPr bwMode="auto">
          <a:xfrm>
            <a:off x="4343937" y="5826820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30137539 h 234"/>
              <a:gd name="T20" fmla="*/ 175366647 w 234"/>
              <a:gd name="T21" fmla="*/ 130137539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30137539 h 234"/>
              <a:gd name="T28" fmla="*/ 45465512 w 234"/>
              <a:gd name="T29" fmla="*/ 130137539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3" name="Freeform 22"/>
          <p:cNvSpPr>
            <a:spLocks noEditPoints="1"/>
          </p:cNvSpPr>
          <p:nvPr/>
        </p:nvSpPr>
        <p:spPr bwMode="auto">
          <a:xfrm>
            <a:off x="6465320" y="5826820"/>
            <a:ext cx="266561" cy="268147"/>
          </a:xfrm>
          <a:custGeom>
            <a:avLst/>
            <a:gdLst>
              <a:gd name="T0" fmla="*/ 151984808 w 234"/>
              <a:gd name="T1" fmla="*/ 0 h 234"/>
              <a:gd name="T2" fmla="*/ 303969615 w 234"/>
              <a:gd name="T3" fmla="*/ 153799536 h 234"/>
              <a:gd name="T4" fmla="*/ 151984808 w 234"/>
              <a:gd name="T5" fmla="*/ 307599071 h 234"/>
              <a:gd name="T6" fmla="*/ 0 w 234"/>
              <a:gd name="T7" fmla="*/ 153799536 h 234"/>
              <a:gd name="T8" fmla="*/ 151984808 w 234"/>
              <a:gd name="T9" fmla="*/ 0 h 234"/>
              <a:gd name="T10" fmla="*/ 128602968 w 234"/>
              <a:gd name="T11" fmla="*/ 261590144 h 234"/>
              <a:gd name="T12" fmla="*/ 175366647 w 234"/>
              <a:gd name="T13" fmla="*/ 261590144 h 234"/>
              <a:gd name="T14" fmla="*/ 175366647 w 234"/>
              <a:gd name="T15" fmla="*/ 178775450 h 234"/>
              <a:gd name="T16" fmla="*/ 258504104 w 234"/>
              <a:gd name="T17" fmla="*/ 178775450 h 234"/>
              <a:gd name="T18" fmla="*/ 258504104 w 234"/>
              <a:gd name="T19" fmla="*/ 128823621 h 234"/>
              <a:gd name="T20" fmla="*/ 175366647 w 234"/>
              <a:gd name="T21" fmla="*/ 128823621 h 234"/>
              <a:gd name="T22" fmla="*/ 175366647 w 234"/>
              <a:gd name="T23" fmla="*/ 46008927 h 234"/>
              <a:gd name="T24" fmla="*/ 128602968 w 234"/>
              <a:gd name="T25" fmla="*/ 46008927 h 234"/>
              <a:gd name="T26" fmla="*/ 128602968 w 234"/>
              <a:gd name="T27" fmla="*/ 128823621 h 234"/>
              <a:gd name="T28" fmla="*/ 45465512 w 234"/>
              <a:gd name="T29" fmla="*/ 128823621 h 234"/>
              <a:gd name="T30" fmla="*/ 45465512 w 234"/>
              <a:gd name="T31" fmla="*/ 178775450 h 234"/>
              <a:gd name="T32" fmla="*/ 128602968 w 234"/>
              <a:gd name="T33" fmla="*/ 178775450 h 234"/>
              <a:gd name="T34" fmla="*/ 128602968 w 234"/>
              <a:gd name="T35" fmla="*/ 261590144 h 2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4" name="PA_文本框 1"/>
          <p:cNvSpPr txBox="1"/>
          <p:nvPr>
            <p:custDataLst>
              <p:tags r:id="rId1"/>
            </p:custDataLst>
          </p:nvPr>
        </p:nvSpPr>
        <p:spPr>
          <a:xfrm>
            <a:off x="2185087" y="4428682"/>
            <a:ext cx="1448994" cy="1353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6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sz="8795" dirty="0" smtClean="0"/>
              <a:t>04</a:t>
            </a:r>
            <a:endParaRPr lang="zh-CN" altLang="en-US" sz="879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19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19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19"/>
                            </p:stCondLst>
                            <p:childTnLst>
                              <p:par>
                                <p:cTn id="4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19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/>
      <p:bldP spid="12" grpId="0" animBg="1"/>
      <p:bldP spid="13" grpId="0" animBg="1"/>
      <p:bldP spid="14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8004487" y="4500229"/>
            <a:ext cx="6119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flipH="1" flipV="1">
            <a:off x="6437403" y="5704609"/>
            <a:ext cx="1028801" cy="194509"/>
            <a:chOff x="4255294" y="1661160"/>
            <a:chExt cx="1505426" cy="262890"/>
          </a:xfrm>
        </p:grpSpPr>
        <p:cxnSp>
          <p:nvCxnSpPr>
            <p:cNvPr id="21" name="直接连接符 20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/>
          <p:cNvCxnSpPr/>
          <p:nvPr/>
        </p:nvCxnSpPr>
        <p:spPr>
          <a:xfrm flipH="1">
            <a:off x="3568418" y="4517961"/>
            <a:ext cx="6119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568419" y="3145727"/>
            <a:ext cx="6119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550816" y="1611301"/>
            <a:ext cx="1214931" cy="262891"/>
            <a:chOff x="4255294" y="1661160"/>
            <a:chExt cx="1505426" cy="262890"/>
          </a:xfrm>
        </p:grpSpPr>
        <p:cxnSp>
          <p:nvCxnSpPr>
            <p:cNvPr id="10" name="直接连接符 9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816516" y="2618682"/>
            <a:ext cx="1203803" cy="1051561"/>
            <a:chOff x="6842760" y="2637270"/>
            <a:chExt cx="1203960" cy="1051560"/>
          </a:xfrm>
        </p:grpSpPr>
        <p:sp>
          <p:nvSpPr>
            <p:cNvPr id="2" name="六边形 1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02426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99779" y="1860491"/>
            <a:ext cx="1203803" cy="1051563"/>
            <a:chOff x="5525852" y="1879080"/>
            <a:chExt cx="1203960" cy="1051560"/>
          </a:xfrm>
        </p:grpSpPr>
        <p:sp>
          <p:nvSpPr>
            <p:cNvPr id="8" name="六边形 7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686669" y="1989362"/>
              <a:ext cx="882327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00686" y="3974450"/>
            <a:ext cx="1203803" cy="1051563"/>
            <a:chOff x="6842760" y="4008870"/>
            <a:chExt cx="1203960" cy="1051560"/>
          </a:xfrm>
        </p:grpSpPr>
        <p:sp>
          <p:nvSpPr>
            <p:cNvPr id="6" name="六边形 5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981635" y="4119152"/>
              <a:ext cx="926211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180336" y="3990283"/>
            <a:ext cx="1203803" cy="1051563"/>
            <a:chOff x="4206240" y="4008870"/>
            <a:chExt cx="1203960" cy="1051560"/>
          </a:xfrm>
        </p:grpSpPr>
        <p:sp>
          <p:nvSpPr>
            <p:cNvPr id="5" name="六边形 4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397857" y="4119152"/>
              <a:ext cx="820725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05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180336" y="2618682"/>
            <a:ext cx="1203803" cy="1051561"/>
            <a:chOff x="4206240" y="2637270"/>
            <a:chExt cx="1203960" cy="1051560"/>
          </a:xfrm>
        </p:grpSpPr>
        <p:sp>
          <p:nvSpPr>
            <p:cNvPr id="4" name="六边形 3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38774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06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499779" y="4680487"/>
            <a:ext cx="1203803" cy="1051561"/>
            <a:chOff x="5525852" y="4683240"/>
            <a:chExt cx="1203960" cy="1051560"/>
          </a:xfrm>
        </p:grpSpPr>
        <p:sp>
          <p:nvSpPr>
            <p:cNvPr id="9" name="六边形 8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693281" y="485507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158282" y="3006574"/>
            <a:ext cx="1886809" cy="1592580"/>
            <a:chOff x="5184305" y="3025164"/>
            <a:chExt cx="1887055" cy="1592580"/>
          </a:xfrm>
        </p:grpSpPr>
        <p:sp>
          <p:nvSpPr>
            <p:cNvPr id="7" name="六边形 6"/>
            <p:cNvSpPr/>
            <p:nvPr/>
          </p:nvSpPr>
          <p:spPr>
            <a:xfrm>
              <a:off x="5184305" y="3025164"/>
              <a:ext cx="1887055" cy="1592580"/>
            </a:xfrm>
            <a:prstGeom prst="hexago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5630276" y="3468879"/>
              <a:ext cx="966085" cy="648000"/>
              <a:chOff x="3784600" y="1525588"/>
              <a:chExt cx="935038" cy="568325"/>
            </a:xfrm>
            <a:solidFill>
              <a:srgbClr val="E7E7E7"/>
            </a:solidFill>
          </p:grpSpPr>
          <p:sp>
            <p:nvSpPr>
              <p:cNvPr id="51" name="Freeform 8"/>
              <p:cNvSpPr/>
              <p:nvPr/>
            </p:nvSpPr>
            <p:spPr bwMode="auto">
              <a:xfrm>
                <a:off x="3871913" y="2011363"/>
                <a:ext cx="112713" cy="82550"/>
              </a:xfrm>
              <a:custGeom>
                <a:avLst/>
                <a:gdLst>
                  <a:gd name="T0" fmla="*/ 30 w 30"/>
                  <a:gd name="T1" fmla="*/ 19 h 22"/>
                  <a:gd name="T2" fmla="*/ 30 w 30"/>
                  <a:gd name="T3" fmla="*/ 0 h 22"/>
                  <a:gd name="T4" fmla="*/ 1 w 30"/>
                  <a:gd name="T5" fmla="*/ 22 h 22"/>
                  <a:gd name="T6" fmla="*/ 27 w 30"/>
                  <a:gd name="T7" fmla="*/ 22 h 22"/>
                  <a:gd name="T8" fmla="*/ 30 w 30"/>
                  <a:gd name="T9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9"/>
              <p:cNvSpPr/>
              <p:nvPr/>
            </p:nvSpPr>
            <p:spPr bwMode="auto">
              <a:xfrm>
                <a:off x="4020344" y="1893888"/>
                <a:ext cx="120650" cy="200025"/>
              </a:xfrm>
              <a:custGeom>
                <a:avLst/>
                <a:gdLst>
                  <a:gd name="T0" fmla="*/ 29 w 32"/>
                  <a:gd name="T1" fmla="*/ 53 h 53"/>
                  <a:gd name="T2" fmla="*/ 32 w 32"/>
                  <a:gd name="T3" fmla="*/ 50 h 53"/>
                  <a:gd name="T4" fmla="*/ 32 w 32"/>
                  <a:gd name="T5" fmla="*/ 0 h 53"/>
                  <a:gd name="T6" fmla="*/ 0 w 32"/>
                  <a:gd name="T7" fmla="*/ 23 h 53"/>
                  <a:gd name="T8" fmla="*/ 0 w 32"/>
                  <a:gd name="T9" fmla="*/ 24 h 53"/>
                  <a:gd name="T10" fmla="*/ 0 w 32"/>
                  <a:gd name="T11" fmla="*/ 50 h 53"/>
                  <a:gd name="T12" fmla="*/ 2 w 32"/>
                  <a:gd name="T13" fmla="*/ 53 h 53"/>
                  <a:gd name="T14" fmla="*/ 29 w 32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0"/>
              <p:cNvSpPr/>
              <p:nvPr/>
            </p:nvSpPr>
            <p:spPr bwMode="auto">
              <a:xfrm>
                <a:off x="4176712" y="1800225"/>
                <a:ext cx="120650" cy="293688"/>
              </a:xfrm>
              <a:custGeom>
                <a:avLst/>
                <a:gdLst>
                  <a:gd name="T0" fmla="*/ 29 w 32"/>
                  <a:gd name="T1" fmla="*/ 78 h 78"/>
                  <a:gd name="T2" fmla="*/ 32 w 32"/>
                  <a:gd name="T3" fmla="*/ 75 h 78"/>
                  <a:gd name="T4" fmla="*/ 32 w 32"/>
                  <a:gd name="T5" fmla="*/ 9 h 78"/>
                  <a:gd name="T6" fmla="*/ 23 w 32"/>
                  <a:gd name="T7" fmla="*/ 0 h 78"/>
                  <a:gd name="T8" fmla="*/ 10 w 32"/>
                  <a:gd name="T9" fmla="*/ 10 h 78"/>
                  <a:gd name="T10" fmla="*/ 0 w 32"/>
                  <a:gd name="T11" fmla="*/ 17 h 78"/>
                  <a:gd name="T12" fmla="*/ 0 w 32"/>
                  <a:gd name="T13" fmla="*/ 75 h 78"/>
                  <a:gd name="T14" fmla="*/ 3 w 32"/>
                  <a:gd name="T15" fmla="*/ 78 h 78"/>
                  <a:gd name="T16" fmla="*/ 29 w 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1"/>
              <p:cNvSpPr/>
              <p:nvPr/>
            </p:nvSpPr>
            <p:spPr bwMode="auto">
              <a:xfrm>
                <a:off x="4333081" y="1841500"/>
                <a:ext cx="120650" cy="252413"/>
              </a:xfrm>
              <a:custGeom>
                <a:avLst/>
                <a:gdLst>
                  <a:gd name="T0" fmla="*/ 30 w 32"/>
                  <a:gd name="T1" fmla="*/ 67 h 67"/>
                  <a:gd name="T2" fmla="*/ 32 w 32"/>
                  <a:gd name="T3" fmla="*/ 64 h 67"/>
                  <a:gd name="T4" fmla="*/ 32 w 32"/>
                  <a:gd name="T5" fmla="*/ 0 h 67"/>
                  <a:gd name="T6" fmla="*/ 20 w 32"/>
                  <a:gd name="T7" fmla="*/ 10 h 67"/>
                  <a:gd name="T8" fmla="*/ 16 w 32"/>
                  <a:gd name="T9" fmla="*/ 13 h 67"/>
                  <a:gd name="T10" fmla="*/ 5 w 32"/>
                  <a:gd name="T11" fmla="*/ 12 h 67"/>
                  <a:gd name="T12" fmla="*/ 4 w 32"/>
                  <a:gd name="T13" fmla="*/ 11 h 67"/>
                  <a:gd name="T14" fmla="*/ 0 w 32"/>
                  <a:gd name="T15" fmla="*/ 7 h 67"/>
                  <a:gd name="T16" fmla="*/ 0 w 32"/>
                  <a:gd name="T17" fmla="*/ 64 h 67"/>
                  <a:gd name="T18" fmla="*/ 3 w 32"/>
                  <a:gd name="T19" fmla="*/ 67 h 67"/>
                  <a:gd name="T20" fmla="*/ 30 w 32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12"/>
              <p:cNvSpPr/>
              <p:nvPr/>
            </p:nvSpPr>
            <p:spPr bwMode="auto">
              <a:xfrm>
                <a:off x="4489450" y="1720850"/>
                <a:ext cx="120650" cy="373063"/>
              </a:xfrm>
              <a:custGeom>
                <a:avLst/>
                <a:gdLst>
                  <a:gd name="T0" fmla="*/ 29 w 32"/>
                  <a:gd name="T1" fmla="*/ 99 h 99"/>
                  <a:gd name="T2" fmla="*/ 32 w 32"/>
                  <a:gd name="T3" fmla="*/ 96 h 99"/>
                  <a:gd name="T4" fmla="*/ 32 w 32"/>
                  <a:gd name="T5" fmla="*/ 0 h 99"/>
                  <a:gd name="T6" fmla="*/ 13 w 32"/>
                  <a:gd name="T7" fmla="*/ 15 h 99"/>
                  <a:gd name="T8" fmla="*/ 0 w 32"/>
                  <a:gd name="T9" fmla="*/ 25 h 99"/>
                  <a:gd name="T10" fmla="*/ 0 w 32"/>
                  <a:gd name="T11" fmla="*/ 96 h 99"/>
                  <a:gd name="T12" fmla="*/ 3 w 32"/>
                  <a:gd name="T13" fmla="*/ 99 h 99"/>
                  <a:gd name="T14" fmla="*/ 29 w 32"/>
                  <a:gd name="T15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13"/>
              <p:cNvSpPr/>
              <p:nvPr/>
            </p:nvSpPr>
            <p:spPr bwMode="auto">
              <a:xfrm>
                <a:off x="3784600" y="1525588"/>
                <a:ext cx="935038" cy="541338"/>
              </a:xfrm>
              <a:custGeom>
                <a:avLst/>
                <a:gdLst>
                  <a:gd name="T0" fmla="*/ 248 w 248"/>
                  <a:gd name="T1" fmla="*/ 8 h 144"/>
                  <a:gd name="T2" fmla="*/ 245 w 248"/>
                  <a:gd name="T3" fmla="*/ 2 h 144"/>
                  <a:gd name="T4" fmla="*/ 239 w 248"/>
                  <a:gd name="T5" fmla="*/ 0 h 144"/>
                  <a:gd name="T6" fmla="*/ 230 w 248"/>
                  <a:gd name="T7" fmla="*/ 0 h 144"/>
                  <a:gd name="T8" fmla="*/ 200 w 248"/>
                  <a:gd name="T9" fmla="*/ 0 h 144"/>
                  <a:gd name="T10" fmla="*/ 197 w 248"/>
                  <a:gd name="T11" fmla="*/ 1 h 144"/>
                  <a:gd name="T12" fmla="*/ 196 w 248"/>
                  <a:gd name="T13" fmla="*/ 1 h 144"/>
                  <a:gd name="T14" fmla="*/ 191 w 248"/>
                  <a:gd name="T15" fmla="*/ 8 h 144"/>
                  <a:gd name="T16" fmla="*/ 197 w 248"/>
                  <a:gd name="T17" fmla="*/ 16 h 144"/>
                  <a:gd name="T18" fmla="*/ 200 w 248"/>
                  <a:gd name="T19" fmla="*/ 17 h 144"/>
                  <a:gd name="T20" fmla="*/ 210 w 248"/>
                  <a:gd name="T21" fmla="*/ 17 h 144"/>
                  <a:gd name="T22" fmla="*/ 215 w 248"/>
                  <a:gd name="T23" fmla="*/ 17 h 144"/>
                  <a:gd name="T24" fmla="*/ 206 w 248"/>
                  <a:gd name="T25" fmla="*/ 24 h 144"/>
                  <a:gd name="T26" fmla="*/ 189 w 248"/>
                  <a:gd name="T27" fmla="*/ 39 h 144"/>
                  <a:gd name="T28" fmla="*/ 179 w 248"/>
                  <a:gd name="T29" fmla="*/ 47 h 144"/>
                  <a:gd name="T30" fmla="*/ 166 w 248"/>
                  <a:gd name="T31" fmla="*/ 57 h 144"/>
                  <a:gd name="T32" fmla="*/ 158 w 248"/>
                  <a:gd name="T33" fmla="*/ 63 h 144"/>
                  <a:gd name="T34" fmla="*/ 150 w 248"/>
                  <a:gd name="T35" fmla="*/ 55 h 144"/>
                  <a:gd name="T36" fmla="*/ 146 w 248"/>
                  <a:gd name="T37" fmla="*/ 52 h 144"/>
                  <a:gd name="T38" fmla="*/ 136 w 248"/>
                  <a:gd name="T39" fmla="*/ 42 h 144"/>
                  <a:gd name="T40" fmla="*/ 134 w 248"/>
                  <a:gd name="T41" fmla="*/ 40 h 144"/>
                  <a:gd name="T42" fmla="*/ 123 w 248"/>
                  <a:gd name="T43" fmla="*/ 39 h 144"/>
                  <a:gd name="T44" fmla="*/ 114 w 248"/>
                  <a:gd name="T45" fmla="*/ 46 h 144"/>
                  <a:gd name="T46" fmla="*/ 104 w 248"/>
                  <a:gd name="T47" fmla="*/ 54 h 144"/>
                  <a:gd name="T48" fmla="*/ 97 w 248"/>
                  <a:gd name="T49" fmla="*/ 58 h 144"/>
                  <a:gd name="T50" fmla="*/ 94 w 248"/>
                  <a:gd name="T51" fmla="*/ 61 h 144"/>
                  <a:gd name="T52" fmla="*/ 62 w 248"/>
                  <a:gd name="T53" fmla="*/ 85 h 144"/>
                  <a:gd name="T54" fmla="*/ 61 w 248"/>
                  <a:gd name="T55" fmla="*/ 86 h 144"/>
                  <a:gd name="T56" fmla="*/ 51 w 248"/>
                  <a:gd name="T57" fmla="*/ 93 h 144"/>
                  <a:gd name="T58" fmla="*/ 9 w 248"/>
                  <a:gd name="T59" fmla="*/ 124 h 144"/>
                  <a:gd name="T60" fmla="*/ 4 w 248"/>
                  <a:gd name="T61" fmla="*/ 128 h 144"/>
                  <a:gd name="T62" fmla="*/ 3 w 248"/>
                  <a:gd name="T63" fmla="*/ 140 h 144"/>
                  <a:gd name="T64" fmla="*/ 11 w 248"/>
                  <a:gd name="T65" fmla="*/ 143 h 144"/>
                  <a:gd name="T66" fmla="*/ 15 w 248"/>
                  <a:gd name="T67" fmla="*/ 142 h 144"/>
                  <a:gd name="T68" fmla="*/ 51 w 248"/>
                  <a:gd name="T69" fmla="*/ 114 h 144"/>
                  <a:gd name="T70" fmla="*/ 61 w 248"/>
                  <a:gd name="T71" fmla="*/ 107 h 144"/>
                  <a:gd name="T72" fmla="*/ 62 w 248"/>
                  <a:gd name="T73" fmla="*/ 107 h 144"/>
                  <a:gd name="T74" fmla="*/ 94 w 248"/>
                  <a:gd name="T75" fmla="*/ 82 h 144"/>
                  <a:gd name="T76" fmla="*/ 98 w 248"/>
                  <a:gd name="T77" fmla="*/ 80 h 144"/>
                  <a:gd name="T78" fmla="*/ 104 w 248"/>
                  <a:gd name="T79" fmla="*/ 75 h 144"/>
                  <a:gd name="T80" fmla="*/ 114 w 248"/>
                  <a:gd name="T81" fmla="*/ 67 h 144"/>
                  <a:gd name="T82" fmla="*/ 127 w 248"/>
                  <a:gd name="T83" fmla="*/ 57 h 144"/>
                  <a:gd name="T84" fmla="*/ 136 w 248"/>
                  <a:gd name="T85" fmla="*/ 66 h 144"/>
                  <a:gd name="T86" fmla="*/ 146 w 248"/>
                  <a:gd name="T87" fmla="*/ 76 h 144"/>
                  <a:gd name="T88" fmla="*/ 150 w 248"/>
                  <a:gd name="T89" fmla="*/ 79 h 144"/>
                  <a:gd name="T90" fmla="*/ 151 w 248"/>
                  <a:gd name="T91" fmla="*/ 81 h 144"/>
                  <a:gd name="T92" fmla="*/ 162 w 248"/>
                  <a:gd name="T93" fmla="*/ 82 h 144"/>
                  <a:gd name="T94" fmla="*/ 166 w 248"/>
                  <a:gd name="T95" fmla="*/ 79 h 144"/>
                  <a:gd name="T96" fmla="*/ 179 w 248"/>
                  <a:gd name="T97" fmla="*/ 69 h 144"/>
                  <a:gd name="T98" fmla="*/ 189 w 248"/>
                  <a:gd name="T99" fmla="*/ 61 h 144"/>
                  <a:gd name="T100" fmla="*/ 202 w 248"/>
                  <a:gd name="T101" fmla="*/ 51 h 144"/>
                  <a:gd name="T102" fmla="*/ 230 w 248"/>
                  <a:gd name="T103" fmla="*/ 27 h 144"/>
                  <a:gd name="T104" fmla="*/ 231 w 248"/>
                  <a:gd name="T105" fmla="*/ 26 h 144"/>
                  <a:gd name="T106" fmla="*/ 231 w 248"/>
                  <a:gd name="T107" fmla="*/ 46 h 144"/>
                  <a:gd name="T108" fmla="*/ 239 w 248"/>
                  <a:gd name="T109" fmla="*/ 54 h 144"/>
                  <a:gd name="T110" fmla="*/ 248 w 248"/>
                  <a:gd name="T111" fmla="*/ 46 h 144"/>
                  <a:gd name="T112" fmla="*/ 248 w 248"/>
                  <a:gd name="T113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3317301" y="1377804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1293234" y="1742748"/>
            <a:ext cx="325179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2279451" y="2733654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1331235" y="3098599"/>
            <a:ext cx="215862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3" name="矩形 72"/>
          <p:cNvSpPr/>
          <p:nvPr/>
        </p:nvSpPr>
        <p:spPr>
          <a:xfrm>
            <a:off x="2279451" y="4153020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1331237" y="4517961"/>
            <a:ext cx="2158625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7" name="矩形 76"/>
          <p:cNvSpPr/>
          <p:nvPr/>
        </p:nvSpPr>
        <p:spPr>
          <a:xfrm>
            <a:off x="8679530" y="2142173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8679528" y="2522882"/>
            <a:ext cx="220638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9" name="矩形 78"/>
          <p:cNvSpPr/>
          <p:nvPr/>
        </p:nvSpPr>
        <p:spPr>
          <a:xfrm>
            <a:off x="8697280" y="3825365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697278" y="4206074"/>
            <a:ext cx="220638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81" name="矩形 80"/>
          <p:cNvSpPr/>
          <p:nvPr/>
        </p:nvSpPr>
        <p:spPr>
          <a:xfrm>
            <a:off x="7542439" y="5371528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7542441" y="5752240"/>
            <a:ext cx="29164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62" name="组合 61"/>
          <p:cNvGrpSpPr/>
          <p:nvPr/>
        </p:nvGrpSpPr>
        <p:grpSpPr>
          <a:xfrm flipH="1">
            <a:off x="7748238" y="2369701"/>
            <a:ext cx="883997" cy="262891"/>
            <a:chOff x="4255294" y="1661160"/>
            <a:chExt cx="1505426" cy="262890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标题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5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8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3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85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150"/>
                            </p:stCondLst>
                            <p:childTnLst>
                              <p:par>
                                <p:cTn id="9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65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  <p:bldP spid="70" grpId="0"/>
      <p:bldP spid="71" grpId="0"/>
      <p:bldP spid="73" grpId="0"/>
      <p:bldP spid="74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20610" y="1748425"/>
            <a:ext cx="2557091" cy="907751"/>
            <a:chOff x="3666731" y="1984470"/>
            <a:chExt cx="2636520" cy="1447800"/>
          </a:xfrm>
        </p:grpSpPr>
        <p:sp>
          <p:nvSpPr>
            <p:cNvPr id="6" name="任意多边形 5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97172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683367" y="1748425"/>
            <a:ext cx="2557091" cy="907751"/>
            <a:chOff x="1436370" y="1984470"/>
            <a:chExt cx="2636520" cy="1447800"/>
          </a:xfrm>
        </p:grpSpPr>
        <p:sp>
          <p:nvSpPr>
            <p:cNvPr id="5" name="任意多边形 4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709209" y="2340208"/>
              <a:ext cx="2293960" cy="7363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095094" y="1748425"/>
            <a:ext cx="2557091" cy="907751"/>
            <a:chOff x="8127453" y="1984470"/>
            <a:chExt cx="2636520" cy="1447800"/>
          </a:xfrm>
        </p:grpSpPr>
        <p:sp>
          <p:nvSpPr>
            <p:cNvPr id="8" name="任意多边形 7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957852" y="1748425"/>
            <a:ext cx="2557091" cy="907751"/>
            <a:chOff x="5897092" y="1984470"/>
            <a:chExt cx="2636520" cy="1447800"/>
          </a:xfrm>
        </p:grpSpPr>
        <p:sp>
          <p:nvSpPr>
            <p:cNvPr id="7" name="任意多边形 6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227711" y="2340213"/>
              <a:ext cx="2205655" cy="7363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267957" y="5060376"/>
            <a:ext cx="962400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在此录入本图表的综合描述说明，在此录入本图表的综合描述说明，在此录入本图表的综合描述说明，在此录入本图表的综合描述说明。在此录入本图表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的综合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描述说明，在此录入本图表的综合描述说明，在此录入上述图表的综合描述说明，在此录入上述图表的综合描述说明，在此录入上述图表的综合描述说明。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3" name="矩形 32"/>
          <p:cNvSpPr/>
          <p:nvPr/>
        </p:nvSpPr>
        <p:spPr>
          <a:xfrm>
            <a:off x="2023176" y="2934178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1728825" y="3413297"/>
            <a:ext cx="190763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5" name="矩形 34"/>
          <p:cNvSpPr/>
          <p:nvPr/>
        </p:nvSpPr>
        <p:spPr>
          <a:xfrm>
            <a:off x="4262312" y="2934178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4009647" y="3413297"/>
            <a:ext cx="187511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6498503" y="2934178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6257948" y="3413297"/>
            <a:ext cx="189236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8737641" y="2934178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8523492" y="3413297"/>
            <a:ext cx="1874749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cxnSp>
        <p:nvCxnSpPr>
          <p:cNvPr id="45" name="直接连接符 8"/>
          <p:cNvCxnSpPr/>
          <p:nvPr/>
        </p:nvCxnSpPr>
        <p:spPr>
          <a:xfrm>
            <a:off x="1416660" y="4925150"/>
            <a:ext cx="935868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4482196" y="3829401"/>
            <a:ext cx="3227613" cy="1947491"/>
          </a:xfrm>
          <a:prstGeom prst="rect">
            <a:avLst/>
          </a:prstGeom>
        </p:spPr>
      </p:pic>
      <p:sp>
        <p:nvSpPr>
          <p:cNvPr id="10" name="Rectangle 11"/>
          <p:cNvSpPr/>
          <p:nvPr/>
        </p:nvSpPr>
        <p:spPr>
          <a:xfrm>
            <a:off x="4961691" y="4067041"/>
            <a:ext cx="2236542" cy="1391064"/>
          </a:xfrm>
          <a:prstGeom prst="rect">
            <a:avLst/>
          </a:prstGeom>
          <a:blipFill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160" name="组合 159"/>
          <p:cNvGrpSpPr/>
          <p:nvPr/>
        </p:nvGrpSpPr>
        <p:grpSpPr>
          <a:xfrm>
            <a:off x="5615874" y="2424887"/>
            <a:ext cx="813876" cy="968747"/>
            <a:chOff x="4732113" y="2711471"/>
            <a:chExt cx="896832" cy="1067349"/>
          </a:xfrm>
        </p:grpSpPr>
        <p:sp>
          <p:nvSpPr>
            <p:cNvPr id="8" name="Freeform 9"/>
            <p:cNvSpPr/>
            <p:nvPr/>
          </p:nvSpPr>
          <p:spPr bwMode="auto">
            <a:xfrm rot="10213820">
              <a:off x="4732113" y="2711471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28" name="Group 31"/>
            <p:cNvGrpSpPr/>
            <p:nvPr/>
          </p:nvGrpSpPr>
          <p:grpSpPr>
            <a:xfrm>
              <a:off x="4950385" y="2916044"/>
              <a:ext cx="451304" cy="435920"/>
              <a:chOff x="5099140" y="1309474"/>
              <a:chExt cx="439257" cy="424283"/>
            </a:xfrm>
            <a:solidFill>
              <a:schemeClr val="bg1"/>
            </a:solidFill>
          </p:grpSpPr>
          <p:sp>
            <p:nvSpPr>
              <p:cNvPr id="29" name="Rectangle 18"/>
              <p:cNvSpPr>
                <a:spLocks noChangeArrowheads="1"/>
              </p:cNvSpPr>
              <p:nvPr/>
            </p:nvSpPr>
            <p:spPr bwMode="auto">
              <a:xfrm>
                <a:off x="5256374" y="1479187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0" name="Rectangle 19"/>
              <p:cNvSpPr>
                <a:spLocks noChangeArrowheads="1"/>
              </p:cNvSpPr>
              <p:nvPr/>
            </p:nvSpPr>
            <p:spPr bwMode="auto">
              <a:xfrm>
                <a:off x="533124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1" name="Rectangle 20"/>
              <p:cNvSpPr>
                <a:spLocks noChangeArrowheads="1"/>
              </p:cNvSpPr>
              <p:nvPr/>
            </p:nvSpPr>
            <p:spPr bwMode="auto">
              <a:xfrm>
                <a:off x="540861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2" name="Rectangle 21"/>
              <p:cNvSpPr>
                <a:spLocks noChangeArrowheads="1"/>
              </p:cNvSpPr>
              <p:nvPr/>
            </p:nvSpPr>
            <p:spPr bwMode="auto">
              <a:xfrm>
                <a:off x="5256374" y="1546573"/>
                <a:ext cx="47421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3" name="Rectangle 22"/>
              <p:cNvSpPr>
                <a:spLocks noChangeArrowheads="1"/>
              </p:cNvSpPr>
              <p:nvPr/>
            </p:nvSpPr>
            <p:spPr bwMode="auto">
              <a:xfrm>
                <a:off x="533124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4" name="Rectangle 23"/>
              <p:cNvSpPr>
                <a:spLocks noChangeArrowheads="1"/>
              </p:cNvSpPr>
              <p:nvPr/>
            </p:nvSpPr>
            <p:spPr bwMode="auto">
              <a:xfrm>
                <a:off x="540861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5" name="Rectangle 24"/>
              <p:cNvSpPr>
                <a:spLocks noChangeArrowheads="1"/>
              </p:cNvSpPr>
              <p:nvPr/>
            </p:nvSpPr>
            <p:spPr bwMode="auto">
              <a:xfrm>
                <a:off x="5256374" y="1618951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6" name="Rectangle 25"/>
              <p:cNvSpPr>
                <a:spLocks noChangeArrowheads="1"/>
              </p:cNvSpPr>
              <p:nvPr/>
            </p:nvSpPr>
            <p:spPr bwMode="auto">
              <a:xfrm>
                <a:off x="5179005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7" name="Rectangle 26"/>
              <p:cNvSpPr>
                <a:spLocks noChangeArrowheads="1"/>
              </p:cNvSpPr>
              <p:nvPr/>
            </p:nvSpPr>
            <p:spPr bwMode="auto">
              <a:xfrm>
                <a:off x="5179005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8" name="Rectangle 27"/>
              <p:cNvSpPr>
                <a:spLocks noChangeArrowheads="1"/>
              </p:cNvSpPr>
              <p:nvPr/>
            </p:nvSpPr>
            <p:spPr bwMode="auto">
              <a:xfrm>
                <a:off x="533124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9" name="Rectangle 28"/>
              <p:cNvSpPr>
                <a:spLocks noChangeArrowheads="1"/>
              </p:cNvSpPr>
              <p:nvPr/>
            </p:nvSpPr>
            <p:spPr bwMode="auto">
              <a:xfrm>
                <a:off x="540861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40" name="Freeform 29"/>
              <p:cNvSpPr>
                <a:spLocks noEditPoints="1"/>
              </p:cNvSpPr>
              <p:nvPr/>
            </p:nvSpPr>
            <p:spPr bwMode="auto">
              <a:xfrm>
                <a:off x="5099140" y="1339424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41" name="Rectangle 30"/>
              <p:cNvSpPr>
                <a:spLocks noChangeArrowheads="1"/>
              </p:cNvSpPr>
              <p:nvPr/>
            </p:nvSpPr>
            <p:spPr bwMode="auto">
              <a:xfrm>
                <a:off x="5181500" y="1309474"/>
                <a:ext cx="37438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42" name="Rectangle 31"/>
              <p:cNvSpPr>
                <a:spLocks noChangeArrowheads="1"/>
              </p:cNvSpPr>
              <p:nvPr/>
            </p:nvSpPr>
            <p:spPr bwMode="auto">
              <a:xfrm>
                <a:off x="5428583" y="1309474"/>
                <a:ext cx="34941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2" name="组合 151"/>
          <p:cNvGrpSpPr/>
          <p:nvPr/>
        </p:nvGrpSpPr>
        <p:grpSpPr>
          <a:xfrm>
            <a:off x="5093339" y="1458744"/>
            <a:ext cx="1005736" cy="1011639"/>
            <a:chOff x="6698501" y="1384078"/>
            <a:chExt cx="1005867" cy="1011639"/>
          </a:xfrm>
        </p:grpSpPr>
        <p:sp>
          <p:nvSpPr>
            <p:cNvPr id="22" name="Oval 24"/>
            <p:cNvSpPr/>
            <p:nvPr/>
          </p:nvSpPr>
          <p:spPr>
            <a:xfrm>
              <a:off x="6698501" y="1384078"/>
              <a:ext cx="1005867" cy="101163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sp>
          <p:nvSpPr>
            <p:cNvPr id="43" name="Freeform 35"/>
            <p:cNvSpPr>
              <a:spLocks noEditPoints="1"/>
            </p:cNvSpPr>
            <p:nvPr/>
          </p:nvSpPr>
          <p:spPr bwMode="auto">
            <a:xfrm>
              <a:off x="6847019" y="1619234"/>
              <a:ext cx="732467" cy="494153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8316401" y="2944603"/>
            <a:ext cx="1005736" cy="1011639"/>
            <a:chOff x="8205303" y="2912178"/>
            <a:chExt cx="1005867" cy="1011639"/>
          </a:xfrm>
        </p:grpSpPr>
        <p:sp>
          <p:nvSpPr>
            <p:cNvPr id="14" name="Oval 16"/>
            <p:cNvSpPr/>
            <p:nvPr/>
          </p:nvSpPr>
          <p:spPr>
            <a:xfrm>
              <a:off x="8205303" y="2912178"/>
              <a:ext cx="1005867" cy="101163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44" name="Group 47"/>
            <p:cNvGrpSpPr/>
            <p:nvPr/>
          </p:nvGrpSpPr>
          <p:grpSpPr>
            <a:xfrm>
              <a:off x="8447737" y="3130499"/>
              <a:ext cx="532703" cy="543216"/>
              <a:chOff x="7160655" y="2178006"/>
              <a:chExt cx="379359" cy="386846"/>
            </a:xfrm>
            <a:solidFill>
              <a:schemeClr val="bg1"/>
            </a:solidFill>
          </p:grpSpPr>
          <p:sp>
            <p:nvSpPr>
              <p:cNvPr id="45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46" name="Freeform 37"/>
              <p:cNvSpPr/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47" name="Freeform 38"/>
              <p:cNvSpPr/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7" name="组合 156"/>
          <p:cNvGrpSpPr/>
          <p:nvPr/>
        </p:nvGrpSpPr>
        <p:grpSpPr>
          <a:xfrm>
            <a:off x="6400486" y="2916676"/>
            <a:ext cx="896715" cy="1067349"/>
            <a:chOff x="6112484" y="3349808"/>
            <a:chExt cx="896832" cy="1067349"/>
          </a:xfrm>
        </p:grpSpPr>
        <p:sp>
          <p:nvSpPr>
            <p:cNvPr id="7" name="Freeform 8"/>
            <p:cNvSpPr/>
            <p:nvPr/>
          </p:nvSpPr>
          <p:spPr bwMode="auto">
            <a:xfrm rot="12075584">
              <a:off x="6112484" y="3349808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48" name="Group 51"/>
            <p:cNvGrpSpPr/>
            <p:nvPr/>
          </p:nvGrpSpPr>
          <p:grpSpPr>
            <a:xfrm>
              <a:off x="6300026" y="3516986"/>
              <a:ext cx="571253" cy="571253"/>
              <a:chOff x="6352022" y="2360197"/>
              <a:chExt cx="406813" cy="406813"/>
            </a:xfrm>
            <a:solidFill>
              <a:schemeClr val="bg1"/>
            </a:solidFill>
          </p:grpSpPr>
          <p:sp>
            <p:nvSpPr>
              <p:cNvPr id="49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0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1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6" name="组合 155"/>
          <p:cNvGrpSpPr/>
          <p:nvPr/>
        </p:nvGrpSpPr>
        <p:grpSpPr>
          <a:xfrm>
            <a:off x="7346429" y="2450520"/>
            <a:ext cx="866743" cy="1031675"/>
            <a:chOff x="6908572" y="2456089"/>
            <a:chExt cx="988977" cy="1177016"/>
          </a:xfrm>
        </p:grpSpPr>
        <p:sp>
          <p:nvSpPr>
            <p:cNvPr id="12" name="Freeform 14"/>
            <p:cNvSpPr/>
            <p:nvPr/>
          </p:nvSpPr>
          <p:spPr bwMode="auto">
            <a:xfrm rot="12944422">
              <a:off x="6908572" y="2456089"/>
              <a:ext cx="988977" cy="1177016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52" name="Group 55"/>
            <p:cNvGrpSpPr/>
            <p:nvPr/>
          </p:nvGrpSpPr>
          <p:grpSpPr>
            <a:xfrm>
              <a:off x="7201435" y="2684739"/>
              <a:ext cx="578264" cy="529199"/>
              <a:chOff x="6726389" y="1486674"/>
              <a:chExt cx="411805" cy="376863"/>
            </a:xfrm>
            <a:solidFill>
              <a:schemeClr val="bg1"/>
            </a:solidFill>
          </p:grpSpPr>
          <p:sp>
            <p:nvSpPr>
              <p:cNvPr id="53" name="Oval 52"/>
              <p:cNvSpPr>
                <a:spLocks noChangeArrowheads="1"/>
              </p:cNvSpPr>
              <p:nvPr/>
            </p:nvSpPr>
            <p:spPr bwMode="auto">
              <a:xfrm>
                <a:off x="6773808" y="1786168"/>
                <a:ext cx="44924" cy="424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4" name="Oval 53"/>
              <p:cNvSpPr>
                <a:spLocks noChangeArrowheads="1"/>
              </p:cNvSpPr>
              <p:nvPr/>
            </p:nvSpPr>
            <p:spPr bwMode="auto">
              <a:xfrm>
                <a:off x="6748851" y="1836083"/>
                <a:ext cx="24958" cy="274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5" name="Freeform 54"/>
              <p:cNvSpPr/>
              <p:nvPr/>
            </p:nvSpPr>
            <p:spPr bwMode="auto">
              <a:xfrm>
                <a:off x="6726389" y="1486674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47" name="组合 146"/>
          <p:cNvGrpSpPr/>
          <p:nvPr/>
        </p:nvGrpSpPr>
        <p:grpSpPr>
          <a:xfrm>
            <a:off x="9660981" y="3162047"/>
            <a:ext cx="905997" cy="911315"/>
            <a:chOff x="9389287" y="3236800"/>
            <a:chExt cx="1005867" cy="1011639"/>
          </a:xfrm>
        </p:grpSpPr>
        <p:sp>
          <p:nvSpPr>
            <p:cNvPr id="21" name="Oval 23"/>
            <p:cNvSpPr/>
            <p:nvPr/>
          </p:nvSpPr>
          <p:spPr>
            <a:xfrm>
              <a:off x="9389287" y="3236800"/>
              <a:ext cx="1005867" cy="101163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sp>
          <p:nvSpPr>
            <p:cNvPr id="56" name="Freeform 55"/>
            <p:cNvSpPr>
              <a:spLocks noEditPoints="1"/>
            </p:cNvSpPr>
            <p:nvPr/>
          </p:nvSpPr>
          <p:spPr bwMode="auto">
            <a:xfrm>
              <a:off x="9597174" y="3446210"/>
              <a:ext cx="602795" cy="630832"/>
            </a:xfrm>
            <a:custGeom>
              <a:avLst/>
              <a:gdLst>
                <a:gd name="T0" fmla="*/ 83 w 129"/>
                <a:gd name="T1" fmla="*/ 92 h 135"/>
                <a:gd name="T2" fmla="*/ 127 w 129"/>
                <a:gd name="T3" fmla="*/ 26 h 135"/>
                <a:gd name="T4" fmla="*/ 127 w 129"/>
                <a:gd name="T5" fmla="*/ 21 h 135"/>
                <a:gd name="T6" fmla="*/ 117 w 129"/>
                <a:gd name="T7" fmla="*/ 10 h 135"/>
                <a:gd name="T8" fmla="*/ 112 w 129"/>
                <a:gd name="T9" fmla="*/ 10 h 135"/>
                <a:gd name="T10" fmla="*/ 107 w 129"/>
                <a:gd name="T11" fmla="*/ 16 h 135"/>
                <a:gd name="T12" fmla="*/ 101 w 129"/>
                <a:gd name="T13" fmla="*/ 16 h 135"/>
                <a:gd name="T14" fmla="*/ 101 w 129"/>
                <a:gd name="T15" fmla="*/ 0 h 135"/>
                <a:gd name="T16" fmla="*/ 27 w 129"/>
                <a:gd name="T17" fmla="*/ 0 h 135"/>
                <a:gd name="T18" fmla="*/ 27 w 129"/>
                <a:gd name="T19" fmla="*/ 16 h 135"/>
                <a:gd name="T20" fmla="*/ 22 w 129"/>
                <a:gd name="T21" fmla="*/ 16 h 135"/>
                <a:gd name="T22" fmla="*/ 17 w 129"/>
                <a:gd name="T23" fmla="*/ 10 h 135"/>
                <a:gd name="T24" fmla="*/ 12 w 129"/>
                <a:gd name="T25" fmla="*/ 10 h 135"/>
                <a:gd name="T26" fmla="*/ 1 w 129"/>
                <a:gd name="T27" fmla="*/ 21 h 135"/>
                <a:gd name="T28" fmla="*/ 1 w 129"/>
                <a:gd name="T29" fmla="*/ 26 h 135"/>
                <a:gd name="T30" fmla="*/ 46 w 129"/>
                <a:gd name="T31" fmla="*/ 92 h 135"/>
                <a:gd name="T32" fmla="*/ 59 w 129"/>
                <a:gd name="T33" fmla="*/ 98 h 135"/>
                <a:gd name="T34" fmla="*/ 59 w 129"/>
                <a:gd name="T35" fmla="*/ 103 h 135"/>
                <a:gd name="T36" fmla="*/ 54 w 129"/>
                <a:gd name="T37" fmla="*/ 106 h 135"/>
                <a:gd name="T38" fmla="*/ 59 w 129"/>
                <a:gd name="T39" fmla="*/ 108 h 135"/>
                <a:gd name="T40" fmla="*/ 59 w 129"/>
                <a:gd name="T41" fmla="*/ 114 h 135"/>
                <a:gd name="T42" fmla="*/ 54 w 129"/>
                <a:gd name="T43" fmla="*/ 119 h 135"/>
                <a:gd name="T44" fmla="*/ 48 w 129"/>
                <a:gd name="T45" fmla="*/ 124 h 135"/>
                <a:gd name="T46" fmla="*/ 43 w 129"/>
                <a:gd name="T47" fmla="*/ 129 h 135"/>
                <a:gd name="T48" fmla="*/ 49 w 129"/>
                <a:gd name="T49" fmla="*/ 135 h 135"/>
                <a:gd name="T50" fmla="*/ 80 w 129"/>
                <a:gd name="T51" fmla="*/ 135 h 135"/>
                <a:gd name="T52" fmla="*/ 85 w 129"/>
                <a:gd name="T53" fmla="*/ 129 h 135"/>
                <a:gd name="T54" fmla="*/ 80 w 129"/>
                <a:gd name="T55" fmla="*/ 124 h 135"/>
                <a:gd name="T56" fmla="*/ 74 w 129"/>
                <a:gd name="T57" fmla="*/ 119 h 135"/>
                <a:gd name="T58" fmla="*/ 69 w 129"/>
                <a:gd name="T59" fmla="*/ 114 h 135"/>
                <a:gd name="T60" fmla="*/ 69 w 129"/>
                <a:gd name="T61" fmla="*/ 108 h 135"/>
                <a:gd name="T62" fmla="*/ 75 w 129"/>
                <a:gd name="T63" fmla="*/ 106 h 135"/>
                <a:gd name="T64" fmla="*/ 69 w 129"/>
                <a:gd name="T65" fmla="*/ 103 h 135"/>
                <a:gd name="T66" fmla="*/ 69 w 129"/>
                <a:gd name="T67" fmla="*/ 98 h 135"/>
                <a:gd name="T68" fmla="*/ 83 w 129"/>
                <a:gd name="T69" fmla="*/ 92 h 135"/>
                <a:gd name="T70" fmla="*/ 101 w 129"/>
                <a:gd name="T71" fmla="*/ 21 h 135"/>
                <a:gd name="T72" fmla="*/ 107 w 129"/>
                <a:gd name="T73" fmla="*/ 21 h 135"/>
                <a:gd name="T74" fmla="*/ 112 w 129"/>
                <a:gd name="T75" fmla="*/ 16 h 135"/>
                <a:gd name="T76" fmla="*/ 117 w 129"/>
                <a:gd name="T77" fmla="*/ 21 h 135"/>
                <a:gd name="T78" fmla="*/ 117 w 129"/>
                <a:gd name="T79" fmla="*/ 26 h 135"/>
                <a:gd name="T80" fmla="*/ 91 w 129"/>
                <a:gd name="T81" fmla="*/ 71 h 135"/>
                <a:gd name="T82" fmla="*/ 101 w 129"/>
                <a:gd name="T83" fmla="*/ 21 h 135"/>
                <a:gd name="T84" fmla="*/ 36 w 129"/>
                <a:gd name="T85" fmla="*/ 72 h 135"/>
                <a:gd name="T86" fmla="*/ 10 w 129"/>
                <a:gd name="T87" fmla="*/ 27 h 135"/>
                <a:gd name="T88" fmla="*/ 10 w 129"/>
                <a:gd name="T89" fmla="*/ 22 h 135"/>
                <a:gd name="T90" fmla="*/ 15 w 129"/>
                <a:gd name="T91" fmla="*/ 17 h 135"/>
                <a:gd name="T92" fmla="*/ 20 w 129"/>
                <a:gd name="T93" fmla="*/ 22 h 135"/>
                <a:gd name="T94" fmla="*/ 26 w 129"/>
                <a:gd name="T95" fmla="*/ 22 h 135"/>
                <a:gd name="T96" fmla="*/ 36 w 129"/>
                <a:gd name="T97" fmla="*/ 7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1524226" y="3580186"/>
            <a:ext cx="1160144" cy="1166952"/>
            <a:chOff x="1936994" y="2669203"/>
            <a:chExt cx="1254984" cy="1262184"/>
          </a:xfrm>
        </p:grpSpPr>
        <p:sp>
          <p:nvSpPr>
            <p:cNvPr id="18" name="Oval 20"/>
            <p:cNvSpPr/>
            <p:nvPr/>
          </p:nvSpPr>
          <p:spPr>
            <a:xfrm>
              <a:off x="1936994" y="2669203"/>
              <a:ext cx="1254984" cy="126218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sp>
          <p:nvSpPr>
            <p:cNvPr id="57" name="Freeform 61"/>
            <p:cNvSpPr/>
            <p:nvPr/>
          </p:nvSpPr>
          <p:spPr bwMode="auto">
            <a:xfrm>
              <a:off x="2245564" y="2987692"/>
              <a:ext cx="637840" cy="662375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8721994" y="3948538"/>
            <a:ext cx="1254821" cy="1262184"/>
            <a:chOff x="8151007" y="3981416"/>
            <a:chExt cx="1254984" cy="1262184"/>
          </a:xfrm>
        </p:grpSpPr>
        <p:sp>
          <p:nvSpPr>
            <p:cNvPr id="15" name="Oval 17"/>
            <p:cNvSpPr/>
            <p:nvPr/>
          </p:nvSpPr>
          <p:spPr>
            <a:xfrm>
              <a:off x="8151007" y="3981416"/>
              <a:ext cx="1254984" cy="126218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auto">
            <a:xfrm>
              <a:off x="8496035" y="4178620"/>
              <a:ext cx="504664" cy="679897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6231442" y="1485855"/>
            <a:ext cx="1254821" cy="1262184"/>
            <a:chOff x="5657521" y="2046263"/>
            <a:chExt cx="1254984" cy="1262184"/>
          </a:xfrm>
        </p:grpSpPr>
        <p:sp>
          <p:nvSpPr>
            <p:cNvPr id="16" name="Oval 18"/>
            <p:cNvSpPr/>
            <p:nvPr/>
          </p:nvSpPr>
          <p:spPr>
            <a:xfrm>
              <a:off x="5657521" y="2046263"/>
              <a:ext cx="1254984" cy="12621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59" name="Group 62"/>
            <p:cNvGrpSpPr/>
            <p:nvPr/>
          </p:nvGrpSpPr>
          <p:grpSpPr>
            <a:xfrm>
              <a:off x="5942502" y="2411965"/>
              <a:ext cx="665877" cy="494152"/>
              <a:chOff x="5129089" y="3156352"/>
              <a:chExt cx="474198" cy="351905"/>
            </a:xfrm>
            <a:solidFill>
              <a:schemeClr val="bg1"/>
            </a:solidFill>
          </p:grpSpPr>
          <p:sp>
            <p:nvSpPr>
              <p:cNvPr id="60" name="Freeform 66"/>
              <p:cNvSpPr>
                <a:spLocks noEditPoints="1"/>
              </p:cNvSpPr>
              <p:nvPr/>
            </p:nvSpPr>
            <p:spPr bwMode="auto">
              <a:xfrm>
                <a:off x="5139073" y="3156352"/>
                <a:ext cx="459224" cy="279527"/>
              </a:xfrm>
              <a:custGeom>
                <a:avLst/>
                <a:gdLst>
                  <a:gd name="T0" fmla="*/ 184 w 184"/>
                  <a:gd name="T1" fmla="*/ 0 h 112"/>
                  <a:gd name="T2" fmla="*/ 0 w 184"/>
                  <a:gd name="T3" fmla="*/ 0 h 112"/>
                  <a:gd name="T4" fmla="*/ 0 w 184"/>
                  <a:gd name="T5" fmla="*/ 112 h 112"/>
                  <a:gd name="T6" fmla="*/ 184 w 184"/>
                  <a:gd name="T7" fmla="*/ 112 h 112"/>
                  <a:gd name="T8" fmla="*/ 184 w 184"/>
                  <a:gd name="T9" fmla="*/ 0 h 112"/>
                  <a:gd name="T10" fmla="*/ 176 w 184"/>
                  <a:gd name="T11" fmla="*/ 102 h 112"/>
                  <a:gd name="T12" fmla="*/ 8 w 184"/>
                  <a:gd name="T13" fmla="*/ 102 h 112"/>
                  <a:gd name="T14" fmla="*/ 8 w 184"/>
                  <a:gd name="T15" fmla="*/ 8 h 112"/>
                  <a:gd name="T16" fmla="*/ 176 w 184"/>
                  <a:gd name="T17" fmla="*/ 8 h 112"/>
                  <a:gd name="T18" fmla="*/ 176 w 184"/>
                  <a:gd name="T19" fmla="*/ 10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12">
                    <a:moveTo>
                      <a:pt x="184" y="0"/>
                    </a:moveTo>
                    <a:lnTo>
                      <a:pt x="0" y="0"/>
                    </a:lnTo>
                    <a:lnTo>
                      <a:pt x="0" y="112"/>
                    </a:lnTo>
                    <a:lnTo>
                      <a:pt x="184" y="112"/>
                    </a:lnTo>
                    <a:lnTo>
                      <a:pt x="184" y="0"/>
                    </a:lnTo>
                    <a:close/>
                    <a:moveTo>
                      <a:pt x="176" y="102"/>
                    </a:moveTo>
                    <a:lnTo>
                      <a:pt x="8" y="102"/>
                    </a:lnTo>
                    <a:lnTo>
                      <a:pt x="8" y="8"/>
                    </a:lnTo>
                    <a:lnTo>
                      <a:pt x="176" y="8"/>
                    </a:lnTo>
                    <a:lnTo>
                      <a:pt x="176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61" name="Freeform 67"/>
              <p:cNvSpPr/>
              <p:nvPr/>
            </p:nvSpPr>
            <p:spPr bwMode="auto">
              <a:xfrm>
                <a:off x="5129089" y="3448358"/>
                <a:ext cx="474198" cy="59899"/>
              </a:xfrm>
              <a:custGeom>
                <a:avLst/>
                <a:gdLst>
                  <a:gd name="T0" fmla="*/ 190 w 190"/>
                  <a:gd name="T1" fmla="*/ 16 h 24"/>
                  <a:gd name="T2" fmla="*/ 188 w 190"/>
                  <a:gd name="T3" fmla="*/ 0 h 24"/>
                  <a:gd name="T4" fmla="*/ 3 w 190"/>
                  <a:gd name="T5" fmla="*/ 0 h 24"/>
                  <a:gd name="T6" fmla="*/ 0 w 190"/>
                  <a:gd name="T7" fmla="*/ 16 h 24"/>
                  <a:gd name="T8" fmla="*/ 0 w 190"/>
                  <a:gd name="T9" fmla="*/ 16 h 24"/>
                  <a:gd name="T10" fmla="*/ 0 w 190"/>
                  <a:gd name="T11" fmla="*/ 24 h 24"/>
                  <a:gd name="T12" fmla="*/ 190 w 190"/>
                  <a:gd name="T13" fmla="*/ 24 h 24"/>
                  <a:gd name="T14" fmla="*/ 190 w 190"/>
                  <a:gd name="T15" fmla="*/ 16 h 24"/>
                  <a:gd name="T16" fmla="*/ 190 w 190"/>
                  <a:gd name="T17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24">
                    <a:moveTo>
                      <a:pt x="190" y="16"/>
                    </a:moveTo>
                    <a:lnTo>
                      <a:pt x="188" y="0"/>
                    </a:lnTo>
                    <a:lnTo>
                      <a:pt x="3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90" y="24"/>
                    </a:lnTo>
                    <a:lnTo>
                      <a:pt x="190" y="16"/>
                    </a:lnTo>
                    <a:lnTo>
                      <a:pt x="190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68" name="组合 167"/>
          <p:cNvGrpSpPr/>
          <p:nvPr/>
        </p:nvGrpSpPr>
        <p:grpSpPr>
          <a:xfrm>
            <a:off x="3786062" y="2808155"/>
            <a:ext cx="889508" cy="747500"/>
            <a:chOff x="3496990" y="3053357"/>
            <a:chExt cx="1067349" cy="896832"/>
          </a:xfrm>
        </p:grpSpPr>
        <p:sp>
          <p:nvSpPr>
            <p:cNvPr id="13" name="Freeform 15"/>
            <p:cNvSpPr/>
            <p:nvPr/>
          </p:nvSpPr>
          <p:spPr bwMode="auto">
            <a:xfrm rot="8040980">
              <a:off x="3582249" y="2968098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62" name="Group 65"/>
            <p:cNvGrpSpPr/>
            <p:nvPr/>
          </p:nvGrpSpPr>
          <p:grpSpPr>
            <a:xfrm>
              <a:off x="3724506" y="3181030"/>
              <a:ext cx="564564" cy="512349"/>
              <a:chOff x="5159039" y="3837700"/>
              <a:chExt cx="431771" cy="391838"/>
            </a:xfrm>
            <a:solidFill>
              <a:schemeClr val="bg1"/>
            </a:solidFill>
          </p:grpSpPr>
          <p:sp>
            <p:nvSpPr>
              <p:cNvPr id="63" name="Rectangle 72"/>
              <p:cNvSpPr>
                <a:spLocks noChangeArrowheads="1"/>
              </p:cNvSpPr>
              <p:nvPr/>
            </p:nvSpPr>
            <p:spPr bwMode="auto">
              <a:xfrm>
                <a:off x="5256374" y="3837700"/>
                <a:ext cx="242092" cy="6988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64" name="Freeform 73"/>
              <p:cNvSpPr>
                <a:spLocks noEditPoints="1"/>
              </p:cNvSpPr>
              <p:nvPr/>
            </p:nvSpPr>
            <p:spPr bwMode="auto">
              <a:xfrm>
                <a:off x="5159039" y="3930044"/>
                <a:ext cx="431771" cy="177201"/>
              </a:xfrm>
              <a:custGeom>
                <a:avLst/>
                <a:gdLst>
                  <a:gd name="T0" fmla="*/ 124 w 130"/>
                  <a:gd name="T1" fmla="*/ 0 h 53"/>
                  <a:gd name="T2" fmla="*/ 6 w 130"/>
                  <a:gd name="T3" fmla="*/ 0 h 53"/>
                  <a:gd name="T4" fmla="*/ 0 w 130"/>
                  <a:gd name="T5" fmla="*/ 7 h 53"/>
                  <a:gd name="T6" fmla="*/ 0 w 130"/>
                  <a:gd name="T7" fmla="*/ 53 h 53"/>
                  <a:gd name="T8" fmla="*/ 19 w 130"/>
                  <a:gd name="T9" fmla="*/ 53 h 53"/>
                  <a:gd name="T10" fmla="*/ 19 w 130"/>
                  <a:gd name="T11" fmla="*/ 25 h 53"/>
                  <a:gd name="T12" fmla="*/ 111 w 130"/>
                  <a:gd name="T13" fmla="*/ 25 h 53"/>
                  <a:gd name="T14" fmla="*/ 111 w 130"/>
                  <a:gd name="T15" fmla="*/ 53 h 53"/>
                  <a:gd name="T16" fmla="*/ 130 w 130"/>
                  <a:gd name="T17" fmla="*/ 53 h 53"/>
                  <a:gd name="T18" fmla="*/ 130 w 130"/>
                  <a:gd name="T19" fmla="*/ 7 h 53"/>
                  <a:gd name="T20" fmla="*/ 124 w 130"/>
                  <a:gd name="T21" fmla="*/ 0 h 53"/>
                  <a:gd name="T22" fmla="*/ 18 w 130"/>
                  <a:gd name="T23" fmla="*/ 16 h 53"/>
                  <a:gd name="T24" fmla="*/ 13 w 130"/>
                  <a:gd name="T25" fmla="*/ 11 h 53"/>
                  <a:gd name="T26" fmla="*/ 18 w 130"/>
                  <a:gd name="T27" fmla="*/ 6 h 53"/>
                  <a:gd name="T28" fmla="*/ 23 w 130"/>
                  <a:gd name="T29" fmla="*/ 11 h 53"/>
                  <a:gd name="T30" fmla="*/ 18 w 130"/>
                  <a:gd name="T31" fmla="*/ 16 h 53"/>
                  <a:gd name="T32" fmla="*/ 117 w 130"/>
                  <a:gd name="T33" fmla="*/ 13 h 53"/>
                  <a:gd name="T34" fmla="*/ 29 w 130"/>
                  <a:gd name="T35" fmla="*/ 13 h 53"/>
                  <a:gd name="T36" fmla="*/ 29 w 130"/>
                  <a:gd name="T37" fmla="*/ 7 h 53"/>
                  <a:gd name="T38" fmla="*/ 117 w 130"/>
                  <a:gd name="T39" fmla="*/ 7 h 53"/>
                  <a:gd name="T40" fmla="*/ 117 w 130"/>
                  <a:gd name="T41" fmla="*/ 1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53">
                    <a:moveTo>
                      <a:pt x="12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0" y="3"/>
                      <a:pt x="127" y="0"/>
                      <a:pt x="124" y="0"/>
                    </a:cubicBezTo>
                    <a:close/>
                    <a:moveTo>
                      <a:pt x="18" y="16"/>
                    </a:moveTo>
                    <a:cubicBezTo>
                      <a:pt x="15" y="16"/>
                      <a:pt x="13" y="14"/>
                      <a:pt x="13" y="11"/>
                    </a:cubicBezTo>
                    <a:cubicBezTo>
                      <a:pt x="13" y="8"/>
                      <a:pt x="15" y="6"/>
                      <a:pt x="18" y="6"/>
                    </a:cubicBezTo>
                    <a:cubicBezTo>
                      <a:pt x="21" y="6"/>
                      <a:pt x="23" y="8"/>
                      <a:pt x="23" y="11"/>
                    </a:cubicBezTo>
                    <a:cubicBezTo>
                      <a:pt x="23" y="14"/>
                      <a:pt x="21" y="16"/>
                      <a:pt x="18" y="16"/>
                    </a:cubicBezTo>
                    <a:close/>
                    <a:moveTo>
                      <a:pt x="117" y="13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117" y="7"/>
                      <a:pt x="117" y="7"/>
                      <a:pt x="117" y="7"/>
                    </a:cubicBezTo>
                    <a:lnTo>
                      <a:pt x="117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65" name="Freeform 74"/>
              <p:cNvSpPr/>
              <p:nvPr/>
            </p:nvSpPr>
            <p:spPr bwMode="auto">
              <a:xfrm>
                <a:off x="5248887" y="4039859"/>
                <a:ext cx="252075" cy="189679"/>
              </a:xfrm>
              <a:custGeom>
                <a:avLst/>
                <a:gdLst>
                  <a:gd name="T0" fmla="*/ 66 w 76"/>
                  <a:gd name="T1" fmla="*/ 49 h 57"/>
                  <a:gd name="T2" fmla="*/ 25 w 76"/>
                  <a:gd name="T3" fmla="*/ 49 h 57"/>
                  <a:gd name="T4" fmla="*/ 10 w 76"/>
                  <a:gd name="T5" fmla="*/ 49 h 57"/>
                  <a:gd name="T6" fmla="*/ 10 w 76"/>
                  <a:gd name="T7" fmla="*/ 0 h 57"/>
                  <a:gd name="T8" fmla="*/ 1 w 76"/>
                  <a:gd name="T9" fmla="*/ 0 h 57"/>
                  <a:gd name="T10" fmla="*/ 1 w 76"/>
                  <a:gd name="T11" fmla="*/ 50 h 57"/>
                  <a:gd name="T12" fmla="*/ 8 w 76"/>
                  <a:gd name="T13" fmla="*/ 57 h 57"/>
                  <a:gd name="T14" fmla="*/ 69 w 76"/>
                  <a:gd name="T15" fmla="*/ 57 h 57"/>
                  <a:gd name="T16" fmla="*/ 76 w 76"/>
                  <a:gd name="T17" fmla="*/ 48 h 57"/>
                  <a:gd name="T18" fmla="*/ 76 w 76"/>
                  <a:gd name="T19" fmla="*/ 0 h 57"/>
                  <a:gd name="T20" fmla="*/ 66 w 76"/>
                  <a:gd name="T21" fmla="*/ 0 h 57"/>
                  <a:gd name="T22" fmla="*/ 66 w 76"/>
                  <a:gd name="T23" fmla="*/ 49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" h="57">
                    <a:moveTo>
                      <a:pt x="66" y="49"/>
                    </a:moveTo>
                    <a:cubicBezTo>
                      <a:pt x="25" y="49"/>
                      <a:pt x="25" y="49"/>
                      <a:pt x="25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50"/>
                      <a:pt x="0" y="57"/>
                      <a:pt x="8" y="57"/>
                    </a:cubicBezTo>
                    <a:cubicBezTo>
                      <a:pt x="16" y="57"/>
                      <a:pt x="69" y="57"/>
                      <a:pt x="69" y="57"/>
                    </a:cubicBezTo>
                    <a:cubicBezTo>
                      <a:pt x="75" y="57"/>
                      <a:pt x="76" y="53"/>
                      <a:pt x="76" y="4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66" name="Rectangle 75"/>
              <p:cNvSpPr>
                <a:spLocks noChangeArrowheads="1"/>
              </p:cNvSpPr>
              <p:nvPr/>
            </p:nvSpPr>
            <p:spPr bwMode="auto">
              <a:xfrm>
                <a:off x="5293811" y="4082286"/>
                <a:ext cx="157235" cy="274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67" name="Rectangle 76"/>
              <p:cNvSpPr>
                <a:spLocks noChangeArrowheads="1"/>
              </p:cNvSpPr>
              <p:nvPr/>
            </p:nvSpPr>
            <p:spPr bwMode="auto">
              <a:xfrm>
                <a:off x="5298803" y="4142185"/>
                <a:ext cx="152243" cy="274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69" name="组合 168"/>
          <p:cNvGrpSpPr/>
          <p:nvPr/>
        </p:nvGrpSpPr>
        <p:grpSpPr>
          <a:xfrm>
            <a:off x="2802658" y="3237730"/>
            <a:ext cx="1176863" cy="988977"/>
            <a:chOff x="3054575" y="3875798"/>
            <a:chExt cx="1177016" cy="988977"/>
          </a:xfrm>
        </p:grpSpPr>
        <p:sp>
          <p:nvSpPr>
            <p:cNvPr id="2" name="Freeform 5"/>
            <p:cNvSpPr/>
            <p:nvPr/>
          </p:nvSpPr>
          <p:spPr bwMode="auto">
            <a:xfrm rot="6661043">
              <a:off x="3148594" y="3781779"/>
              <a:ext cx="988977" cy="1177016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68" name="Group 71"/>
            <p:cNvGrpSpPr/>
            <p:nvPr/>
          </p:nvGrpSpPr>
          <p:grpSpPr>
            <a:xfrm>
              <a:off x="3322342" y="4057581"/>
              <a:ext cx="455601" cy="571253"/>
              <a:chOff x="5106627" y="2260366"/>
              <a:chExt cx="324452" cy="406813"/>
            </a:xfrm>
            <a:solidFill>
              <a:schemeClr val="bg1"/>
            </a:solidFill>
          </p:grpSpPr>
          <p:sp>
            <p:nvSpPr>
              <p:cNvPr id="69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0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1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2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67" name="组合 166"/>
          <p:cNvGrpSpPr/>
          <p:nvPr/>
        </p:nvGrpSpPr>
        <p:grpSpPr>
          <a:xfrm>
            <a:off x="3878603" y="1572466"/>
            <a:ext cx="1113913" cy="1120450"/>
            <a:chOff x="3733000" y="1701884"/>
            <a:chExt cx="1254984" cy="1262184"/>
          </a:xfrm>
        </p:grpSpPr>
        <p:sp>
          <p:nvSpPr>
            <p:cNvPr id="17" name="Oval 19"/>
            <p:cNvSpPr/>
            <p:nvPr/>
          </p:nvSpPr>
          <p:spPr>
            <a:xfrm>
              <a:off x="3733000" y="1701884"/>
              <a:ext cx="1254984" cy="126218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73" name="Group 76"/>
            <p:cNvGrpSpPr/>
            <p:nvPr/>
          </p:nvGrpSpPr>
          <p:grpSpPr>
            <a:xfrm>
              <a:off x="4030664" y="2009636"/>
              <a:ext cx="732467" cy="644851"/>
              <a:chOff x="6040049" y="4182118"/>
              <a:chExt cx="521619" cy="459224"/>
            </a:xfrm>
            <a:solidFill>
              <a:schemeClr val="bg1"/>
            </a:solidFill>
          </p:grpSpPr>
          <p:sp>
            <p:nvSpPr>
              <p:cNvPr id="74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5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6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7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8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49" name="组合 148"/>
          <p:cNvGrpSpPr/>
          <p:nvPr/>
        </p:nvGrpSpPr>
        <p:grpSpPr>
          <a:xfrm>
            <a:off x="7358400" y="4349629"/>
            <a:ext cx="1176863" cy="988977"/>
            <a:chOff x="6977311" y="4556710"/>
            <a:chExt cx="1177016" cy="988977"/>
          </a:xfrm>
        </p:grpSpPr>
        <p:sp>
          <p:nvSpPr>
            <p:cNvPr id="4" name="Freeform 5"/>
            <p:cNvSpPr/>
            <p:nvPr/>
          </p:nvSpPr>
          <p:spPr bwMode="auto">
            <a:xfrm rot="14770904">
              <a:off x="7071330" y="4462691"/>
              <a:ext cx="988977" cy="1177016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79" name="Group 82"/>
            <p:cNvGrpSpPr/>
            <p:nvPr/>
          </p:nvGrpSpPr>
          <p:grpSpPr>
            <a:xfrm>
              <a:off x="7438275" y="4777839"/>
              <a:ext cx="429933" cy="465763"/>
              <a:chOff x="6941027" y="4788593"/>
              <a:chExt cx="359392" cy="389342"/>
            </a:xfrm>
            <a:solidFill>
              <a:schemeClr val="bg1"/>
            </a:solidFill>
          </p:grpSpPr>
          <p:sp>
            <p:nvSpPr>
              <p:cNvPr id="80" name="Freeform 132"/>
              <p:cNvSpPr/>
              <p:nvPr/>
            </p:nvSpPr>
            <p:spPr bwMode="auto">
              <a:xfrm>
                <a:off x="7018395" y="4880936"/>
                <a:ext cx="204654" cy="207151"/>
              </a:xfrm>
              <a:custGeom>
                <a:avLst/>
                <a:gdLst>
                  <a:gd name="T0" fmla="*/ 0 w 82"/>
                  <a:gd name="T1" fmla="*/ 29 h 83"/>
                  <a:gd name="T2" fmla="*/ 58 w 82"/>
                  <a:gd name="T3" fmla="*/ 29 h 83"/>
                  <a:gd name="T4" fmla="*/ 58 w 82"/>
                  <a:gd name="T5" fmla="*/ 83 h 83"/>
                  <a:gd name="T6" fmla="*/ 82 w 82"/>
                  <a:gd name="T7" fmla="*/ 83 h 83"/>
                  <a:gd name="T8" fmla="*/ 82 w 82"/>
                  <a:gd name="T9" fmla="*/ 0 h 83"/>
                  <a:gd name="T10" fmla="*/ 0 w 82"/>
                  <a:gd name="T11" fmla="*/ 0 h 83"/>
                  <a:gd name="T12" fmla="*/ 0 w 82"/>
                  <a:gd name="T13" fmla="*/ 29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83">
                    <a:moveTo>
                      <a:pt x="0" y="29"/>
                    </a:moveTo>
                    <a:lnTo>
                      <a:pt x="58" y="29"/>
                    </a:lnTo>
                    <a:lnTo>
                      <a:pt x="58" y="83"/>
                    </a:lnTo>
                    <a:lnTo>
                      <a:pt x="82" y="83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81" name="Freeform 133"/>
              <p:cNvSpPr/>
              <p:nvPr/>
            </p:nvSpPr>
            <p:spPr bwMode="auto">
              <a:xfrm>
                <a:off x="7093268" y="4788593"/>
                <a:ext cx="207151" cy="204654"/>
              </a:xfrm>
              <a:custGeom>
                <a:avLst/>
                <a:gdLst>
                  <a:gd name="T0" fmla="*/ 0 w 83"/>
                  <a:gd name="T1" fmla="*/ 0 h 82"/>
                  <a:gd name="T2" fmla="*/ 0 w 83"/>
                  <a:gd name="T3" fmla="*/ 29 h 82"/>
                  <a:gd name="T4" fmla="*/ 59 w 83"/>
                  <a:gd name="T5" fmla="*/ 29 h 82"/>
                  <a:gd name="T6" fmla="*/ 59 w 83"/>
                  <a:gd name="T7" fmla="*/ 82 h 82"/>
                  <a:gd name="T8" fmla="*/ 83 w 83"/>
                  <a:gd name="T9" fmla="*/ 82 h 82"/>
                  <a:gd name="T10" fmla="*/ 83 w 83"/>
                  <a:gd name="T11" fmla="*/ 0 h 82"/>
                  <a:gd name="T12" fmla="*/ 0 w 83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82">
                    <a:moveTo>
                      <a:pt x="0" y="0"/>
                    </a:moveTo>
                    <a:lnTo>
                      <a:pt x="0" y="29"/>
                    </a:lnTo>
                    <a:lnTo>
                      <a:pt x="59" y="29"/>
                    </a:lnTo>
                    <a:lnTo>
                      <a:pt x="59" y="82"/>
                    </a:lnTo>
                    <a:lnTo>
                      <a:pt x="83" y="82"/>
                    </a:lnTo>
                    <a:lnTo>
                      <a:pt x="8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82" name="Rectangle 134"/>
              <p:cNvSpPr>
                <a:spLocks noChangeArrowheads="1"/>
              </p:cNvSpPr>
              <p:nvPr/>
            </p:nvSpPr>
            <p:spPr bwMode="auto">
              <a:xfrm>
                <a:off x="6941027" y="4970784"/>
                <a:ext cx="207151" cy="20715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1" name="组合 150"/>
          <p:cNvGrpSpPr/>
          <p:nvPr/>
        </p:nvGrpSpPr>
        <p:grpSpPr>
          <a:xfrm>
            <a:off x="2882833" y="2181217"/>
            <a:ext cx="898669" cy="903944"/>
            <a:chOff x="7802183" y="1837715"/>
            <a:chExt cx="1005867" cy="1011639"/>
          </a:xfrm>
        </p:grpSpPr>
        <p:sp>
          <p:nvSpPr>
            <p:cNvPr id="20" name="Oval 22"/>
            <p:cNvSpPr/>
            <p:nvPr/>
          </p:nvSpPr>
          <p:spPr>
            <a:xfrm>
              <a:off x="7802183" y="1837715"/>
              <a:ext cx="1005867" cy="101163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83" name="Group 86"/>
            <p:cNvGrpSpPr/>
            <p:nvPr/>
          </p:nvGrpSpPr>
          <p:grpSpPr>
            <a:xfrm>
              <a:off x="8056973" y="2074711"/>
              <a:ext cx="498231" cy="561960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84" name="Freeform 147"/>
              <p:cNvSpPr/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85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86" name="Freeform 149"/>
              <p:cNvSpPr/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0" name="组合 149"/>
          <p:cNvGrpSpPr/>
          <p:nvPr/>
        </p:nvGrpSpPr>
        <p:grpSpPr>
          <a:xfrm>
            <a:off x="7235519" y="3464089"/>
            <a:ext cx="951287" cy="799416"/>
            <a:chOff x="7134197" y="3562820"/>
            <a:chExt cx="1067349" cy="896832"/>
          </a:xfrm>
        </p:grpSpPr>
        <p:sp>
          <p:nvSpPr>
            <p:cNvPr id="11" name="Freeform 13"/>
            <p:cNvSpPr/>
            <p:nvPr/>
          </p:nvSpPr>
          <p:spPr bwMode="auto">
            <a:xfrm rot="13670633">
              <a:off x="7219456" y="3477561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87" name="Group 90"/>
            <p:cNvGrpSpPr/>
            <p:nvPr/>
          </p:nvGrpSpPr>
          <p:grpSpPr>
            <a:xfrm>
              <a:off x="7470332" y="3685652"/>
              <a:ext cx="532703" cy="529200"/>
              <a:chOff x="6853673" y="3715407"/>
              <a:chExt cx="379359" cy="376864"/>
            </a:xfrm>
            <a:solidFill>
              <a:schemeClr val="bg1"/>
            </a:solidFill>
          </p:grpSpPr>
          <p:sp>
            <p:nvSpPr>
              <p:cNvPr id="88" name="Freeform 150"/>
              <p:cNvSpPr>
                <a:spLocks noEditPoints="1"/>
              </p:cNvSpPr>
              <p:nvPr/>
            </p:nvSpPr>
            <p:spPr bwMode="auto">
              <a:xfrm>
                <a:off x="6853673" y="3715407"/>
                <a:ext cx="379359" cy="376864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108 h 114"/>
                  <a:gd name="T12" fmla="*/ 6 w 114"/>
                  <a:gd name="T13" fmla="*/ 57 h 114"/>
                  <a:gd name="T14" fmla="*/ 57 w 114"/>
                  <a:gd name="T15" fmla="*/ 6 h 114"/>
                  <a:gd name="T16" fmla="*/ 108 w 114"/>
                  <a:gd name="T17" fmla="*/ 57 h 114"/>
                  <a:gd name="T18" fmla="*/ 57 w 114"/>
                  <a:gd name="T19" fmla="*/ 10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89" name="Rectangle 151"/>
              <p:cNvSpPr>
                <a:spLocks noChangeArrowheads="1"/>
              </p:cNvSpPr>
              <p:nvPr/>
            </p:nvSpPr>
            <p:spPr bwMode="auto">
              <a:xfrm>
                <a:off x="6998429" y="3987447"/>
                <a:ext cx="22463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0" name="Rectangle 152"/>
              <p:cNvSpPr>
                <a:spLocks noChangeArrowheads="1"/>
              </p:cNvSpPr>
              <p:nvPr/>
            </p:nvSpPr>
            <p:spPr bwMode="auto">
              <a:xfrm>
                <a:off x="7033370" y="3987447"/>
                <a:ext cx="19966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1" name="Rectangle 153"/>
              <p:cNvSpPr>
                <a:spLocks noChangeArrowheads="1"/>
              </p:cNvSpPr>
              <p:nvPr/>
            </p:nvSpPr>
            <p:spPr bwMode="auto">
              <a:xfrm>
                <a:off x="7068311" y="3987447"/>
                <a:ext cx="19966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2" name="Freeform 154"/>
              <p:cNvSpPr/>
              <p:nvPr/>
            </p:nvSpPr>
            <p:spPr bwMode="auto">
              <a:xfrm>
                <a:off x="6970976" y="3822725"/>
                <a:ext cx="82362" cy="84857"/>
              </a:xfrm>
              <a:custGeom>
                <a:avLst/>
                <a:gdLst>
                  <a:gd name="T0" fmla="*/ 19 w 25"/>
                  <a:gd name="T1" fmla="*/ 22 h 25"/>
                  <a:gd name="T2" fmla="*/ 22 w 25"/>
                  <a:gd name="T3" fmla="*/ 25 h 25"/>
                  <a:gd name="T4" fmla="*/ 25 w 25"/>
                  <a:gd name="T5" fmla="*/ 22 h 25"/>
                  <a:gd name="T6" fmla="*/ 22 w 25"/>
                  <a:gd name="T7" fmla="*/ 19 h 25"/>
                  <a:gd name="T8" fmla="*/ 21 w 25"/>
                  <a:gd name="T9" fmla="*/ 19 h 25"/>
                  <a:gd name="T10" fmla="*/ 0 w 25"/>
                  <a:gd name="T11" fmla="*/ 0 h 25"/>
                  <a:gd name="T12" fmla="*/ 19 w 25"/>
                  <a:gd name="T13" fmla="*/ 22 h 25"/>
                  <a:gd name="T14" fmla="*/ 19 w 25"/>
                  <a:gd name="T15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3" name="Freeform 155"/>
              <p:cNvSpPr/>
              <p:nvPr/>
            </p:nvSpPr>
            <p:spPr bwMode="auto">
              <a:xfrm>
                <a:off x="6921060" y="3987447"/>
                <a:ext cx="22463" cy="19966"/>
              </a:xfrm>
              <a:custGeom>
                <a:avLst/>
                <a:gdLst>
                  <a:gd name="T0" fmla="*/ 0 w 9"/>
                  <a:gd name="T1" fmla="*/ 6 h 8"/>
                  <a:gd name="T2" fmla="*/ 3 w 9"/>
                  <a:gd name="T3" fmla="*/ 8 h 8"/>
                  <a:gd name="T4" fmla="*/ 9 w 9"/>
                  <a:gd name="T5" fmla="*/ 1 h 8"/>
                  <a:gd name="T6" fmla="*/ 7 w 9"/>
                  <a:gd name="T7" fmla="*/ 0 h 8"/>
                  <a:gd name="T8" fmla="*/ 0 w 9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4" name="Freeform 156"/>
              <p:cNvSpPr/>
              <p:nvPr/>
            </p:nvSpPr>
            <p:spPr bwMode="auto">
              <a:xfrm>
                <a:off x="6901094" y="3942523"/>
                <a:ext cx="27454" cy="14975"/>
              </a:xfrm>
              <a:custGeom>
                <a:avLst/>
                <a:gdLst>
                  <a:gd name="T0" fmla="*/ 9 w 11"/>
                  <a:gd name="T1" fmla="*/ 0 h 6"/>
                  <a:gd name="T2" fmla="*/ 0 w 11"/>
                  <a:gd name="T3" fmla="*/ 3 h 6"/>
                  <a:gd name="T4" fmla="*/ 1 w 11"/>
                  <a:gd name="T5" fmla="*/ 6 h 6"/>
                  <a:gd name="T6" fmla="*/ 11 w 11"/>
                  <a:gd name="T7" fmla="*/ 3 h 6"/>
                  <a:gd name="T8" fmla="*/ 9 w 11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5" name="Freeform 157"/>
              <p:cNvSpPr/>
              <p:nvPr/>
            </p:nvSpPr>
            <p:spPr bwMode="auto">
              <a:xfrm>
                <a:off x="6933538" y="3790281"/>
                <a:ext cx="19966" cy="22463"/>
              </a:xfrm>
              <a:custGeom>
                <a:avLst/>
                <a:gdLst>
                  <a:gd name="T0" fmla="*/ 0 w 8"/>
                  <a:gd name="T1" fmla="*/ 3 h 9"/>
                  <a:gd name="T2" fmla="*/ 7 w 8"/>
                  <a:gd name="T3" fmla="*/ 9 h 9"/>
                  <a:gd name="T4" fmla="*/ 8 w 8"/>
                  <a:gd name="T5" fmla="*/ 7 h 9"/>
                  <a:gd name="T6" fmla="*/ 2 w 8"/>
                  <a:gd name="T7" fmla="*/ 0 h 9"/>
                  <a:gd name="T8" fmla="*/ 0 w 8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6" name="Freeform 158"/>
              <p:cNvSpPr/>
              <p:nvPr/>
            </p:nvSpPr>
            <p:spPr bwMode="auto">
              <a:xfrm>
                <a:off x="6903589" y="3840196"/>
                <a:ext cx="27454" cy="12480"/>
              </a:xfrm>
              <a:custGeom>
                <a:avLst/>
                <a:gdLst>
                  <a:gd name="T0" fmla="*/ 11 w 11"/>
                  <a:gd name="T1" fmla="*/ 3 h 5"/>
                  <a:gd name="T2" fmla="*/ 2 w 11"/>
                  <a:gd name="T3" fmla="*/ 0 h 5"/>
                  <a:gd name="T4" fmla="*/ 0 w 11"/>
                  <a:gd name="T5" fmla="*/ 3 h 5"/>
                  <a:gd name="T6" fmla="*/ 10 w 11"/>
                  <a:gd name="T7" fmla="*/ 5 h 5"/>
                  <a:gd name="T8" fmla="*/ 11 w 11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7" name="Rectangle 159"/>
              <p:cNvSpPr>
                <a:spLocks noChangeArrowheads="1"/>
              </p:cNvSpPr>
              <p:nvPr/>
            </p:nvSpPr>
            <p:spPr bwMode="auto">
              <a:xfrm>
                <a:off x="7040858" y="3750348"/>
                <a:ext cx="7488" cy="22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8" name="Freeform 160"/>
              <p:cNvSpPr/>
              <p:nvPr/>
            </p:nvSpPr>
            <p:spPr bwMode="auto">
              <a:xfrm>
                <a:off x="6973471" y="3760331"/>
                <a:ext cx="17471" cy="22463"/>
              </a:xfrm>
              <a:custGeom>
                <a:avLst/>
                <a:gdLst>
                  <a:gd name="T0" fmla="*/ 7 w 7"/>
                  <a:gd name="T1" fmla="*/ 8 h 9"/>
                  <a:gd name="T2" fmla="*/ 3 w 7"/>
                  <a:gd name="T3" fmla="*/ 0 h 9"/>
                  <a:gd name="T4" fmla="*/ 0 w 7"/>
                  <a:gd name="T5" fmla="*/ 2 h 9"/>
                  <a:gd name="T6" fmla="*/ 4 w 7"/>
                  <a:gd name="T7" fmla="*/ 9 h 9"/>
                  <a:gd name="T8" fmla="*/ 7 w 7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9" name="Freeform 161"/>
              <p:cNvSpPr/>
              <p:nvPr/>
            </p:nvSpPr>
            <p:spPr bwMode="auto">
              <a:xfrm>
                <a:off x="7088277" y="3760331"/>
                <a:ext cx="12480" cy="27454"/>
              </a:xfrm>
              <a:custGeom>
                <a:avLst/>
                <a:gdLst>
                  <a:gd name="T0" fmla="*/ 0 w 5"/>
                  <a:gd name="T1" fmla="*/ 9 h 11"/>
                  <a:gd name="T2" fmla="*/ 2 w 5"/>
                  <a:gd name="T3" fmla="*/ 11 h 11"/>
                  <a:gd name="T4" fmla="*/ 5 w 5"/>
                  <a:gd name="T5" fmla="*/ 2 h 11"/>
                  <a:gd name="T6" fmla="*/ 2 w 5"/>
                  <a:gd name="T7" fmla="*/ 0 h 11"/>
                  <a:gd name="T8" fmla="*/ 0 w 5"/>
                  <a:gd name="T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00" name="Freeform 162"/>
              <p:cNvSpPr/>
              <p:nvPr/>
            </p:nvSpPr>
            <p:spPr bwMode="auto">
              <a:xfrm>
                <a:off x="7130706" y="3987447"/>
                <a:ext cx="22463" cy="19966"/>
              </a:xfrm>
              <a:custGeom>
                <a:avLst/>
                <a:gdLst>
                  <a:gd name="T0" fmla="*/ 0 w 9"/>
                  <a:gd name="T1" fmla="*/ 1 h 8"/>
                  <a:gd name="T2" fmla="*/ 8 w 9"/>
                  <a:gd name="T3" fmla="*/ 8 h 8"/>
                  <a:gd name="T4" fmla="*/ 9 w 9"/>
                  <a:gd name="T5" fmla="*/ 6 h 8"/>
                  <a:gd name="T6" fmla="*/ 3 w 9"/>
                  <a:gd name="T7" fmla="*/ 0 h 8"/>
                  <a:gd name="T8" fmla="*/ 0 w 9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01" name="Freeform 163"/>
              <p:cNvSpPr/>
              <p:nvPr/>
            </p:nvSpPr>
            <p:spPr bwMode="auto">
              <a:xfrm>
                <a:off x="7158159" y="3942523"/>
                <a:ext cx="24958" cy="14975"/>
              </a:xfrm>
              <a:custGeom>
                <a:avLst/>
                <a:gdLst>
                  <a:gd name="T0" fmla="*/ 0 w 10"/>
                  <a:gd name="T1" fmla="*/ 3 h 6"/>
                  <a:gd name="T2" fmla="*/ 9 w 10"/>
                  <a:gd name="T3" fmla="*/ 6 h 6"/>
                  <a:gd name="T4" fmla="*/ 10 w 10"/>
                  <a:gd name="T5" fmla="*/ 3 h 6"/>
                  <a:gd name="T6" fmla="*/ 1 w 10"/>
                  <a:gd name="T7" fmla="*/ 0 h 6"/>
                  <a:gd name="T8" fmla="*/ 0 w 1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02" name="Freeform 164"/>
              <p:cNvSpPr/>
              <p:nvPr/>
            </p:nvSpPr>
            <p:spPr bwMode="auto">
              <a:xfrm>
                <a:off x="7128209" y="3790281"/>
                <a:ext cx="22463" cy="22463"/>
              </a:xfrm>
              <a:custGeom>
                <a:avLst/>
                <a:gdLst>
                  <a:gd name="T0" fmla="*/ 9 w 9"/>
                  <a:gd name="T1" fmla="*/ 3 h 9"/>
                  <a:gd name="T2" fmla="*/ 8 w 9"/>
                  <a:gd name="T3" fmla="*/ 0 h 9"/>
                  <a:gd name="T4" fmla="*/ 0 w 9"/>
                  <a:gd name="T5" fmla="*/ 7 h 9"/>
                  <a:gd name="T6" fmla="*/ 2 w 9"/>
                  <a:gd name="T7" fmla="*/ 9 h 9"/>
                  <a:gd name="T8" fmla="*/ 9 w 9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03" name="Freeform 165"/>
              <p:cNvSpPr/>
              <p:nvPr/>
            </p:nvSpPr>
            <p:spPr bwMode="auto">
              <a:xfrm>
                <a:off x="7153167" y="3840196"/>
                <a:ext cx="27454" cy="12480"/>
              </a:xfrm>
              <a:custGeom>
                <a:avLst/>
                <a:gdLst>
                  <a:gd name="T0" fmla="*/ 10 w 11"/>
                  <a:gd name="T1" fmla="*/ 0 h 5"/>
                  <a:gd name="T2" fmla="*/ 0 w 11"/>
                  <a:gd name="T3" fmla="*/ 3 h 5"/>
                  <a:gd name="T4" fmla="*/ 2 w 11"/>
                  <a:gd name="T5" fmla="*/ 5 h 5"/>
                  <a:gd name="T6" fmla="*/ 11 w 11"/>
                  <a:gd name="T7" fmla="*/ 3 h 5"/>
                  <a:gd name="T8" fmla="*/ 10 w 11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04" name="Rectangle 166"/>
              <p:cNvSpPr>
                <a:spLocks noChangeArrowheads="1"/>
              </p:cNvSpPr>
              <p:nvPr/>
            </p:nvSpPr>
            <p:spPr bwMode="auto">
              <a:xfrm>
                <a:off x="6893606" y="3890112"/>
                <a:ext cx="24958" cy="7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05" name="Rectangle 167"/>
              <p:cNvSpPr>
                <a:spLocks noChangeArrowheads="1"/>
              </p:cNvSpPr>
              <p:nvPr/>
            </p:nvSpPr>
            <p:spPr bwMode="auto">
              <a:xfrm>
                <a:off x="7170638" y="3892607"/>
                <a:ext cx="27454" cy="7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63" name="组合 162"/>
          <p:cNvGrpSpPr/>
          <p:nvPr/>
        </p:nvGrpSpPr>
        <p:grpSpPr>
          <a:xfrm>
            <a:off x="2607158" y="4397535"/>
            <a:ext cx="1005736" cy="1011639"/>
            <a:chOff x="2166243" y="4454031"/>
            <a:chExt cx="1005867" cy="1011639"/>
          </a:xfrm>
        </p:grpSpPr>
        <p:sp>
          <p:nvSpPr>
            <p:cNvPr id="19" name="Oval 21"/>
            <p:cNvSpPr/>
            <p:nvPr/>
          </p:nvSpPr>
          <p:spPr>
            <a:xfrm>
              <a:off x="2166243" y="4454031"/>
              <a:ext cx="1005867" cy="101163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106" name="Group 109"/>
            <p:cNvGrpSpPr/>
            <p:nvPr/>
          </p:nvGrpSpPr>
          <p:grpSpPr>
            <a:xfrm>
              <a:off x="2449088" y="4726893"/>
              <a:ext cx="420556" cy="546721"/>
              <a:chOff x="6421904" y="4798576"/>
              <a:chExt cx="299494" cy="389342"/>
            </a:xfrm>
            <a:solidFill>
              <a:schemeClr val="bg1"/>
            </a:solidFill>
          </p:grpSpPr>
          <p:sp>
            <p:nvSpPr>
              <p:cNvPr id="107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08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46" name="组合 145"/>
          <p:cNvGrpSpPr/>
          <p:nvPr/>
        </p:nvGrpSpPr>
        <p:grpSpPr>
          <a:xfrm>
            <a:off x="9381219" y="2437419"/>
            <a:ext cx="715623" cy="719823"/>
            <a:chOff x="9105498" y="2506757"/>
            <a:chExt cx="715716" cy="719823"/>
          </a:xfrm>
        </p:grpSpPr>
        <p:sp>
          <p:nvSpPr>
            <p:cNvPr id="27" name="Oval 30"/>
            <p:cNvSpPr/>
            <p:nvPr/>
          </p:nvSpPr>
          <p:spPr>
            <a:xfrm>
              <a:off x="9105498" y="2506757"/>
              <a:ext cx="715716" cy="71982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109" name="Group 112"/>
            <p:cNvGrpSpPr/>
            <p:nvPr/>
          </p:nvGrpSpPr>
          <p:grpSpPr>
            <a:xfrm>
              <a:off x="9196783" y="2648503"/>
              <a:ext cx="536205" cy="436325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110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11" name="Freeform 6"/>
              <p:cNvSpPr/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12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3" name="组合 152"/>
          <p:cNvGrpSpPr/>
          <p:nvPr/>
        </p:nvGrpSpPr>
        <p:grpSpPr>
          <a:xfrm>
            <a:off x="8518401" y="2157684"/>
            <a:ext cx="715623" cy="719823"/>
            <a:chOff x="5782365" y="1289814"/>
            <a:chExt cx="715716" cy="719823"/>
          </a:xfrm>
        </p:grpSpPr>
        <p:sp>
          <p:nvSpPr>
            <p:cNvPr id="26" name="Oval 29"/>
            <p:cNvSpPr/>
            <p:nvPr/>
          </p:nvSpPr>
          <p:spPr>
            <a:xfrm>
              <a:off x="5782365" y="1289814"/>
              <a:ext cx="715716" cy="71982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113" name="Group 116"/>
            <p:cNvGrpSpPr/>
            <p:nvPr/>
          </p:nvGrpSpPr>
          <p:grpSpPr>
            <a:xfrm>
              <a:off x="5956522" y="1465130"/>
              <a:ext cx="396023" cy="393745"/>
              <a:chOff x="2306360" y="1306978"/>
              <a:chExt cx="434268" cy="431771"/>
            </a:xfrm>
            <a:solidFill>
              <a:schemeClr val="bg1"/>
            </a:solidFill>
          </p:grpSpPr>
          <p:sp>
            <p:nvSpPr>
              <p:cNvPr id="114" name="Freeform 8"/>
              <p:cNvSpPr/>
              <p:nvPr/>
            </p:nvSpPr>
            <p:spPr bwMode="auto">
              <a:xfrm>
                <a:off x="2306360" y="1623943"/>
                <a:ext cx="114806" cy="114806"/>
              </a:xfrm>
              <a:custGeom>
                <a:avLst/>
                <a:gdLst>
                  <a:gd name="T0" fmla="*/ 21 w 46"/>
                  <a:gd name="T1" fmla="*/ 0 h 46"/>
                  <a:gd name="T2" fmla="*/ 0 w 46"/>
                  <a:gd name="T3" fmla="*/ 46 h 46"/>
                  <a:gd name="T4" fmla="*/ 46 w 46"/>
                  <a:gd name="T5" fmla="*/ 25 h 46"/>
                  <a:gd name="T6" fmla="*/ 46 w 46"/>
                  <a:gd name="T7" fmla="*/ 26 h 46"/>
                  <a:gd name="T8" fmla="*/ 21 w 46"/>
                  <a:gd name="T9" fmla="*/ 0 h 46"/>
                  <a:gd name="T10" fmla="*/ 21 w 46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46">
                    <a:moveTo>
                      <a:pt x="21" y="0"/>
                    </a:moveTo>
                    <a:lnTo>
                      <a:pt x="0" y="46"/>
                    </a:lnTo>
                    <a:lnTo>
                      <a:pt x="46" y="25"/>
                    </a:lnTo>
                    <a:lnTo>
                      <a:pt x="46" y="26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15" name="Freeform 9"/>
              <p:cNvSpPr/>
              <p:nvPr/>
            </p:nvSpPr>
            <p:spPr bwMode="auto">
              <a:xfrm>
                <a:off x="2371251" y="1344415"/>
                <a:ext cx="289511" cy="292007"/>
              </a:xfrm>
              <a:custGeom>
                <a:avLst/>
                <a:gdLst>
                  <a:gd name="T0" fmla="*/ 105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5 w 116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17">
                    <a:moveTo>
                      <a:pt x="105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16" name="Freeform 10"/>
              <p:cNvSpPr/>
              <p:nvPr/>
            </p:nvSpPr>
            <p:spPr bwMode="auto">
              <a:xfrm>
                <a:off x="2411183" y="1384348"/>
                <a:ext cx="289511" cy="292007"/>
              </a:xfrm>
              <a:custGeom>
                <a:avLst/>
                <a:gdLst>
                  <a:gd name="T0" fmla="*/ 107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7 w 116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17">
                    <a:moveTo>
                      <a:pt x="107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17" name="Freeform 11"/>
              <p:cNvSpPr/>
              <p:nvPr/>
            </p:nvSpPr>
            <p:spPr bwMode="auto">
              <a:xfrm>
                <a:off x="2653275" y="1306978"/>
                <a:ext cx="87353" cy="87353"/>
              </a:xfrm>
              <a:custGeom>
                <a:avLst/>
                <a:gdLst>
                  <a:gd name="T0" fmla="*/ 17 w 26"/>
                  <a:gd name="T1" fmla="*/ 8 h 26"/>
                  <a:gd name="T2" fmla="*/ 0 w 26"/>
                  <a:gd name="T3" fmla="*/ 7 h 26"/>
                  <a:gd name="T4" fmla="*/ 19 w 26"/>
                  <a:gd name="T5" fmla="*/ 26 h 26"/>
                  <a:gd name="T6" fmla="*/ 17 w 26"/>
                  <a:gd name="T7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26">
                    <a:moveTo>
                      <a:pt x="17" y="8"/>
                    </a:moveTo>
                    <a:cubicBezTo>
                      <a:pt x="9" y="0"/>
                      <a:pt x="0" y="7"/>
                      <a:pt x="0" y="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6" y="17"/>
                      <a:pt x="1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4" name="组合 153"/>
          <p:cNvGrpSpPr/>
          <p:nvPr/>
        </p:nvGrpSpPr>
        <p:grpSpPr>
          <a:xfrm>
            <a:off x="4762447" y="2602276"/>
            <a:ext cx="594320" cy="597808"/>
            <a:chOff x="5066650" y="1740741"/>
            <a:chExt cx="715716" cy="719823"/>
          </a:xfrm>
        </p:grpSpPr>
        <p:sp>
          <p:nvSpPr>
            <p:cNvPr id="23" name="Oval 25"/>
            <p:cNvSpPr/>
            <p:nvPr/>
          </p:nvSpPr>
          <p:spPr>
            <a:xfrm>
              <a:off x="5066650" y="1740741"/>
              <a:ext cx="715716" cy="71982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118" name="Group 121"/>
            <p:cNvGrpSpPr/>
            <p:nvPr/>
          </p:nvGrpSpPr>
          <p:grpSpPr>
            <a:xfrm>
              <a:off x="5260704" y="1942769"/>
              <a:ext cx="354901" cy="301399"/>
              <a:chOff x="2950272" y="1314466"/>
              <a:chExt cx="496661" cy="421788"/>
            </a:xfrm>
            <a:solidFill>
              <a:schemeClr val="bg1"/>
            </a:solidFill>
          </p:grpSpPr>
          <p:sp>
            <p:nvSpPr>
              <p:cNvPr id="119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20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21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22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23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24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9" name="组合 158"/>
          <p:cNvGrpSpPr/>
          <p:nvPr/>
        </p:nvGrpSpPr>
        <p:grpSpPr>
          <a:xfrm>
            <a:off x="5123544" y="3112497"/>
            <a:ext cx="751806" cy="894867"/>
            <a:chOff x="5317183" y="3513544"/>
            <a:chExt cx="751904" cy="894867"/>
          </a:xfrm>
        </p:grpSpPr>
        <p:sp>
          <p:nvSpPr>
            <p:cNvPr id="5" name="Freeform 6"/>
            <p:cNvSpPr/>
            <p:nvPr/>
          </p:nvSpPr>
          <p:spPr bwMode="auto">
            <a:xfrm rot="8673252">
              <a:off x="5317183" y="3513544"/>
              <a:ext cx="751904" cy="894867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25" name="Freeform 45"/>
            <p:cNvSpPr>
              <a:spLocks noEditPoints="1"/>
            </p:cNvSpPr>
            <p:nvPr/>
          </p:nvSpPr>
          <p:spPr bwMode="auto">
            <a:xfrm>
              <a:off x="5491642" y="3682404"/>
              <a:ext cx="337257" cy="434947"/>
            </a:xfrm>
            <a:custGeom>
              <a:avLst/>
              <a:gdLst>
                <a:gd name="T0" fmla="*/ 104 w 109"/>
                <a:gd name="T1" fmla="*/ 67 h 141"/>
                <a:gd name="T2" fmla="*/ 96 w 109"/>
                <a:gd name="T3" fmla="*/ 67 h 141"/>
                <a:gd name="T4" fmla="*/ 96 w 109"/>
                <a:gd name="T5" fmla="*/ 44 h 141"/>
                <a:gd name="T6" fmla="*/ 84 w 109"/>
                <a:gd name="T7" fmla="*/ 13 h 141"/>
                <a:gd name="T8" fmla="*/ 55 w 109"/>
                <a:gd name="T9" fmla="*/ 0 h 141"/>
                <a:gd name="T10" fmla="*/ 25 w 109"/>
                <a:gd name="T11" fmla="*/ 13 h 141"/>
                <a:gd name="T12" fmla="*/ 13 w 109"/>
                <a:gd name="T13" fmla="*/ 44 h 141"/>
                <a:gd name="T14" fmla="*/ 13 w 109"/>
                <a:gd name="T15" fmla="*/ 67 h 141"/>
                <a:gd name="T16" fmla="*/ 6 w 109"/>
                <a:gd name="T17" fmla="*/ 67 h 141"/>
                <a:gd name="T18" fmla="*/ 0 w 109"/>
                <a:gd name="T19" fmla="*/ 73 h 141"/>
                <a:gd name="T20" fmla="*/ 0 w 109"/>
                <a:gd name="T21" fmla="*/ 136 h 141"/>
                <a:gd name="T22" fmla="*/ 6 w 109"/>
                <a:gd name="T23" fmla="*/ 141 h 141"/>
                <a:gd name="T24" fmla="*/ 104 w 109"/>
                <a:gd name="T25" fmla="*/ 141 h 141"/>
                <a:gd name="T26" fmla="*/ 109 w 109"/>
                <a:gd name="T27" fmla="*/ 136 h 141"/>
                <a:gd name="T28" fmla="*/ 109 w 109"/>
                <a:gd name="T29" fmla="*/ 73 h 141"/>
                <a:gd name="T30" fmla="*/ 104 w 109"/>
                <a:gd name="T31" fmla="*/ 67 h 141"/>
                <a:gd name="T32" fmla="*/ 67 w 109"/>
                <a:gd name="T33" fmla="*/ 124 h 141"/>
                <a:gd name="T34" fmla="*/ 55 w 109"/>
                <a:gd name="T35" fmla="*/ 136 h 141"/>
                <a:gd name="T36" fmla="*/ 43 w 109"/>
                <a:gd name="T37" fmla="*/ 124 h 141"/>
                <a:gd name="T38" fmla="*/ 43 w 109"/>
                <a:gd name="T39" fmla="*/ 102 h 141"/>
                <a:gd name="T40" fmla="*/ 55 w 109"/>
                <a:gd name="T41" fmla="*/ 90 h 141"/>
                <a:gd name="T42" fmla="*/ 67 w 109"/>
                <a:gd name="T43" fmla="*/ 102 h 141"/>
                <a:gd name="T44" fmla="*/ 67 w 109"/>
                <a:gd name="T45" fmla="*/ 124 h 141"/>
                <a:gd name="T46" fmla="*/ 77 w 109"/>
                <a:gd name="T47" fmla="*/ 67 h 141"/>
                <a:gd name="T48" fmla="*/ 33 w 109"/>
                <a:gd name="T49" fmla="*/ 67 h 141"/>
                <a:gd name="T50" fmla="*/ 33 w 109"/>
                <a:gd name="T51" fmla="*/ 44 h 141"/>
                <a:gd name="T52" fmla="*/ 39 w 109"/>
                <a:gd name="T53" fmla="*/ 26 h 141"/>
                <a:gd name="T54" fmla="*/ 55 w 109"/>
                <a:gd name="T55" fmla="*/ 19 h 141"/>
                <a:gd name="T56" fmla="*/ 70 w 109"/>
                <a:gd name="T57" fmla="*/ 26 h 141"/>
                <a:gd name="T58" fmla="*/ 77 w 109"/>
                <a:gd name="T59" fmla="*/ 44 h 141"/>
                <a:gd name="T60" fmla="*/ 77 w 109"/>
                <a:gd name="T61" fmla="*/ 6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1">
                  <a:moveTo>
                    <a:pt x="104" y="67"/>
                  </a:moveTo>
                  <a:cubicBezTo>
                    <a:pt x="96" y="67"/>
                    <a:pt x="96" y="67"/>
                    <a:pt x="96" y="67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5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8" y="21"/>
                    <a:pt x="13" y="32"/>
                    <a:pt x="13" y="44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70"/>
                    <a:pt x="0" y="73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9"/>
                    <a:pt x="3" y="141"/>
                    <a:pt x="6" y="141"/>
                  </a:cubicBezTo>
                  <a:cubicBezTo>
                    <a:pt x="104" y="141"/>
                    <a:pt x="104" y="141"/>
                    <a:pt x="104" y="141"/>
                  </a:cubicBezTo>
                  <a:cubicBezTo>
                    <a:pt x="107" y="141"/>
                    <a:pt x="109" y="139"/>
                    <a:pt x="109" y="136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7" y="67"/>
                    <a:pt x="104" y="67"/>
                  </a:cubicBezTo>
                  <a:close/>
                  <a:moveTo>
                    <a:pt x="67" y="124"/>
                  </a:moveTo>
                  <a:cubicBezTo>
                    <a:pt x="67" y="130"/>
                    <a:pt x="61" y="136"/>
                    <a:pt x="55" y="136"/>
                  </a:cubicBezTo>
                  <a:cubicBezTo>
                    <a:pt x="48" y="136"/>
                    <a:pt x="43" y="130"/>
                    <a:pt x="43" y="124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95"/>
                    <a:pt x="48" y="90"/>
                    <a:pt x="55" y="90"/>
                  </a:cubicBezTo>
                  <a:cubicBezTo>
                    <a:pt x="61" y="90"/>
                    <a:pt x="67" y="95"/>
                    <a:pt x="67" y="102"/>
                  </a:cubicBezTo>
                  <a:lnTo>
                    <a:pt x="67" y="124"/>
                  </a:lnTo>
                  <a:close/>
                  <a:moveTo>
                    <a:pt x="77" y="67"/>
                  </a:moveTo>
                  <a:cubicBezTo>
                    <a:pt x="33" y="67"/>
                    <a:pt x="33" y="67"/>
                    <a:pt x="33" y="67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37"/>
                    <a:pt x="35" y="31"/>
                    <a:pt x="39" y="26"/>
                  </a:cubicBezTo>
                  <a:cubicBezTo>
                    <a:pt x="44" y="22"/>
                    <a:pt x="49" y="19"/>
                    <a:pt x="55" y="19"/>
                  </a:cubicBezTo>
                  <a:cubicBezTo>
                    <a:pt x="61" y="19"/>
                    <a:pt x="66" y="22"/>
                    <a:pt x="70" y="26"/>
                  </a:cubicBezTo>
                  <a:cubicBezTo>
                    <a:pt x="74" y="31"/>
                    <a:pt x="77" y="37"/>
                    <a:pt x="77" y="44"/>
                  </a:cubicBezTo>
                  <a:lnTo>
                    <a:pt x="77" y="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2005420" y="2783999"/>
            <a:ext cx="715623" cy="719823"/>
            <a:chOff x="1601908" y="3794458"/>
            <a:chExt cx="715716" cy="719823"/>
          </a:xfrm>
        </p:grpSpPr>
        <p:sp>
          <p:nvSpPr>
            <p:cNvPr id="25" name="Oval 28"/>
            <p:cNvSpPr/>
            <p:nvPr/>
          </p:nvSpPr>
          <p:spPr>
            <a:xfrm>
              <a:off x="1601908" y="3794458"/>
              <a:ext cx="715716" cy="7198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126" name="Group 130"/>
            <p:cNvGrpSpPr/>
            <p:nvPr/>
          </p:nvGrpSpPr>
          <p:grpSpPr>
            <a:xfrm>
              <a:off x="1736673" y="3930750"/>
              <a:ext cx="453185" cy="445993"/>
              <a:chOff x="1587575" y="2265358"/>
              <a:chExt cx="314468" cy="309477"/>
            </a:xfrm>
            <a:solidFill>
              <a:schemeClr val="bg1"/>
            </a:solidFill>
          </p:grpSpPr>
          <p:sp>
            <p:nvSpPr>
              <p:cNvPr id="127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28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66" name="组合 165"/>
          <p:cNvGrpSpPr/>
          <p:nvPr/>
        </p:nvGrpSpPr>
        <p:grpSpPr>
          <a:xfrm>
            <a:off x="7668007" y="1666510"/>
            <a:ext cx="715623" cy="719823"/>
            <a:chOff x="2953653" y="2129531"/>
            <a:chExt cx="715716" cy="719823"/>
          </a:xfrm>
        </p:grpSpPr>
        <p:sp>
          <p:nvSpPr>
            <p:cNvPr id="24" name="Oval 27"/>
            <p:cNvSpPr/>
            <p:nvPr/>
          </p:nvSpPr>
          <p:spPr>
            <a:xfrm>
              <a:off x="2953653" y="2129531"/>
              <a:ext cx="715716" cy="71982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129" name="Group 133"/>
            <p:cNvGrpSpPr/>
            <p:nvPr/>
          </p:nvGrpSpPr>
          <p:grpSpPr>
            <a:xfrm>
              <a:off x="3154439" y="2319423"/>
              <a:ext cx="314140" cy="357472"/>
              <a:chOff x="2927811" y="2108124"/>
              <a:chExt cx="361887" cy="411804"/>
            </a:xfrm>
            <a:solidFill>
              <a:schemeClr val="bg1"/>
            </a:solidFill>
          </p:grpSpPr>
          <p:sp>
            <p:nvSpPr>
              <p:cNvPr id="130" name="Freeform 68"/>
              <p:cNvSpPr>
                <a:spLocks noEditPoints="1"/>
              </p:cNvSpPr>
              <p:nvPr/>
            </p:nvSpPr>
            <p:spPr bwMode="auto">
              <a:xfrm>
                <a:off x="2927811" y="2108124"/>
                <a:ext cx="164722" cy="299494"/>
              </a:xfrm>
              <a:custGeom>
                <a:avLst/>
                <a:gdLst>
                  <a:gd name="T0" fmla="*/ 50 w 50"/>
                  <a:gd name="T1" fmla="*/ 83 h 90"/>
                  <a:gd name="T2" fmla="*/ 50 w 50"/>
                  <a:gd name="T3" fmla="*/ 7 h 90"/>
                  <a:gd name="T4" fmla="*/ 44 w 50"/>
                  <a:gd name="T5" fmla="*/ 0 h 90"/>
                  <a:gd name="T6" fmla="*/ 6 w 50"/>
                  <a:gd name="T7" fmla="*/ 0 h 90"/>
                  <a:gd name="T8" fmla="*/ 0 w 50"/>
                  <a:gd name="T9" fmla="*/ 7 h 90"/>
                  <a:gd name="T10" fmla="*/ 0 w 50"/>
                  <a:gd name="T11" fmla="*/ 83 h 90"/>
                  <a:gd name="T12" fmla="*/ 6 w 50"/>
                  <a:gd name="T13" fmla="*/ 90 h 90"/>
                  <a:gd name="T14" fmla="*/ 44 w 50"/>
                  <a:gd name="T15" fmla="*/ 90 h 90"/>
                  <a:gd name="T16" fmla="*/ 50 w 50"/>
                  <a:gd name="T17" fmla="*/ 83 h 90"/>
                  <a:gd name="T18" fmla="*/ 39 w 50"/>
                  <a:gd name="T19" fmla="*/ 5 h 90"/>
                  <a:gd name="T20" fmla="*/ 41 w 50"/>
                  <a:gd name="T21" fmla="*/ 6 h 90"/>
                  <a:gd name="T22" fmla="*/ 39 w 50"/>
                  <a:gd name="T23" fmla="*/ 8 h 90"/>
                  <a:gd name="T24" fmla="*/ 38 w 50"/>
                  <a:gd name="T25" fmla="*/ 6 h 90"/>
                  <a:gd name="T26" fmla="*/ 39 w 50"/>
                  <a:gd name="T27" fmla="*/ 5 h 90"/>
                  <a:gd name="T28" fmla="*/ 16 w 50"/>
                  <a:gd name="T29" fmla="*/ 5 h 90"/>
                  <a:gd name="T30" fmla="*/ 34 w 50"/>
                  <a:gd name="T31" fmla="*/ 5 h 90"/>
                  <a:gd name="T32" fmla="*/ 34 w 50"/>
                  <a:gd name="T33" fmla="*/ 7 h 90"/>
                  <a:gd name="T34" fmla="*/ 16 w 50"/>
                  <a:gd name="T35" fmla="*/ 7 h 90"/>
                  <a:gd name="T36" fmla="*/ 16 w 50"/>
                  <a:gd name="T37" fmla="*/ 5 h 90"/>
                  <a:gd name="T38" fmla="*/ 5 w 50"/>
                  <a:gd name="T39" fmla="*/ 69 h 90"/>
                  <a:gd name="T40" fmla="*/ 5 w 50"/>
                  <a:gd name="T41" fmla="*/ 11 h 90"/>
                  <a:gd name="T42" fmla="*/ 45 w 50"/>
                  <a:gd name="T43" fmla="*/ 11 h 90"/>
                  <a:gd name="T44" fmla="*/ 45 w 50"/>
                  <a:gd name="T45" fmla="*/ 69 h 90"/>
                  <a:gd name="T46" fmla="*/ 5 w 50"/>
                  <a:gd name="T47" fmla="*/ 69 h 90"/>
                  <a:gd name="T48" fmla="*/ 25 w 50"/>
                  <a:gd name="T49" fmla="*/ 83 h 90"/>
                  <a:gd name="T50" fmla="*/ 21 w 50"/>
                  <a:gd name="T51" fmla="*/ 79 h 90"/>
                  <a:gd name="T52" fmla="*/ 25 w 50"/>
                  <a:gd name="T53" fmla="*/ 75 h 90"/>
                  <a:gd name="T54" fmla="*/ 29 w 50"/>
                  <a:gd name="T55" fmla="*/ 79 h 90"/>
                  <a:gd name="T56" fmla="*/ 25 w 50"/>
                  <a:gd name="T57" fmla="*/ 8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90">
                    <a:moveTo>
                      <a:pt x="50" y="83"/>
                    </a:moveTo>
                    <a:cubicBezTo>
                      <a:pt x="50" y="7"/>
                      <a:pt x="50" y="7"/>
                      <a:pt x="50" y="7"/>
                    </a:cubicBezTo>
                    <a:cubicBezTo>
                      <a:pt x="50" y="3"/>
                      <a:pt x="47" y="0"/>
                      <a:pt x="4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6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7" y="90"/>
                      <a:pt x="50" y="87"/>
                      <a:pt x="50" y="83"/>
                    </a:cubicBezTo>
                    <a:close/>
                    <a:moveTo>
                      <a:pt x="39" y="5"/>
                    </a:moveTo>
                    <a:cubicBezTo>
                      <a:pt x="40" y="5"/>
                      <a:pt x="41" y="5"/>
                      <a:pt x="41" y="6"/>
                    </a:cubicBezTo>
                    <a:cubicBezTo>
                      <a:pt x="41" y="7"/>
                      <a:pt x="40" y="8"/>
                      <a:pt x="39" y="8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9" y="5"/>
                    </a:cubicBezTo>
                    <a:close/>
                    <a:moveTo>
                      <a:pt x="16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6" y="7"/>
                      <a:pt x="16" y="7"/>
                      <a:pt x="16" y="7"/>
                    </a:cubicBezTo>
                    <a:lnTo>
                      <a:pt x="16" y="5"/>
                    </a:lnTo>
                    <a:close/>
                    <a:moveTo>
                      <a:pt x="5" y="69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69"/>
                      <a:pt x="45" y="69"/>
                      <a:pt x="45" y="69"/>
                    </a:cubicBezTo>
                    <a:lnTo>
                      <a:pt x="5" y="69"/>
                    </a:lnTo>
                    <a:close/>
                    <a:moveTo>
                      <a:pt x="25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5" y="75"/>
                    </a:cubicBezTo>
                    <a:cubicBezTo>
                      <a:pt x="27" y="75"/>
                      <a:pt x="29" y="77"/>
                      <a:pt x="29" y="79"/>
                    </a:cubicBezTo>
                    <a:cubicBezTo>
                      <a:pt x="29" y="81"/>
                      <a:pt x="27" y="83"/>
                      <a:pt x="2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31" name="Freeform 69"/>
              <p:cNvSpPr>
                <a:spLocks noEditPoints="1"/>
              </p:cNvSpPr>
              <p:nvPr/>
            </p:nvSpPr>
            <p:spPr bwMode="auto">
              <a:xfrm>
                <a:off x="3119985" y="2220434"/>
                <a:ext cx="169713" cy="299494"/>
              </a:xfrm>
              <a:custGeom>
                <a:avLst/>
                <a:gdLst>
                  <a:gd name="T0" fmla="*/ 44 w 51"/>
                  <a:gd name="T1" fmla="*/ 0 h 90"/>
                  <a:gd name="T2" fmla="*/ 7 w 51"/>
                  <a:gd name="T3" fmla="*/ 0 h 90"/>
                  <a:gd name="T4" fmla="*/ 0 w 51"/>
                  <a:gd name="T5" fmla="*/ 7 h 90"/>
                  <a:gd name="T6" fmla="*/ 0 w 51"/>
                  <a:gd name="T7" fmla="*/ 83 h 90"/>
                  <a:gd name="T8" fmla="*/ 7 w 51"/>
                  <a:gd name="T9" fmla="*/ 90 h 90"/>
                  <a:gd name="T10" fmla="*/ 44 w 51"/>
                  <a:gd name="T11" fmla="*/ 90 h 90"/>
                  <a:gd name="T12" fmla="*/ 51 w 51"/>
                  <a:gd name="T13" fmla="*/ 83 h 90"/>
                  <a:gd name="T14" fmla="*/ 51 w 51"/>
                  <a:gd name="T15" fmla="*/ 7 h 90"/>
                  <a:gd name="T16" fmla="*/ 44 w 51"/>
                  <a:gd name="T17" fmla="*/ 0 h 90"/>
                  <a:gd name="T18" fmla="*/ 40 w 51"/>
                  <a:gd name="T19" fmla="*/ 5 h 90"/>
                  <a:gd name="T20" fmla="*/ 42 w 51"/>
                  <a:gd name="T21" fmla="*/ 6 h 90"/>
                  <a:gd name="T22" fmla="*/ 40 w 51"/>
                  <a:gd name="T23" fmla="*/ 8 h 90"/>
                  <a:gd name="T24" fmla="*/ 38 w 51"/>
                  <a:gd name="T25" fmla="*/ 6 h 90"/>
                  <a:gd name="T26" fmla="*/ 40 w 51"/>
                  <a:gd name="T27" fmla="*/ 5 h 90"/>
                  <a:gd name="T28" fmla="*/ 17 w 51"/>
                  <a:gd name="T29" fmla="*/ 5 h 90"/>
                  <a:gd name="T30" fmla="*/ 34 w 51"/>
                  <a:gd name="T31" fmla="*/ 5 h 90"/>
                  <a:gd name="T32" fmla="*/ 34 w 51"/>
                  <a:gd name="T33" fmla="*/ 7 h 90"/>
                  <a:gd name="T34" fmla="*/ 17 w 51"/>
                  <a:gd name="T35" fmla="*/ 7 h 90"/>
                  <a:gd name="T36" fmla="*/ 17 w 51"/>
                  <a:gd name="T37" fmla="*/ 5 h 90"/>
                  <a:gd name="T38" fmla="*/ 26 w 51"/>
                  <a:gd name="T39" fmla="*/ 83 h 90"/>
                  <a:gd name="T40" fmla="*/ 21 w 51"/>
                  <a:gd name="T41" fmla="*/ 79 h 90"/>
                  <a:gd name="T42" fmla="*/ 26 w 51"/>
                  <a:gd name="T43" fmla="*/ 75 h 90"/>
                  <a:gd name="T44" fmla="*/ 30 w 51"/>
                  <a:gd name="T45" fmla="*/ 79 h 90"/>
                  <a:gd name="T46" fmla="*/ 26 w 51"/>
                  <a:gd name="T47" fmla="*/ 83 h 90"/>
                  <a:gd name="T48" fmla="*/ 46 w 51"/>
                  <a:gd name="T49" fmla="*/ 69 h 90"/>
                  <a:gd name="T50" fmla="*/ 5 w 51"/>
                  <a:gd name="T51" fmla="*/ 69 h 90"/>
                  <a:gd name="T52" fmla="*/ 5 w 51"/>
                  <a:gd name="T53" fmla="*/ 11 h 90"/>
                  <a:gd name="T54" fmla="*/ 46 w 51"/>
                  <a:gd name="T55" fmla="*/ 11 h 90"/>
                  <a:gd name="T56" fmla="*/ 46 w 51"/>
                  <a:gd name="T57" fmla="*/ 6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1" h="90">
                    <a:moveTo>
                      <a:pt x="4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7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8" y="90"/>
                      <a:pt x="51" y="87"/>
                      <a:pt x="51" y="83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3"/>
                      <a:pt x="48" y="0"/>
                      <a:pt x="44" y="0"/>
                    </a:cubicBezTo>
                    <a:close/>
                    <a:moveTo>
                      <a:pt x="40" y="5"/>
                    </a:moveTo>
                    <a:cubicBezTo>
                      <a:pt x="41" y="5"/>
                      <a:pt x="42" y="5"/>
                      <a:pt x="42" y="6"/>
                    </a:cubicBezTo>
                    <a:cubicBezTo>
                      <a:pt x="42" y="7"/>
                      <a:pt x="41" y="8"/>
                      <a:pt x="40" y="8"/>
                    </a:cubicBezTo>
                    <a:cubicBezTo>
                      <a:pt x="39" y="8"/>
                      <a:pt x="38" y="7"/>
                      <a:pt x="38" y="6"/>
                    </a:cubicBezTo>
                    <a:cubicBezTo>
                      <a:pt x="38" y="5"/>
                      <a:pt x="39" y="5"/>
                      <a:pt x="40" y="5"/>
                    </a:cubicBezTo>
                    <a:close/>
                    <a:moveTo>
                      <a:pt x="17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7" y="7"/>
                      <a:pt x="17" y="7"/>
                      <a:pt x="17" y="7"/>
                    </a:cubicBezTo>
                    <a:lnTo>
                      <a:pt x="17" y="5"/>
                    </a:lnTo>
                    <a:close/>
                    <a:moveTo>
                      <a:pt x="26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6" y="75"/>
                    </a:cubicBezTo>
                    <a:cubicBezTo>
                      <a:pt x="28" y="75"/>
                      <a:pt x="30" y="77"/>
                      <a:pt x="30" y="79"/>
                    </a:cubicBezTo>
                    <a:cubicBezTo>
                      <a:pt x="30" y="81"/>
                      <a:pt x="28" y="83"/>
                      <a:pt x="26" y="83"/>
                    </a:cubicBezTo>
                    <a:close/>
                    <a:moveTo>
                      <a:pt x="46" y="69"/>
                    </a:moveTo>
                    <a:cubicBezTo>
                      <a:pt x="5" y="69"/>
                      <a:pt x="5" y="69"/>
                      <a:pt x="5" y="6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32" name="Freeform 70"/>
              <p:cNvSpPr/>
              <p:nvPr/>
            </p:nvSpPr>
            <p:spPr bwMode="auto">
              <a:xfrm>
                <a:off x="3107507" y="2125594"/>
                <a:ext cx="99831" cy="82362"/>
              </a:xfrm>
              <a:custGeom>
                <a:avLst/>
                <a:gdLst>
                  <a:gd name="T0" fmla="*/ 32 w 40"/>
                  <a:gd name="T1" fmla="*/ 33 h 33"/>
                  <a:gd name="T2" fmla="*/ 40 w 40"/>
                  <a:gd name="T3" fmla="*/ 33 h 33"/>
                  <a:gd name="T4" fmla="*/ 40 w 40"/>
                  <a:gd name="T5" fmla="*/ 8 h 33"/>
                  <a:gd name="T6" fmla="*/ 40 w 40"/>
                  <a:gd name="T7" fmla="*/ 0 h 33"/>
                  <a:gd name="T8" fmla="*/ 32 w 40"/>
                  <a:gd name="T9" fmla="*/ 0 h 33"/>
                  <a:gd name="T10" fmla="*/ 0 w 40"/>
                  <a:gd name="T11" fmla="*/ 0 h 33"/>
                  <a:gd name="T12" fmla="*/ 0 w 40"/>
                  <a:gd name="T13" fmla="*/ 8 h 33"/>
                  <a:gd name="T14" fmla="*/ 32 w 40"/>
                  <a:gd name="T15" fmla="*/ 8 h 33"/>
                  <a:gd name="T16" fmla="*/ 32 w 40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3">
                    <a:moveTo>
                      <a:pt x="32" y="33"/>
                    </a:moveTo>
                    <a:lnTo>
                      <a:pt x="40" y="33"/>
                    </a:lnTo>
                    <a:lnTo>
                      <a:pt x="40" y="8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32" y="8"/>
                    </a:lnTo>
                    <a:lnTo>
                      <a:pt x="32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33" name="Freeform 71"/>
              <p:cNvSpPr/>
              <p:nvPr/>
            </p:nvSpPr>
            <p:spPr bwMode="auto">
              <a:xfrm>
                <a:off x="3017659" y="2425088"/>
                <a:ext cx="82362" cy="82362"/>
              </a:xfrm>
              <a:custGeom>
                <a:avLst/>
                <a:gdLst>
                  <a:gd name="T0" fmla="*/ 8 w 33"/>
                  <a:gd name="T1" fmla="*/ 0 h 33"/>
                  <a:gd name="T2" fmla="*/ 0 w 33"/>
                  <a:gd name="T3" fmla="*/ 0 h 33"/>
                  <a:gd name="T4" fmla="*/ 0 w 33"/>
                  <a:gd name="T5" fmla="*/ 25 h 33"/>
                  <a:gd name="T6" fmla="*/ 0 w 33"/>
                  <a:gd name="T7" fmla="*/ 33 h 33"/>
                  <a:gd name="T8" fmla="*/ 8 w 33"/>
                  <a:gd name="T9" fmla="*/ 33 h 33"/>
                  <a:gd name="T10" fmla="*/ 33 w 33"/>
                  <a:gd name="T11" fmla="*/ 33 h 33"/>
                  <a:gd name="T12" fmla="*/ 33 w 33"/>
                  <a:gd name="T13" fmla="*/ 25 h 33"/>
                  <a:gd name="T14" fmla="*/ 8 w 33"/>
                  <a:gd name="T15" fmla="*/ 25 h 33"/>
                  <a:gd name="T16" fmla="*/ 8 w 33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3">
                    <a:moveTo>
                      <a:pt x="8" y="0"/>
                    </a:moveTo>
                    <a:lnTo>
                      <a:pt x="0" y="0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8" y="33"/>
                    </a:lnTo>
                    <a:lnTo>
                      <a:pt x="33" y="33"/>
                    </a:lnTo>
                    <a:lnTo>
                      <a:pt x="33" y="25"/>
                    </a:lnTo>
                    <a:lnTo>
                      <a:pt x="8" y="25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62" name="组合 161"/>
          <p:cNvGrpSpPr/>
          <p:nvPr/>
        </p:nvGrpSpPr>
        <p:grpSpPr>
          <a:xfrm>
            <a:off x="3751855" y="4433561"/>
            <a:ext cx="970089" cy="815215"/>
            <a:chOff x="3545558" y="4835994"/>
            <a:chExt cx="970215" cy="815215"/>
          </a:xfrm>
        </p:grpSpPr>
        <p:sp>
          <p:nvSpPr>
            <p:cNvPr id="3" name="Freeform 5"/>
            <p:cNvSpPr/>
            <p:nvPr/>
          </p:nvSpPr>
          <p:spPr bwMode="auto">
            <a:xfrm rot="5400000">
              <a:off x="3623058" y="4758494"/>
              <a:ext cx="815215" cy="970215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134" name="Group 138"/>
            <p:cNvGrpSpPr/>
            <p:nvPr/>
          </p:nvGrpSpPr>
          <p:grpSpPr>
            <a:xfrm>
              <a:off x="3686798" y="5019885"/>
              <a:ext cx="546661" cy="403784"/>
              <a:chOff x="2563427" y="3717902"/>
              <a:chExt cx="439257" cy="324452"/>
            </a:xfrm>
            <a:solidFill>
              <a:schemeClr val="bg1"/>
            </a:solidFill>
          </p:grpSpPr>
          <p:sp>
            <p:nvSpPr>
              <p:cNvPr id="135" name="Freeform 92"/>
              <p:cNvSpPr/>
              <p:nvPr/>
            </p:nvSpPr>
            <p:spPr bwMode="auto">
              <a:xfrm>
                <a:off x="2720660" y="3942523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36" name="Freeform 93"/>
              <p:cNvSpPr/>
              <p:nvPr/>
            </p:nvSpPr>
            <p:spPr bwMode="auto">
              <a:xfrm>
                <a:off x="2638300" y="3830213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37" name="Freeform 94"/>
              <p:cNvSpPr/>
              <p:nvPr/>
            </p:nvSpPr>
            <p:spPr bwMode="auto">
              <a:xfrm>
                <a:off x="2563427" y="3717902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61" name="组合 160"/>
          <p:cNvGrpSpPr/>
          <p:nvPr/>
        </p:nvGrpSpPr>
        <p:grpSpPr>
          <a:xfrm>
            <a:off x="3999644" y="3615950"/>
            <a:ext cx="858899" cy="721776"/>
            <a:chOff x="4337445" y="3651963"/>
            <a:chExt cx="894867" cy="751904"/>
          </a:xfrm>
        </p:grpSpPr>
        <p:sp>
          <p:nvSpPr>
            <p:cNvPr id="6" name="Freeform 7"/>
            <p:cNvSpPr/>
            <p:nvPr/>
          </p:nvSpPr>
          <p:spPr bwMode="auto">
            <a:xfrm rot="7869690">
              <a:off x="4408927" y="3580481"/>
              <a:ext cx="751904" cy="894867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38" name="Freeform 145"/>
            <p:cNvSpPr/>
            <p:nvPr/>
          </p:nvSpPr>
          <p:spPr bwMode="auto">
            <a:xfrm>
              <a:off x="4539592" y="3798050"/>
              <a:ext cx="434745" cy="341585"/>
            </a:xfrm>
            <a:custGeom>
              <a:avLst/>
              <a:gdLst>
                <a:gd name="T0" fmla="*/ 145 w 147"/>
                <a:gd name="T1" fmla="*/ 47 h 116"/>
                <a:gd name="T2" fmla="*/ 118 w 147"/>
                <a:gd name="T3" fmla="*/ 30 h 116"/>
                <a:gd name="T4" fmla="*/ 114 w 147"/>
                <a:gd name="T5" fmla="*/ 31 h 116"/>
                <a:gd name="T6" fmla="*/ 114 w 147"/>
                <a:gd name="T7" fmla="*/ 38 h 116"/>
                <a:gd name="T8" fmla="*/ 110 w 147"/>
                <a:gd name="T9" fmla="*/ 38 h 116"/>
                <a:gd name="T10" fmla="*/ 81 w 147"/>
                <a:gd name="T11" fmla="*/ 38 h 116"/>
                <a:gd name="T12" fmla="*/ 81 w 147"/>
                <a:gd name="T13" fmla="*/ 11 h 116"/>
                <a:gd name="T14" fmla="*/ 84 w 147"/>
                <a:gd name="T15" fmla="*/ 6 h 116"/>
                <a:gd name="T16" fmla="*/ 79 w 147"/>
                <a:gd name="T17" fmla="*/ 0 h 116"/>
                <a:gd name="T18" fmla="*/ 70 w 147"/>
                <a:gd name="T19" fmla="*/ 0 h 116"/>
                <a:gd name="T20" fmla="*/ 65 w 147"/>
                <a:gd name="T21" fmla="*/ 6 h 116"/>
                <a:gd name="T22" fmla="*/ 68 w 147"/>
                <a:gd name="T23" fmla="*/ 11 h 116"/>
                <a:gd name="T24" fmla="*/ 68 w 147"/>
                <a:gd name="T25" fmla="*/ 17 h 116"/>
                <a:gd name="T26" fmla="*/ 37 w 147"/>
                <a:gd name="T27" fmla="*/ 17 h 116"/>
                <a:gd name="T28" fmla="*/ 32 w 147"/>
                <a:gd name="T29" fmla="*/ 17 h 116"/>
                <a:gd name="T30" fmla="*/ 32 w 147"/>
                <a:gd name="T31" fmla="*/ 9 h 116"/>
                <a:gd name="T32" fmla="*/ 28 w 147"/>
                <a:gd name="T33" fmla="*/ 9 h 116"/>
                <a:gd name="T34" fmla="*/ 2 w 147"/>
                <a:gd name="T35" fmla="*/ 27 h 116"/>
                <a:gd name="T36" fmla="*/ 1 w 147"/>
                <a:gd name="T37" fmla="*/ 29 h 116"/>
                <a:gd name="T38" fmla="*/ 29 w 147"/>
                <a:gd name="T39" fmla="*/ 47 h 116"/>
                <a:gd name="T40" fmla="*/ 32 w 147"/>
                <a:gd name="T41" fmla="*/ 46 h 116"/>
                <a:gd name="T42" fmla="*/ 32 w 147"/>
                <a:gd name="T43" fmla="*/ 39 h 116"/>
                <a:gd name="T44" fmla="*/ 37 w 147"/>
                <a:gd name="T45" fmla="*/ 39 h 116"/>
                <a:gd name="T46" fmla="*/ 68 w 147"/>
                <a:gd name="T47" fmla="*/ 39 h 116"/>
                <a:gd name="T48" fmla="*/ 68 w 147"/>
                <a:gd name="T49" fmla="*/ 109 h 116"/>
                <a:gd name="T50" fmla="*/ 65 w 147"/>
                <a:gd name="T51" fmla="*/ 108 h 116"/>
                <a:gd name="T52" fmla="*/ 68 w 147"/>
                <a:gd name="T53" fmla="*/ 115 h 116"/>
                <a:gd name="T54" fmla="*/ 63 w 147"/>
                <a:gd name="T55" fmla="*/ 111 h 116"/>
                <a:gd name="T56" fmla="*/ 65 w 147"/>
                <a:gd name="T57" fmla="*/ 116 h 116"/>
                <a:gd name="T58" fmla="*/ 68 w 147"/>
                <a:gd name="T59" fmla="*/ 116 h 116"/>
                <a:gd name="T60" fmla="*/ 68 w 147"/>
                <a:gd name="T61" fmla="*/ 116 h 116"/>
                <a:gd name="T62" fmla="*/ 68 w 147"/>
                <a:gd name="T63" fmla="*/ 116 h 116"/>
                <a:gd name="T64" fmla="*/ 73 w 147"/>
                <a:gd name="T65" fmla="*/ 116 h 116"/>
                <a:gd name="T66" fmla="*/ 78 w 147"/>
                <a:gd name="T67" fmla="*/ 116 h 116"/>
                <a:gd name="T68" fmla="*/ 81 w 147"/>
                <a:gd name="T69" fmla="*/ 116 h 116"/>
                <a:gd name="T70" fmla="*/ 83 w 147"/>
                <a:gd name="T71" fmla="*/ 116 h 116"/>
                <a:gd name="T72" fmla="*/ 83 w 147"/>
                <a:gd name="T73" fmla="*/ 116 h 116"/>
                <a:gd name="T74" fmla="*/ 86 w 147"/>
                <a:gd name="T75" fmla="*/ 116 h 116"/>
                <a:gd name="T76" fmla="*/ 88 w 147"/>
                <a:gd name="T77" fmla="*/ 111 h 116"/>
                <a:gd name="T78" fmla="*/ 83 w 147"/>
                <a:gd name="T79" fmla="*/ 115 h 116"/>
                <a:gd name="T80" fmla="*/ 87 w 147"/>
                <a:gd name="T81" fmla="*/ 108 h 116"/>
                <a:gd name="T82" fmla="*/ 81 w 147"/>
                <a:gd name="T83" fmla="*/ 111 h 116"/>
                <a:gd name="T84" fmla="*/ 81 w 147"/>
                <a:gd name="T85" fmla="*/ 59 h 116"/>
                <a:gd name="T86" fmla="*/ 110 w 147"/>
                <a:gd name="T87" fmla="*/ 59 h 116"/>
                <a:gd name="T88" fmla="*/ 115 w 147"/>
                <a:gd name="T89" fmla="*/ 59 h 116"/>
                <a:gd name="T90" fmla="*/ 115 w 147"/>
                <a:gd name="T91" fmla="*/ 68 h 116"/>
                <a:gd name="T92" fmla="*/ 118 w 147"/>
                <a:gd name="T93" fmla="*/ 68 h 116"/>
                <a:gd name="T94" fmla="*/ 145 w 147"/>
                <a:gd name="T95" fmla="*/ 50 h 116"/>
                <a:gd name="T96" fmla="*/ 145 w 147"/>
                <a:gd name="T97" fmla="*/ 4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7" h="116">
                  <a:moveTo>
                    <a:pt x="145" y="47"/>
                  </a:moveTo>
                  <a:cubicBezTo>
                    <a:pt x="143" y="46"/>
                    <a:pt x="118" y="30"/>
                    <a:pt x="118" y="30"/>
                  </a:cubicBezTo>
                  <a:cubicBezTo>
                    <a:pt x="118" y="30"/>
                    <a:pt x="114" y="28"/>
                    <a:pt x="114" y="31"/>
                  </a:cubicBezTo>
                  <a:cubicBezTo>
                    <a:pt x="114" y="33"/>
                    <a:pt x="114" y="38"/>
                    <a:pt x="114" y="38"/>
                  </a:cubicBezTo>
                  <a:cubicBezTo>
                    <a:pt x="114" y="38"/>
                    <a:pt x="112" y="38"/>
                    <a:pt x="110" y="38"/>
                  </a:cubicBezTo>
                  <a:cubicBezTo>
                    <a:pt x="102" y="38"/>
                    <a:pt x="89" y="38"/>
                    <a:pt x="81" y="3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3" y="10"/>
                    <a:pt x="84" y="8"/>
                    <a:pt x="84" y="6"/>
                  </a:cubicBezTo>
                  <a:cubicBezTo>
                    <a:pt x="84" y="3"/>
                    <a:pt x="82" y="0"/>
                    <a:pt x="7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0"/>
                    <a:pt x="65" y="3"/>
                    <a:pt x="65" y="6"/>
                  </a:cubicBezTo>
                  <a:cubicBezTo>
                    <a:pt x="65" y="8"/>
                    <a:pt x="66" y="10"/>
                    <a:pt x="68" y="1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0" y="17"/>
                    <a:pt x="45" y="17"/>
                    <a:pt x="37" y="17"/>
                  </a:cubicBezTo>
                  <a:cubicBezTo>
                    <a:pt x="34" y="17"/>
                    <a:pt x="32" y="17"/>
                    <a:pt x="32" y="17"/>
                  </a:cubicBezTo>
                  <a:cubicBezTo>
                    <a:pt x="32" y="17"/>
                    <a:pt x="32" y="12"/>
                    <a:pt x="32" y="9"/>
                  </a:cubicBezTo>
                  <a:cubicBezTo>
                    <a:pt x="32" y="7"/>
                    <a:pt x="28" y="9"/>
                    <a:pt x="28" y="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0" y="28"/>
                    <a:pt x="1" y="29"/>
                  </a:cubicBezTo>
                  <a:cubicBezTo>
                    <a:pt x="4" y="31"/>
                    <a:pt x="29" y="47"/>
                    <a:pt x="29" y="47"/>
                  </a:cubicBezTo>
                  <a:cubicBezTo>
                    <a:pt x="29" y="47"/>
                    <a:pt x="32" y="49"/>
                    <a:pt x="32" y="46"/>
                  </a:cubicBezTo>
                  <a:cubicBezTo>
                    <a:pt x="32" y="43"/>
                    <a:pt x="32" y="39"/>
                    <a:pt x="32" y="39"/>
                  </a:cubicBezTo>
                  <a:cubicBezTo>
                    <a:pt x="32" y="39"/>
                    <a:pt x="34" y="39"/>
                    <a:pt x="37" y="39"/>
                  </a:cubicBezTo>
                  <a:cubicBezTo>
                    <a:pt x="45" y="39"/>
                    <a:pt x="60" y="39"/>
                    <a:pt x="68" y="3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8" y="110"/>
                    <a:pt x="68" y="114"/>
                    <a:pt x="68" y="115"/>
                  </a:cubicBezTo>
                  <a:cubicBezTo>
                    <a:pt x="66" y="111"/>
                    <a:pt x="63" y="111"/>
                    <a:pt x="63" y="111"/>
                  </a:cubicBezTo>
                  <a:cubicBezTo>
                    <a:pt x="65" y="113"/>
                    <a:pt x="65" y="116"/>
                    <a:pt x="65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6" y="116"/>
                    <a:pt x="86" y="113"/>
                    <a:pt x="88" y="111"/>
                  </a:cubicBezTo>
                  <a:cubicBezTo>
                    <a:pt x="88" y="111"/>
                    <a:pt x="85" y="111"/>
                    <a:pt x="83" y="115"/>
                  </a:cubicBezTo>
                  <a:cubicBezTo>
                    <a:pt x="83" y="114"/>
                    <a:pt x="84" y="110"/>
                    <a:pt x="87" y="108"/>
                  </a:cubicBezTo>
                  <a:cubicBezTo>
                    <a:pt x="87" y="108"/>
                    <a:pt x="84" y="107"/>
                    <a:pt x="81" y="111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9" y="59"/>
                    <a:pt x="102" y="59"/>
                    <a:pt x="110" y="59"/>
                  </a:cubicBezTo>
                  <a:cubicBezTo>
                    <a:pt x="113" y="59"/>
                    <a:pt x="115" y="59"/>
                    <a:pt x="115" y="59"/>
                  </a:cubicBezTo>
                  <a:cubicBezTo>
                    <a:pt x="115" y="59"/>
                    <a:pt x="115" y="65"/>
                    <a:pt x="115" y="68"/>
                  </a:cubicBezTo>
                  <a:cubicBezTo>
                    <a:pt x="115" y="70"/>
                    <a:pt x="118" y="68"/>
                    <a:pt x="118" y="68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5" y="50"/>
                    <a:pt x="147" y="49"/>
                    <a:pt x="14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39" name="矩形 47"/>
          <p:cNvSpPr>
            <a:spLocks noChangeArrowheads="1"/>
          </p:cNvSpPr>
          <p:nvPr/>
        </p:nvSpPr>
        <p:spPr bwMode="auto">
          <a:xfrm>
            <a:off x="1358350" y="5795108"/>
            <a:ext cx="9475305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170" name="Group 550"/>
          <p:cNvGrpSpPr/>
          <p:nvPr/>
        </p:nvGrpSpPr>
        <p:grpSpPr bwMode="auto">
          <a:xfrm>
            <a:off x="5413466" y="3316160"/>
            <a:ext cx="1403167" cy="1401762"/>
            <a:chOff x="295" y="3475"/>
            <a:chExt cx="1407" cy="1407"/>
          </a:xfrm>
        </p:grpSpPr>
        <p:sp>
          <p:nvSpPr>
            <p:cNvPr id="17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17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7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9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9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7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205" name="标题 20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750" fill="hold"/>
                                        <p:tgtEl>
                                          <p:spTgt spid="170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250" fill="hold"/>
                                        <p:tgtEl>
                                          <p:spTgt spid="170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8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8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9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9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6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6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8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8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6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6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16" presetClass="entr" presetSubtype="37" fill="hold" grpId="0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5" dur="7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标题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1931035" y="2563495"/>
            <a:ext cx="4064000" cy="1625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931035" y="2162175"/>
            <a:ext cx="4064000" cy="40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添加目标标题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1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931035" y="4702175"/>
            <a:ext cx="4064000" cy="1625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4294967295"/>
          </p:nvPr>
        </p:nvSpPr>
        <p:spPr>
          <a:xfrm>
            <a:off x="1931035" y="4295775"/>
            <a:ext cx="4064000" cy="40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添加目标标题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2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7496493" y="2568575"/>
            <a:ext cx="4062412" cy="1625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4294967295"/>
          </p:nvPr>
        </p:nvSpPr>
        <p:spPr>
          <a:xfrm>
            <a:off x="7496493" y="2162175"/>
            <a:ext cx="4062412" cy="40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添加目标标题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3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4294967295"/>
          </p:nvPr>
        </p:nvSpPr>
        <p:spPr>
          <a:xfrm>
            <a:off x="7496810" y="4691380"/>
            <a:ext cx="4064000" cy="1625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4294967295"/>
          </p:nvPr>
        </p:nvSpPr>
        <p:spPr>
          <a:xfrm>
            <a:off x="7496810" y="4284980"/>
            <a:ext cx="4064000" cy="40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添加目标标题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4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53113" y="4194448"/>
            <a:ext cx="1015868" cy="1016000"/>
            <a:chOff x="498296" y="2876550"/>
            <a:chExt cx="762000" cy="762000"/>
          </a:xfrm>
        </p:grpSpPr>
        <p:sp>
          <p:nvSpPr>
            <p:cNvPr id="24" name="Oval 23"/>
            <p:cNvSpPr/>
            <p:nvPr/>
          </p:nvSpPr>
          <p:spPr>
            <a:xfrm>
              <a:off x="498296" y="2876550"/>
              <a:ext cx="762000" cy="762000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6" name="Freeform 114"/>
            <p:cNvSpPr>
              <a:spLocks noEditPoints="1"/>
            </p:cNvSpPr>
            <p:nvPr/>
          </p:nvSpPr>
          <p:spPr bwMode="auto">
            <a:xfrm>
              <a:off x="613338" y="2988520"/>
              <a:ext cx="527985" cy="527985"/>
            </a:xfrm>
            <a:custGeom>
              <a:avLst/>
              <a:gdLst>
                <a:gd name="T0" fmla="*/ 258 w 576"/>
                <a:gd name="T1" fmla="*/ 2 h 576"/>
                <a:gd name="T2" fmla="*/ 176 w 576"/>
                <a:gd name="T3" fmla="*/ 22 h 576"/>
                <a:gd name="T4" fmla="*/ 104 w 576"/>
                <a:gd name="T5" fmla="*/ 66 h 576"/>
                <a:gd name="T6" fmla="*/ 50 w 576"/>
                <a:gd name="T7" fmla="*/ 128 h 576"/>
                <a:gd name="T8" fmla="*/ 12 w 576"/>
                <a:gd name="T9" fmla="*/ 202 h 576"/>
                <a:gd name="T10" fmla="*/ 0 w 576"/>
                <a:gd name="T11" fmla="*/ 288 h 576"/>
                <a:gd name="T12" fmla="*/ 6 w 576"/>
                <a:gd name="T13" fmla="*/ 346 h 576"/>
                <a:gd name="T14" fmla="*/ 34 w 576"/>
                <a:gd name="T15" fmla="*/ 426 h 576"/>
                <a:gd name="T16" fmla="*/ 84 w 576"/>
                <a:gd name="T17" fmla="*/ 492 h 576"/>
                <a:gd name="T18" fmla="*/ 150 w 576"/>
                <a:gd name="T19" fmla="*/ 542 h 576"/>
                <a:gd name="T20" fmla="*/ 230 w 576"/>
                <a:gd name="T21" fmla="*/ 570 h 576"/>
                <a:gd name="T22" fmla="*/ 288 w 576"/>
                <a:gd name="T23" fmla="*/ 576 h 576"/>
                <a:gd name="T24" fmla="*/ 374 w 576"/>
                <a:gd name="T25" fmla="*/ 564 h 576"/>
                <a:gd name="T26" fmla="*/ 450 w 576"/>
                <a:gd name="T27" fmla="*/ 528 h 576"/>
                <a:gd name="T28" fmla="*/ 510 w 576"/>
                <a:gd name="T29" fmla="*/ 472 h 576"/>
                <a:gd name="T30" fmla="*/ 554 w 576"/>
                <a:gd name="T31" fmla="*/ 400 h 576"/>
                <a:gd name="T32" fmla="*/ 574 w 576"/>
                <a:gd name="T33" fmla="*/ 318 h 576"/>
                <a:gd name="T34" fmla="*/ 574 w 576"/>
                <a:gd name="T35" fmla="*/ 258 h 576"/>
                <a:gd name="T36" fmla="*/ 554 w 576"/>
                <a:gd name="T37" fmla="*/ 176 h 576"/>
                <a:gd name="T38" fmla="*/ 510 w 576"/>
                <a:gd name="T39" fmla="*/ 106 h 576"/>
                <a:gd name="T40" fmla="*/ 450 w 576"/>
                <a:gd name="T41" fmla="*/ 50 h 576"/>
                <a:gd name="T42" fmla="*/ 374 w 576"/>
                <a:gd name="T43" fmla="*/ 14 h 576"/>
                <a:gd name="T44" fmla="*/ 288 w 576"/>
                <a:gd name="T45" fmla="*/ 0 h 576"/>
                <a:gd name="T46" fmla="*/ 308 w 576"/>
                <a:gd name="T47" fmla="*/ 412 h 576"/>
                <a:gd name="T48" fmla="*/ 270 w 576"/>
                <a:gd name="T49" fmla="*/ 504 h 576"/>
                <a:gd name="T50" fmla="*/ 214 w 576"/>
                <a:gd name="T51" fmla="*/ 492 h 576"/>
                <a:gd name="T52" fmla="*/ 164 w 576"/>
                <a:gd name="T53" fmla="*/ 466 h 576"/>
                <a:gd name="T54" fmla="*/ 124 w 576"/>
                <a:gd name="T55" fmla="*/ 428 h 576"/>
                <a:gd name="T56" fmla="*/ 94 w 576"/>
                <a:gd name="T57" fmla="*/ 380 h 576"/>
                <a:gd name="T58" fmla="*/ 76 w 576"/>
                <a:gd name="T59" fmla="*/ 328 h 576"/>
                <a:gd name="T60" fmla="*/ 166 w 576"/>
                <a:gd name="T61" fmla="*/ 270 h 576"/>
                <a:gd name="T62" fmla="*/ 76 w 576"/>
                <a:gd name="T63" fmla="*/ 250 h 576"/>
                <a:gd name="T64" fmla="*/ 92 w 576"/>
                <a:gd name="T65" fmla="*/ 196 h 576"/>
                <a:gd name="T66" fmla="*/ 122 w 576"/>
                <a:gd name="T67" fmla="*/ 150 h 576"/>
                <a:gd name="T68" fmla="*/ 164 w 576"/>
                <a:gd name="T69" fmla="*/ 112 h 576"/>
                <a:gd name="T70" fmla="*/ 214 w 576"/>
                <a:gd name="T71" fmla="*/ 86 h 576"/>
                <a:gd name="T72" fmla="*/ 270 w 576"/>
                <a:gd name="T73" fmla="*/ 74 h 576"/>
                <a:gd name="T74" fmla="*/ 308 w 576"/>
                <a:gd name="T75" fmla="*/ 74 h 576"/>
                <a:gd name="T76" fmla="*/ 346 w 576"/>
                <a:gd name="T77" fmla="*/ 80 h 576"/>
                <a:gd name="T78" fmla="*/ 398 w 576"/>
                <a:gd name="T79" fmla="*/ 102 h 576"/>
                <a:gd name="T80" fmla="*/ 442 w 576"/>
                <a:gd name="T81" fmla="*/ 136 h 576"/>
                <a:gd name="T82" fmla="*/ 474 w 576"/>
                <a:gd name="T83" fmla="*/ 180 h 576"/>
                <a:gd name="T84" fmla="*/ 496 w 576"/>
                <a:gd name="T85" fmla="*/ 232 h 576"/>
                <a:gd name="T86" fmla="*/ 412 w 576"/>
                <a:gd name="T87" fmla="*/ 270 h 576"/>
                <a:gd name="T88" fmla="*/ 504 w 576"/>
                <a:gd name="T89" fmla="*/ 308 h 576"/>
                <a:gd name="T90" fmla="*/ 490 w 576"/>
                <a:gd name="T91" fmla="*/ 364 h 576"/>
                <a:gd name="T92" fmla="*/ 464 w 576"/>
                <a:gd name="T93" fmla="*/ 412 h 576"/>
                <a:gd name="T94" fmla="*/ 428 w 576"/>
                <a:gd name="T95" fmla="*/ 454 h 576"/>
                <a:gd name="T96" fmla="*/ 380 w 576"/>
                <a:gd name="T97" fmla="*/ 484 h 576"/>
                <a:gd name="T98" fmla="*/ 326 w 576"/>
                <a:gd name="T99" fmla="*/ 50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76" h="576">
                  <a:moveTo>
                    <a:pt x="288" y="0"/>
                  </a:moveTo>
                  <a:lnTo>
                    <a:pt x="288" y="0"/>
                  </a:lnTo>
                  <a:lnTo>
                    <a:pt x="258" y="2"/>
                  </a:lnTo>
                  <a:lnTo>
                    <a:pt x="230" y="6"/>
                  </a:lnTo>
                  <a:lnTo>
                    <a:pt x="202" y="14"/>
                  </a:lnTo>
                  <a:lnTo>
                    <a:pt x="176" y="22"/>
                  </a:lnTo>
                  <a:lnTo>
                    <a:pt x="150" y="34"/>
                  </a:lnTo>
                  <a:lnTo>
                    <a:pt x="126" y="50"/>
                  </a:lnTo>
                  <a:lnTo>
                    <a:pt x="104" y="66"/>
                  </a:lnTo>
                  <a:lnTo>
                    <a:pt x="84" y="84"/>
                  </a:lnTo>
                  <a:lnTo>
                    <a:pt x="66" y="106"/>
                  </a:lnTo>
                  <a:lnTo>
                    <a:pt x="50" y="128"/>
                  </a:lnTo>
                  <a:lnTo>
                    <a:pt x="34" y="150"/>
                  </a:lnTo>
                  <a:lnTo>
                    <a:pt x="22" y="176"/>
                  </a:lnTo>
                  <a:lnTo>
                    <a:pt x="12" y="202"/>
                  </a:lnTo>
                  <a:lnTo>
                    <a:pt x="6" y="230"/>
                  </a:lnTo>
                  <a:lnTo>
                    <a:pt x="2" y="258"/>
                  </a:lnTo>
                  <a:lnTo>
                    <a:pt x="0" y="288"/>
                  </a:lnTo>
                  <a:lnTo>
                    <a:pt x="0" y="288"/>
                  </a:lnTo>
                  <a:lnTo>
                    <a:pt x="2" y="318"/>
                  </a:lnTo>
                  <a:lnTo>
                    <a:pt x="6" y="346"/>
                  </a:lnTo>
                  <a:lnTo>
                    <a:pt x="12" y="374"/>
                  </a:lnTo>
                  <a:lnTo>
                    <a:pt x="22" y="400"/>
                  </a:lnTo>
                  <a:lnTo>
                    <a:pt x="34" y="426"/>
                  </a:lnTo>
                  <a:lnTo>
                    <a:pt x="50" y="450"/>
                  </a:lnTo>
                  <a:lnTo>
                    <a:pt x="66" y="472"/>
                  </a:lnTo>
                  <a:lnTo>
                    <a:pt x="84" y="492"/>
                  </a:lnTo>
                  <a:lnTo>
                    <a:pt x="104" y="510"/>
                  </a:lnTo>
                  <a:lnTo>
                    <a:pt x="126" y="528"/>
                  </a:lnTo>
                  <a:lnTo>
                    <a:pt x="150" y="542"/>
                  </a:lnTo>
                  <a:lnTo>
                    <a:pt x="176" y="554"/>
                  </a:lnTo>
                  <a:lnTo>
                    <a:pt x="202" y="564"/>
                  </a:lnTo>
                  <a:lnTo>
                    <a:pt x="230" y="570"/>
                  </a:lnTo>
                  <a:lnTo>
                    <a:pt x="258" y="574"/>
                  </a:lnTo>
                  <a:lnTo>
                    <a:pt x="288" y="576"/>
                  </a:lnTo>
                  <a:lnTo>
                    <a:pt x="288" y="576"/>
                  </a:lnTo>
                  <a:lnTo>
                    <a:pt x="318" y="574"/>
                  </a:lnTo>
                  <a:lnTo>
                    <a:pt x="346" y="570"/>
                  </a:lnTo>
                  <a:lnTo>
                    <a:pt x="374" y="564"/>
                  </a:lnTo>
                  <a:lnTo>
                    <a:pt x="400" y="554"/>
                  </a:lnTo>
                  <a:lnTo>
                    <a:pt x="426" y="542"/>
                  </a:lnTo>
                  <a:lnTo>
                    <a:pt x="450" y="528"/>
                  </a:lnTo>
                  <a:lnTo>
                    <a:pt x="472" y="510"/>
                  </a:lnTo>
                  <a:lnTo>
                    <a:pt x="492" y="492"/>
                  </a:lnTo>
                  <a:lnTo>
                    <a:pt x="510" y="472"/>
                  </a:lnTo>
                  <a:lnTo>
                    <a:pt x="526" y="450"/>
                  </a:lnTo>
                  <a:lnTo>
                    <a:pt x="542" y="426"/>
                  </a:lnTo>
                  <a:lnTo>
                    <a:pt x="554" y="400"/>
                  </a:lnTo>
                  <a:lnTo>
                    <a:pt x="564" y="374"/>
                  </a:lnTo>
                  <a:lnTo>
                    <a:pt x="570" y="346"/>
                  </a:lnTo>
                  <a:lnTo>
                    <a:pt x="574" y="318"/>
                  </a:lnTo>
                  <a:lnTo>
                    <a:pt x="576" y="288"/>
                  </a:lnTo>
                  <a:lnTo>
                    <a:pt x="576" y="288"/>
                  </a:lnTo>
                  <a:lnTo>
                    <a:pt x="574" y="258"/>
                  </a:lnTo>
                  <a:lnTo>
                    <a:pt x="570" y="230"/>
                  </a:lnTo>
                  <a:lnTo>
                    <a:pt x="564" y="202"/>
                  </a:lnTo>
                  <a:lnTo>
                    <a:pt x="554" y="176"/>
                  </a:lnTo>
                  <a:lnTo>
                    <a:pt x="542" y="150"/>
                  </a:lnTo>
                  <a:lnTo>
                    <a:pt x="526" y="128"/>
                  </a:lnTo>
                  <a:lnTo>
                    <a:pt x="510" y="106"/>
                  </a:lnTo>
                  <a:lnTo>
                    <a:pt x="492" y="84"/>
                  </a:lnTo>
                  <a:lnTo>
                    <a:pt x="472" y="66"/>
                  </a:lnTo>
                  <a:lnTo>
                    <a:pt x="450" y="50"/>
                  </a:lnTo>
                  <a:lnTo>
                    <a:pt x="426" y="34"/>
                  </a:lnTo>
                  <a:lnTo>
                    <a:pt x="400" y="22"/>
                  </a:lnTo>
                  <a:lnTo>
                    <a:pt x="374" y="14"/>
                  </a:lnTo>
                  <a:lnTo>
                    <a:pt x="346" y="6"/>
                  </a:lnTo>
                  <a:lnTo>
                    <a:pt x="318" y="2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08" y="504"/>
                  </a:moveTo>
                  <a:lnTo>
                    <a:pt x="308" y="412"/>
                  </a:lnTo>
                  <a:lnTo>
                    <a:pt x="270" y="412"/>
                  </a:lnTo>
                  <a:lnTo>
                    <a:pt x="270" y="504"/>
                  </a:lnTo>
                  <a:lnTo>
                    <a:pt x="270" y="504"/>
                  </a:lnTo>
                  <a:lnTo>
                    <a:pt x="250" y="500"/>
                  </a:lnTo>
                  <a:lnTo>
                    <a:pt x="232" y="496"/>
                  </a:lnTo>
                  <a:lnTo>
                    <a:pt x="214" y="492"/>
                  </a:lnTo>
                  <a:lnTo>
                    <a:pt x="196" y="484"/>
                  </a:lnTo>
                  <a:lnTo>
                    <a:pt x="180" y="476"/>
                  </a:lnTo>
                  <a:lnTo>
                    <a:pt x="164" y="466"/>
                  </a:lnTo>
                  <a:lnTo>
                    <a:pt x="150" y="454"/>
                  </a:lnTo>
                  <a:lnTo>
                    <a:pt x="136" y="442"/>
                  </a:lnTo>
                  <a:lnTo>
                    <a:pt x="124" y="428"/>
                  </a:lnTo>
                  <a:lnTo>
                    <a:pt x="112" y="414"/>
                  </a:lnTo>
                  <a:lnTo>
                    <a:pt x="102" y="398"/>
                  </a:lnTo>
                  <a:lnTo>
                    <a:pt x="94" y="380"/>
                  </a:lnTo>
                  <a:lnTo>
                    <a:pt x="86" y="364"/>
                  </a:lnTo>
                  <a:lnTo>
                    <a:pt x="80" y="346"/>
                  </a:lnTo>
                  <a:lnTo>
                    <a:pt x="76" y="328"/>
                  </a:lnTo>
                  <a:lnTo>
                    <a:pt x="72" y="308"/>
                  </a:lnTo>
                  <a:lnTo>
                    <a:pt x="166" y="308"/>
                  </a:lnTo>
                  <a:lnTo>
                    <a:pt x="166" y="270"/>
                  </a:lnTo>
                  <a:lnTo>
                    <a:pt x="72" y="270"/>
                  </a:lnTo>
                  <a:lnTo>
                    <a:pt x="72" y="270"/>
                  </a:lnTo>
                  <a:lnTo>
                    <a:pt x="76" y="250"/>
                  </a:lnTo>
                  <a:lnTo>
                    <a:pt x="80" y="232"/>
                  </a:lnTo>
                  <a:lnTo>
                    <a:pt x="86" y="214"/>
                  </a:lnTo>
                  <a:lnTo>
                    <a:pt x="92" y="196"/>
                  </a:lnTo>
                  <a:lnTo>
                    <a:pt x="102" y="180"/>
                  </a:lnTo>
                  <a:lnTo>
                    <a:pt x="112" y="164"/>
                  </a:lnTo>
                  <a:lnTo>
                    <a:pt x="122" y="150"/>
                  </a:lnTo>
                  <a:lnTo>
                    <a:pt x="136" y="136"/>
                  </a:lnTo>
                  <a:lnTo>
                    <a:pt x="150" y="122"/>
                  </a:lnTo>
                  <a:lnTo>
                    <a:pt x="164" y="112"/>
                  </a:lnTo>
                  <a:lnTo>
                    <a:pt x="180" y="102"/>
                  </a:lnTo>
                  <a:lnTo>
                    <a:pt x="196" y="92"/>
                  </a:lnTo>
                  <a:lnTo>
                    <a:pt x="214" y="86"/>
                  </a:lnTo>
                  <a:lnTo>
                    <a:pt x="232" y="80"/>
                  </a:lnTo>
                  <a:lnTo>
                    <a:pt x="250" y="76"/>
                  </a:lnTo>
                  <a:lnTo>
                    <a:pt x="270" y="74"/>
                  </a:lnTo>
                  <a:lnTo>
                    <a:pt x="270" y="166"/>
                  </a:lnTo>
                  <a:lnTo>
                    <a:pt x="308" y="166"/>
                  </a:lnTo>
                  <a:lnTo>
                    <a:pt x="308" y="74"/>
                  </a:lnTo>
                  <a:lnTo>
                    <a:pt x="308" y="74"/>
                  </a:lnTo>
                  <a:lnTo>
                    <a:pt x="328" y="76"/>
                  </a:lnTo>
                  <a:lnTo>
                    <a:pt x="346" y="80"/>
                  </a:lnTo>
                  <a:lnTo>
                    <a:pt x="364" y="86"/>
                  </a:lnTo>
                  <a:lnTo>
                    <a:pt x="380" y="94"/>
                  </a:lnTo>
                  <a:lnTo>
                    <a:pt x="398" y="102"/>
                  </a:lnTo>
                  <a:lnTo>
                    <a:pt x="412" y="112"/>
                  </a:lnTo>
                  <a:lnTo>
                    <a:pt x="428" y="124"/>
                  </a:lnTo>
                  <a:lnTo>
                    <a:pt x="442" y="136"/>
                  </a:lnTo>
                  <a:lnTo>
                    <a:pt x="454" y="150"/>
                  </a:lnTo>
                  <a:lnTo>
                    <a:pt x="464" y="164"/>
                  </a:lnTo>
                  <a:lnTo>
                    <a:pt x="474" y="180"/>
                  </a:lnTo>
                  <a:lnTo>
                    <a:pt x="484" y="196"/>
                  </a:lnTo>
                  <a:lnTo>
                    <a:pt x="490" y="214"/>
                  </a:lnTo>
                  <a:lnTo>
                    <a:pt x="496" y="232"/>
                  </a:lnTo>
                  <a:lnTo>
                    <a:pt x="500" y="250"/>
                  </a:lnTo>
                  <a:lnTo>
                    <a:pt x="504" y="270"/>
                  </a:lnTo>
                  <a:lnTo>
                    <a:pt x="412" y="270"/>
                  </a:lnTo>
                  <a:lnTo>
                    <a:pt x="412" y="308"/>
                  </a:lnTo>
                  <a:lnTo>
                    <a:pt x="504" y="308"/>
                  </a:lnTo>
                  <a:lnTo>
                    <a:pt x="504" y="308"/>
                  </a:lnTo>
                  <a:lnTo>
                    <a:pt x="500" y="326"/>
                  </a:lnTo>
                  <a:lnTo>
                    <a:pt x="496" y="346"/>
                  </a:lnTo>
                  <a:lnTo>
                    <a:pt x="490" y="364"/>
                  </a:lnTo>
                  <a:lnTo>
                    <a:pt x="484" y="380"/>
                  </a:lnTo>
                  <a:lnTo>
                    <a:pt x="474" y="398"/>
                  </a:lnTo>
                  <a:lnTo>
                    <a:pt x="464" y="412"/>
                  </a:lnTo>
                  <a:lnTo>
                    <a:pt x="454" y="428"/>
                  </a:lnTo>
                  <a:lnTo>
                    <a:pt x="440" y="440"/>
                  </a:lnTo>
                  <a:lnTo>
                    <a:pt x="428" y="454"/>
                  </a:lnTo>
                  <a:lnTo>
                    <a:pt x="412" y="464"/>
                  </a:lnTo>
                  <a:lnTo>
                    <a:pt x="398" y="474"/>
                  </a:lnTo>
                  <a:lnTo>
                    <a:pt x="380" y="484"/>
                  </a:lnTo>
                  <a:lnTo>
                    <a:pt x="364" y="490"/>
                  </a:lnTo>
                  <a:lnTo>
                    <a:pt x="346" y="496"/>
                  </a:lnTo>
                  <a:lnTo>
                    <a:pt x="326" y="500"/>
                  </a:lnTo>
                  <a:lnTo>
                    <a:pt x="308" y="504"/>
                  </a:lnTo>
                  <a:lnTo>
                    <a:pt x="308" y="50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39416" y="2060848"/>
            <a:ext cx="1015868" cy="1016000"/>
            <a:chOff x="488022" y="1276350"/>
            <a:chExt cx="762000" cy="762000"/>
          </a:xfrm>
        </p:grpSpPr>
        <p:sp>
          <p:nvSpPr>
            <p:cNvPr id="23" name="Oval 22"/>
            <p:cNvSpPr/>
            <p:nvPr/>
          </p:nvSpPr>
          <p:spPr>
            <a:xfrm>
              <a:off x="488022" y="1276350"/>
              <a:ext cx="762000" cy="762000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611626" y="1439024"/>
              <a:ext cx="536842" cy="404496"/>
              <a:chOff x="6135688" y="3384550"/>
              <a:chExt cx="914400" cy="688975"/>
            </a:xfrm>
            <a:solidFill>
              <a:schemeClr val="accent2"/>
            </a:solidFill>
          </p:grpSpPr>
          <p:sp>
            <p:nvSpPr>
              <p:cNvPr id="18" name="Freeform 138"/>
              <p:cNvSpPr/>
              <p:nvPr/>
            </p:nvSpPr>
            <p:spPr bwMode="auto">
              <a:xfrm>
                <a:off x="6135688" y="3486150"/>
                <a:ext cx="314325" cy="190500"/>
              </a:xfrm>
              <a:custGeom>
                <a:avLst/>
                <a:gdLst>
                  <a:gd name="T0" fmla="*/ 198 w 198"/>
                  <a:gd name="T1" fmla="*/ 64 h 120"/>
                  <a:gd name="T2" fmla="*/ 198 w 198"/>
                  <a:gd name="T3" fmla="*/ 64 h 120"/>
                  <a:gd name="T4" fmla="*/ 174 w 198"/>
                  <a:gd name="T5" fmla="*/ 44 h 120"/>
                  <a:gd name="T6" fmla="*/ 152 w 198"/>
                  <a:gd name="T7" fmla="*/ 26 h 120"/>
                  <a:gd name="T8" fmla="*/ 152 w 198"/>
                  <a:gd name="T9" fmla="*/ 26 h 120"/>
                  <a:gd name="T10" fmla="*/ 134 w 198"/>
                  <a:gd name="T11" fmla="*/ 16 h 120"/>
                  <a:gd name="T12" fmla="*/ 114 w 198"/>
                  <a:gd name="T13" fmla="*/ 8 h 120"/>
                  <a:gd name="T14" fmla="*/ 92 w 198"/>
                  <a:gd name="T15" fmla="*/ 2 h 120"/>
                  <a:gd name="T16" fmla="*/ 70 w 198"/>
                  <a:gd name="T17" fmla="*/ 0 h 120"/>
                  <a:gd name="T18" fmla="*/ 70 w 198"/>
                  <a:gd name="T19" fmla="*/ 0 h 120"/>
                  <a:gd name="T20" fmla="*/ 0 w 198"/>
                  <a:gd name="T21" fmla="*/ 0 h 120"/>
                  <a:gd name="T22" fmla="*/ 0 w 198"/>
                  <a:gd name="T23" fmla="*/ 76 h 120"/>
                  <a:gd name="T24" fmla="*/ 0 w 198"/>
                  <a:gd name="T25" fmla="*/ 76 h 120"/>
                  <a:gd name="T26" fmla="*/ 70 w 198"/>
                  <a:gd name="T27" fmla="*/ 76 h 120"/>
                  <a:gd name="T28" fmla="*/ 70 w 198"/>
                  <a:gd name="T29" fmla="*/ 76 h 120"/>
                  <a:gd name="T30" fmla="*/ 80 w 198"/>
                  <a:gd name="T31" fmla="*/ 78 h 120"/>
                  <a:gd name="T32" fmla="*/ 94 w 198"/>
                  <a:gd name="T33" fmla="*/ 82 h 120"/>
                  <a:gd name="T34" fmla="*/ 110 w 198"/>
                  <a:gd name="T35" fmla="*/ 92 h 120"/>
                  <a:gd name="T36" fmla="*/ 126 w 198"/>
                  <a:gd name="T37" fmla="*/ 104 h 120"/>
                  <a:gd name="T38" fmla="*/ 126 w 198"/>
                  <a:gd name="T39" fmla="*/ 104 h 120"/>
                  <a:gd name="T40" fmla="*/ 144 w 198"/>
                  <a:gd name="T41" fmla="*/ 120 h 120"/>
                  <a:gd name="T42" fmla="*/ 144 w 198"/>
                  <a:gd name="T43" fmla="*/ 120 h 120"/>
                  <a:gd name="T44" fmla="*/ 168 w 198"/>
                  <a:gd name="T45" fmla="*/ 94 h 120"/>
                  <a:gd name="T46" fmla="*/ 168 w 198"/>
                  <a:gd name="T47" fmla="*/ 94 h 120"/>
                  <a:gd name="T48" fmla="*/ 198 w 198"/>
                  <a:gd name="T49" fmla="*/ 64 h 120"/>
                  <a:gd name="T50" fmla="*/ 198 w 198"/>
                  <a:gd name="T51" fmla="*/ 6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8" h="120">
                    <a:moveTo>
                      <a:pt x="198" y="64"/>
                    </a:moveTo>
                    <a:lnTo>
                      <a:pt x="198" y="64"/>
                    </a:lnTo>
                    <a:lnTo>
                      <a:pt x="174" y="44"/>
                    </a:lnTo>
                    <a:lnTo>
                      <a:pt x="152" y="26"/>
                    </a:lnTo>
                    <a:lnTo>
                      <a:pt x="152" y="26"/>
                    </a:lnTo>
                    <a:lnTo>
                      <a:pt x="134" y="16"/>
                    </a:lnTo>
                    <a:lnTo>
                      <a:pt x="114" y="8"/>
                    </a:lnTo>
                    <a:lnTo>
                      <a:pt x="92" y="2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0" y="0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70" y="76"/>
                    </a:lnTo>
                    <a:lnTo>
                      <a:pt x="70" y="76"/>
                    </a:lnTo>
                    <a:lnTo>
                      <a:pt x="80" y="78"/>
                    </a:lnTo>
                    <a:lnTo>
                      <a:pt x="94" y="82"/>
                    </a:lnTo>
                    <a:lnTo>
                      <a:pt x="110" y="92"/>
                    </a:lnTo>
                    <a:lnTo>
                      <a:pt x="126" y="104"/>
                    </a:lnTo>
                    <a:lnTo>
                      <a:pt x="126" y="104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68" y="94"/>
                    </a:lnTo>
                    <a:lnTo>
                      <a:pt x="168" y="94"/>
                    </a:lnTo>
                    <a:lnTo>
                      <a:pt x="198" y="64"/>
                    </a:lnTo>
                    <a:lnTo>
                      <a:pt x="198" y="6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" name="Freeform 139"/>
              <p:cNvSpPr/>
              <p:nvPr/>
            </p:nvSpPr>
            <p:spPr bwMode="auto">
              <a:xfrm>
                <a:off x="6557963" y="3749675"/>
                <a:ext cx="492125" cy="323850"/>
              </a:xfrm>
              <a:custGeom>
                <a:avLst/>
                <a:gdLst>
                  <a:gd name="T0" fmla="*/ 0 w 310"/>
                  <a:gd name="T1" fmla="*/ 78 h 204"/>
                  <a:gd name="T2" fmla="*/ 0 w 310"/>
                  <a:gd name="T3" fmla="*/ 78 h 204"/>
                  <a:gd name="T4" fmla="*/ 22 w 310"/>
                  <a:gd name="T5" fmla="*/ 98 h 204"/>
                  <a:gd name="T6" fmla="*/ 46 w 310"/>
                  <a:gd name="T7" fmla="*/ 116 h 204"/>
                  <a:gd name="T8" fmla="*/ 46 w 310"/>
                  <a:gd name="T9" fmla="*/ 116 h 204"/>
                  <a:gd name="T10" fmla="*/ 64 w 310"/>
                  <a:gd name="T11" fmla="*/ 126 h 204"/>
                  <a:gd name="T12" fmla="*/ 84 w 310"/>
                  <a:gd name="T13" fmla="*/ 136 h 204"/>
                  <a:gd name="T14" fmla="*/ 106 w 310"/>
                  <a:gd name="T15" fmla="*/ 142 h 204"/>
                  <a:gd name="T16" fmla="*/ 128 w 310"/>
                  <a:gd name="T17" fmla="*/ 144 h 204"/>
                  <a:gd name="T18" fmla="*/ 128 w 310"/>
                  <a:gd name="T19" fmla="*/ 144 h 204"/>
                  <a:gd name="T20" fmla="*/ 188 w 310"/>
                  <a:gd name="T21" fmla="*/ 144 h 204"/>
                  <a:gd name="T22" fmla="*/ 188 w 310"/>
                  <a:gd name="T23" fmla="*/ 204 h 204"/>
                  <a:gd name="T24" fmla="*/ 310 w 310"/>
                  <a:gd name="T25" fmla="*/ 102 h 204"/>
                  <a:gd name="T26" fmla="*/ 188 w 310"/>
                  <a:gd name="T27" fmla="*/ 0 h 204"/>
                  <a:gd name="T28" fmla="*/ 188 w 310"/>
                  <a:gd name="T29" fmla="*/ 66 h 204"/>
                  <a:gd name="T30" fmla="*/ 188 w 310"/>
                  <a:gd name="T31" fmla="*/ 66 h 204"/>
                  <a:gd name="T32" fmla="*/ 128 w 310"/>
                  <a:gd name="T33" fmla="*/ 66 h 204"/>
                  <a:gd name="T34" fmla="*/ 128 w 310"/>
                  <a:gd name="T35" fmla="*/ 66 h 204"/>
                  <a:gd name="T36" fmla="*/ 118 w 310"/>
                  <a:gd name="T37" fmla="*/ 64 h 204"/>
                  <a:gd name="T38" fmla="*/ 104 w 310"/>
                  <a:gd name="T39" fmla="*/ 60 h 204"/>
                  <a:gd name="T40" fmla="*/ 88 w 310"/>
                  <a:gd name="T41" fmla="*/ 50 h 204"/>
                  <a:gd name="T42" fmla="*/ 70 w 310"/>
                  <a:gd name="T43" fmla="*/ 38 h 204"/>
                  <a:gd name="T44" fmla="*/ 70 w 310"/>
                  <a:gd name="T45" fmla="*/ 38 h 204"/>
                  <a:gd name="T46" fmla="*/ 52 w 310"/>
                  <a:gd name="T47" fmla="*/ 22 h 204"/>
                  <a:gd name="T48" fmla="*/ 52 w 310"/>
                  <a:gd name="T49" fmla="*/ 22 h 204"/>
                  <a:gd name="T50" fmla="*/ 32 w 310"/>
                  <a:gd name="T51" fmla="*/ 46 h 204"/>
                  <a:gd name="T52" fmla="*/ 32 w 310"/>
                  <a:gd name="T53" fmla="*/ 46 h 204"/>
                  <a:gd name="T54" fmla="*/ 0 w 310"/>
                  <a:gd name="T55" fmla="*/ 78 h 204"/>
                  <a:gd name="T56" fmla="*/ 0 w 310"/>
                  <a:gd name="T57" fmla="*/ 7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0" h="204">
                    <a:moveTo>
                      <a:pt x="0" y="78"/>
                    </a:moveTo>
                    <a:lnTo>
                      <a:pt x="0" y="78"/>
                    </a:lnTo>
                    <a:lnTo>
                      <a:pt x="22" y="98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64" y="126"/>
                    </a:lnTo>
                    <a:lnTo>
                      <a:pt x="84" y="136"/>
                    </a:lnTo>
                    <a:lnTo>
                      <a:pt x="106" y="142"/>
                    </a:lnTo>
                    <a:lnTo>
                      <a:pt x="128" y="144"/>
                    </a:lnTo>
                    <a:lnTo>
                      <a:pt x="128" y="144"/>
                    </a:lnTo>
                    <a:lnTo>
                      <a:pt x="188" y="144"/>
                    </a:lnTo>
                    <a:lnTo>
                      <a:pt x="188" y="204"/>
                    </a:lnTo>
                    <a:lnTo>
                      <a:pt x="310" y="102"/>
                    </a:lnTo>
                    <a:lnTo>
                      <a:pt x="188" y="0"/>
                    </a:lnTo>
                    <a:lnTo>
                      <a:pt x="188" y="66"/>
                    </a:lnTo>
                    <a:lnTo>
                      <a:pt x="188" y="66"/>
                    </a:lnTo>
                    <a:lnTo>
                      <a:pt x="128" y="66"/>
                    </a:lnTo>
                    <a:lnTo>
                      <a:pt x="128" y="66"/>
                    </a:lnTo>
                    <a:lnTo>
                      <a:pt x="118" y="64"/>
                    </a:lnTo>
                    <a:lnTo>
                      <a:pt x="104" y="60"/>
                    </a:lnTo>
                    <a:lnTo>
                      <a:pt x="88" y="50"/>
                    </a:lnTo>
                    <a:lnTo>
                      <a:pt x="70" y="38"/>
                    </a:lnTo>
                    <a:lnTo>
                      <a:pt x="70" y="38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32" y="46"/>
                    </a:lnTo>
                    <a:lnTo>
                      <a:pt x="32" y="46"/>
                    </a:lnTo>
                    <a:lnTo>
                      <a:pt x="0" y="78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" name="Freeform 140"/>
              <p:cNvSpPr/>
              <p:nvPr/>
            </p:nvSpPr>
            <p:spPr bwMode="auto">
              <a:xfrm>
                <a:off x="6135688" y="3384550"/>
                <a:ext cx="914400" cy="593725"/>
              </a:xfrm>
              <a:custGeom>
                <a:avLst/>
                <a:gdLst>
                  <a:gd name="T0" fmla="*/ 394 w 576"/>
                  <a:gd name="T1" fmla="*/ 140 h 374"/>
                  <a:gd name="T2" fmla="*/ 394 w 576"/>
                  <a:gd name="T3" fmla="*/ 140 h 374"/>
                  <a:gd name="T4" fmla="*/ 394 w 576"/>
                  <a:gd name="T5" fmla="*/ 140 h 374"/>
                  <a:gd name="T6" fmla="*/ 394 w 576"/>
                  <a:gd name="T7" fmla="*/ 140 h 374"/>
                  <a:gd name="T8" fmla="*/ 454 w 576"/>
                  <a:gd name="T9" fmla="*/ 140 h 374"/>
                  <a:gd name="T10" fmla="*/ 454 w 576"/>
                  <a:gd name="T11" fmla="*/ 202 h 374"/>
                  <a:gd name="T12" fmla="*/ 576 w 576"/>
                  <a:gd name="T13" fmla="*/ 100 h 374"/>
                  <a:gd name="T14" fmla="*/ 454 w 576"/>
                  <a:gd name="T15" fmla="*/ 0 h 374"/>
                  <a:gd name="T16" fmla="*/ 454 w 576"/>
                  <a:gd name="T17" fmla="*/ 64 h 374"/>
                  <a:gd name="T18" fmla="*/ 454 w 576"/>
                  <a:gd name="T19" fmla="*/ 64 h 374"/>
                  <a:gd name="T20" fmla="*/ 394 w 576"/>
                  <a:gd name="T21" fmla="*/ 64 h 374"/>
                  <a:gd name="T22" fmla="*/ 394 w 576"/>
                  <a:gd name="T23" fmla="*/ 64 h 374"/>
                  <a:gd name="T24" fmla="*/ 378 w 576"/>
                  <a:gd name="T25" fmla="*/ 64 h 374"/>
                  <a:gd name="T26" fmla="*/ 364 w 576"/>
                  <a:gd name="T27" fmla="*/ 66 h 374"/>
                  <a:gd name="T28" fmla="*/ 350 w 576"/>
                  <a:gd name="T29" fmla="*/ 72 h 374"/>
                  <a:gd name="T30" fmla="*/ 336 w 576"/>
                  <a:gd name="T31" fmla="*/ 76 h 374"/>
                  <a:gd name="T32" fmla="*/ 312 w 576"/>
                  <a:gd name="T33" fmla="*/ 90 h 374"/>
                  <a:gd name="T34" fmla="*/ 288 w 576"/>
                  <a:gd name="T35" fmla="*/ 108 h 374"/>
                  <a:gd name="T36" fmla="*/ 288 w 576"/>
                  <a:gd name="T37" fmla="*/ 108 h 374"/>
                  <a:gd name="T38" fmla="*/ 256 w 576"/>
                  <a:gd name="T39" fmla="*/ 138 h 374"/>
                  <a:gd name="T40" fmla="*/ 224 w 576"/>
                  <a:gd name="T41" fmla="*/ 170 h 374"/>
                  <a:gd name="T42" fmla="*/ 164 w 576"/>
                  <a:gd name="T43" fmla="*/ 234 h 374"/>
                  <a:gd name="T44" fmla="*/ 164 w 576"/>
                  <a:gd name="T45" fmla="*/ 234 h 374"/>
                  <a:gd name="T46" fmla="*/ 136 w 576"/>
                  <a:gd name="T47" fmla="*/ 260 h 374"/>
                  <a:gd name="T48" fmla="*/ 110 w 576"/>
                  <a:gd name="T49" fmla="*/ 280 h 374"/>
                  <a:gd name="T50" fmla="*/ 110 w 576"/>
                  <a:gd name="T51" fmla="*/ 280 h 374"/>
                  <a:gd name="T52" fmla="*/ 98 w 576"/>
                  <a:gd name="T53" fmla="*/ 288 h 374"/>
                  <a:gd name="T54" fmla="*/ 86 w 576"/>
                  <a:gd name="T55" fmla="*/ 292 h 374"/>
                  <a:gd name="T56" fmla="*/ 78 w 576"/>
                  <a:gd name="T57" fmla="*/ 296 h 374"/>
                  <a:gd name="T58" fmla="*/ 68 w 576"/>
                  <a:gd name="T59" fmla="*/ 296 h 374"/>
                  <a:gd name="T60" fmla="*/ 68 w 576"/>
                  <a:gd name="T61" fmla="*/ 296 h 374"/>
                  <a:gd name="T62" fmla="*/ 68 w 576"/>
                  <a:gd name="T63" fmla="*/ 296 h 374"/>
                  <a:gd name="T64" fmla="*/ 68 w 576"/>
                  <a:gd name="T65" fmla="*/ 296 h 374"/>
                  <a:gd name="T66" fmla="*/ 0 w 576"/>
                  <a:gd name="T67" fmla="*/ 296 h 374"/>
                  <a:gd name="T68" fmla="*/ 0 w 576"/>
                  <a:gd name="T69" fmla="*/ 374 h 374"/>
                  <a:gd name="T70" fmla="*/ 0 w 576"/>
                  <a:gd name="T71" fmla="*/ 374 h 374"/>
                  <a:gd name="T72" fmla="*/ 68 w 576"/>
                  <a:gd name="T73" fmla="*/ 374 h 374"/>
                  <a:gd name="T74" fmla="*/ 68 w 576"/>
                  <a:gd name="T75" fmla="*/ 374 h 374"/>
                  <a:gd name="T76" fmla="*/ 84 w 576"/>
                  <a:gd name="T77" fmla="*/ 372 h 374"/>
                  <a:gd name="T78" fmla="*/ 98 w 576"/>
                  <a:gd name="T79" fmla="*/ 370 h 374"/>
                  <a:gd name="T80" fmla="*/ 112 w 576"/>
                  <a:gd name="T81" fmla="*/ 366 h 374"/>
                  <a:gd name="T82" fmla="*/ 126 w 576"/>
                  <a:gd name="T83" fmla="*/ 360 h 374"/>
                  <a:gd name="T84" fmla="*/ 152 w 576"/>
                  <a:gd name="T85" fmla="*/ 346 h 374"/>
                  <a:gd name="T86" fmla="*/ 174 w 576"/>
                  <a:gd name="T87" fmla="*/ 328 h 374"/>
                  <a:gd name="T88" fmla="*/ 174 w 576"/>
                  <a:gd name="T89" fmla="*/ 328 h 374"/>
                  <a:gd name="T90" fmla="*/ 208 w 576"/>
                  <a:gd name="T91" fmla="*/ 298 h 374"/>
                  <a:gd name="T92" fmla="*/ 240 w 576"/>
                  <a:gd name="T93" fmla="*/ 266 h 374"/>
                  <a:gd name="T94" fmla="*/ 300 w 576"/>
                  <a:gd name="T95" fmla="*/ 202 h 374"/>
                  <a:gd name="T96" fmla="*/ 300 w 576"/>
                  <a:gd name="T97" fmla="*/ 202 h 374"/>
                  <a:gd name="T98" fmla="*/ 328 w 576"/>
                  <a:gd name="T99" fmla="*/ 176 h 374"/>
                  <a:gd name="T100" fmla="*/ 354 w 576"/>
                  <a:gd name="T101" fmla="*/ 156 h 374"/>
                  <a:gd name="T102" fmla="*/ 354 w 576"/>
                  <a:gd name="T103" fmla="*/ 156 h 374"/>
                  <a:gd name="T104" fmla="*/ 366 w 576"/>
                  <a:gd name="T105" fmla="*/ 148 h 374"/>
                  <a:gd name="T106" fmla="*/ 376 w 576"/>
                  <a:gd name="T107" fmla="*/ 144 h 374"/>
                  <a:gd name="T108" fmla="*/ 386 w 576"/>
                  <a:gd name="T109" fmla="*/ 142 h 374"/>
                  <a:gd name="T110" fmla="*/ 394 w 576"/>
                  <a:gd name="T111" fmla="*/ 140 h 374"/>
                  <a:gd name="T112" fmla="*/ 394 w 576"/>
                  <a:gd name="T113" fmla="*/ 14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76" h="374">
                    <a:moveTo>
                      <a:pt x="394" y="140"/>
                    </a:moveTo>
                    <a:lnTo>
                      <a:pt x="394" y="140"/>
                    </a:lnTo>
                    <a:lnTo>
                      <a:pt x="394" y="140"/>
                    </a:lnTo>
                    <a:lnTo>
                      <a:pt x="394" y="140"/>
                    </a:lnTo>
                    <a:lnTo>
                      <a:pt x="454" y="140"/>
                    </a:lnTo>
                    <a:lnTo>
                      <a:pt x="454" y="202"/>
                    </a:lnTo>
                    <a:lnTo>
                      <a:pt x="576" y="100"/>
                    </a:lnTo>
                    <a:lnTo>
                      <a:pt x="454" y="0"/>
                    </a:lnTo>
                    <a:lnTo>
                      <a:pt x="454" y="64"/>
                    </a:lnTo>
                    <a:lnTo>
                      <a:pt x="454" y="64"/>
                    </a:lnTo>
                    <a:lnTo>
                      <a:pt x="394" y="64"/>
                    </a:lnTo>
                    <a:lnTo>
                      <a:pt x="394" y="64"/>
                    </a:lnTo>
                    <a:lnTo>
                      <a:pt x="378" y="64"/>
                    </a:lnTo>
                    <a:lnTo>
                      <a:pt x="364" y="66"/>
                    </a:lnTo>
                    <a:lnTo>
                      <a:pt x="350" y="72"/>
                    </a:lnTo>
                    <a:lnTo>
                      <a:pt x="336" y="76"/>
                    </a:lnTo>
                    <a:lnTo>
                      <a:pt x="312" y="90"/>
                    </a:lnTo>
                    <a:lnTo>
                      <a:pt x="288" y="108"/>
                    </a:lnTo>
                    <a:lnTo>
                      <a:pt x="288" y="108"/>
                    </a:lnTo>
                    <a:lnTo>
                      <a:pt x="256" y="138"/>
                    </a:lnTo>
                    <a:lnTo>
                      <a:pt x="224" y="170"/>
                    </a:lnTo>
                    <a:lnTo>
                      <a:pt x="164" y="234"/>
                    </a:lnTo>
                    <a:lnTo>
                      <a:pt x="164" y="234"/>
                    </a:lnTo>
                    <a:lnTo>
                      <a:pt x="136" y="260"/>
                    </a:lnTo>
                    <a:lnTo>
                      <a:pt x="110" y="280"/>
                    </a:lnTo>
                    <a:lnTo>
                      <a:pt x="110" y="280"/>
                    </a:lnTo>
                    <a:lnTo>
                      <a:pt x="98" y="288"/>
                    </a:lnTo>
                    <a:lnTo>
                      <a:pt x="86" y="292"/>
                    </a:lnTo>
                    <a:lnTo>
                      <a:pt x="78" y="296"/>
                    </a:lnTo>
                    <a:lnTo>
                      <a:pt x="68" y="296"/>
                    </a:lnTo>
                    <a:lnTo>
                      <a:pt x="68" y="296"/>
                    </a:lnTo>
                    <a:lnTo>
                      <a:pt x="68" y="296"/>
                    </a:lnTo>
                    <a:lnTo>
                      <a:pt x="68" y="296"/>
                    </a:lnTo>
                    <a:lnTo>
                      <a:pt x="0" y="296"/>
                    </a:lnTo>
                    <a:lnTo>
                      <a:pt x="0" y="374"/>
                    </a:lnTo>
                    <a:lnTo>
                      <a:pt x="0" y="374"/>
                    </a:lnTo>
                    <a:lnTo>
                      <a:pt x="68" y="374"/>
                    </a:lnTo>
                    <a:lnTo>
                      <a:pt x="68" y="374"/>
                    </a:lnTo>
                    <a:lnTo>
                      <a:pt x="84" y="372"/>
                    </a:lnTo>
                    <a:lnTo>
                      <a:pt x="98" y="370"/>
                    </a:lnTo>
                    <a:lnTo>
                      <a:pt x="112" y="366"/>
                    </a:lnTo>
                    <a:lnTo>
                      <a:pt x="126" y="360"/>
                    </a:lnTo>
                    <a:lnTo>
                      <a:pt x="152" y="346"/>
                    </a:lnTo>
                    <a:lnTo>
                      <a:pt x="174" y="328"/>
                    </a:lnTo>
                    <a:lnTo>
                      <a:pt x="174" y="328"/>
                    </a:lnTo>
                    <a:lnTo>
                      <a:pt x="208" y="298"/>
                    </a:lnTo>
                    <a:lnTo>
                      <a:pt x="240" y="266"/>
                    </a:lnTo>
                    <a:lnTo>
                      <a:pt x="300" y="202"/>
                    </a:lnTo>
                    <a:lnTo>
                      <a:pt x="300" y="202"/>
                    </a:lnTo>
                    <a:lnTo>
                      <a:pt x="328" y="176"/>
                    </a:lnTo>
                    <a:lnTo>
                      <a:pt x="354" y="156"/>
                    </a:lnTo>
                    <a:lnTo>
                      <a:pt x="354" y="156"/>
                    </a:lnTo>
                    <a:lnTo>
                      <a:pt x="366" y="148"/>
                    </a:lnTo>
                    <a:lnTo>
                      <a:pt x="376" y="144"/>
                    </a:lnTo>
                    <a:lnTo>
                      <a:pt x="386" y="142"/>
                    </a:lnTo>
                    <a:lnTo>
                      <a:pt x="394" y="140"/>
                    </a:lnTo>
                    <a:lnTo>
                      <a:pt x="394" y="14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6412992" y="2060848"/>
            <a:ext cx="1015868" cy="1016000"/>
            <a:chOff x="4668748" y="1276350"/>
            <a:chExt cx="762000" cy="762000"/>
          </a:xfrm>
        </p:grpSpPr>
        <p:sp>
          <p:nvSpPr>
            <p:cNvPr id="25" name="Oval 24"/>
            <p:cNvSpPr/>
            <p:nvPr/>
          </p:nvSpPr>
          <p:spPr>
            <a:xfrm>
              <a:off x="4668748" y="1276350"/>
              <a:ext cx="762000" cy="76200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1" name="Freeform 215"/>
            <p:cNvSpPr/>
            <p:nvPr/>
          </p:nvSpPr>
          <p:spPr bwMode="auto">
            <a:xfrm>
              <a:off x="4851113" y="1424813"/>
              <a:ext cx="418091" cy="418091"/>
            </a:xfrm>
            <a:custGeom>
              <a:avLst/>
              <a:gdLst>
                <a:gd name="T0" fmla="*/ 138 w 468"/>
                <a:gd name="T1" fmla="*/ 468 h 468"/>
                <a:gd name="T2" fmla="*/ 81 w 468"/>
                <a:gd name="T3" fmla="*/ 453 h 468"/>
                <a:gd name="T4" fmla="*/ 42 w 468"/>
                <a:gd name="T5" fmla="*/ 424 h 468"/>
                <a:gd name="T6" fmla="*/ 16 w 468"/>
                <a:gd name="T7" fmla="*/ 392 h 468"/>
                <a:gd name="T8" fmla="*/ 2 w 468"/>
                <a:gd name="T9" fmla="*/ 343 h 468"/>
                <a:gd name="T10" fmla="*/ 3 w 468"/>
                <a:gd name="T11" fmla="*/ 304 h 468"/>
                <a:gd name="T12" fmla="*/ 24 w 468"/>
                <a:gd name="T13" fmla="*/ 256 h 468"/>
                <a:gd name="T14" fmla="*/ 53 w 468"/>
                <a:gd name="T15" fmla="*/ 225 h 468"/>
                <a:gd name="T16" fmla="*/ 107 w 468"/>
                <a:gd name="T17" fmla="*/ 198 h 468"/>
                <a:gd name="T18" fmla="*/ 157 w 468"/>
                <a:gd name="T19" fmla="*/ 191 h 468"/>
                <a:gd name="T20" fmla="*/ 264 w 468"/>
                <a:gd name="T21" fmla="*/ 202 h 468"/>
                <a:gd name="T22" fmla="*/ 324 w 468"/>
                <a:gd name="T23" fmla="*/ 206 h 468"/>
                <a:gd name="T24" fmla="*/ 372 w 468"/>
                <a:gd name="T25" fmla="*/ 183 h 468"/>
                <a:gd name="T26" fmla="*/ 390 w 468"/>
                <a:gd name="T27" fmla="*/ 152 h 468"/>
                <a:gd name="T28" fmla="*/ 387 w 468"/>
                <a:gd name="T29" fmla="*/ 120 h 468"/>
                <a:gd name="T30" fmla="*/ 371 w 468"/>
                <a:gd name="T31" fmla="*/ 97 h 468"/>
                <a:gd name="T32" fmla="*/ 356 w 468"/>
                <a:gd name="T33" fmla="*/ 86 h 468"/>
                <a:gd name="T34" fmla="*/ 327 w 468"/>
                <a:gd name="T35" fmla="*/ 78 h 468"/>
                <a:gd name="T36" fmla="*/ 293 w 468"/>
                <a:gd name="T37" fmla="*/ 87 h 468"/>
                <a:gd name="T38" fmla="*/ 270 w 468"/>
                <a:gd name="T39" fmla="*/ 115 h 468"/>
                <a:gd name="T40" fmla="*/ 261 w 468"/>
                <a:gd name="T41" fmla="*/ 154 h 468"/>
                <a:gd name="T42" fmla="*/ 199 w 468"/>
                <a:gd name="T43" fmla="*/ 157 h 468"/>
                <a:gd name="T44" fmla="*/ 198 w 468"/>
                <a:gd name="T45" fmla="*/ 157 h 468"/>
                <a:gd name="T46" fmla="*/ 191 w 468"/>
                <a:gd name="T47" fmla="*/ 157 h 468"/>
                <a:gd name="T48" fmla="*/ 201 w 468"/>
                <a:gd name="T49" fmla="*/ 92 h 468"/>
                <a:gd name="T50" fmla="*/ 235 w 468"/>
                <a:gd name="T51" fmla="*/ 42 h 468"/>
                <a:gd name="T52" fmla="*/ 267 w 468"/>
                <a:gd name="T53" fmla="*/ 16 h 468"/>
                <a:gd name="T54" fmla="*/ 316 w 468"/>
                <a:gd name="T55" fmla="*/ 2 h 468"/>
                <a:gd name="T56" fmla="*/ 330 w 468"/>
                <a:gd name="T57" fmla="*/ 0 h 468"/>
                <a:gd name="T58" fmla="*/ 369 w 468"/>
                <a:gd name="T59" fmla="*/ 6 h 468"/>
                <a:gd name="T60" fmla="*/ 415 w 468"/>
                <a:gd name="T61" fmla="*/ 32 h 468"/>
                <a:gd name="T62" fmla="*/ 444 w 468"/>
                <a:gd name="T63" fmla="*/ 65 h 468"/>
                <a:gd name="T64" fmla="*/ 466 w 468"/>
                <a:gd name="T65" fmla="*/ 118 h 468"/>
                <a:gd name="T66" fmla="*/ 462 w 468"/>
                <a:gd name="T67" fmla="*/ 177 h 468"/>
                <a:gd name="T68" fmla="*/ 436 w 468"/>
                <a:gd name="T69" fmla="*/ 222 h 468"/>
                <a:gd name="T70" fmla="*/ 403 w 468"/>
                <a:gd name="T71" fmla="*/ 253 h 468"/>
                <a:gd name="T72" fmla="*/ 347 w 468"/>
                <a:gd name="T73" fmla="*/ 274 h 468"/>
                <a:gd name="T74" fmla="*/ 293 w 468"/>
                <a:gd name="T75" fmla="*/ 277 h 468"/>
                <a:gd name="T76" fmla="*/ 185 w 468"/>
                <a:gd name="T77" fmla="*/ 261 h 468"/>
                <a:gd name="T78" fmla="*/ 125 w 468"/>
                <a:gd name="T79" fmla="*/ 267 h 468"/>
                <a:gd name="T80" fmla="*/ 96 w 468"/>
                <a:gd name="T81" fmla="*/ 285 h 468"/>
                <a:gd name="T82" fmla="*/ 81 w 468"/>
                <a:gd name="T83" fmla="*/ 306 h 468"/>
                <a:gd name="T84" fmla="*/ 78 w 468"/>
                <a:gd name="T85" fmla="*/ 337 h 468"/>
                <a:gd name="T86" fmla="*/ 89 w 468"/>
                <a:gd name="T87" fmla="*/ 361 h 468"/>
                <a:gd name="T88" fmla="*/ 117 w 468"/>
                <a:gd name="T89" fmla="*/ 385 h 468"/>
                <a:gd name="T90" fmla="*/ 141 w 468"/>
                <a:gd name="T91" fmla="*/ 390 h 468"/>
                <a:gd name="T92" fmla="*/ 185 w 468"/>
                <a:gd name="T93" fmla="*/ 372 h 468"/>
                <a:gd name="T94" fmla="*/ 202 w 468"/>
                <a:gd name="T95" fmla="*/ 345 h 468"/>
                <a:gd name="T96" fmla="*/ 207 w 468"/>
                <a:gd name="T97" fmla="*/ 301 h 468"/>
                <a:gd name="T98" fmla="*/ 275 w 468"/>
                <a:gd name="T99" fmla="*/ 311 h 468"/>
                <a:gd name="T100" fmla="*/ 267 w 468"/>
                <a:gd name="T101" fmla="*/ 376 h 468"/>
                <a:gd name="T102" fmla="*/ 233 w 468"/>
                <a:gd name="T103" fmla="*/ 426 h 468"/>
                <a:gd name="T104" fmla="*/ 201 w 468"/>
                <a:gd name="T105" fmla="*/ 450 h 468"/>
                <a:gd name="T106" fmla="*/ 151 w 468"/>
                <a:gd name="T107" fmla="*/ 466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68" h="468">
                  <a:moveTo>
                    <a:pt x="138" y="468"/>
                  </a:moveTo>
                  <a:lnTo>
                    <a:pt x="138" y="468"/>
                  </a:lnTo>
                  <a:lnTo>
                    <a:pt x="138" y="468"/>
                  </a:lnTo>
                  <a:lnTo>
                    <a:pt x="138" y="468"/>
                  </a:lnTo>
                  <a:lnTo>
                    <a:pt x="138" y="468"/>
                  </a:lnTo>
                  <a:lnTo>
                    <a:pt x="118" y="466"/>
                  </a:lnTo>
                  <a:lnTo>
                    <a:pt x="99" y="462"/>
                  </a:lnTo>
                  <a:lnTo>
                    <a:pt x="81" y="453"/>
                  </a:lnTo>
                  <a:lnTo>
                    <a:pt x="63" y="444"/>
                  </a:lnTo>
                  <a:lnTo>
                    <a:pt x="63" y="444"/>
                  </a:lnTo>
                  <a:lnTo>
                    <a:pt x="53" y="434"/>
                  </a:lnTo>
                  <a:lnTo>
                    <a:pt x="42" y="424"/>
                  </a:lnTo>
                  <a:lnTo>
                    <a:pt x="42" y="424"/>
                  </a:lnTo>
                  <a:lnTo>
                    <a:pt x="32" y="415"/>
                  </a:lnTo>
                  <a:lnTo>
                    <a:pt x="24" y="403"/>
                  </a:lnTo>
                  <a:lnTo>
                    <a:pt x="16" y="392"/>
                  </a:lnTo>
                  <a:lnTo>
                    <a:pt x="11" y="381"/>
                  </a:lnTo>
                  <a:lnTo>
                    <a:pt x="6" y="368"/>
                  </a:lnTo>
                  <a:lnTo>
                    <a:pt x="3" y="356"/>
                  </a:lnTo>
                  <a:lnTo>
                    <a:pt x="2" y="343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2" y="316"/>
                  </a:lnTo>
                  <a:lnTo>
                    <a:pt x="3" y="304"/>
                  </a:lnTo>
                  <a:lnTo>
                    <a:pt x="6" y="291"/>
                  </a:lnTo>
                  <a:lnTo>
                    <a:pt x="11" y="279"/>
                  </a:lnTo>
                  <a:lnTo>
                    <a:pt x="18" y="267"/>
                  </a:lnTo>
                  <a:lnTo>
                    <a:pt x="24" y="256"/>
                  </a:lnTo>
                  <a:lnTo>
                    <a:pt x="32" y="245"/>
                  </a:lnTo>
                  <a:lnTo>
                    <a:pt x="42" y="235"/>
                  </a:lnTo>
                  <a:lnTo>
                    <a:pt x="42" y="235"/>
                  </a:lnTo>
                  <a:lnTo>
                    <a:pt x="53" y="225"/>
                  </a:lnTo>
                  <a:lnTo>
                    <a:pt x="66" y="215"/>
                  </a:lnTo>
                  <a:lnTo>
                    <a:pt x="79" y="207"/>
                  </a:lnTo>
                  <a:lnTo>
                    <a:pt x="92" y="202"/>
                  </a:lnTo>
                  <a:lnTo>
                    <a:pt x="107" y="198"/>
                  </a:lnTo>
                  <a:lnTo>
                    <a:pt x="123" y="194"/>
                  </a:lnTo>
                  <a:lnTo>
                    <a:pt x="139" y="191"/>
                  </a:lnTo>
                  <a:lnTo>
                    <a:pt x="157" y="191"/>
                  </a:lnTo>
                  <a:lnTo>
                    <a:pt x="157" y="191"/>
                  </a:lnTo>
                  <a:lnTo>
                    <a:pt x="175" y="191"/>
                  </a:lnTo>
                  <a:lnTo>
                    <a:pt x="194" y="194"/>
                  </a:lnTo>
                  <a:lnTo>
                    <a:pt x="264" y="202"/>
                  </a:lnTo>
                  <a:lnTo>
                    <a:pt x="264" y="202"/>
                  </a:lnTo>
                  <a:lnTo>
                    <a:pt x="283" y="206"/>
                  </a:lnTo>
                  <a:lnTo>
                    <a:pt x="303" y="207"/>
                  </a:lnTo>
                  <a:lnTo>
                    <a:pt x="303" y="207"/>
                  </a:lnTo>
                  <a:lnTo>
                    <a:pt x="324" y="206"/>
                  </a:lnTo>
                  <a:lnTo>
                    <a:pt x="343" y="201"/>
                  </a:lnTo>
                  <a:lnTo>
                    <a:pt x="360" y="193"/>
                  </a:lnTo>
                  <a:lnTo>
                    <a:pt x="368" y="189"/>
                  </a:lnTo>
                  <a:lnTo>
                    <a:pt x="372" y="183"/>
                  </a:lnTo>
                  <a:lnTo>
                    <a:pt x="372" y="183"/>
                  </a:lnTo>
                  <a:lnTo>
                    <a:pt x="381" y="175"/>
                  </a:lnTo>
                  <a:lnTo>
                    <a:pt x="387" y="164"/>
                  </a:lnTo>
                  <a:lnTo>
                    <a:pt x="390" y="152"/>
                  </a:lnTo>
                  <a:lnTo>
                    <a:pt x="390" y="141"/>
                  </a:lnTo>
                  <a:lnTo>
                    <a:pt x="390" y="141"/>
                  </a:lnTo>
                  <a:lnTo>
                    <a:pt x="390" y="130"/>
                  </a:lnTo>
                  <a:lnTo>
                    <a:pt x="387" y="120"/>
                  </a:lnTo>
                  <a:lnTo>
                    <a:pt x="382" y="110"/>
                  </a:lnTo>
                  <a:lnTo>
                    <a:pt x="376" y="102"/>
                  </a:lnTo>
                  <a:lnTo>
                    <a:pt x="376" y="102"/>
                  </a:lnTo>
                  <a:lnTo>
                    <a:pt x="371" y="97"/>
                  </a:lnTo>
                  <a:lnTo>
                    <a:pt x="371" y="97"/>
                  </a:lnTo>
                  <a:lnTo>
                    <a:pt x="364" y="91"/>
                  </a:lnTo>
                  <a:lnTo>
                    <a:pt x="356" y="86"/>
                  </a:lnTo>
                  <a:lnTo>
                    <a:pt x="356" y="86"/>
                  </a:lnTo>
                  <a:lnTo>
                    <a:pt x="343" y="79"/>
                  </a:lnTo>
                  <a:lnTo>
                    <a:pt x="327" y="78"/>
                  </a:lnTo>
                  <a:lnTo>
                    <a:pt x="327" y="78"/>
                  </a:lnTo>
                  <a:lnTo>
                    <a:pt x="327" y="78"/>
                  </a:lnTo>
                  <a:lnTo>
                    <a:pt x="327" y="78"/>
                  </a:lnTo>
                  <a:lnTo>
                    <a:pt x="316" y="78"/>
                  </a:lnTo>
                  <a:lnTo>
                    <a:pt x="304" y="83"/>
                  </a:lnTo>
                  <a:lnTo>
                    <a:pt x="293" y="87"/>
                  </a:lnTo>
                  <a:lnTo>
                    <a:pt x="283" y="96"/>
                  </a:lnTo>
                  <a:lnTo>
                    <a:pt x="283" y="96"/>
                  </a:lnTo>
                  <a:lnTo>
                    <a:pt x="274" y="108"/>
                  </a:lnTo>
                  <a:lnTo>
                    <a:pt x="270" y="115"/>
                  </a:lnTo>
                  <a:lnTo>
                    <a:pt x="266" y="123"/>
                  </a:lnTo>
                  <a:lnTo>
                    <a:pt x="264" y="133"/>
                  </a:lnTo>
                  <a:lnTo>
                    <a:pt x="262" y="143"/>
                  </a:lnTo>
                  <a:lnTo>
                    <a:pt x="261" y="154"/>
                  </a:lnTo>
                  <a:lnTo>
                    <a:pt x="261" y="165"/>
                  </a:lnTo>
                  <a:lnTo>
                    <a:pt x="199" y="157"/>
                  </a:lnTo>
                  <a:lnTo>
                    <a:pt x="199" y="157"/>
                  </a:lnTo>
                  <a:lnTo>
                    <a:pt x="199" y="157"/>
                  </a:lnTo>
                  <a:lnTo>
                    <a:pt x="199" y="157"/>
                  </a:lnTo>
                  <a:lnTo>
                    <a:pt x="199" y="157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1" y="157"/>
                  </a:lnTo>
                  <a:lnTo>
                    <a:pt x="191" y="157"/>
                  </a:lnTo>
                  <a:lnTo>
                    <a:pt x="191" y="139"/>
                  </a:lnTo>
                  <a:lnTo>
                    <a:pt x="193" y="123"/>
                  </a:lnTo>
                  <a:lnTo>
                    <a:pt x="196" y="107"/>
                  </a:lnTo>
                  <a:lnTo>
                    <a:pt x="201" y="92"/>
                  </a:lnTo>
                  <a:lnTo>
                    <a:pt x="206" y="79"/>
                  </a:lnTo>
                  <a:lnTo>
                    <a:pt x="214" y="66"/>
                  </a:lnTo>
                  <a:lnTo>
                    <a:pt x="223" y="55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45" y="32"/>
                  </a:lnTo>
                  <a:lnTo>
                    <a:pt x="256" y="24"/>
                  </a:lnTo>
                  <a:lnTo>
                    <a:pt x="267" y="16"/>
                  </a:lnTo>
                  <a:lnTo>
                    <a:pt x="280" y="11"/>
                  </a:lnTo>
                  <a:lnTo>
                    <a:pt x="291" y="6"/>
                  </a:lnTo>
                  <a:lnTo>
                    <a:pt x="304" y="3"/>
                  </a:lnTo>
                  <a:lnTo>
                    <a:pt x="316" y="2"/>
                  </a:lnTo>
                  <a:lnTo>
                    <a:pt x="329" y="0"/>
                  </a:lnTo>
                  <a:lnTo>
                    <a:pt x="330" y="0"/>
                  </a:lnTo>
                  <a:lnTo>
                    <a:pt x="330" y="0"/>
                  </a:lnTo>
                  <a:lnTo>
                    <a:pt x="330" y="0"/>
                  </a:lnTo>
                  <a:lnTo>
                    <a:pt x="330" y="0"/>
                  </a:lnTo>
                  <a:lnTo>
                    <a:pt x="343" y="2"/>
                  </a:lnTo>
                  <a:lnTo>
                    <a:pt x="356" y="3"/>
                  </a:lnTo>
                  <a:lnTo>
                    <a:pt x="369" y="6"/>
                  </a:lnTo>
                  <a:lnTo>
                    <a:pt x="381" y="11"/>
                  </a:lnTo>
                  <a:lnTo>
                    <a:pt x="392" y="18"/>
                  </a:lnTo>
                  <a:lnTo>
                    <a:pt x="403" y="24"/>
                  </a:lnTo>
                  <a:lnTo>
                    <a:pt x="415" y="32"/>
                  </a:lnTo>
                  <a:lnTo>
                    <a:pt x="426" y="42"/>
                  </a:lnTo>
                  <a:lnTo>
                    <a:pt x="426" y="42"/>
                  </a:lnTo>
                  <a:lnTo>
                    <a:pt x="436" y="53"/>
                  </a:lnTo>
                  <a:lnTo>
                    <a:pt x="444" y="65"/>
                  </a:lnTo>
                  <a:lnTo>
                    <a:pt x="444" y="65"/>
                  </a:lnTo>
                  <a:lnTo>
                    <a:pt x="453" y="81"/>
                  </a:lnTo>
                  <a:lnTo>
                    <a:pt x="462" y="99"/>
                  </a:lnTo>
                  <a:lnTo>
                    <a:pt x="466" y="118"/>
                  </a:lnTo>
                  <a:lnTo>
                    <a:pt x="468" y="138"/>
                  </a:lnTo>
                  <a:lnTo>
                    <a:pt x="468" y="138"/>
                  </a:lnTo>
                  <a:lnTo>
                    <a:pt x="466" y="157"/>
                  </a:lnTo>
                  <a:lnTo>
                    <a:pt x="462" y="177"/>
                  </a:lnTo>
                  <a:lnTo>
                    <a:pt x="455" y="194"/>
                  </a:lnTo>
                  <a:lnTo>
                    <a:pt x="445" y="211"/>
                  </a:lnTo>
                  <a:lnTo>
                    <a:pt x="445" y="211"/>
                  </a:lnTo>
                  <a:lnTo>
                    <a:pt x="436" y="222"/>
                  </a:lnTo>
                  <a:lnTo>
                    <a:pt x="426" y="233"/>
                  </a:lnTo>
                  <a:lnTo>
                    <a:pt x="426" y="233"/>
                  </a:lnTo>
                  <a:lnTo>
                    <a:pt x="415" y="243"/>
                  </a:lnTo>
                  <a:lnTo>
                    <a:pt x="403" y="253"/>
                  </a:lnTo>
                  <a:lnTo>
                    <a:pt x="390" y="259"/>
                  </a:lnTo>
                  <a:lnTo>
                    <a:pt x="376" y="266"/>
                  </a:lnTo>
                  <a:lnTo>
                    <a:pt x="361" y="270"/>
                  </a:lnTo>
                  <a:lnTo>
                    <a:pt x="347" y="274"/>
                  </a:lnTo>
                  <a:lnTo>
                    <a:pt x="329" y="277"/>
                  </a:lnTo>
                  <a:lnTo>
                    <a:pt x="313" y="277"/>
                  </a:lnTo>
                  <a:lnTo>
                    <a:pt x="313" y="277"/>
                  </a:lnTo>
                  <a:lnTo>
                    <a:pt x="293" y="277"/>
                  </a:lnTo>
                  <a:lnTo>
                    <a:pt x="274" y="274"/>
                  </a:lnTo>
                  <a:lnTo>
                    <a:pt x="202" y="264"/>
                  </a:lnTo>
                  <a:lnTo>
                    <a:pt x="202" y="264"/>
                  </a:lnTo>
                  <a:lnTo>
                    <a:pt x="185" y="261"/>
                  </a:lnTo>
                  <a:lnTo>
                    <a:pt x="167" y="261"/>
                  </a:lnTo>
                  <a:lnTo>
                    <a:pt x="167" y="261"/>
                  </a:lnTo>
                  <a:lnTo>
                    <a:pt x="144" y="262"/>
                  </a:lnTo>
                  <a:lnTo>
                    <a:pt x="125" y="267"/>
                  </a:lnTo>
                  <a:lnTo>
                    <a:pt x="108" y="275"/>
                  </a:lnTo>
                  <a:lnTo>
                    <a:pt x="100" y="280"/>
                  </a:lnTo>
                  <a:lnTo>
                    <a:pt x="96" y="285"/>
                  </a:lnTo>
                  <a:lnTo>
                    <a:pt x="96" y="285"/>
                  </a:lnTo>
                  <a:lnTo>
                    <a:pt x="89" y="291"/>
                  </a:lnTo>
                  <a:lnTo>
                    <a:pt x="84" y="300"/>
                  </a:lnTo>
                  <a:lnTo>
                    <a:pt x="84" y="300"/>
                  </a:lnTo>
                  <a:lnTo>
                    <a:pt x="81" y="306"/>
                  </a:lnTo>
                  <a:lnTo>
                    <a:pt x="79" y="313"/>
                  </a:lnTo>
                  <a:lnTo>
                    <a:pt x="78" y="327"/>
                  </a:lnTo>
                  <a:lnTo>
                    <a:pt x="78" y="327"/>
                  </a:lnTo>
                  <a:lnTo>
                    <a:pt x="78" y="337"/>
                  </a:lnTo>
                  <a:lnTo>
                    <a:pt x="81" y="347"/>
                  </a:lnTo>
                  <a:lnTo>
                    <a:pt x="84" y="355"/>
                  </a:lnTo>
                  <a:lnTo>
                    <a:pt x="89" y="361"/>
                  </a:lnTo>
                  <a:lnTo>
                    <a:pt x="89" y="361"/>
                  </a:lnTo>
                  <a:lnTo>
                    <a:pt x="97" y="371"/>
                  </a:lnTo>
                  <a:lnTo>
                    <a:pt x="97" y="371"/>
                  </a:lnTo>
                  <a:lnTo>
                    <a:pt x="105" y="379"/>
                  </a:lnTo>
                  <a:lnTo>
                    <a:pt x="117" y="385"/>
                  </a:lnTo>
                  <a:lnTo>
                    <a:pt x="128" y="389"/>
                  </a:lnTo>
                  <a:lnTo>
                    <a:pt x="139" y="390"/>
                  </a:lnTo>
                  <a:lnTo>
                    <a:pt x="141" y="390"/>
                  </a:lnTo>
                  <a:lnTo>
                    <a:pt x="141" y="390"/>
                  </a:lnTo>
                  <a:lnTo>
                    <a:pt x="152" y="390"/>
                  </a:lnTo>
                  <a:lnTo>
                    <a:pt x="164" y="385"/>
                  </a:lnTo>
                  <a:lnTo>
                    <a:pt x="175" y="381"/>
                  </a:lnTo>
                  <a:lnTo>
                    <a:pt x="185" y="372"/>
                  </a:lnTo>
                  <a:lnTo>
                    <a:pt x="185" y="372"/>
                  </a:lnTo>
                  <a:lnTo>
                    <a:pt x="194" y="360"/>
                  </a:lnTo>
                  <a:lnTo>
                    <a:pt x="198" y="353"/>
                  </a:lnTo>
                  <a:lnTo>
                    <a:pt x="202" y="345"/>
                  </a:lnTo>
                  <a:lnTo>
                    <a:pt x="204" y="335"/>
                  </a:lnTo>
                  <a:lnTo>
                    <a:pt x="206" y="325"/>
                  </a:lnTo>
                  <a:lnTo>
                    <a:pt x="207" y="314"/>
                  </a:lnTo>
                  <a:lnTo>
                    <a:pt x="207" y="301"/>
                  </a:lnTo>
                  <a:lnTo>
                    <a:pt x="269" y="309"/>
                  </a:lnTo>
                  <a:lnTo>
                    <a:pt x="269" y="309"/>
                  </a:lnTo>
                  <a:lnTo>
                    <a:pt x="275" y="311"/>
                  </a:lnTo>
                  <a:lnTo>
                    <a:pt x="275" y="311"/>
                  </a:lnTo>
                  <a:lnTo>
                    <a:pt x="275" y="329"/>
                  </a:lnTo>
                  <a:lnTo>
                    <a:pt x="274" y="347"/>
                  </a:lnTo>
                  <a:lnTo>
                    <a:pt x="270" y="361"/>
                  </a:lnTo>
                  <a:lnTo>
                    <a:pt x="267" y="376"/>
                  </a:lnTo>
                  <a:lnTo>
                    <a:pt x="261" y="389"/>
                  </a:lnTo>
                  <a:lnTo>
                    <a:pt x="253" y="402"/>
                  </a:lnTo>
                  <a:lnTo>
                    <a:pt x="245" y="413"/>
                  </a:lnTo>
                  <a:lnTo>
                    <a:pt x="233" y="426"/>
                  </a:lnTo>
                  <a:lnTo>
                    <a:pt x="233" y="426"/>
                  </a:lnTo>
                  <a:lnTo>
                    <a:pt x="222" y="436"/>
                  </a:lnTo>
                  <a:lnTo>
                    <a:pt x="212" y="444"/>
                  </a:lnTo>
                  <a:lnTo>
                    <a:pt x="201" y="450"/>
                  </a:lnTo>
                  <a:lnTo>
                    <a:pt x="188" y="457"/>
                  </a:lnTo>
                  <a:lnTo>
                    <a:pt x="177" y="462"/>
                  </a:lnTo>
                  <a:lnTo>
                    <a:pt x="164" y="465"/>
                  </a:lnTo>
                  <a:lnTo>
                    <a:pt x="151" y="466"/>
                  </a:lnTo>
                  <a:lnTo>
                    <a:pt x="138" y="468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426689" y="4194448"/>
            <a:ext cx="1015868" cy="1016000"/>
            <a:chOff x="4679022" y="2876550"/>
            <a:chExt cx="762000" cy="762000"/>
          </a:xfrm>
        </p:grpSpPr>
        <p:sp>
          <p:nvSpPr>
            <p:cNvPr id="26" name="Oval 25"/>
            <p:cNvSpPr/>
            <p:nvPr/>
          </p:nvSpPr>
          <p:spPr>
            <a:xfrm>
              <a:off x="4679022" y="2876550"/>
              <a:ext cx="762000" cy="762000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2" name="Freeform 264"/>
            <p:cNvSpPr/>
            <p:nvPr/>
          </p:nvSpPr>
          <p:spPr bwMode="auto">
            <a:xfrm>
              <a:off x="4782748" y="2962821"/>
              <a:ext cx="554820" cy="579382"/>
            </a:xfrm>
            <a:custGeom>
              <a:avLst/>
              <a:gdLst>
                <a:gd name="T0" fmla="*/ 144 w 384"/>
                <a:gd name="T1" fmla="*/ 189 h 401"/>
                <a:gd name="T2" fmla="*/ 173 w 384"/>
                <a:gd name="T3" fmla="*/ 313 h 401"/>
                <a:gd name="T4" fmla="*/ 173 w 384"/>
                <a:gd name="T5" fmla="*/ 314 h 401"/>
                <a:gd name="T6" fmla="*/ 173 w 384"/>
                <a:gd name="T7" fmla="*/ 334 h 401"/>
                <a:gd name="T8" fmla="*/ 166 w 384"/>
                <a:gd name="T9" fmla="*/ 352 h 401"/>
                <a:gd name="T10" fmla="*/ 163 w 384"/>
                <a:gd name="T11" fmla="*/ 358 h 401"/>
                <a:gd name="T12" fmla="*/ 156 w 384"/>
                <a:gd name="T13" fmla="*/ 362 h 401"/>
                <a:gd name="T14" fmla="*/ 144 w 384"/>
                <a:gd name="T15" fmla="*/ 365 h 401"/>
                <a:gd name="T16" fmla="*/ 137 w 384"/>
                <a:gd name="T17" fmla="*/ 363 h 401"/>
                <a:gd name="T18" fmla="*/ 126 w 384"/>
                <a:gd name="T19" fmla="*/ 360 h 401"/>
                <a:gd name="T20" fmla="*/ 121 w 384"/>
                <a:gd name="T21" fmla="*/ 356 h 401"/>
                <a:gd name="T22" fmla="*/ 116 w 384"/>
                <a:gd name="T23" fmla="*/ 342 h 401"/>
                <a:gd name="T24" fmla="*/ 115 w 384"/>
                <a:gd name="T25" fmla="*/ 331 h 401"/>
                <a:gd name="T26" fmla="*/ 115 w 384"/>
                <a:gd name="T27" fmla="*/ 324 h 401"/>
                <a:gd name="T28" fmla="*/ 106 w 384"/>
                <a:gd name="T29" fmla="*/ 313 h 401"/>
                <a:gd name="T30" fmla="*/ 99 w 384"/>
                <a:gd name="T31" fmla="*/ 310 h 401"/>
                <a:gd name="T32" fmla="*/ 85 w 384"/>
                <a:gd name="T33" fmla="*/ 314 h 401"/>
                <a:gd name="T34" fmla="*/ 78 w 384"/>
                <a:gd name="T35" fmla="*/ 327 h 401"/>
                <a:gd name="T36" fmla="*/ 78 w 384"/>
                <a:gd name="T37" fmla="*/ 334 h 401"/>
                <a:gd name="T38" fmla="*/ 81 w 384"/>
                <a:gd name="T39" fmla="*/ 356 h 401"/>
                <a:gd name="T40" fmla="*/ 88 w 384"/>
                <a:gd name="T41" fmla="*/ 373 h 401"/>
                <a:gd name="T42" fmla="*/ 94 w 384"/>
                <a:gd name="T43" fmla="*/ 381 h 401"/>
                <a:gd name="T44" fmla="*/ 112 w 384"/>
                <a:gd name="T45" fmla="*/ 395 h 401"/>
                <a:gd name="T46" fmla="*/ 127 w 384"/>
                <a:gd name="T47" fmla="*/ 400 h 401"/>
                <a:gd name="T48" fmla="*/ 144 w 384"/>
                <a:gd name="T49" fmla="*/ 401 h 401"/>
                <a:gd name="T50" fmla="*/ 158 w 384"/>
                <a:gd name="T51" fmla="*/ 400 h 401"/>
                <a:gd name="T52" fmla="*/ 182 w 384"/>
                <a:gd name="T53" fmla="*/ 391 h 401"/>
                <a:gd name="T54" fmla="*/ 190 w 384"/>
                <a:gd name="T55" fmla="*/ 383 h 401"/>
                <a:gd name="T56" fmla="*/ 202 w 384"/>
                <a:gd name="T57" fmla="*/ 362 h 401"/>
                <a:gd name="T58" fmla="*/ 209 w 384"/>
                <a:gd name="T59" fmla="*/ 341 h 401"/>
                <a:gd name="T60" fmla="*/ 211 w 384"/>
                <a:gd name="T61" fmla="*/ 313 h 401"/>
                <a:gd name="T62" fmla="*/ 240 w 384"/>
                <a:gd name="T63" fmla="*/ 189 h 401"/>
                <a:gd name="T64" fmla="*/ 337 w 384"/>
                <a:gd name="T65" fmla="*/ 189 h 401"/>
                <a:gd name="T66" fmla="*/ 381 w 384"/>
                <a:gd name="T67" fmla="*/ 233 h 401"/>
                <a:gd name="T68" fmla="*/ 384 w 384"/>
                <a:gd name="T69" fmla="*/ 198 h 401"/>
                <a:gd name="T70" fmla="*/ 384 w 384"/>
                <a:gd name="T71" fmla="*/ 189 h 401"/>
                <a:gd name="T72" fmla="*/ 380 w 384"/>
                <a:gd name="T73" fmla="*/ 166 h 401"/>
                <a:gd name="T74" fmla="*/ 370 w 384"/>
                <a:gd name="T75" fmla="*/ 141 h 401"/>
                <a:gd name="T76" fmla="*/ 355 w 384"/>
                <a:gd name="T77" fmla="*/ 115 h 401"/>
                <a:gd name="T78" fmla="*/ 334 w 384"/>
                <a:gd name="T79" fmla="*/ 88 h 401"/>
                <a:gd name="T80" fmla="*/ 306 w 384"/>
                <a:gd name="T81" fmla="*/ 66 h 401"/>
                <a:gd name="T82" fmla="*/ 272 w 384"/>
                <a:gd name="T83" fmla="*/ 48 h 401"/>
                <a:gd name="T84" fmla="*/ 230 w 384"/>
                <a:gd name="T85" fmla="*/ 36 h 401"/>
                <a:gd name="T86" fmla="*/ 205 w 384"/>
                <a:gd name="T87" fmla="*/ 14 h 401"/>
                <a:gd name="T88" fmla="*/ 205 w 384"/>
                <a:gd name="T89" fmla="*/ 8 h 401"/>
                <a:gd name="T90" fmla="*/ 198 w 384"/>
                <a:gd name="T91" fmla="*/ 1 h 401"/>
                <a:gd name="T92" fmla="*/ 193 w 384"/>
                <a:gd name="T93" fmla="*/ 0 h 401"/>
                <a:gd name="T94" fmla="*/ 183 w 384"/>
                <a:gd name="T95" fmla="*/ 4 h 401"/>
                <a:gd name="T96" fmla="*/ 179 w 384"/>
                <a:gd name="T97" fmla="*/ 14 h 401"/>
                <a:gd name="T98" fmla="*/ 179 w 384"/>
                <a:gd name="T99" fmla="*/ 34 h 401"/>
                <a:gd name="T100" fmla="*/ 133 w 384"/>
                <a:gd name="T101" fmla="*/ 41 h 401"/>
                <a:gd name="T102" fmla="*/ 95 w 384"/>
                <a:gd name="T103" fmla="*/ 56 h 401"/>
                <a:gd name="T104" fmla="*/ 64 w 384"/>
                <a:gd name="T105" fmla="*/ 77 h 401"/>
                <a:gd name="T106" fmla="*/ 40 w 384"/>
                <a:gd name="T107" fmla="*/ 101 h 401"/>
                <a:gd name="T108" fmla="*/ 22 w 384"/>
                <a:gd name="T109" fmla="*/ 127 h 401"/>
                <a:gd name="T110" fmla="*/ 10 w 384"/>
                <a:gd name="T111" fmla="*/ 154 h 401"/>
                <a:gd name="T112" fmla="*/ 3 w 384"/>
                <a:gd name="T113" fmla="*/ 177 h 401"/>
                <a:gd name="T114" fmla="*/ 0 w 384"/>
                <a:gd name="T115" fmla="*/ 198 h 401"/>
                <a:gd name="T116" fmla="*/ 1 w 384"/>
                <a:gd name="T117" fmla="*/ 217 h 401"/>
                <a:gd name="T118" fmla="*/ 49 w 384"/>
                <a:gd name="T119" fmla="*/ 189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4" h="401">
                  <a:moveTo>
                    <a:pt x="96" y="236"/>
                  </a:moveTo>
                  <a:lnTo>
                    <a:pt x="144" y="189"/>
                  </a:lnTo>
                  <a:lnTo>
                    <a:pt x="173" y="218"/>
                  </a:lnTo>
                  <a:lnTo>
                    <a:pt x="173" y="313"/>
                  </a:lnTo>
                  <a:lnTo>
                    <a:pt x="173" y="314"/>
                  </a:lnTo>
                  <a:lnTo>
                    <a:pt x="173" y="314"/>
                  </a:lnTo>
                  <a:lnTo>
                    <a:pt x="175" y="323"/>
                  </a:lnTo>
                  <a:lnTo>
                    <a:pt x="173" y="334"/>
                  </a:lnTo>
                  <a:lnTo>
                    <a:pt x="169" y="347"/>
                  </a:lnTo>
                  <a:lnTo>
                    <a:pt x="166" y="352"/>
                  </a:lnTo>
                  <a:lnTo>
                    <a:pt x="163" y="358"/>
                  </a:lnTo>
                  <a:lnTo>
                    <a:pt x="163" y="358"/>
                  </a:lnTo>
                  <a:lnTo>
                    <a:pt x="161" y="359"/>
                  </a:lnTo>
                  <a:lnTo>
                    <a:pt x="156" y="362"/>
                  </a:lnTo>
                  <a:lnTo>
                    <a:pt x="151" y="363"/>
                  </a:lnTo>
                  <a:lnTo>
                    <a:pt x="144" y="365"/>
                  </a:lnTo>
                  <a:lnTo>
                    <a:pt x="144" y="365"/>
                  </a:lnTo>
                  <a:lnTo>
                    <a:pt x="137" y="363"/>
                  </a:lnTo>
                  <a:lnTo>
                    <a:pt x="131" y="362"/>
                  </a:lnTo>
                  <a:lnTo>
                    <a:pt x="126" y="360"/>
                  </a:lnTo>
                  <a:lnTo>
                    <a:pt x="121" y="356"/>
                  </a:lnTo>
                  <a:lnTo>
                    <a:pt x="121" y="356"/>
                  </a:lnTo>
                  <a:lnTo>
                    <a:pt x="117" y="349"/>
                  </a:lnTo>
                  <a:lnTo>
                    <a:pt x="116" y="342"/>
                  </a:lnTo>
                  <a:lnTo>
                    <a:pt x="115" y="337"/>
                  </a:lnTo>
                  <a:lnTo>
                    <a:pt x="115" y="331"/>
                  </a:lnTo>
                  <a:lnTo>
                    <a:pt x="115" y="331"/>
                  </a:lnTo>
                  <a:lnTo>
                    <a:pt x="115" y="324"/>
                  </a:lnTo>
                  <a:lnTo>
                    <a:pt x="112" y="317"/>
                  </a:lnTo>
                  <a:lnTo>
                    <a:pt x="106" y="313"/>
                  </a:lnTo>
                  <a:lnTo>
                    <a:pt x="99" y="310"/>
                  </a:lnTo>
                  <a:lnTo>
                    <a:pt x="99" y="310"/>
                  </a:lnTo>
                  <a:lnTo>
                    <a:pt x="91" y="312"/>
                  </a:lnTo>
                  <a:lnTo>
                    <a:pt x="85" y="314"/>
                  </a:lnTo>
                  <a:lnTo>
                    <a:pt x="80" y="320"/>
                  </a:lnTo>
                  <a:lnTo>
                    <a:pt x="78" y="327"/>
                  </a:lnTo>
                  <a:lnTo>
                    <a:pt x="78" y="327"/>
                  </a:lnTo>
                  <a:lnTo>
                    <a:pt x="78" y="334"/>
                  </a:lnTo>
                  <a:lnTo>
                    <a:pt x="78" y="348"/>
                  </a:lnTo>
                  <a:lnTo>
                    <a:pt x="81" y="356"/>
                  </a:lnTo>
                  <a:lnTo>
                    <a:pt x="84" y="365"/>
                  </a:lnTo>
                  <a:lnTo>
                    <a:pt x="88" y="373"/>
                  </a:lnTo>
                  <a:lnTo>
                    <a:pt x="94" y="381"/>
                  </a:lnTo>
                  <a:lnTo>
                    <a:pt x="94" y="381"/>
                  </a:lnTo>
                  <a:lnTo>
                    <a:pt x="102" y="388"/>
                  </a:lnTo>
                  <a:lnTo>
                    <a:pt x="112" y="395"/>
                  </a:lnTo>
                  <a:lnTo>
                    <a:pt x="119" y="397"/>
                  </a:lnTo>
                  <a:lnTo>
                    <a:pt x="127" y="400"/>
                  </a:lnTo>
                  <a:lnTo>
                    <a:pt x="135" y="401"/>
                  </a:lnTo>
                  <a:lnTo>
                    <a:pt x="144" y="401"/>
                  </a:lnTo>
                  <a:lnTo>
                    <a:pt x="144" y="401"/>
                  </a:lnTo>
                  <a:lnTo>
                    <a:pt x="158" y="400"/>
                  </a:lnTo>
                  <a:lnTo>
                    <a:pt x="170" y="397"/>
                  </a:lnTo>
                  <a:lnTo>
                    <a:pt x="182" y="391"/>
                  </a:lnTo>
                  <a:lnTo>
                    <a:pt x="190" y="383"/>
                  </a:lnTo>
                  <a:lnTo>
                    <a:pt x="190" y="383"/>
                  </a:lnTo>
                  <a:lnTo>
                    <a:pt x="198" y="373"/>
                  </a:lnTo>
                  <a:lnTo>
                    <a:pt x="202" y="362"/>
                  </a:lnTo>
                  <a:lnTo>
                    <a:pt x="207" y="352"/>
                  </a:lnTo>
                  <a:lnTo>
                    <a:pt x="209" y="341"/>
                  </a:lnTo>
                  <a:lnTo>
                    <a:pt x="211" y="323"/>
                  </a:lnTo>
                  <a:lnTo>
                    <a:pt x="211" y="313"/>
                  </a:lnTo>
                  <a:lnTo>
                    <a:pt x="211" y="218"/>
                  </a:lnTo>
                  <a:lnTo>
                    <a:pt x="240" y="189"/>
                  </a:lnTo>
                  <a:lnTo>
                    <a:pt x="288" y="236"/>
                  </a:lnTo>
                  <a:lnTo>
                    <a:pt x="337" y="189"/>
                  </a:lnTo>
                  <a:lnTo>
                    <a:pt x="381" y="233"/>
                  </a:lnTo>
                  <a:lnTo>
                    <a:pt x="381" y="233"/>
                  </a:lnTo>
                  <a:lnTo>
                    <a:pt x="384" y="217"/>
                  </a:lnTo>
                  <a:lnTo>
                    <a:pt x="384" y="198"/>
                  </a:lnTo>
                  <a:lnTo>
                    <a:pt x="384" y="198"/>
                  </a:lnTo>
                  <a:lnTo>
                    <a:pt x="384" y="189"/>
                  </a:lnTo>
                  <a:lnTo>
                    <a:pt x="383" y="179"/>
                  </a:lnTo>
                  <a:lnTo>
                    <a:pt x="380" y="166"/>
                  </a:lnTo>
                  <a:lnTo>
                    <a:pt x="376" y="154"/>
                  </a:lnTo>
                  <a:lnTo>
                    <a:pt x="370" y="141"/>
                  </a:lnTo>
                  <a:lnTo>
                    <a:pt x="363" y="127"/>
                  </a:lnTo>
                  <a:lnTo>
                    <a:pt x="355" y="115"/>
                  </a:lnTo>
                  <a:lnTo>
                    <a:pt x="345" y="101"/>
                  </a:lnTo>
                  <a:lnTo>
                    <a:pt x="334" y="88"/>
                  </a:lnTo>
                  <a:lnTo>
                    <a:pt x="321" y="77"/>
                  </a:lnTo>
                  <a:lnTo>
                    <a:pt x="306" y="66"/>
                  </a:lnTo>
                  <a:lnTo>
                    <a:pt x="290" y="56"/>
                  </a:lnTo>
                  <a:lnTo>
                    <a:pt x="272" y="48"/>
                  </a:lnTo>
                  <a:lnTo>
                    <a:pt x="251" y="41"/>
                  </a:lnTo>
                  <a:lnTo>
                    <a:pt x="230" y="36"/>
                  </a:lnTo>
                  <a:lnTo>
                    <a:pt x="205" y="34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05" y="8"/>
                  </a:lnTo>
                  <a:lnTo>
                    <a:pt x="202" y="4"/>
                  </a:lnTo>
                  <a:lnTo>
                    <a:pt x="198" y="1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87" y="1"/>
                  </a:lnTo>
                  <a:lnTo>
                    <a:pt x="183" y="4"/>
                  </a:lnTo>
                  <a:lnTo>
                    <a:pt x="180" y="8"/>
                  </a:lnTo>
                  <a:lnTo>
                    <a:pt x="179" y="14"/>
                  </a:lnTo>
                  <a:lnTo>
                    <a:pt x="179" y="34"/>
                  </a:lnTo>
                  <a:lnTo>
                    <a:pt x="179" y="34"/>
                  </a:lnTo>
                  <a:lnTo>
                    <a:pt x="155" y="36"/>
                  </a:lnTo>
                  <a:lnTo>
                    <a:pt x="133" y="41"/>
                  </a:lnTo>
                  <a:lnTo>
                    <a:pt x="113" y="48"/>
                  </a:lnTo>
                  <a:lnTo>
                    <a:pt x="95" y="56"/>
                  </a:lnTo>
                  <a:lnTo>
                    <a:pt x="80" y="66"/>
                  </a:lnTo>
                  <a:lnTo>
                    <a:pt x="64" y="77"/>
                  </a:lnTo>
                  <a:lnTo>
                    <a:pt x="52" y="88"/>
                  </a:lnTo>
                  <a:lnTo>
                    <a:pt x="40" y="101"/>
                  </a:lnTo>
                  <a:lnTo>
                    <a:pt x="31" y="115"/>
                  </a:lnTo>
                  <a:lnTo>
                    <a:pt x="22" y="127"/>
                  </a:lnTo>
                  <a:lnTo>
                    <a:pt x="15" y="141"/>
                  </a:lnTo>
                  <a:lnTo>
                    <a:pt x="10" y="154"/>
                  </a:lnTo>
                  <a:lnTo>
                    <a:pt x="6" y="166"/>
                  </a:lnTo>
                  <a:lnTo>
                    <a:pt x="3" y="177"/>
                  </a:lnTo>
                  <a:lnTo>
                    <a:pt x="1" y="189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1" y="217"/>
                  </a:lnTo>
                  <a:lnTo>
                    <a:pt x="4" y="233"/>
                  </a:lnTo>
                  <a:lnTo>
                    <a:pt x="49" y="189"/>
                  </a:lnTo>
                  <a:lnTo>
                    <a:pt x="96" y="23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  <p:bldP spid="10" grpId="0" build="p"/>
      <p:bldP spid="11" grpId="0" build="p"/>
      <p:bldP spid="12" grpId="0" build="p"/>
      <p:bldP spid="13" grpId="0" build="p"/>
      <p:bldP spid="14" grpId="0" build="p"/>
      <p:bldP spid="1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10"/>
          <p:cNvGraphicFramePr/>
          <p:nvPr/>
        </p:nvGraphicFramePr>
        <p:xfrm>
          <a:off x="948937" y="1600201"/>
          <a:ext cx="11276132" cy="3915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ular Callout 5"/>
          <p:cNvSpPr/>
          <p:nvPr/>
        </p:nvSpPr>
        <p:spPr>
          <a:xfrm>
            <a:off x="1128407" y="3855720"/>
            <a:ext cx="491520" cy="304800"/>
          </a:xfrm>
          <a:prstGeom prst="wedgeRectCallout">
            <a:avLst>
              <a:gd name="adj1" fmla="val -20833"/>
              <a:gd name="adj2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200" dirty="0">
                <a:latin typeface="Agency FB" panose="020B0503020202020204" pitchFamily="34" charset="0"/>
              </a:rPr>
              <a:t>35%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10494708" y="2463800"/>
            <a:ext cx="491520" cy="304800"/>
          </a:xfrm>
          <a:prstGeom prst="wedgeRectCallout">
            <a:avLst>
              <a:gd name="adj1" fmla="val -20833"/>
              <a:gd name="adj2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200" dirty="0">
                <a:latin typeface="Agency FB" panose="020B0503020202020204" pitchFamily="34" charset="0"/>
              </a:rPr>
              <a:t>89%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2824906" y="3764280"/>
            <a:ext cx="491520" cy="304800"/>
          </a:xfrm>
          <a:prstGeom prst="wedgeRectCallout">
            <a:avLst>
              <a:gd name="adj1" fmla="val -20833"/>
              <a:gd name="adj2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200" dirty="0">
                <a:latin typeface="Agency FB" panose="020B0503020202020204" pitchFamily="34" charset="0"/>
              </a:rPr>
              <a:t>38%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3664173" y="4140200"/>
            <a:ext cx="491520" cy="304800"/>
          </a:xfrm>
          <a:prstGeom prst="wedgeRectCallout">
            <a:avLst>
              <a:gd name="adj1" fmla="val -20833"/>
              <a:gd name="adj2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200" dirty="0">
                <a:latin typeface="Agency FB" panose="020B0503020202020204" pitchFamily="34" charset="0"/>
              </a:rPr>
              <a:t>30%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4527661" y="3937000"/>
            <a:ext cx="491520" cy="304800"/>
          </a:xfrm>
          <a:prstGeom prst="wedgeRectCallout">
            <a:avLst>
              <a:gd name="adj1" fmla="val -20833"/>
              <a:gd name="adj2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200" dirty="0">
                <a:latin typeface="Agency FB" panose="020B0503020202020204" pitchFamily="34" charset="0"/>
              </a:rPr>
              <a:t>35%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5364576" y="4343400"/>
            <a:ext cx="491520" cy="304800"/>
          </a:xfrm>
          <a:prstGeom prst="wedgeRectCallout">
            <a:avLst>
              <a:gd name="adj1" fmla="val -20833"/>
              <a:gd name="adj2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200" dirty="0">
                <a:latin typeface="Agency FB" panose="020B0503020202020204" pitchFamily="34" charset="0"/>
              </a:rPr>
              <a:t>20%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6217905" y="3327400"/>
            <a:ext cx="491520" cy="304800"/>
          </a:xfrm>
          <a:prstGeom prst="wedgeRectCallout">
            <a:avLst>
              <a:gd name="adj1" fmla="val -20833"/>
              <a:gd name="adj2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200" dirty="0">
                <a:latin typeface="Agency FB" panose="020B0503020202020204" pitchFamily="34" charset="0"/>
              </a:rPr>
              <a:t>50%</a:t>
            </a:r>
          </a:p>
        </p:txBody>
      </p:sp>
      <p:sp>
        <p:nvSpPr>
          <p:cNvPr id="14" name="Rectangular Callout 13"/>
          <p:cNvSpPr/>
          <p:nvPr/>
        </p:nvSpPr>
        <p:spPr>
          <a:xfrm>
            <a:off x="1971577" y="4140200"/>
            <a:ext cx="491520" cy="304800"/>
          </a:xfrm>
          <a:prstGeom prst="wedgeRectCallout">
            <a:avLst>
              <a:gd name="adj1" fmla="val -20833"/>
              <a:gd name="adj2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200" dirty="0">
                <a:latin typeface="Agency FB" panose="020B0503020202020204" pitchFamily="34" charset="0"/>
              </a:rPr>
              <a:t>30%</a:t>
            </a:r>
          </a:p>
        </p:txBody>
      </p:sp>
      <p:sp>
        <p:nvSpPr>
          <p:cNvPr id="15" name="Rectangular Callout 14"/>
          <p:cNvSpPr/>
          <p:nvPr/>
        </p:nvSpPr>
        <p:spPr>
          <a:xfrm>
            <a:off x="7092535" y="2565400"/>
            <a:ext cx="491520" cy="304800"/>
          </a:xfrm>
          <a:prstGeom prst="wedgeRectCallout">
            <a:avLst>
              <a:gd name="adj1" fmla="val -20833"/>
              <a:gd name="adj2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200" dirty="0">
                <a:latin typeface="Agency FB" panose="020B0503020202020204" pitchFamily="34" charset="0"/>
              </a:rPr>
              <a:t>87%</a:t>
            </a:r>
          </a:p>
        </p:txBody>
      </p:sp>
      <p:sp>
        <p:nvSpPr>
          <p:cNvPr id="16" name="Rectangular Callout 15"/>
          <p:cNvSpPr/>
          <p:nvPr/>
        </p:nvSpPr>
        <p:spPr>
          <a:xfrm>
            <a:off x="7961842" y="2992120"/>
            <a:ext cx="491520" cy="304800"/>
          </a:xfrm>
          <a:prstGeom prst="wedgeRectCallout">
            <a:avLst>
              <a:gd name="adj1" fmla="val -20833"/>
              <a:gd name="adj2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200" dirty="0">
                <a:latin typeface="Agency FB" panose="020B0503020202020204" pitchFamily="34" charset="0"/>
              </a:rPr>
              <a:t>78%</a:t>
            </a:r>
          </a:p>
        </p:txBody>
      </p:sp>
      <p:sp>
        <p:nvSpPr>
          <p:cNvPr id="17" name="Rectangular Callout 16"/>
          <p:cNvSpPr/>
          <p:nvPr/>
        </p:nvSpPr>
        <p:spPr>
          <a:xfrm>
            <a:off x="8790514" y="2799080"/>
            <a:ext cx="491520" cy="304800"/>
          </a:xfrm>
          <a:prstGeom prst="wedgeRectCallout">
            <a:avLst>
              <a:gd name="adj1" fmla="val -20833"/>
              <a:gd name="adj2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200" dirty="0">
                <a:latin typeface="Agency FB" panose="020B0503020202020204" pitchFamily="34" charset="0"/>
              </a:rPr>
              <a:t>81%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9629345" y="2931160"/>
            <a:ext cx="491520" cy="304800"/>
          </a:xfrm>
          <a:prstGeom prst="wedgeRectCallout">
            <a:avLst>
              <a:gd name="adj1" fmla="val -20833"/>
              <a:gd name="adj2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200" dirty="0">
                <a:latin typeface="Agency FB" panose="020B0503020202020204" pitchFamily="34" charset="0"/>
              </a:rPr>
              <a:t>80%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5406" y="1671784"/>
            <a:ext cx="4505092" cy="677096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5407" y="1288047"/>
            <a:ext cx="4505092" cy="40009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单击此处添加标题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6843" y="5156201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一月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86588" y="5156201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二月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24885" y="5156201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三月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22251" y="5156201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四月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66189" y="5156201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五月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86977" y="5156201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六月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07409" y="5156201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七月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59455" y="5156201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八月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31177" y="5156201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九月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77253" y="5156201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十月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508369" y="5156201"/>
            <a:ext cx="97716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十一月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392225" y="5156201"/>
            <a:ext cx="97716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十二月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-26600" y="2360580"/>
            <a:ext cx="12166032" cy="2749685"/>
          </a:xfrm>
          <a:custGeom>
            <a:avLst/>
            <a:gdLst>
              <a:gd name="connsiteX0" fmla="*/ 0 w 9095362"/>
              <a:gd name="connsiteY0" fmla="*/ 2062264 h 2062264"/>
              <a:gd name="connsiteX1" fmla="*/ 2324911 w 9095362"/>
              <a:gd name="connsiteY1" fmla="*/ 943583 h 2062264"/>
              <a:gd name="connsiteX2" fmla="*/ 6040877 w 9095362"/>
              <a:gd name="connsiteY2" fmla="*/ 1040860 h 2062264"/>
              <a:gd name="connsiteX3" fmla="*/ 9095362 w 9095362"/>
              <a:gd name="connsiteY3" fmla="*/ 0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95362" h="2062264">
                <a:moveTo>
                  <a:pt x="0" y="2062264"/>
                </a:moveTo>
                <a:cubicBezTo>
                  <a:pt x="659049" y="1588040"/>
                  <a:pt x="1318098" y="1113817"/>
                  <a:pt x="2324911" y="943583"/>
                </a:cubicBezTo>
                <a:cubicBezTo>
                  <a:pt x="3331724" y="773349"/>
                  <a:pt x="4912469" y="1198124"/>
                  <a:pt x="6040877" y="1040860"/>
                </a:cubicBezTo>
                <a:cubicBezTo>
                  <a:pt x="7169286" y="883596"/>
                  <a:pt x="8132324" y="441798"/>
                  <a:pt x="9095362" y="0"/>
                </a:cubicBezTo>
              </a:path>
            </a:pathLst>
          </a:cu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78399" y="4385014"/>
            <a:ext cx="304760" cy="1279187"/>
            <a:chOff x="508270" y="3288760"/>
            <a:chExt cx="228600" cy="959390"/>
          </a:xfrm>
        </p:grpSpPr>
        <p:sp>
          <p:nvSpPr>
            <p:cNvPr id="7" name="Oval 6"/>
            <p:cNvSpPr/>
            <p:nvPr/>
          </p:nvSpPr>
          <p:spPr>
            <a:xfrm flipV="1">
              <a:off x="508270" y="3288760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11" name="Straight Connector 10"/>
            <p:cNvCxnSpPr>
              <a:stCxn id="7" idx="0"/>
            </p:cNvCxnSpPr>
            <p:nvPr/>
          </p:nvCxnSpPr>
          <p:spPr>
            <a:xfrm>
              <a:off x="622570" y="3517360"/>
              <a:ext cx="0" cy="73079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L-Shape 11"/>
          <p:cNvSpPr/>
          <p:nvPr/>
        </p:nvSpPr>
        <p:spPr>
          <a:xfrm rot="11083688">
            <a:off x="11954703" y="2278707"/>
            <a:ext cx="220169" cy="220197"/>
          </a:xfrm>
          <a:prstGeom prst="corner">
            <a:avLst>
              <a:gd name="adj1" fmla="val 34115"/>
              <a:gd name="adj2" fmla="val 336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60371" y="1803400"/>
            <a:ext cx="304760" cy="2360576"/>
            <a:chOff x="1244845" y="1352550"/>
            <a:chExt cx="228600" cy="1770432"/>
          </a:xfrm>
        </p:grpSpPr>
        <p:sp>
          <p:nvSpPr>
            <p:cNvPr id="28" name="Oval 27"/>
            <p:cNvSpPr/>
            <p:nvPr/>
          </p:nvSpPr>
          <p:spPr>
            <a:xfrm flipV="1">
              <a:off x="1244845" y="2894382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1359145" y="1352550"/>
              <a:ext cx="0" cy="156311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2642344" y="3518168"/>
            <a:ext cx="304760" cy="1592096"/>
            <a:chOff x="1981420" y="2638626"/>
            <a:chExt cx="228600" cy="1194072"/>
          </a:xfrm>
        </p:grpSpPr>
        <p:sp>
          <p:nvSpPr>
            <p:cNvPr id="30" name="Oval 29"/>
            <p:cNvSpPr/>
            <p:nvPr/>
          </p:nvSpPr>
          <p:spPr>
            <a:xfrm flipV="1">
              <a:off x="1981420" y="2638626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2095720" y="2853449"/>
              <a:ext cx="0" cy="979249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3624316" y="2360581"/>
            <a:ext cx="304760" cy="1344577"/>
            <a:chOff x="2717995" y="1770434"/>
            <a:chExt cx="228600" cy="1008433"/>
          </a:xfrm>
        </p:grpSpPr>
        <p:sp>
          <p:nvSpPr>
            <p:cNvPr id="34" name="Oval 33"/>
            <p:cNvSpPr/>
            <p:nvPr/>
          </p:nvSpPr>
          <p:spPr>
            <a:xfrm flipV="1">
              <a:off x="2717995" y="2550267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2832295" y="1770434"/>
              <a:ext cx="0" cy="773363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4606288" y="3426299"/>
            <a:ext cx="304760" cy="2388949"/>
            <a:chOff x="3454570" y="2569723"/>
            <a:chExt cx="228600" cy="1791712"/>
          </a:xfrm>
        </p:grpSpPr>
        <p:sp>
          <p:nvSpPr>
            <p:cNvPr id="35" name="Oval 34"/>
            <p:cNvSpPr/>
            <p:nvPr/>
          </p:nvSpPr>
          <p:spPr>
            <a:xfrm flipV="1">
              <a:off x="3454570" y="2569723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3568870" y="2798323"/>
              <a:ext cx="0" cy="156311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5588260" y="1905002"/>
            <a:ext cx="304760" cy="1925537"/>
            <a:chOff x="4191145" y="1428750"/>
            <a:chExt cx="228600" cy="1444153"/>
          </a:xfrm>
        </p:grpSpPr>
        <p:sp>
          <p:nvSpPr>
            <p:cNvPr id="36" name="Oval 35"/>
            <p:cNvSpPr/>
            <p:nvPr/>
          </p:nvSpPr>
          <p:spPr>
            <a:xfrm flipV="1">
              <a:off x="4191145" y="2644303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4305445" y="1428750"/>
              <a:ext cx="0" cy="121860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570232" y="3622472"/>
            <a:ext cx="304760" cy="1927448"/>
            <a:chOff x="4927720" y="2716854"/>
            <a:chExt cx="228600" cy="1445586"/>
          </a:xfrm>
        </p:grpSpPr>
        <p:sp>
          <p:nvSpPr>
            <p:cNvPr id="37" name="Oval 36"/>
            <p:cNvSpPr/>
            <p:nvPr/>
          </p:nvSpPr>
          <p:spPr>
            <a:xfrm flipV="1">
              <a:off x="4927720" y="2716854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5042020" y="2943836"/>
              <a:ext cx="0" cy="121860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7552204" y="2557151"/>
            <a:ext cx="304760" cy="1367964"/>
            <a:chOff x="5664295" y="1917863"/>
            <a:chExt cx="228600" cy="1025973"/>
          </a:xfrm>
        </p:grpSpPr>
        <p:sp>
          <p:nvSpPr>
            <p:cNvPr id="38" name="Oval 37"/>
            <p:cNvSpPr/>
            <p:nvPr/>
          </p:nvSpPr>
          <p:spPr>
            <a:xfrm flipV="1">
              <a:off x="5664295" y="2715236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5770652" y="1917863"/>
              <a:ext cx="0" cy="773363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8534177" y="3499801"/>
            <a:ext cx="304760" cy="1610465"/>
            <a:chOff x="6400870" y="2624849"/>
            <a:chExt cx="228600" cy="1207849"/>
          </a:xfrm>
        </p:grpSpPr>
        <p:sp>
          <p:nvSpPr>
            <p:cNvPr id="39" name="Oval 38"/>
            <p:cNvSpPr/>
            <p:nvPr/>
          </p:nvSpPr>
          <p:spPr>
            <a:xfrm flipV="1">
              <a:off x="6400870" y="2624849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 flipH="1">
              <a:off x="6504284" y="2857986"/>
              <a:ext cx="12605" cy="97471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9516149" y="2209802"/>
            <a:ext cx="304760" cy="1302969"/>
            <a:chOff x="7137445" y="1657350"/>
            <a:chExt cx="228600" cy="977227"/>
          </a:xfrm>
        </p:grpSpPr>
        <p:sp>
          <p:nvSpPr>
            <p:cNvPr id="40" name="Oval 39"/>
            <p:cNvSpPr/>
            <p:nvPr/>
          </p:nvSpPr>
          <p:spPr>
            <a:xfrm flipV="1">
              <a:off x="7137445" y="2405977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7247773" y="1657350"/>
              <a:ext cx="0" cy="739961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10498121" y="2858313"/>
            <a:ext cx="304760" cy="1592901"/>
            <a:chOff x="7874020" y="2143734"/>
            <a:chExt cx="228600" cy="1194676"/>
          </a:xfrm>
        </p:grpSpPr>
        <p:sp>
          <p:nvSpPr>
            <p:cNvPr id="41" name="Oval 40"/>
            <p:cNvSpPr/>
            <p:nvPr/>
          </p:nvSpPr>
          <p:spPr>
            <a:xfrm flipV="1">
              <a:off x="7874020" y="2143734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55" name="Straight Connector 54"/>
            <p:cNvCxnSpPr/>
            <p:nvPr/>
          </p:nvCxnSpPr>
          <p:spPr>
            <a:xfrm flipH="1">
              <a:off x="7981405" y="2363698"/>
              <a:ext cx="12605" cy="97471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11480100" y="1243517"/>
            <a:ext cx="304760" cy="1485088"/>
            <a:chOff x="8610600" y="971550"/>
            <a:chExt cx="228600" cy="1113816"/>
          </a:xfrm>
        </p:grpSpPr>
        <p:sp>
          <p:nvSpPr>
            <p:cNvPr id="42" name="Oval 41"/>
            <p:cNvSpPr/>
            <p:nvPr/>
          </p:nvSpPr>
          <p:spPr>
            <a:xfrm flipV="1">
              <a:off x="8610600" y="1856766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8724900" y="971550"/>
              <a:ext cx="0" cy="90338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/>
          <p:cNvSpPr txBox="1"/>
          <p:nvPr/>
        </p:nvSpPr>
        <p:spPr>
          <a:xfrm>
            <a:off x="1878855" y="1787606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二月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1" name="Text Placeholder 18"/>
          <p:cNvSpPr txBox="1"/>
          <p:nvPr/>
        </p:nvSpPr>
        <p:spPr>
          <a:xfrm>
            <a:off x="1878856" y="2047696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62300" y="4971822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一月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3" name="Text Placeholder 18"/>
          <p:cNvSpPr txBox="1"/>
          <p:nvPr/>
        </p:nvSpPr>
        <p:spPr>
          <a:xfrm>
            <a:off x="862300" y="5231912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794724" y="4121828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三月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5" name="Text Placeholder 18"/>
          <p:cNvSpPr txBox="1"/>
          <p:nvPr/>
        </p:nvSpPr>
        <p:spPr>
          <a:xfrm>
            <a:off x="2794725" y="4381917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776696" y="2332124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四月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7" name="Text Placeholder 18"/>
          <p:cNvSpPr txBox="1"/>
          <p:nvPr/>
        </p:nvSpPr>
        <p:spPr>
          <a:xfrm>
            <a:off x="3776697" y="2592213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758669" y="4850174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五月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9" name="Text Placeholder 18"/>
          <p:cNvSpPr txBox="1"/>
          <p:nvPr/>
        </p:nvSpPr>
        <p:spPr>
          <a:xfrm>
            <a:off x="4758669" y="5110264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769264" y="1912908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六月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1" name="Text Placeholder 18"/>
          <p:cNvSpPr txBox="1"/>
          <p:nvPr/>
        </p:nvSpPr>
        <p:spPr>
          <a:xfrm>
            <a:off x="5769264" y="2172997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722613" y="4590084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七月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3" name="Text Placeholder 18"/>
          <p:cNvSpPr txBox="1"/>
          <p:nvPr/>
        </p:nvSpPr>
        <p:spPr>
          <a:xfrm>
            <a:off x="6722613" y="4850173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733208" y="2573730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八月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5" name="Text Placeholder 18"/>
          <p:cNvSpPr txBox="1"/>
          <p:nvPr/>
        </p:nvSpPr>
        <p:spPr>
          <a:xfrm>
            <a:off x="7733209" y="2833820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668529" y="2187450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十月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7" name="Text Placeholder 18"/>
          <p:cNvSpPr txBox="1"/>
          <p:nvPr/>
        </p:nvSpPr>
        <p:spPr>
          <a:xfrm>
            <a:off x="9668530" y="2447540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0617447" y="1295401"/>
            <a:ext cx="97716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十二月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9" name="Text Placeholder 18"/>
          <p:cNvSpPr txBox="1"/>
          <p:nvPr/>
        </p:nvSpPr>
        <p:spPr>
          <a:xfrm>
            <a:off x="10221897" y="1555491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703362" y="4134602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九月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1" name="Text Placeholder 18"/>
          <p:cNvSpPr txBox="1"/>
          <p:nvPr/>
        </p:nvSpPr>
        <p:spPr>
          <a:xfrm>
            <a:off x="8703362" y="4394692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0659127" y="3489166"/>
            <a:ext cx="97716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十一月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3" name="Text Placeholder 18"/>
          <p:cNvSpPr txBox="1"/>
          <p:nvPr/>
        </p:nvSpPr>
        <p:spPr>
          <a:xfrm>
            <a:off x="10659128" y="3749256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0" name="标题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174" y="5523438"/>
            <a:ext cx="5700978" cy="1334562"/>
          </a:xfrm>
          <a:prstGeom prst="rect">
            <a:avLst/>
          </a:prstGeom>
        </p:spPr>
      </p:pic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724797" y="4034745"/>
            <a:ext cx="9186597" cy="790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5400" dirty="0" smtClean="0">
                <a:solidFill>
                  <a:srgbClr val="848D90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感谢您的观看</a:t>
            </a:r>
            <a:endParaRPr lang="zh-CN" altLang="zh-CN" sz="5400" dirty="0">
              <a:solidFill>
                <a:srgbClr val="848D90"/>
              </a:solidFill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4" name="Freeform 10"/>
          <p:cNvSpPr>
            <a:spLocks noChangeAspect="1" noEditPoints="1"/>
          </p:cNvSpPr>
          <p:nvPr/>
        </p:nvSpPr>
        <p:spPr bwMode="auto">
          <a:xfrm>
            <a:off x="6347872" y="5117548"/>
            <a:ext cx="372690" cy="374254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rgbClr val="848D90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chemeClr val="accent1"/>
              </a:solidFill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6735309" y="5143343"/>
            <a:ext cx="3593378" cy="341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b="0" dirty="0" smtClean="0">
                <a:solidFill>
                  <a:srgbClr val="848D90"/>
                </a:solidFill>
              </a:rPr>
              <a:t>亮亮图文旗舰店</a:t>
            </a:r>
            <a:endParaRPr lang="zh-CN" altLang="en-US" b="0" dirty="0">
              <a:solidFill>
                <a:srgbClr val="848D90"/>
              </a:solidFill>
            </a:endParaRPr>
          </a:p>
        </p:txBody>
      </p:sp>
      <p:sp>
        <p:nvSpPr>
          <p:cNvPr id="6" name="Freeform 9"/>
          <p:cNvSpPr>
            <a:spLocks noEditPoints="1"/>
          </p:cNvSpPr>
          <p:nvPr/>
        </p:nvSpPr>
        <p:spPr bwMode="auto">
          <a:xfrm>
            <a:off x="3513363" y="5133693"/>
            <a:ext cx="372969" cy="374537"/>
          </a:xfrm>
          <a:custGeom>
            <a:avLst/>
            <a:gdLst>
              <a:gd name="T0" fmla="*/ 358 w 490"/>
              <a:gd name="T1" fmla="*/ 250 h 490"/>
              <a:gd name="T2" fmla="*/ 358 w 490"/>
              <a:gd name="T3" fmla="*/ 183 h 490"/>
              <a:gd name="T4" fmla="*/ 328 w 490"/>
              <a:gd name="T5" fmla="*/ 183 h 490"/>
              <a:gd name="T6" fmla="*/ 328 w 490"/>
              <a:gd name="T7" fmla="*/ 250 h 490"/>
              <a:gd name="T8" fmla="*/ 247 w 490"/>
              <a:gd name="T9" fmla="*/ 330 h 490"/>
              <a:gd name="T10" fmla="*/ 246 w 490"/>
              <a:gd name="T11" fmla="*/ 330 h 490"/>
              <a:gd name="T12" fmla="*/ 245 w 490"/>
              <a:gd name="T13" fmla="*/ 330 h 490"/>
              <a:gd name="T14" fmla="*/ 245 w 490"/>
              <a:gd name="T15" fmla="*/ 330 h 490"/>
              <a:gd name="T16" fmla="*/ 243 w 490"/>
              <a:gd name="T17" fmla="*/ 330 h 490"/>
              <a:gd name="T18" fmla="*/ 162 w 490"/>
              <a:gd name="T19" fmla="*/ 250 h 490"/>
              <a:gd name="T20" fmla="*/ 162 w 490"/>
              <a:gd name="T21" fmla="*/ 183 h 490"/>
              <a:gd name="T22" fmla="*/ 132 w 490"/>
              <a:gd name="T23" fmla="*/ 183 h 490"/>
              <a:gd name="T24" fmla="*/ 132 w 490"/>
              <a:gd name="T25" fmla="*/ 250 h 490"/>
              <a:gd name="T26" fmla="*/ 227 w 490"/>
              <a:gd name="T27" fmla="*/ 359 h 490"/>
              <a:gd name="T28" fmla="*/ 227 w 490"/>
              <a:gd name="T29" fmla="*/ 407 h 490"/>
              <a:gd name="T30" fmla="*/ 160 w 490"/>
              <a:gd name="T31" fmla="*/ 426 h 490"/>
              <a:gd name="T32" fmla="*/ 331 w 490"/>
              <a:gd name="T33" fmla="*/ 426 h 490"/>
              <a:gd name="T34" fmla="*/ 263 w 490"/>
              <a:gd name="T35" fmla="*/ 407 h 490"/>
              <a:gd name="T36" fmla="*/ 263 w 490"/>
              <a:gd name="T37" fmla="*/ 360 h 490"/>
              <a:gd name="T38" fmla="*/ 358 w 490"/>
              <a:gd name="T39" fmla="*/ 250 h 490"/>
              <a:gd name="T40" fmla="*/ 244 w 490"/>
              <a:gd name="T41" fmla="*/ 302 h 490"/>
              <a:gd name="T42" fmla="*/ 245 w 490"/>
              <a:gd name="T43" fmla="*/ 302 h 490"/>
              <a:gd name="T44" fmla="*/ 246 w 490"/>
              <a:gd name="T45" fmla="*/ 302 h 490"/>
              <a:gd name="T46" fmla="*/ 300 w 490"/>
              <a:gd name="T47" fmla="*/ 248 h 490"/>
              <a:gd name="T48" fmla="*/ 300 w 490"/>
              <a:gd name="T49" fmla="*/ 118 h 490"/>
              <a:gd name="T50" fmla="*/ 246 w 490"/>
              <a:gd name="T51" fmla="*/ 64 h 490"/>
              <a:gd name="T52" fmla="*/ 245 w 490"/>
              <a:gd name="T53" fmla="*/ 64 h 490"/>
              <a:gd name="T54" fmla="*/ 244 w 490"/>
              <a:gd name="T55" fmla="*/ 64 h 490"/>
              <a:gd name="T56" fmla="*/ 190 w 490"/>
              <a:gd name="T57" fmla="*/ 118 h 490"/>
              <a:gd name="T58" fmla="*/ 190 w 490"/>
              <a:gd name="T59" fmla="*/ 248 h 490"/>
              <a:gd name="T60" fmla="*/ 244 w 490"/>
              <a:gd name="T61" fmla="*/ 302 h 490"/>
              <a:gd name="T62" fmla="*/ 245 w 490"/>
              <a:gd name="T63" fmla="*/ 0 h 490"/>
              <a:gd name="T64" fmla="*/ 490 w 490"/>
              <a:gd name="T65" fmla="*/ 245 h 490"/>
              <a:gd name="T66" fmla="*/ 245 w 490"/>
              <a:gd name="T67" fmla="*/ 490 h 490"/>
              <a:gd name="T68" fmla="*/ 0 w 490"/>
              <a:gd name="T69" fmla="*/ 245 h 490"/>
              <a:gd name="T70" fmla="*/ 245 w 490"/>
              <a:gd name="T71" fmla="*/ 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0" h="490">
                <a:moveTo>
                  <a:pt x="358" y="250"/>
                </a:moveTo>
                <a:lnTo>
                  <a:pt x="358" y="183"/>
                </a:lnTo>
                <a:cubicBezTo>
                  <a:pt x="358" y="165"/>
                  <a:pt x="328" y="164"/>
                  <a:pt x="328" y="183"/>
                </a:cubicBezTo>
                <a:lnTo>
                  <a:pt x="328" y="250"/>
                </a:lnTo>
                <a:cubicBezTo>
                  <a:pt x="328" y="294"/>
                  <a:pt x="292" y="330"/>
                  <a:pt x="247" y="330"/>
                </a:cubicBezTo>
                <a:cubicBezTo>
                  <a:pt x="247" y="330"/>
                  <a:pt x="246" y="330"/>
                  <a:pt x="246" y="330"/>
                </a:cubicBezTo>
                <a:lnTo>
                  <a:pt x="245" y="330"/>
                </a:lnTo>
                <a:lnTo>
                  <a:pt x="245" y="330"/>
                </a:lnTo>
                <a:cubicBezTo>
                  <a:pt x="244" y="330"/>
                  <a:pt x="244" y="330"/>
                  <a:pt x="243" y="330"/>
                </a:cubicBezTo>
                <a:cubicBezTo>
                  <a:pt x="198" y="330"/>
                  <a:pt x="162" y="294"/>
                  <a:pt x="162" y="250"/>
                </a:cubicBezTo>
                <a:lnTo>
                  <a:pt x="162" y="183"/>
                </a:lnTo>
                <a:cubicBezTo>
                  <a:pt x="162" y="165"/>
                  <a:pt x="132" y="164"/>
                  <a:pt x="132" y="183"/>
                </a:cubicBezTo>
                <a:cubicBezTo>
                  <a:pt x="132" y="192"/>
                  <a:pt x="132" y="250"/>
                  <a:pt x="132" y="250"/>
                </a:cubicBezTo>
                <a:cubicBezTo>
                  <a:pt x="132" y="306"/>
                  <a:pt x="173" y="352"/>
                  <a:pt x="227" y="359"/>
                </a:cubicBezTo>
                <a:lnTo>
                  <a:pt x="227" y="407"/>
                </a:lnTo>
                <a:lnTo>
                  <a:pt x="160" y="426"/>
                </a:lnTo>
                <a:lnTo>
                  <a:pt x="331" y="426"/>
                </a:lnTo>
                <a:lnTo>
                  <a:pt x="263" y="407"/>
                </a:lnTo>
                <a:lnTo>
                  <a:pt x="263" y="360"/>
                </a:lnTo>
                <a:cubicBezTo>
                  <a:pt x="317" y="352"/>
                  <a:pt x="358" y="306"/>
                  <a:pt x="358" y="250"/>
                </a:cubicBezTo>
                <a:close/>
                <a:moveTo>
                  <a:pt x="244" y="302"/>
                </a:moveTo>
                <a:cubicBezTo>
                  <a:pt x="244" y="302"/>
                  <a:pt x="245" y="302"/>
                  <a:pt x="245" y="302"/>
                </a:cubicBezTo>
                <a:cubicBezTo>
                  <a:pt x="245" y="302"/>
                  <a:pt x="246" y="302"/>
                  <a:pt x="246" y="302"/>
                </a:cubicBezTo>
                <a:cubicBezTo>
                  <a:pt x="276" y="302"/>
                  <a:pt x="300" y="278"/>
                  <a:pt x="300" y="248"/>
                </a:cubicBezTo>
                <a:lnTo>
                  <a:pt x="300" y="118"/>
                </a:lnTo>
                <a:cubicBezTo>
                  <a:pt x="300" y="88"/>
                  <a:pt x="276" y="64"/>
                  <a:pt x="246" y="64"/>
                </a:cubicBezTo>
                <a:cubicBezTo>
                  <a:pt x="246" y="64"/>
                  <a:pt x="245" y="64"/>
                  <a:pt x="245" y="64"/>
                </a:cubicBezTo>
                <a:cubicBezTo>
                  <a:pt x="245" y="64"/>
                  <a:pt x="244" y="64"/>
                  <a:pt x="244" y="64"/>
                </a:cubicBezTo>
                <a:cubicBezTo>
                  <a:pt x="214" y="64"/>
                  <a:pt x="190" y="88"/>
                  <a:pt x="190" y="118"/>
                </a:cubicBezTo>
                <a:lnTo>
                  <a:pt x="190" y="248"/>
                </a:lnTo>
                <a:cubicBezTo>
                  <a:pt x="190" y="278"/>
                  <a:pt x="214" y="302"/>
                  <a:pt x="244" y="302"/>
                </a:cubicBezTo>
                <a:close/>
                <a:moveTo>
                  <a:pt x="245" y="0"/>
                </a:moveTo>
                <a:cubicBezTo>
                  <a:pt x="381" y="0"/>
                  <a:pt x="490" y="110"/>
                  <a:pt x="490" y="245"/>
                </a:cubicBezTo>
                <a:cubicBezTo>
                  <a:pt x="490" y="381"/>
                  <a:pt x="381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</a:path>
            </a:pathLst>
          </a:custGeom>
          <a:solidFill>
            <a:srgbClr val="848D90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chemeClr val="accent1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3922323" y="5140327"/>
            <a:ext cx="3347063" cy="34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b="0" dirty="0">
                <a:solidFill>
                  <a:srgbClr val="848D90"/>
                </a:solidFill>
              </a:rPr>
              <a:t>汇报人</a:t>
            </a:r>
            <a:r>
              <a:rPr lang="zh-CN" altLang="en-US" b="0" dirty="0" smtClean="0">
                <a:solidFill>
                  <a:srgbClr val="848D90"/>
                </a:solidFill>
              </a:rPr>
              <a:t>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760">
      <a:dk1>
        <a:sysClr val="windowText" lastClr="000000"/>
      </a:dk1>
      <a:lt1>
        <a:sysClr val="window" lastClr="FFFFFF"/>
      </a:lt1>
      <a:dk2>
        <a:srgbClr val="585B63"/>
      </a:dk2>
      <a:lt2>
        <a:srgbClr val="585B63"/>
      </a:lt2>
      <a:accent1>
        <a:srgbClr val="848D90"/>
      </a:accent1>
      <a:accent2>
        <a:srgbClr val="585B63"/>
      </a:accent2>
      <a:accent3>
        <a:srgbClr val="848D90"/>
      </a:accent3>
      <a:accent4>
        <a:srgbClr val="585B63"/>
      </a:accent4>
      <a:accent5>
        <a:srgbClr val="848D90"/>
      </a:accent5>
      <a:accent6>
        <a:srgbClr val="585B63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3077</Words>
  <Application>Microsoft Office PowerPoint</Application>
  <PresentationFormat>宽屏</PresentationFormat>
  <Paragraphs>456</Paragraphs>
  <Slides>37</Slides>
  <Notes>37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7" baseType="lpstr">
      <vt:lpstr>Aller Light</vt:lpstr>
      <vt:lpstr>Bebas</vt:lpstr>
      <vt:lpstr>Helvetica Light</vt:lpstr>
      <vt:lpstr>黑体</vt:lpstr>
      <vt:lpstr>华文黑体</vt:lpstr>
      <vt:lpstr>华文细黑</vt:lpstr>
      <vt:lpstr>李旭科书法 v1.4</vt:lpstr>
      <vt:lpstr>宋体</vt:lpstr>
      <vt:lpstr>微软雅黑</vt:lpstr>
      <vt:lpstr>Agency FB</vt:lpstr>
      <vt:lpstr>Arial</vt:lpstr>
      <vt:lpstr>Arial Black</vt:lpstr>
      <vt:lpstr>Broadway</vt:lpstr>
      <vt:lpstr>Calibri</vt:lpstr>
      <vt:lpstr>Cambria Math</vt:lpstr>
      <vt:lpstr>Franklin Gothic Book</vt:lpstr>
      <vt:lpstr>Franklin Gothic Medium</vt:lpstr>
      <vt:lpstr>Helvetica</vt:lpstr>
      <vt:lpstr>Impact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faith123</cp:lastModifiedBy>
  <cp:revision>23</cp:revision>
  <dcterms:created xsi:type="dcterms:W3CDTF">2015-05-05T08:02:00Z</dcterms:created>
  <dcterms:modified xsi:type="dcterms:W3CDTF">2018-04-16T01:19:49Z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