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0" r:id="rId2"/>
    <p:sldId id="262" r:id="rId3"/>
    <p:sldId id="261" r:id="rId4"/>
    <p:sldId id="266" r:id="rId5"/>
    <p:sldId id="267" r:id="rId6"/>
    <p:sldId id="269" r:id="rId7"/>
    <p:sldId id="268" r:id="rId8"/>
    <p:sldId id="263" r:id="rId9"/>
    <p:sldId id="270" r:id="rId10"/>
    <p:sldId id="271" r:id="rId11"/>
    <p:sldId id="273" r:id="rId12"/>
    <p:sldId id="264" r:id="rId13"/>
    <p:sldId id="274" r:id="rId14"/>
    <p:sldId id="275" r:id="rId15"/>
    <p:sldId id="276" r:id="rId16"/>
    <p:sldId id="265" r:id="rId17"/>
    <p:sldId id="278" r:id="rId18"/>
    <p:sldId id="279" r:id="rId19"/>
    <p:sldId id="280" r:id="rId20"/>
    <p:sldId id="281" r:id="rId21"/>
    <p:sldId id="282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89999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309" autoAdjust="0"/>
    <p:restoredTop sz="94660"/>
  </p:normalViewPr>
  <p:slideViewPr>
    <p:cSldViewPr snapToGrid="0">
      <p:cViewPr>
        <p:scale>
          <a:sx n="84" d="100"/>
          <a:sy n="84" d="100"/>
        </p:scale>
        <p:origin x="-1686" y="-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ED11EF93-203D-4EB8-8F90-EE886D42974F}" type="datetimeFigureOut">
              <a:rPr lang="zh-CN" altLang="en-US" smtClean="0"/>
              <a:pPr/>
              <a:t>2020/7/6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C7D1AC94-8216-4CF2-ABDD-D1A6E3D87D0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36884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529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4389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0298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3164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0692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6594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6572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4509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7232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3057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5467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0689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2845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1979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9313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988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6660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9787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0157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33238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1AC94-8216-4CF2-ABDD-D1A6E3D87D0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6608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989655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62082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918778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032530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772644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42517213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126547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54972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695652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19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A6ED390-BC59-4C32-BB85-EEDA8A2D4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21077" y="27713"/>
            <a:ext cx="6858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7281A0-CA33-44BD-BB26-AF5A9D1100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12873">
            <a:off x="-1677171" y="-857747"/>
            <a:ext cx="5111837" cy="51118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E1E7B53-8D89-4BC4-8493-7BA7CAA239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410485">
            <a:off x="9205688" y="-450494"/>
            <a:ext cx="3940629" cy="39406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3F9FAD-75BA-4C24-9DD8-FC729E9C81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38329">
            <a:off x="8446557" y="3219451"/>
            <a:ext cx="4436923" cy="44369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064A47B-8B83-4419-951F-9B50A682D94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44558">
            <a:off x="-1294997" y="4237069"/>
            <a:ext cx="4929327" cy="492932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5A55F2F-9183-46D5-BE7A-5D85776353F7}"/>
              </a:ext>
            </a:extLst>
          </p:cNvPr>
          <p:cNvSpPr/>
          <p:nvPr/>
        </p:nvSpPr>
        <p:spPr>
          <a:xfrm>
            <a:off x="565356" y="559800"/>
            <a:ext cx="11061291" cy="5716072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F2FF33A-CDBA-486A-960E-35087B4C75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692678" y="-1955548"/>
            <a:ext cx="4806642" cy="1003094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5BB3C5C-52B4-470D-A547-04F75717511E}"/>
              </a:ext>
            </a:extLst>
          </p:cNvPr>
          <p:cNvSpPr/>
          <p:nvPr/>
        </p:nvSpPr>
        <p:spPr>
          <a:xfrm>
            <a:off x="5352517" y="4194587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2020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25434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379B442-5BA6-4012-A318-AAE39230E3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12873">
            <a:off x="-515121" y="1123457"/>
            <a:ext cx="5111837" cy="511183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E8C02636-C20A-48E7-BE15-3F657C7CECC4}"/>
              </a:ext>
            </a:extLst>
          </p:cNvPr>
          <p:cNvSpPr txBox="1"/>
          <p:nvPr/>
        </p:nvSpPr>
        <p:spPr>
          <a:xfrm>
            <a:off x="3009900" y="1314454"/>
            <a:ext cx="590551" cy="4524315"/>
          </a:xfrm>
          <a:prstGeom prst="rect">
            <a:avLst/>
          </a:prstGeom>
          <a:noFill/>
          <a:ln>
            <a:solidFill>
              <a:srgbClr val="F899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CONTENTS</a:t>
            </a:r>
            <a:endParaRPr lang="zh-CN" altLang="en-US" sz="3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ADBF5F4-8D17-4913-837D-F21536545D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0012873">
            <a:off x="5569450" y="823750"/>
            <a:ext cx="1048297" cy="116755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C59B60D-5486-4522-9017-8A44B694633C}"/>
              </a:ext>
            </a:extLst>
          </p:cNvPr>
          <p:cNvSpPr txBox="1"/>
          <p:nvPr/>
        </p:nvSpPr>
        <p:spPr>
          <a:xfrm>
            <a:off x="6975624" y="1120926"/>
            <a:ext cx="134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5C407BF-F328-4B9D-A15A-FD405ABE87E7}"/>
              </a:ext>
            </a:extLst>
          </p:cNvPr>
          <p:cNvSpPr txBox="1"/>
          <p:nvPr/>
        </p:nvSpPr>
        <p:spPr>
          <a:xfrm>
            <a:off x="6975624" y="1582589"/>
            <a:ext cx="3600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2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13D670F-CD25-4F7E-8BDD-2B175727C2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0012873">
            <a:off x="5569449" y="2023900"/>
            <a:ext cx="1048297" cy="116755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488D790-259B-4B00-B984-BF6B6E85CCAC}"/>
              </a:ext>
            </a:extLst>
          </p:cNvPr>
          <p:cNvSpPr txBox="1"/>
          <p:nvPr/>
        </p:nvSpPr>
        <p:spPr>
          <a:xfrm>
            <a:off x="6975624" y="2321076"/>
            <a:ext cx="134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AF71744-68C1-4A15-B512-BD7DBA61377F}"/>
              </a:ext>
            </a:extLst>
          </p:cNvPr>
          <p:cNvSpPr txBox="1"/>
          <p:nvPr/>
        </p:nvSpPr>
        <p:spPr>
          <a:xfrm>
            <a:off x="6975621" y="2782739"/>
            <a:ext cx="3600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2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92F3616D-097F-4D9B-9048-556EB5421C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0012873">
            <a:off x="5569449" y="3298702"/>
            <a:ext cx="1048297" cy="116755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BB2CE1E6-2EC9-4682-97B9-0EBFFADB99C3}"/>
              </a:ext>
            </a:extLst>
          </p:cNvPr>
          <p:cNvSpPr txBox="1"/>
          <p:nvPr/>
        </p:nvSpPr>
        <p:spPr>
          <a:xfrm>
            <a:off x="6975624" y="3595878"/>
            <a:ext cx="134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EB1A31CD-27CC-4E78-9DEC-841DBC67B99E}"/>
              </a:ext>
            </a:extLst>
          </p:cNvPr>
          <p:cNvSpPr txBox="1"/>
          <p:nvPr/>
        </p:nvSpPr>
        <p:spPr>
          <a:xfrm>
            <a:off x="6975621" y="4057541"/>
            <a:ext cx="3600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2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A70F77B5-2717-4488-87E9-67D4358732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0012873">
            <a:off x="5569448" y="4498852"/>
            <a:ext cx="1048297" cy="116755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24194EF-C2EF-419A-A904-74987E725A09}"/>
              </a:ext>
            </a:extLst>
          </p:cNvPr>
          <p:cNvSpPr txBox="1"/>
          <p:nvPr/>
        </p:nvSpPr>
        <p:spPr>
          <a:xfrm>
            <a:off x="6975623" y="4796028"/>
            <a:ext cx="1344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D8A2BEE-ED77-425F-8DD2-A287F9110C98}"/>
              </a:ext>
            </a:extLst>
          </p:cNvPr>
          <p:cNvSpPr txBox="1"/>
          <p:nvPr/>
        </p:nvSpPr>
        <p:spPr>
          <a:xfrm>
            <a:off x="6975621" y="5257691"/>
            <a:ext cx="3600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2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343896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8" grpId="0"/>
      <p:bldP spid="9" grpId="0"/>
      <p:bldP spid="14" grpId="0"/>
      <p:bldP spid="15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7281A0-CA33-44BD-BB26-AF5A9D1100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12873">
            <a:off x="-1677171" y="-857747"/>
            <a:ext cx="5111837" cy="51118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E1E7B53-8D89-4BC4-8493-7BA7CAA239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410485">
            <a:off x="9205688" y="-450494"/>
            <a:ext cx="3940629" cy="39406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3F9FAD-75BA-4C24-9DD8-FC729E9C81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38329">
            <a:off x="8446557" y="3219451"/>
            <a:ext cx="4436923" cy="44369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064A47B-8B83-4419-951F-9B50A682D9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44558">
            <a:off x="-1294997" y="4237069"/>
            <a:ext cx="4929327" cy="492932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5A55F2F-9183-46D5-BE7A-5D85776353F7}"/>
              </a:ext>
            </a:extLst>
          </p:cNvPr>
          <p:cNvSpPr/>
          <p:nvPr/>
        </p:nvSpPr>
        <p:spPr>
          <a:xfrm>
            <a:off x="565356" y="559800"/>
            <a:ext cx="11061291" cy="5716072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F2FF33A-CDBA-486A-960E-35087B4C75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983F683-D8E9-410E-8CE6-2C55292C492D}"/>
              </a:ext>
            </a:extLst>
          </p:cNvPr>
          <p:cNvSpPr txBox="1"/>
          <p:nvPr/>
        </p:nvSpPr>
        <p:spPr>
          <a:xfrm>
            <a:off x="3554637" y="2130581"/>
            <a:ext cx="54611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PART ONE</a:t>
            </a:r>
            <a:endParaRPr lang="zh-CN" altLang="en-US" sz="80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17A5D36-7859-4077-85D4-BD59E1047194}"/>
              </a:ext>
            </a:extLst>
          </p:cNvPr>
          <p:cNvSpPr txBox="1"/>
          <p:nvPr/>
        </p:nvSpPr>
        <p:spPr>
          <a:xfrm>
            <a:off x="4499921" y="3475326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82362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D94283B-07F6-4F60-9051-BFB4BEFD1FD5}"/>
              </a:ext>
            </a:extLst>
          </p:cNvPr>
          <p:cNvSpPr/>
          <p:nvPr/>
        </p:nvSpPr>
        <p:spPr>
          <a:xfrm>
            <a:off x="1336441" y="242677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F008D03-5912-4112-B6D7-F6441C540F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55049" y="1944592"/>
            <a:ext cx="4924633" cy="3693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6095294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C3D7881-26A2-4443-9C9B-D84AB60EC94A}"/>
              </a:ext>
            </a:extLst>
          </p:cNvPr>
          <p:cNvSpPr txBox="1"/>
          <p:nvPr/>
        </p:nvSpPr>
        <p:spPr>
          <a:xfrm>
            <a:off x="5867563" y="4084139"/>
            <a:ext cx="48502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携带满心的祝福和美好回忆，踏上未来的奇幻旅程。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80592A5-4202-4F95-AA55-B1B8EA1597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964357">
            <a:off x="1195711" y="3135580"/>
            <a:ext cx="3801972" cy="2534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B363B39-4CA9-4983-B8B4-664529CF7A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59365" y="1115428"/>
            <a:ext cx="4924633" cy="27628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1473884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C2DE095B-5BEF-4366-8967-20657EB0B99F}"/>
              </a:ext>
            </a:extLst>
          </p:cNvPr>
          <p:cNvSpPr/>
          <p:nvPr/>
        </p:nvSpPr>
        <p:spPr>
          <a:xfrm>
            <a:off x="8956861" y="131215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A03EB34-B9EA-4933-A16D-D48362C085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37283">
            <a:off x="1011623" y="2501446"/>
            <a:ext cx="4208916" cy="28059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E0DE1EEF-68E0-40F9-AA02-701B1AB6E0A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983275">
            <a:off x="6969702" y="3433272"/>
            <a:ext cx="3857399" cy="25743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335987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7AA3884-913B-42AF-86D1-B3CD72AD1B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18235" y="1327591"/>
            <a:ext cx="3429000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D7BE8C2-F4D6-4585-8E10-421D1971B754}"/>
              </a:ext>
            </a:extLst>
          </p:cNvPr>
          <p:cNvSpPr txBox="1"/>
          <p:nvPr/>
        </p:nvSpPr>
        <p:spPr>
          <a:xfrm>
            <a:off x="6189127" y="4140208"/>
            <a:ext cx="48502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3F84B03-F906-4F55-957F-92C8486B4C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77844">
            <a:off x="2658743" y="3385014"/>
            <a:ext cx="2627023" cy="2245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C892723-66DC-4BB9-82FB-865E25ED92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394337">
            <a:off x="1050736" y="1774456"/>
            <a:ext cx="2802875" cy="18685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51254530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7281A0-CA33-44BD-BB26-AF5A9D1100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12873">
            <a:off x="-1677171" y="-857747"/>
            <a:ext cx="5111837" cy="51118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E1E7B53-8D89-4BC4-8493-7BA7CAA239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410485">
            <a:off x="9205688" y="-450494"/>
            <a:ext cx="3940629" cy="39406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3F9FAD-75BA-4C24-9DD8-FC729E9C81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38329">
            <a:off x="8446557" y="3219451"/>
            <a:ext cx="4436923" cy="44369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064A47B-8B83-4419-951F-9B50A682D9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44558">
            <a:off x="-1294997" y="4237069"/>
            <a:ext cx="4929327" cy="492932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5A55F2F-9183-46D5-BE7A-5D85776353F7}"/>
              </a:ext>
            </a:extLst>
          </p:cNvPr>
          <p:cNvSpPr/>
          <p:nvPr/>
        </p:nvSpPr>
        <p:spPr>
          <a:xfrm>
            <a:off x="565356" y="559800"/>
            <a:ext cx="11061291" cy="5716072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F2FF33A-CDBA-486A-960E-35087B4C75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983F683-D8E9-410E-8CE6-2C55292C492D}"/>
              </a:ext>
            </a:extLst>
          </p:cNvPr>
          <p:cNvSpPr txBox="1"/>
          <p:nvPr/>
        </p:nvSpPr>
        <p:spPr>
          <a:xfrm>
            <a:off x="3554637" y="2130581"/>
            <a:ext cx="54611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PART TWO</a:t>
            </a:r>
            <a:endParaRPr lang="zh-CN" altLang="en-US" sz="80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17A5D36-7859-4077-85D4-BD59E1047194}"/>
              </a:ext>
            </a:extLst>
          </p:cNvPr>
          <p:cNvSpPr txBox="1"/>
          <p:nvPr/>
        </p:nvSpPr>
        <p:spPr>
          <a:xfrm>
            <a:off x="4499921" y="3475326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26881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2F97BACE-F552-41AD-8F94-9248F535A7F6}"/>
              </a:ext>
            </a:extLst>
          </p:cNvPr>
          <p:cNvSpPr/>
          <p:nvPr/>
        </p:nvSpPr>
        <p:spPr>
          <a:xfrm>
            <a:off x="2018788" y="422737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BA5BDE7-5296-4CAC-8C96-3940450548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20684">
            <a:off x="7340872" y="1497597"/>
            <a:ext cx="3857624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3F22B94-F26B-40EC-97C5-7FDDB7B560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83701">
            <a:off x="5036885" y="3664409"/>
            <a:ext cx="2669583" cy="17768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9A78CB5E-4914-4E2B-A36D-A9406B86E1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844692" y="1490350"/>
            <a:ext cx="3636009" cy="18842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1880911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D6893E85-81AA-4BAF-9E31-03484E710E42}"/>
              </a:ext>
            </a:extLst>
          </p:cNvPr>
          <p:cNvSpPr txBox="1"/>
          <p:nvPr/>
        </p:nvSpPr>
        <p:spPr>
          <a:xfrm>
            <a:off x="799000" y="1486676"/>
            <a:ext cx="48502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和美好回忆，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64BC40C-31FE-478A-90D2-7DD95CDF2B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1167541">
            <a:off x="7801269" y="4289415"/>
            <a:ext cx="3034531" cy="19119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3F767A7-B3F0-48FB-8307-850BA4C4B9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123848">
            <a:off x="5177482" y="1175450"/>
            <a:ext cx="4948311" cy="29971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8383269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53995D1-2119-4C68-9684-48B7AA0C3D67}"/>
              </a:ext>
            </a:extLst>
          </p:cNvPr>
          <p:cNvSpPr txBox="1"/>
          <p:nvPr/>
        </p:nvSpPr>
        <p:spPr>
          <a:xfrm>
            <a:off x="7478812" y="1791490"/>
            <a:ext cx="4850296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7AE8CD-C869-41DD-BD2A-18EFA5DB53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60657">
            <a:off x="987299" y="1375427"/>
            <a:ext cx="3156452" cy="21043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64C1D5B-C955-42AA-94AF-4245BC89B4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134596" y="3537497"/>
            <a:ext cx="3636009" cy="24307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5584389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7281A0-CA33-44BD-BB26-AF5A9D1100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12873">
            <a:off x="-1677171" y="-857747"/>
            <a:ext cx="5111837" cy="51118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E1E7B53-8D89-4BC4-8493-7BA7CAA239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410485">
            <a:off x="9205688" y="-450494"/>
            <a:ext cx="3940629" cy="39406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3F9FAD-75BA-4C24-9DD8-FC729E9C81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38329">
            <a:off x="8446557" y="3219451"/>
            <a:ext cx="4436923" cy="44369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064A47B-8B83-4419-951F-9B50A682D9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44558">
            <a:off x="-1294997" y="4237069"/>
            <a:ext cx="4929327" cy="492932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5A55F2F-9183-46D5-BE7A-5D85776353F7}"/>
              </a:ext>
            </a:extLst>
          </p:cNvPr>
          <p:cNvSpPr/>
          <p:nvPr/>
        </p:nvSpPr>
        <p:spPr>
          <a:xfrm>
            <a:off x="565356" y="559800"/>
            <a:ext cx="11061291" cy="5716072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F2FF33A-CDBA-486A-960E-35087B4C75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983F683-D8E9-410E-8CE6-2C55292C492D}"/>
              </a:ext>
            </a:extLst>
          </p:cNvPr>
          <p:cNvSpPr txBox="1"/>
          <p:nvPr/>
        </p:nvSpPr>
        <p:spPr>
          <a:xfrm>
            <a:off x="3138758" y="2111864"/>
            <a:ext cx="6301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PART THREE</a:t>
            </a:r>
            <a:endParaRPr lang="zh-CN" altLang="en-US" sz="80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17A5D36-7859-4077-85D4-BD59E1047194}"/>
              </a:ext>
            </a:extLst>
          </p:cNvPr>
          <p:cNvSpPr txBox="1"/>
          <p:nvPr/>
        </p:nvSpPr>
        <p:spPr>
          <a:xfrm>
            <a:off x="4499921" y="3475326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0035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4141222" y="-1673917"/>
            <a:ext cx="4890445" cy="1020583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416955A-5A1B-4843-A7A7-024A645B0959}"/>
              </a:ext>
            </a:extLst>
          </p:cNvPr>
          <p:cNvSpPr txBox="1"/>
          <p:nvPr/>
        </p:nvSpPr>
        <p:spPr>
          <a:xfrm>
            <a:off x="7861260" y="1836769"/>
            <a:ext cx="4511960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和美好回忆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563C5A7-D039-4034-9FC4-E094ACA5E6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3143"/>
          <a:stretch/>
        </p:blipFill>
        <p:spPr>
          <a:xfrm rot="1850134">
            <a:off x="1917792" y="1216873"/>
            <a:ext cx="3157167" cy="20770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D26E371-9EED-4C68-BA71-933E7F1051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1204334">
            <a:off x="1281777" y="3667584"/>
            <a:ext cx="3287739" cy="2083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5476D732-D0DA-4BF9-90AE-CF6FA846CB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224948" y="3358907"/>
            <a:ext cx="2930429" cy="15262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6620244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07426F4-17CB-4201-B690-3734328AEE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98548">
            <a:off x="-521856" y="297847"/>
            <a:ext cx="4254319" cy="425431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B6477EB-8604-4562-811F-7F7E4A4E606D}"/>
              </a:ext>
            </a:extLst>
          </p:cNvPr>
          <p:cNvSpPr txBox="1"/>
          <p:nvPr/>
        </p:nvSpPr>
        <p:spPr>
          <a:xfrm>
            <a:off x="8189679" y="2117926"/>
            <a:ext cx="4850296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和美好回忆，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0AF5DD7-CDA9-486B-B455-331BC99E53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77844">
            <a:off x="2628349" y="2845428"/>
            <a:ext cx="4771747" cy="23152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681079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1B8858CC-6966-4B10-B4B9-30B0A6B25428}"/>
              </a:ext>
            </a:extLst>
          </p:cNvPr>
          <p:cNvSpPr/>
          <p:nvPr/>
        </p:nvSpPr>
        <p:spPr>
          <a:xfrm>
            <a:off x="8956861" y="131215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8BF10598-A2F4-4783-9FAA-6749FEE338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37149" y="1997433"/>
            <a:ext cx="2802875" cy="18685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FA85955-E136-4D3C-B24A-CC4F94279D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111136" y="4090588"/>
            <a:ext cx="3034531" cy="19119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CC875C20-8EAC-4163-AF57-80243C4A04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565244" y="2702864"/>
            <a:ext cx="2937917" cy="18842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05064303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7281A0-CA33-44BD-BB26-AF5A9D1100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12873">
            <a:off x="-1677171" y="-857747"/>
            <a:ext cx="5111837" cy="51118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E1E7B53-8D89-4BC4-8493-7BA7CAA239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410485">
            <a:off x="9205688" y="-450494"/>
            <a:ext cx="3940629" cy="39406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3F9FAD-75BA-4C24-9DD8-FC729E9C81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38329">
            <a:off x="8446557" y="3219451"/>
            <a:ext cx="4436923" cy="44369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064A47B-8B83-4419-951F-9B50A682D9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44558">
            <a:off x="-1294997" y="4237069"/>
            <a:ext cx="4929327" cy="492932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5A55F2F-9183-46D5-BE7A-5D85776353F7}"/>
              </a:ext>
            </a:extLst>
          </p:cNvPr>
          <p:cNvSpPr/>
          <p:nvPr/>
        </p:nvSpPr>
        <p:spPr>
          <a:xfrm>
            <a:off x="565356" y="559800"/>
            <a:ext cx="11061291" cy="5716072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F2FF33A-CDBA-486A-960E-35087B4C75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983F683-D8E9-410E-8CE6-2C55292C492D}"/>
              </a:ext>
            </a:extLst>
          </p:cNvPr>
          <p:cNvSpPr txBox="1"/>
          <p:nvPr/>
        </p:nvSpPr>
        <p:spPr>
          <a:xfrm>
            <a:off x="3171825" y="2130581"/>
            <a:ext cx="61297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PART FOUR</a:t>
            </a:r>
            <a:endParaRPr lang="zh-CN" altLang="en-US" sz="80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17A5D36-7859-4077-85D4-BD59E1047194}"/>
              </a:ext>
            </a:extLst>
          </p:cNvPr>
          <p:cNvSpPr txBox="1"/>
          <p:nvPr/>
        </p:nvSpPr>
        <p:spPr>
          <a:xfrm>
            <a:off x="4499921" y="3475326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170768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2B32146-564B-4254-8FFD-D95121B37D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67766" y="1822759"/>
            <a:ext cx="5188153" cy="3458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92E729E-116E-41AC-9859-00AD58EB3D27}"/>
              </a:ext>
            </a:extLst>
          </p:cNvPr>
          <p:cNvSpPr txBox="1"/>
          <p:nvPr/>
        </p:nvSpPr>
        <p:spPr>
          <a:xfrm>
            <a:off x="994197" y="2039868"/>
            <a:ext cx="4850296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和美好回忆，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979138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740175" y="-1595998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76FCF1-C966-4F98-84FF-172E33E87B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00292" y="1327591"/>
            <a:ext cx="3864889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FEE2D55-E87A-4457-A261-45772012BDE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62375">
            <a:off x="5181996" y="3641370"/>
            <a:ext cx="3322776" cy="21863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D405722-72B2-4878-8128-D91ED8F29C69}"/>
              </a:ext>
            </a:extLst>
          </p:cNvPr>
          <p:cNvSpPr txBox="1"/>
          <p:nvPr/>
        </p:nvSpPr>
        <p:spPr>
          <a:xfrm>
            <a:off x="799000" y="1486676"/>
            <a:ext cx="48502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和美好回忆，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A0AE77B-9ED0-4C39-AE51-35F62BDC624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9822899">
            <a:off x="8434194" y="3492545"/>
            <a:ext cx="2459972" cy="16368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9090229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76DF3AA0-5A21-4BA3-88E5-141C0E6DA5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65416" y="3298034"/>
            <a:ext cx="4114285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EB5C3D29-2FE0-4267-8A09-5292D44793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95364">
            <a:off x="1043487" y="1872058"/>
            <a:ext cx="3336884" cy="22245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D796180-A0C2-4F0F-8F01-6608C8CAC6AE}"/>
              </a:ext>
            </a:extLst>
          </p:cNvPr>
          <p:cNvSpPr txBox="1"/>
          <p:nvPr/>
        </p:nvSpPr>
        <p:spPr>
          <a:xfrm>
            <a:off x="8099847" y="2164336"/>
            <a:ext cx="4850296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和美好回忆，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99567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FF865066-B558-4479-B761-91A704461EB4}"/>
              </a:ext>
            </a:extLst>
          </p:cNvPr>
          <p:cNvSpPr/>
          <p:nvPr/>
        </p:nvSpPr>
        <p:spPr>
          <a:xfrm>
            <a:off x="304802" y="228600"/>
            <a:ext cx="11639551" cy="6381750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A5486AF-B173-4BB0-A308-BF45EE20C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226A496-9345-4564-BFC0-769734FE5184}"/>
              </a:ext>
            </a:extLst>
          </p:cNvPr>
          <p:cNvSpPr txBox="1"/>
          <p:nvPr/>
        </p:nvSpPr>
        <p:spPr>
          <a:xfrm>
            <a:off x="4553673" y="480930"/>
            <a:ext cx="363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EBCCC41-A58A-4ABD-AF26-C9B81588C3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22271" y="2347154"/>
            <a:ext cx="4948311" cy="32988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0AF0051-DE42-4FAC-B856-9D9DB031FF6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95364">
            <a:off x="5524410" y="1885248"/>
            <a:ext cx="3336884" cy="22245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14D166B-804C-4DE5-91EB-71C88FF2030C}"/>
              </a:ext>
            </a:extLst>
          </p:cNvPr>
          <p:cNvSpPr txBox="1"/>
          <p:nvPr/>
        </p:nvSpPr>
        <p:spPr>
          <a:xfrm>
            <a:off x="7398507" y="4346160"/>
            <a:ext cx="48502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11030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7281A0-CA33-44BD-BB26-AF5A9D1100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12873">
            <a:off x="-1677171" y="-857747"/>
            <a:ext cx="5111837" cy="51118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E1E7B53-8D89-4BC4-8493-7BA7CAA239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410485">
            <a:off x="9205688" y="-450494"/>
            <a:ext cx="3940629" cy="39406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E3F9FAD-75BA-4C24-9DD8-FC729E9C81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038329">
            <a:off x="8446557" y="3219451"/>
            <a:ext cx="4436923" cy="44369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064A47B-8B83-4419-951F-9B50A682D9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44558">
            <a:off x="-1294997" y="4237069"/>
            <a:ext cx="4929327" cy="492932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5A55F2F-9183-46D5-BE7A-5D85776353F7}"/>
              </a:ext>
            </a:extLst>
          </p:cNvPr>
          <p:cNvSpPr/>
          <p:nvPr/>
        </p:nvSpPr>
        <p:spPr>
          <a:xfrm>
            <a:off x="565356" y="559800"/>
            <a:ext cx="11061291" cy="5716072"/>
          </a:xfrm>
          <a:prstGeom prst="rect">
            <a:avLst/>
          </a:prstGeom>
          <a:noFill/>
          <a:ln w="190500">
            <a:solidFill>
              <a:srgbClr val="F89999">
                <a:alpha val="6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F2FF33A-CDBA-486A-960E-35087B4C75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3968354" y="-1626495"/>
            <a:ext cx="4806642" cy="100309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6B71D59-490A-4324-AA50-4A44E7BDEA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43746" y="1186034"/>
            <a:ext cx="4405887" cy="440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31851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F693833-CC94-43E6-8B77-2F03CF715783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ppt\第11批\640444"/>
  <p:tag name="ISPRING_FIRST_PUBLISH" val="1"/>
  <p:tag name="ISPRING_PRESENTATION_TITLE" val="樱花毕业季"/>
</p:tagLst>
</file>

<file path=ppt/theme/theme1.xml><?xml version="1.0" encoding="utf-8"?>
<a:theme xmlns:a="http://schemas.openxmlformats.org/drawingml/2006/main" name="PPT家园">
  <a:themeElements>
    <a:clrScheme name="自定义 1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iyogblwg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</TotalTime>
  <Words>473</Words>
  <Application>Microsoft Office PowerPoint</Application>
  <PresentationFormat>自定义</PresentationFormat>
  <Paragraphs>119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樱花毕业季</dc:title>
  <dc:creator>PPT</dc:creator>
  <cp:keywords>ppt</cp:keywords>
  <dc:description>www.1ppt.com</dc:description>
  <cp:lastModifiedBy>User</cp:lastModifiedBy>
  <cp:revision>120</cp:revision>
  <dcterms:created xsi:type="dcterms:W3CDTF">2017-08-18T03:02:00Z</dcterms:created>
  <dcterms:modified xsi:type="dcterms:W3CDTF">2020-07-06T11:09:40Z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