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94" r:id="rId2"/>
    <p:sldId id="258" r:id="rId3"/>
    <p:sldId id="259" r:id="rId4"/>
    <p:sldId id="303" r:id="rId5"/>
    <p:sldId id="296" r:id="rId6"/>
    <p:sldId id="320" r:id="rId7"/>
    <p:sldId id="334" r:id="rId8"/>
    <p:sldId id="313" r:id="rId9"/>
    <p:sldId id="298" r:id="rId10"/>
    <p:sldId id="332" r:id="rId11"/>
    <p:sldId id="322" r:id="rId12"/>
    <p:sldId id="336" r:id="rId13"/>
    <p:sldId id="314" r:id="rId14"/>
    <p:sldId id="319" r:id="rId15"/>
    <p:sldId id="335" r:id="rId16"/>
    <p:sldId id="301" r:id="rId17"/>
    <p:sldId id="300" r:id="rId18"/>
    <p:sldId id="311" r:id="rId19"/>
    <p:sldId id="315" r:id="rId20"/>
    <p:sldId id="337" r:id="rId21"/>
    <p:sldId id="321" r:id="rId22"/>
    <p:sldId id="295" r:id="rId23"/>
    <p:sldId id="333" r:id="rId24"/>
    <p:sldId id="33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820" autoAdjust="0"/>
    <p:restoredTop sz="94660"/>
  </p:normalViewPr>
  <p:slideViewPr>
    <p:cSldViewPr>
      <p:cViewPr varScale="1">
        <p:scale>
          <a:sx n="139" d="100"/>
          <a:sy n="139" d="100"/>
        </p:scale>
        <p:origin x="144" y="156"/>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AA3692-6387-4BF6-A204-8921FA7477B0}" type="datetimeFigureOut">
              <a:rPr lang="zh-CN" altLang="en-US" smtClean="0"/>
              <a:pPr/>
              <a:t>2017/10/19</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1ACF51-6607-434A-B9A4-8BC311691F30}" type="slidenum">
              <a:rPr lang="zh-CN" altLang="en-US" smtClean="0"/>
              <a:pPr/>
              <a:t>‹#›</a:t>
            </a:fld>
            <a:endParaRPr lang="zh-CN" altLang="en-US"/>
          </a:p>
        </p:txBody>
      </p:sp>
    </p:spTree>
    <p:extLst>
      <p:ext uri="{BB962C8B-B14F-4D97-AF65-F5344CB8AC3E}">
        <p14:creationId xmlns:p14="http://schemas.microsoft.com/office/powerpoint/2010/main" val="124191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1</a:t>
            </a:fld>
            <a:endParaRPr lang="zh-CN" altLang="en-US"/>
          </a:p>
        </p:txBody>
      </p:sp>
    </p:spTree>
    <p:extLst>
      <p:ext uri="{BB962C8B-B14F-4D97-AF65-F5344CB8AC3E}">
        <p14:creationId xmlns:p14="http://schemas.microsoft.com/office/powerpoint/2010/main" val="32416917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2</a:t>
            </a:fld>
            <a:endParaRPr lang="zh-CN" altLang="en-US"/>
          </a:p>
        </p:txBody>
      </p:sp>
    </p:spTree>
    <p:extLst>
      <p:ext uri="{BB962C8B-B14F-4D97-AF65-F5344CB8AC3E}">
        <p14:creationId xmlns:p14="http://schemas.microsoft.com/office/powerpoint/2010/main" val="1381512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3</a:t>
            </a:fld>
            <a:endParaRPr lang="zh-CN" altLang="en-US"/>
          </a:p>
        </p:txBody>
      </p:sp>
    </p:spTree>
    <p:extLst>
      <p:ext uri="{BB962C8B-B14F-4D97-AF65-F5344CB8AC3E}">
        <p14:creationId xmlns:p14="http://schemas.microsoft.com/office/powerpoint/2010/main" val="101779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4</a:t>
            </a:fld>
            <a:endParaRPr lang="zh-CN" altLang="en-US"/>
          </a:p>
        </p:txBody>
      </p:sp>
    </p:spTree>
    <p:extLst>
      <p:ext uri="{BB962C8B-B14F-4D97-AF65-F5344CB8AC3E}">
        <p14:creationId xmlns:p14="http://schemas.microsoft.com/office/powerpoint/2010/main" val="202449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5</a:t>
            </a:fld>
            <a:endParaRPr lang="zh-CN" altLang="en-US"/>
          </a:p>
        </p:txBody>
      </p:sp>
    </p:spTree>
    <p:extLst>
      <p:ext uri="{BB962C8B-B14F-4D97-AF65-F5344CB8AC3E}">
        <p14:creationId xmlns:p14="http://schemas.microsoft.com/office/powerpoint/2010/main" val="46663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12839129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7</a:t>
            </a:fld>
            <a:endParaRPr lang="zh-CN" altLang="en-US"/>
          </a:p>
        </p:txBody>
      </p:sp>
    </p:spTree>
    <p:extLst>
      <p:ext uri="{BB962C8B-B14F-4D97-AF65-F5344CB8AC3E}">
        <p14:creationId xmlns:p14="http://schemas.microsoft.com/office/powerpoint/2010/main" val="154605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8</a:t>
            </a:fld>
            <a:endParaRPr lang="zh-CN" altLang="en-US"/>
          </a:p>
        </p:txBody>
      </p:sp>
    </p:spTree>
    <p:extLst>
      <p:ext uri="{BB962C8B-B14F-4D97-AF65-F5344CB8AC3E}">
        <p14:creationId xmlns:p14="http://schemas.microsoft.com/office/powerpoint/2010/main" val="1526082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76BD6C-7378-4529-B81B-A68F5768A87C}" type="slidenum">
              <a:rPr lang="zh-CN" altLang="en-US" smtClean="0"/>
              <a:t>9</a:t>
            </a:fld>
            <a:endParaRPr lang="zh-CN" altLang="en-US"/>
          </a:p>
        </p:txBody>
      </p:sp>
    </p:spTree>
    <p:extLst>
      <p:ext uri="{BB962C8B-B14F-4D97-AF65-F5344CB8AC3E}">
        <p14:creationId xmlns:p14="http://schemas.microsoft.com/office/powerpoint/2010/main" val="2011195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10</a:t>
            </a:fld>
            <a:endParaRPr lang="zh-CN" altLang="en-US"/>
          </a:p>
        </p:txBody>
      </p:sp>
    </p:spTree>
    <p:extLst>
      <p:ext uri="{BB962C8B-B14F-4D97-AF65-F5344CB8AC3E}">
        <p14:creationId xmlns:p14="http://schemas.microsoft.com/office/powerpoint/2010/main" val="20670151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12</a:t>
            </a:fld>
            <a:endParaRPr lang="zh-CN" altLang="en-US"/>
          </a:p>
        </p:txBody>
      </p:sp>
    </p:spTree>
    <p:extLst>
      <p:ext uri="{BB962C8B-B14F-4D97-AF65-F5344CB8AC3E}">
        <p14:creationId xmlns:p14="http://schemas.microsoft.com/office/powerpoint/2010/main" val="444476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13</a:t>
            </a:fld>
            <a:endParaRPr lang="zh-CN" altLang="en-US"/>
          </a:p>
        </p:txBody>
      </p:sp>
    </p:spTree>
    <p:extLst>
      <p:ext uri="{BB962C8B-B14F-4D97-AF65-F5344CB8AC3E}">
        <p14:creationId xmlns:p14="http://schemas.microsoft.com/office/powerpoint/2010/main" val="2247766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2273192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15</a:t>
            </a:fld>
            <a:endParaRPr lang="zh-CN" altLang="en-US"/>
          </a:p>
        </p:txBody>
      </p:sp>
    </p:spTree>
    <p:extLst>
      <p:ext uri="{BB962C8B-B14F-4D97-AF65-F5344CB8AC3E}">
        <p14:creationId xmlns:p14="http://schemas.microsoft.com/office/powerpoint/2010/main" val="19565023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16</a:t>
            </a:fld>
            <a:endParaRPr lang="zh-CN" altLang="en-US"/>
          </a:p>
        </p:txBody>
      </p:sp>
    </p:spTree>
    <p:extLst>
      <p:ext uri="{BB962C8B-B14F-4D97-AF65-F5344CB8AC3E}">
        <p14:creationId xmlns:p14="http://schemas.microsoft.com/office/powerpoint/2010/main" val="3074143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276BD6C-7378-4529-B81B-A68F5768A87C}" type="slidenum">
              <a:rPr lang="zh-CN" altLang="en-US" smtClean="0"/>
              <a:t>17</a:t>
            </a:fld>
            <a:endParaRPr lang="zh-CN" altLang="en-US"/>
          </a:p>
        </p:txBody>
      </p:sp>
    </p:spTree>
    <p:extLst>
      <p:ext uri="{BB962C8B-B14F-4D97-AF65-F5344CB8AC3E}">
        <p14:creationId xmlns:p14="http://schemas.microsoft.com/office/powerpoint/2010/main" val="8566456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pPr/>
              <a:t>18</a:t>
            </a:fld>
            <a:endParaRPr lang="zh-CN" altLang="en-US"/>
          </a:p>
        </p:txBody>
      </p:sp>
    </p:spTree>
    <p:extLst>
      <p:ext uri="{BB962C8B-B14F-4D97-AF65-F5344CB8AC3E}">
        <p14:creationId xmlns:p14="http://schemas.microsoft.com/office/powerpoint/2010/main" val="2842740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763895AB-C86B-4E43-803C-69D81CD39A38}" type="slidenum">
              <a:rPr lang="zh-CN" altLang="en-US" smtClean="0"/>
              <a:pPr/>
              <a:t>19</a:t>
            </a:fld>
            <a:endParaRPr lang="zh-CN" altLang="en-US"/>
          </a:p>
        </p:txBody>
      </p:sp>
    </p:spTree>
    <p:extLst>
      <p:ext uri="{BB962C8B-B14F-4D97-AF65-F5344CB8AC3E}">
        <p14:creationId xmlns:p14="http://schemas.microsoft.com/office/powerpoint/2010/main" val="1644935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20</a:t>
            </a:fld>
            <a:endParaRPr lang="zh-CN" altLang="en-US"/>
          </a:p>
        </p:txBody>
      </p:sp>
    </p:spTree>
    <p:extLst>
      <p:ext uri="{BB962C8B-B14F-4D97-AF65-F5344CB8AC3E}">
        <p14:creationId xmlns:p14="http://schemas.microsoft.com/office/powerpoint/2010/main" val="8118799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22</a:t>
            </a:fld>
            <a:endParaRPr lang="zh-CN" altLang="en-US"/>
          </a:p>
        </p:txBody>
      </p:sp>
    </p:spTree>
    <p:extLst>
      <p:ext uri="{BB962C8B-B14F-4D97-AF65-F5344CB8AC3E}">
        <p14:creationId xmlns:p14="http://schemas.microsoft.com/office/powerpoint/2010/main" val="39910673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2490923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71ACF51-6607-434A-B9A4-8BC311691F30}" type="slidenum">
              <a:rPr lang="zh-CN" altLang="en-US" smtClean="0"/>
              <a:pPr/>
              <a:t>24</a:t>
            </a:fld>
            <a:endParaRPr lang="zh-CN" altLang="en-US"/>
          </a:p>
        </p:txBody>
      </p:sp>
    </p:spTree>
    <p:extLst>
      <p:ext uri="{BB962C8B-B14F-4D97-AF65-F5344CB8AC3E}">
        <p14:creationId xmlns:p14="http://schemas.microsoft.com/office/powerpoint/2010/main" val="20562779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48B07D5-4DDC-4A1A-8E88-405F2CAA8D27}" type="slidenum">
              <a:rPr lang="zh-CN" altLang="en-US" smtClean="0"/>
              <a:pPr/>
              <a:t>‹#›</a:t>
            </a:fld>
            <a:endParaRPr lang="zh-CN" altLang="en-US"/>
          </a:p>
        </p:txBody>
      </p:sp>
      <p:sp>
        <p:nvSpPr>
          <p:cNvPr id="6" name="矩形 5"/>
          <p:cNvSpPr/>
          <p:nvPr userDrawn="1"/>
        </p:nvSpPr>
        <p:spPr>
          <a:xfrm>
            <a:off x="252" y="257256"/>
            <a:ext cx="160039" cy="4173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7" name="文本框 37"/>
          <p:cNvSpPr txBox="1"/>
          <p:nvPr userDrawn="1"/>
        </p:nvSpPr>
        <p:spPr>
          <a:xfrm>
            <a:off x="265271" y="257676"/>
            <a:ext cx="1805631" cy="269309"/>
          </a:xfrm>
          <a:prstGeom prst="rect">
            <a:avLst/>
          </a:prstGeom>
          <a:noFill/>
        </p:spPr>
        <p:txBody>
          <a:bodyPr wrap="none" lIns="68584" tIns="34292" rIns="68584" bIns="34292" rtlCol="0">
            <a:spAutoFit/>
          </a:bodyPr>
          <a:lstStyle/>
          <a:p>
            <a:pPr defTabSz="685795"/>
            <a:r>
              <a:rPr lang="zh-CN" altLang="en-US" sz="1300" dirty="0">
                <a:solidFill>
                  <a:schemeClr val="accent1"/>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38"/>
          <p:cNvSpPr txBox="1"/>
          <p:nvPr userDrawn="1"/>
        </p:nvSpPr>
        <p:spPr>
          <a:xfrm>
            <a:off x="287524" y="448309"/>
            <a:ext cx="1642433"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E999A9B3-8A2B-4A4B-8882-20C602A9970F}"/>
              </a:ext>
            </a:extLst>
          </p:cNvPr>
          <p:cNvPicPr>
            <a:picLocks noChangeAspect="1"/>
          </p:cNvPicPr>
          <p:nvPr userDrawn="1"/>
        </p:nvPicPr>
        <p:blipFill>
          <a:blip r:embed="rId2"/>
          <a:stretch>
            <a:fillRect/>
          </a:stretch>
        </p:blipFill>
        <p:spPr>
          <a:xfrm>
            <a:off x="319" y="3621"/>
            <a:ext cx="9142857" cy="5142857"/>
          </a:xfrm>
          <a:prstGeom prst="rect">
            <a:avLst/>
          </a:prstGeom>
        </p:spPr>
      </p:pic>
      <p:sp>
        <p:nvSpPr>
          <p:cNvPr id="7" name="矩形 6">
            <a:extLst>
              <a:ext uri="{FF2B5EF4-FFF2-40B4-BE49-F238E27FC236}">
                <a16:creationId xmlns:a16="http://schemas.microsoft.com/office/drawing/2014/main" xmlns="" id="{9A7462DF-1532-4389-B8FE-5D1D80930E54}"/>
              </a:ext>
            </a:extLst>
          </p:cNvPr>
          <p:cNvSpPr/>
          <p:nvPr userDrawn="1"/>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1886586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7309BA12-E3D9-4840-B894-2A3F1AFC7D3F}"/>
              </a:ext>
            </a:extLst>
          </p:cNvPr>
          <p:cNvPicPr>
            <a:picLocks noChangeAspect="1"/>
          </p:cNvPicPr>
          <p:nvPr userDrawn="1"/>
        </p:nvPicPr>
        <p:blipFill>
          <a:blip r:embed="rId2"/>
          <a:stretch>
            <a:fillRect/>
          </a:stretch>
        </p:blipFill>
        <p:spPr>
          <a:xfrm>
            <a:off x="319" y="3621"/>
            <a:ext cx="9142857" cy="5142857"/>
          </a:xfrm>
          <a:prstGeom prst="rect">
            <a:avLst/>
          </a:prstGeom>
        </p:spPr>
      </p:pic>
      <p:sp>
        <p:nvSpPr>
          <p:cNvPr id="7" name="矩形 6">
            <a:extLst>
              <a:ext uri="{FF2B5EF4-FFF2-40B4-BE49-F238E27FC236}">
                <a16:creationId xmlns:a16="http://schemas.microsoft.com/office/drawing/2014/main" xmlns="" id="{03541395-F603-4EAA-9FBE-162D48FFB230}"/>
              </a:ext>
            </a:extLst>
          </p:cNvPr>
          <p:cNvSpPr/>
          <p:nvPr userDrawn="1"/>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11261618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3A9CC9DB-A384-4367-94A5-1423D28D09FB}"/>
              </a:ext>
            </a:extLst>
          </p:cNvPr>
          <p:cNvPicPr>
            <a:picLocks noChangeAspect="1"/>
          </p:cNvPicPr>
          <p:nvPr userDrawn="1"/>
        </p:nvPicPr>
        <p:blipFill>
          <a:blip r:embed="rId2"/>
          <a:stretch>
            <a:fillRect/>
          </a:stretch>
        </p:blipFill>
        <p:spPr>
          <a:xfrm>
            <a:off x="319" y="3621"/>
            <a:ext cx="9142857" cy="5142857"/>
          </a:xfrm>
          <a:prstGeom prst="rect">
            <a:avLst/>
          </a:prstGeom>
        </p:spPr>
      </p:pic>
      <p:sp>
        <p:nvSpPr>
          <p:cNvPr id="7" name="矩形 6">
            <a:extLst>
              <a:ext uri="{FF2B5EF4-FFF2-40B4-BE49-F238E27FC236}">
                <a16:creationId xmlns:a16="http://schemas.microsoft.com/office/drawing/2014/main" xmlns="" id="{F987B8D6-AFAD-4F2D-974E-629E8B3C4B70}"/>
              </a:ext>
            </a:extLst>
          </p:cNvPr>
          <p:cNvSpPr/>
          <p:nvPr userDrawn="1"/>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37079936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xmlns="" id="{48D2934A-42AB-4F0F-A911-D93703DFA997}"/>
              </a:ext>
            </a:extLst>
          </p:cNvPr>
          <p:cNvPicPr>
            <a:picLocks noChangeAspect="1"/>
          </p:cNvPicPr>
          <p:nvPr userDrawn="1"/>
        </p:nvPicPr>
        <p:blipFill>
          <a:blip r:embed="rId2"/>
          <a:stretch>
            <a:fillRect/>
          </a:stretch>
        </p:blipFill>
        <p:spPr>
          <a:xfrm>
            <a:off x="319" y="3621"/>
            <a:ext cx="9142857" cy="5142857"/>
          </a:xfrm>
          <a:prstGeom prst="rect">
            <a:avLst/>
          </a:prstGeom>
        </p:spPr>
      </p:pic>
      <p:sp>
        <p:nvSpPr>
          <p:cNvPr id="7" name="矩形 6">
            <a:extLst>
              <a:ext uri="{FF2B5EF4-FFF2-40B4-BE49-F238E27FC236}">
                <a16:creationId xmlns:a16="http://schemas.microsoft.com/office/drawing/2014/main" xmlns="" id="{8E94C379-74C8-401B-8973-DD968380043F}"/>
              </a:ext>
            </a:extLst>
          </p:cNvPr>
          <p:cNvSpPr/>
          <p:nvPr userDrawn="1"/>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4" name="文本框 37"/>
          <p:cNvSpPr txBox="1"/>
          <p:nvPr userDrawn="1"/>
        </p:nvSpPr>
        <p:spPr>
          <a:xfrm>
            <a:off x="545445" y="196280"/>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24056976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48B07D5-4DDC-4A1A-8E88-405F2CAA8D27}"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3534806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11039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56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9664691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29325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grpSp>
        <p:nvGrpSpPr>
          <p:cNvPr id="2" name="组合 7"/>
          <p:cNvGrpSpPr/>
          <p:nvPr userDrawn="1"/>
        </p:nvGrpSpPr>
        <p:grpSpPr>
          <a:xfrm>
            <a:off x="-55664" y="0"/>
            <a:ext cx="1541690" cy="588963"/>
            <a:chOff x="-142846" y="-250538"/>
            <a:chExt cx="4668067" cy="1782764"/>
          </a:xfrm>
        </p:grpSpPr>
        <p:sp>
          <p:nvSpPr>
            <p:cNvPr id="9" name="Freeform 6"/>
            <p:cNvSpPr>
              <a:spLocks/>
            </p:cNvSpPr>
            <p:nvPr/>
          </p:nvSpPr>
          <p:spPr bwMode="auto">
            <a:xfrm>
              <a:off x="3267104" y="35212"/>
              <a:ext cx="350838" cy="338138"/>
            </a:xfrm>
            <a:custGeom>
              <a:avLst/>
              <a:gdLst>
                <a:gd name="T0" fmla="*/ 125 w 128"/>
                <a:gd name="T1" fmla="*/ 55 h 123"/>
                <a:gd name="T2" fmla="*/ 95 w 128"/>
                <a:gd name="T3" fmla="*/ 48 h 123"/>
                <a:gd name="T4" fmla="*/ 65 w 128"/>
                <a:gd name="T5" fmla="*/ 22 h 123"/>
                <a:gd name="T6" fmla="*/ 44 w 128"/>
                <a:gd name="T7" fmla="*/ 2 h 123"/>
                <a:gd name="T8" fmla="*/ 12 w 128"/>
                <a:gd name="T9" fmla="*/ 26 h 123"/>
                <a:gd name="T10" fmla="*/ 3 w 128"/>
                <a:gd name="T11" fmla="*/ 70 h 123"/>
                <a:gd name="T12" fmla="*/ 19 w 128"/>
                <a:gd name="T13" fmla="*/ 106 h 123"/>
                <a:gd name="T14" fmla="*/ 58 w 128"/>
                <a:gd name="T15" fmla="*/ 122 h 123"/>
                <a:gd name="T16" fmla="*/ 109 w 128"/>
                <a:gd name="T17" fmla="*/ 100 h 123"/>
                <a:gd name="T18" fmla="*/ 125 w 128"/>
                <a:gd name="T19" fmla="*/ 5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8" h="123">
                  <a:moveTo>
                    <a:pt x="125" y="55"/>
                  </a:moveTo>
                  <a:cubicBezTo>
                    <a:pt x="122" y="39"/>
                    <a:pt x="106" y="40"/>
                    <a:pt x="95" y="48"/>
                  </a:cubicBezTo>
                  <a:cubicBezTo>
                    <a:pt x="98" y="30"/>
                    <a:pt x="82" y="13"/>
                    <a:pt x="65" y="22"/>
                  </a:cubicBezTo>
                  <a:cubicBezTo>
                    <a:pt x="62" y="12"/>
                    <a:pt x="56" y="0"/>
                    <a:pt x="44" y="2"/>
                  </a:cubicBezTo>
                  <a:cubicBezTo>
                    <a:pt x="30" y="4"/>
                    <a:pt x="19" y="16"/>
                    <a:pt x="12" y="26"/>
                  </a:cubicBezTo>
                  <a:cubicBezTo>
                    <a:pt x="2" y="40"/>
                    <a:pt x="0" y="54"/>
                    <a:pt x="3" y="70"/>
                  </a:cubicBezTo>
                  <a:cubicBezTo>
                    <a:pt x="5" y="78"/>
                    <a:pt x="10" y="98"/>
                    <a:pt x="19" y="106"/>
                  </a:cubicBezTo>
                  <a:cubicBezTo>
                    <a:pt x="23" y="122"/>
                    <a:pt x="44" y="123"/>
                    <a:pt x="58" y="122"/>
                  </a:cubicBezTo>
                  <a:cubicBezTo>
                    <a:pt x="76" y="120"/>
                    <a:pt x="97" y="113"/>
                    <a:pt x="109" y="100"/>
                  </a:cubicBezTo>
                  <a:cubicBezTo>
                    <a:pt x="120" y="89"/>
                    <a:pt x="128" y="70"/>
                    <a:pt x="125" y="55"/>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 name="Freeform 7"/>
            <p:cNvSpPr>
              <a:spLocks/>
            </p:cNvSpPr>
            <p:nvPr/>
          </p:nvSpPr>
          <p:spPr bwMode="auto">
            <a:xfrm>
              <a:off x="169892" y="887700"/>
              <a:ext cx="260350" cy="298450"/>
            </a:xfrm>
            <a:custGeom>
              <a:avLst/>
              <a:gdLst>
                <a:gd name="T0" fmla="*/ 40 w 95"/>
                <a:gd name="T1" fmla="*/ 1 h 108"/>
                <a:gd name="T2" fmla="*/ 39 w 95"/>
                <a:gd name="T3" fmla="*/ 2 h 108"/>
                <a:gd name="T4" fmla="*/ 39 w 95"/>
                <a:gd name="T5" fmla="*/ 2 h 108"/>
                <a:gd name="T6" fmla="*/ 38 w 95"/>
                <a:gd name="T7" fmla="*/ 3 h 108"/>
                <a:gd name="T8" fmla="*/ 37 w 95"/>
                <a:gd name="T9" fmla="*/ 3 h 108"/>
                <a:gd name="T10" fmla="*/ 3 w 95"/>
                <a:gd name="T11" fmla="*/ 76 h 108"/>
                <a:gd name="T12" fmla="*/ 11 w 95"/>
                <a:gd name="T13" fmla="*/ 102 h 108"/>
                <a:gd name="T14" fmla="*/ 27 w 95"/>
                <a:gd name="T15" fmla="*/ 95 h 108"/>
                <a:gd name="T16" fmla="*/ 36 w 95"/>
                <a:gd name="T17" fmla="*/ 103 h 108"/>
                <a:gd name="T18" fmla="*/ 52 w 95"/>
                <a:gd name="T19" fmla="*/ 97 h 108"/>
                <a:gd name="T20" fmla="*/ 66 w 95"/>
                <a:gd name="T21" fmla="*/ 105 h 108"/>
                <a:gd name="T22" fmla="*/ 78 w 95"/>
                <a:gd name="T23" fmla="*/ 95 h 108"/>
                <a:gd name="T24" fmla="*/ 78 w 95"/>
                <a:gd name="T25" fmla="*/ 93 h 108"/>
                <a:gd name="T26" fmla="*/ 40 w 95"/>
                <a:gd name="T27" fmla="*/ 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5" h="108">
                  <a:moveTo>
                    <a:pt x="40" y="1"/>
                  </a:moveTo>
                  <a:cubicBezTo>
                    <a:pt x="39" y="0"/>
                    <a:pt x="38" y="1"/>
                    <a:pt x="39" y="2"/>
                  </a:cubicBezTo>
                  <a:cubicBezTo>
                    <a:pt x="39" y="2"/>
                    <a:pt x="39" y="2"/>
                    <a:pt x="39" y="2"/>
                  </a:cubicBezTo>
                  <a:cubicBezTo>
                    <a:pt x="39" y="2"/>
                    <a:pt x="38" y="3"/>
                    <a:pt x="38" y="3"/>
                  </a:cubicBezTo>
                  <a:cubicBezTo>
                    <a:pt x="38" y="3"/>
                    <a:pt x="37" y="2"/>
                    <a:pt x="37" y="3"/>
                  </a:cubicBezTo>
                  <a:cubicBezTo>
                    <a:pt x="9" y="15"/>
                    <a:pt x="0" y="48"/>
                    <a:pt x="3" y="76"/>
                  </a:cubicBezTo>
                  <a:cubicBezTo>
                    <a:pt x="4" y="84"/>
                    <a:pt x="4" y="96"/>
                    <a:pt x="11" y="102"/>
                  </a:cubicBezTo>
                  <a:cubicBezTo>
                    <a:pt x="16" y="108"/>
                    <a:pt x="23" y="100"/>
                    <a:pt x="27" y="95"/>
                  </a:cubicBezTo>
                  <a:cubicBezTo>
                    <a:pt x="29" y="99"/>
                    <a:pt x="31" y="103"/>
                    <a:pt x="36" y="103"/>
                  </a:cubicBezTo>
                  <a:cubicBezTo>
                    <a:pt x="42" y="103"/>
                    <a:pt x="44" y="95"/>
                    <a:pt x="52" y="97"/>
                  </a:cubicBezTo>
                  <a:cubicBezTo>
                    <a:pt x="57" y="98"/>
                    <a:pt x="61" y="105"/>
                    <a:pt x="66" y="105"/>
                  </a:cubicBezTo>
                  <a:cubicBezTo>
                    <a:pt x="72" y="105"/>
                    <a:pt x="75" y="100"/>
                    <a:pt x="78" y="95"/>
                  </a:cubicBezTo>
                  <a:cubicBezTo>
                    <a:pt x="79" y="95"/>
                    <a:pt x="78" y="94"/>
                    <a:pt x="78" y="93"/>
                  </a:cubicBezTo>
                  <a:cubicBezTo>
                    <a:pt x="95" y="61"/>
                    <a:pt x="71" y="15"/>
                    <a:pt x="40" y="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 name="Freeform 8"/>
            <p:cNvSpPr>
              <a:spLocks/>
            </p:cNvSpPr>
            <p:nvPr/>
          </p:nvSpPr>
          <p:spPr bwMode="auto">
            <a:xfrm>
              <a:off x="573117" y="822613"/>
              <a:ext cx="182563" cy="195263"/>
            </a:xfrm>
            <a:custGeom>
              <a:avLst/>
              <a:gdLst>
                <a:gd name="T0" fmla="*/ 13 w 67"/>
                <a:gd name="T1" fmla="*/ 0 h 71"/>
                <a:gd name="T2" fmla="*/ 11 w 67"/>
                <a:gd name="T3" fmla="*/ 0 h 71"/>
                <a:gd name="T4" fmla="*/ 11 w 67"/>
                <a:gd name="T5" fmla="*/ 0 h 71"/>
                <a:gd name="T6" fmla="*/ 10 w 67"/>
                <a:gd name="T7" fmla="*/ 1 h 71"/>
                <a:gd name="T8" fmla="*/ 11 w 67"/>
                <a:gd name="T9" fmla="*/ 0 h 71"/>
                <a:gd name="T10" fmla="*/ 10 w 67"/>
                <a:gd name="T11" fmla="*/ 0 h 71"/>
                <a:gd name="T12" fmla="*/ 9 w 67"/>
                <a:gd name="T13" fmla="*/ 3 h 71"/>
                <a:gd name="T14" fmla="*/ 9 w 67"/>
                <a:gd name="T15" fmla="*/ 4 h 71"/>
                <a:gd name="T16" fmla="*/ 4 w 67"/>
                <a:gd name="T17" fmla="*/ 53 h 71"/>
                <a:gd name="T18" fmla="*/ 38 w 67"/>
                <a:gd name="T19" fmla="*/ 65 h 71"/>
                <a:gd name="T20" fmla="*/ 13 w 67"/>
                <a:gd name="T2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7" h="71">
                  <a:moveTo>
                    <a:pt x="13" y="0"/>
                  </a:moveTo>
                  <a:cubicBezTo>
                    <a:pt x="12" y="0"/>
                    <a:pt x="11" y="0"/>
                    <a:pt x="11" y="0"/>
                  </a:cubicBezTo>
                  <a:cubicBezTo>
                    <a:pt x="11" y="0"/>
                    <a:pt x="11" y="0"/>
                    <a:pt x="11" y="0"/>
                  </a:cubicBezTo>
                  <a:cubicBezTo>
                    <a:pt x="11" y="0"/>
                    <a:pt x="11" y="1"/>
                    <a:pt x="10" y="1"/>
                  </a:cubicBezTo>
                  <a:cubicBezTo>
                    <a:pt x="10" y="1"/>
                    <a:pt x="11" y="0"/>
                    <a:pt x="11" y="0"/>
                  </a:cubicBezTo>
                  <a:cubicBezTo>
                    <a:pt x="11" y="0"/>
                    <a:pt x="10" y="0"/>
                    <a:pt x="10" y="0"/>
                  </a:cubicBezTo>
                  <a:cubicBezTo>
                    <a:pt x="10" y="1"/>
                    <a:pt x="10" y="2"/>
                    <a:pt x="9" y="3"/>
                  </a:cubicBezTo>
                  <a:cubicBezTo>
                    <a:pt x="9" y="3"/>
                    <a:pt x="9" y="4"/>
                    <a:pt x="9" y="4"/>
                  </a:cubicBezTo>
                  <a:cubicBezTo>
                    <a:pt x="4" y="20"/>
                    <a:pt x="0" y="37"/>
                    <a:pt x="4" y="53"/>
                  </a:cubicBezTo>
                  <a:cubicBezTo>
                    <a:pt x="8" y="67"/>
                    <a:pt x="25" y="71"/>
                    <a:pt x="38" y="65"/>
                  </a:cubicBezTo>
                  <a:cubicBezTo>
                    <a:pt x="67" y="51"/>
                    <a:pt x="32" y="7"/>
                    <a:pt x="13"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13"/>
            <p:cNvSpPr>
              <a:spLocks/>
            </p:cNvSpPr>
            <p:nvPr/>
          </p:nvSpPr>
          <p:spPr bwMode="auto">
            <a:xfrm>
              <a:off x="2228879" y="390812"/>
              <a:ext cx="360363" cy="373063"/>
            </a:xfrm>
            <a:custGeom>
              <a:avLst/>
              <a:gdLst>
                <a:gd name="T0" fmla="*/ 67 w 132"/>
                <a:gd name="T1" fmla="*/ 125 h 136"/>
                <a:gd name="T2" fmla="*/ 15 w 132"/>
                <a:gd name="T3" fmla="*/ 125 h 136"/>
                <a:gd name="T4" fmla="*/ 0 w 132"/>
                <a:gd name="T5" fmla="*/ 85 h 136"/>
                <a:gd name="T6" fmla="*/ 16 w 132"/>
                <a:gd name="T7" fmla="*/ 37 h 136"/>
                <a:gd name="T8" fmla="*/ 16 w 132"/>
                <a:gd name="T9" fmla="*/ 36 h 136"/>
                <a:gd name="T10" fmla="*/ 39 w 132"/>
                <a:gd name="T11" fmla="*/ 13 h 136"/>
                <a:gd name="T12" fmla="*/ 61 w 132"/>
                <a:gd name="T13" fmla="*/ 1 h 136"/>
                <a:gd name="T14" fmla="*/ 71 w 132"/>
                <a:gd name="T15" fmla="*/ 25 h 136"/>
                <a:gd name="T16" fmla="*/ 76 w 132"/>
                <a:gd name="T17" fmla="*/ 26 h 136"/>
                <a:gd name="T18" fmla="*/ 76 w 132"/>
                <a:gd name="T19" fmla="*/ 24 h 136"/>
                <a:gd name="T20" fmla="*/ 76 w 132"/>
                <a:gd name="T21" fmla="*/ 24 h 136"/>
                <a:gd name="T22" fmla="*/ 82 w 132"/>
                <a:gd name="T23" fmla="*/ 17 h 136"/>
                <a:gd name="T24" fmla="*/ 92 w 132"/>
                <a:gd name="T25" fmla="*/ 12 h 136"/>
                <a:gd name="T26" fmla="*/ 104 w 132"/>
                <a:gd name="T27" fmla="*/ 32 h 136"/>
                <a:gd name="T28" fmla="*/ 107 w 132"/>
                <a:gd name="T29" fmla="*/ 34 h 136"/>
                <a:gd name="T30" fmla="*/ 107 w 132"/>
                <a:gd name="T31" fmla="*/ 34 h 136"/>
                <a:gd name="T32" fmla="*/ 109 w 132"/>
                <a:gd name="T33" fmla="*/ 33 h 136"/>
                <a:gd name="T34" fmla="*/ 123 w 132"/>
                <a:gd name="T35" fmla="*/ 29 h 136"/>
                <a:gd name="T36" fmla="*/ 130 w 132"/>
                <a:gd name="T37" fmla="*/ 41 h 136"/>
                <a:gd name="T38" fmla="*/ 127 w 132"/>
                <a:gd name="T39" fmla="*/ 66 h 136"/>
                <a:gd name="T40" fmla="*/ 115 w 132"/>
                <a:gd name="T41" fmla="*/ 87 h 136"/>
                <a:gd name="T42" fmla="*/ 115 w 132"/>
                <a:gd name="T43" fmla="*/ 87 h 136"/>
                <a:gd name="T44" fmla="*/ 67 w 132"/>
                <a:gd name="T45" fmla="*/ 12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6">
                  <a:moveTo>
                    <a:pt x="67" y="125"/>
                  </a:moveTo>
                  <a:cubicBezTo>
                    <a:pt x="51" y="131"/>
                    <a:pt x="31" y="136"/>
                    <a:pt x="15" y="125"/>
                  </a:cubicBezTo>
                  <a:cubicBezTo>
                    <a:pt x="3" y="116"/>
                    <a:pt x="0" y="99"/>
                    <a:pt x="0" y="85"/>
                  </a:cubicBezTo>
                  <a:cubicBezTo>
                    <a:pt x="0" y="67"/>
                    <a:pt x="8" y="53"/>
                    <a:pt x="16" y="37"/>
                  </a:cubicBezTo>
                  <a:cubicBezTo>
                    <a:pt x="16" y="37"/>
                    <a:pt x="16" y="36"/>
                    <a:pt x="16" y="36"/>
                  </a:cubicBezTo>
                  <a:cubicBezTo>
                    <a:pt x="23" y="28"/>
                    <a:pt x="31" y="20"/>
                    <a:pt x="39" y="13"/>
                  </a:cubicBezTo>
                  <a:cubicBezTo>
                    <a:pt x="46" y="8"/>
                    <a:pt x="53" y="3"/>
                    <a:pt x="61" y="1"/>
                  </a:cubicBezTo>
                  <a:cubicBezTo>
                    <a:pt x="73" y="0"/>
                    <a:pt x="72" y="18"/>
                    <a:pt x="71" y="25"/>
                  </a:cubicBezTo>
                  <a:cubicBezTo>
                    <a:pt x="71" y="28"/>
                    <a:pt x="76" y="28"/>
                    <a:pt x="76" y="26"/>
                  </a:cubicBezTo>
                  <a:cubicBezTo>
                    <a:pt x="76" y="25"/>
                    <a:pt x="76" y="24"/>
                    <a:pt x="76" y="24"/>
                  </a:cubicBezTo>
                  <a:cubicBezTo>
                    <a:pt x="76" y="24"/>
                    <a:pt x="76" y="24"/>
                    <a:pt x="76" y="24"/>
                  </a:cubicBezTo>
                  <a:cubicBezTo>
                    <a:pt x="79" y="22"/>
                    <a:pt x="80" y="19"/>
                    <a:pt x="82" y="17"/>
                  </a:cubicBezTo>
                  <a:cubicBezTo>
                    <a:pt x="85" y="14"/>
                    <a:pt x="89" y="13"/>
                    <a:pt x="92" y="12"/>
                  </a:cubicBezTo>
                  <a:cubicBezTo>
                    <a:pt x="104" y="10"/>
                    <a:pt x="105" y="24"/>
                    <a:pt x="104" y="32"/>
                  </a:cubicBezTo>
                  <a:cubicBezTo>
                    <a:pt x="104" y="33"/>
                    <a:pt x="105" y="34"/>
                    <a:pt x="107" y="34"/>
                  </a:cubicBezTo>
                  <a:cubicBezTo>
                    <a:pt x="107" y="34"/>
                    <a:pt x="107" y="34"/>
                    <a:pt x="107" y="34"/>
                  </a:cubicBezTo>
                  <a:cubicBezTo>
                    <a:pt x="108" y="34"/>
                    <a:pt x="109" y="33"/>
                    <a:pt x="109" y="33"/>
                  </a:cubicBezTo>
                  <a:cubicBezTo>
                    <a:pt x="113" y="29"/>
                    <a:pt x="118" y="25"/>
                    <a:pt x="123" y="29"/>
                  </a:cubicBezTo>
                  <a:cubicBezTo>
                    <a:pt x="127" y="32"/>
                    <a:pt x="128" y="37"/>
                    <a:pt x="130" y="41"/>
                  </a:cubicBezTo>
                  <a:cubicBezTo>
                    <a:pt x="132" y="49"/>
                    <a:pt x="130" y="58"/>
                    <a:pt x="127" y="66"/>
                  </a:cubicBezTo>
                  <a:cubicBezTo>
                    <a:pt x="124" y="73"/>
                    <a:pt x="119" y="80"/>
                    <a:pt x="115" y="87"/>
                  </a:cubicBezTo>
                  <a:cubicBezTo>
                    <a:pt x="115" y="87"/>
                    <a:pt x="115" y="87"/>
                    <a:pt x="115" y="87"/>
                  </a:cubicBezTo>
                  <a:cubicBezTo>
                    <a:pt x="103" y="106"/>
                    <a:pt x="89" y="117"/>
                    <a:pt x="67" y="12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14"/>
            <p:cNvSpPr>
              <a:spLocks/>
            </p:cNvSpPr>
            <p:nvPr/>
          </p:nvSpPr>
          <p:spPr bwMode="auto">
            <a:xfrm>
              <a:off x="344517" y="-250538"/>
              <a:ext cx="750888" cy="585788"/>
            </a:xfrm>
            <a:custGeom>
              <a:avLst/>
              <a:gdLst>
                <a:gd name="T0" fmla="*/ 267 w 274"/>
                <a:gd name="T1" fmla="*/ 142 h 213"/>
                <a:gd name="T2" fmla="*/ 236 w 274"/>
                <a:gd name="T3" fmla="*/ 131 h 213"/>
                <a:gd name="T4" fmla="*/ 233 w 274"/>
                <a:gd name="T5" fmla="*/ 99 h 213"/>
                <a:gd name="T6" fmla="*/ 210 w 274"/>
                <a:gd name="T7" fmla="*/ 92 h 213"/>
                <a:gd name="T8" fmla="*/ 200 w 274"/>
                <a:gd name="T9" fmla="*/ 52 h 213"/>
                <a:gd name="T10" fmla="*/ 166 w 274"/>
                <a:gd name="T11" fmla="*/ 52 h 213"/>
                <a:gd name="T12" fmla="*/ 162 w 274"/>
                <a:gd name="T13" fmla="*/ 19 h 213"/>
                <a:gd name="T14" fmla="*/ 111 w 274"/>
                <a:gd name="T15" fmla="*/ 36 h 213"/>
                <a:gd name="T16" fmla="*/ 56 w 274"/>
                <a:gd name="T17" fmla="*/ 26 h 213"/>
                <a:gd name="T18" fmla="*/ 26 w 274"/>
                <a:gd name="T19" fmla="*/ 19 h 213"/>
                <a:gd name="T20" fmla="*/ 0 w 274"/>
                <a:gd name="T21" fmla="*/ 75 h 213"/>
                <a:gd name="T22" fmla="*/ 25 w 274"/>
                <a:gd name="T23" fmla="*/ 139 h 213"/>
                <a:gd name="T24" fmla="*/ 79 w 274"/>
                <a:gd name="T25" fmla="*/ 182 h 213"/>
                <a:gd name="T26" fmla="*/ 79 w 274"/>
                <a:gd name="T27" fmla="*/ 183 h 213"/>
                <a:gd name="T28" fmla="*/ 143 w 274"/>
                <a:gd name="T29" fmla="*/ 204 h 213"/>
                <a:gd name="T30" fmla="*/ 221 w 274"/>
                <a:gd name="T31" fmla="*/ 209 h 213"/>
                <a:gd name="T32" fmla="*/ 269 w 274"/>
                <a:gd name="T33" fmla="*/ 176 h 213"/>
                <a:gd name="T34" fmla="*/ 267 w 274"/>
                <a:gd name="T35" fmla="*/ 142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4" h="213">
                  <a:moveTo>
                    <a:pt x="267" y="142"/>
                  </a:moveTo>
                  <a:cubicBezTo>
                    <a:pt x="260" y="132"/>
                    <a:pt x="248" y="130"/>
                    <a:pt x="236" y="131"/>
                  </a:cubicBezTo>
                  <a:cubicBezTo>
                    <a:pt x="242" y="122"/>
                    <a:pt x="237" y="107"/>
                    <a:pt x="233" y="99"/>
                  </a:cubicBezTo>
                  <a:cubicBezTo>
                    <a:pt x="228" y="90"/>
                    <a:pt x="219" y="88"/>
                    <a:pt x="210" y="92"/>
                  </a:cubicBezTo>
                  <a:cubicBezTo>
                    <a:pt x="213" y="78"/>
                    <a:pt x="210" y="63"/>
                    <a:pt x="200" y="52"/>
                  </a:cubicBezTo>
                  <a:cubicBezTo>
                    <a:pt x="191" y="42"/>
                    <a:pt x="176" y="44"/>
                    <a:pt x="166" y="52"/>
                  </a:cubicBezTo>
                  <a:cubicBezTo>
                    <a:pt x="171" y="41"/>
                    <a:pt x="173" y="27"/>
                    <a:pt x="162" y="19"/>
                  </a:cubicBezTo>
                  <a:cubicBezTo>
                    <a:pt x="144" y="6"/>
                    <a:pt x="123" y="23"/>
                    <a:pt x="111" y="36"/>
                  </a:cubicBezTo>
                  <a:cubicBezTo>
                    <a:pt x="102" y="12"/>
                    <a:pt x="69" y="0"/>
                    <a:pt x="56" y="26"/>
                  </a:cubicBezTo>
                  <a:cubicBezTo>
                    <a:pt x="51" y="14"/>
                    <a:pt x="39" y="12"/>
                    <a:pt x="26" y="19"/>
                  </a:cubicBezTo>
                  <a:cubicBezTo>
                    <a:pt x="7" y="29"/>
                    <a:pt x="0" y="54"/>
                    <a:pt x="0" y="75"/>
                  </a:cubicBezTo>
                  <a:cubicBezTo>
                    <a:pt x="0" y="97"/>
                    <a:pt x="11" y="121"/>
                    <a:pt x="25" y="139"/>
                  </a:cubicBezTo>
                  <a:cubicBezTo>
                    <a:pt x="38" y="158"/>
                    <a:pt x="58" y="172"/>
                    <a:pt x="79" y="182"/>
                  </a:cubicBezTo>
                  <a:cubicBezTo>
                    <a:pt x="79" y="182"/>
                    <a:pt x="79" y="183"/>
                    <a:pt x="79" y="183"/>
                  </a:cubicBezTo>
                  <a:cubicBezTo>
                    <a:pt x="97" y="195"/>
                    <a:pt x="122" y="200"/>
                    <a:pt x="143" y="204"/>
                  </a:cubicBezTo>
                  <a:cubicBezTo>
                    <a:pt x="168" y="210"/>
                    <a:pt x="195" y="213"/>
                    <a:pt x="221" y="209"/>
                  </a:cubicBezTo>
                  <a:cubicBezTo>
                    <a:pt x="242" y="206"/>
                    <a:pt x="261" y="196"/>
                    <a:pt x="269" y="176"/>
                  </a:cubicBezTo>
                  <a:cubicBezTo>
                    <a:pt x="273" y="166"/>
                    <a:pt x="274" y="151"/>
                    <a:pt x="267" y="142"/>
                  </a:cubicBezTo>
                  <a:close/>
                </a:path>
              </a:pathLst>
            </a:custGeom>
            <a:solidFill>
              <a:srgbClr val="E5405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15"/>
            <p:cNvSpPr>
              <a:spLocks/>
            </p:cNvSpPr>
            <p:nvPr/>
          </p:nvSpPr>
          <p:spPr bwMode="auto">
            <a:xfrm>
              <a:off x="358804" y="-112425"/>
              <a:ext cx="657225" cy="444500"/>
            </a:xfrm>
            <a:custGeom>
              <a:avLst/>
              <a:gdLst>
                <a:gd name="T0" fmla="*/ 214 w 240"/>
                <a:gd name="T1" fmla="*/ 117 h 162"/>
                <a:gd name="T2" fmla="*/ 214 w 240"/>
                <a:gd name="T3" fmla="*/ 93 h 162"/>
                <a:gd name="T4" fmla="*/ 187 w 240"/>
                <a:gd name="T5" fmla="*/ 91 h 162"/>
                <a:gd name="T6" fmla="*/ 164 w 240"/>
                <a:gd name="T7" fmla="*/ 52 h 162"/>
                <a:gd name="T8" fmla="*/ 156 w 240"/>
                <a:gd name="T9" fmla="*/ 27 h 162"/>
                <a:gd name="T10" fmla="*/ 127 w 240"/>
                <a:gd name="T11" fmla="*/ 33 h 162"/>
                <a:gd name="T12" fmla="*/ 86 w 240"/>
                <a:gd name="T13" fmla="*/ 19 h 162"/>
                <a:gd name="T14" fmla="*/ 65 w 240"/>
                <a:gd name="T15" fmla="*/ 2 h 162"/>
                <a:gd name="T16" fmla="*/ 46 w 240"/>
                <a:gd name="T17" fmla="*/ 15 h 162"/>
                <a:gd name="T18" fmla="*/ 46 w 240"/>
                <a:gd name="T19" fmla="*/ 15 h 162"/>
                <a:gd name="T20" fmla="*/ 10 w 240"/>
                <a:gd name="T21" fmla="*/ 9 h 162"/>
                <a:gd name="T22" fmla="*/ 2 w 240"/>
                <a:gd name="T23" fmla="*/ 47 h 162"/>
                <a:gd name="T24" fmla="*/ 24 w 240"/>
                <a:gd name="T25" fmla="*/ 96 h 162"/>
                <a:gd name="T26" fmla="*/ 68 w 240"/>
                <a:gd name="T27" fmla="*/ 134 h 162"/>
                <a:gd name="T28" fmla="*/ 69 w 240"/>
                <a:gd name="T29" fmla="*/ 133 h 162"/>
                <a:gd name="T30" fmla="*/ 92 w 240"/>
                <a:gd name="T31" fmla="*/ 143 h 162"/>
                <a:gd name="T32" fmla="*/ 132 w 240"/>
                <a:gd name="T33" fmla="*/ 155 h 162"/>
                <a:gd name="T34" fmla="*/ 197 w 240"/>
                <a:gd name="T35" fmla="*/ 160 h 162"/>
                <a:gd name="T36" fmla="*/ 238 w 240"/>
                <a:gd name="T37" fmla="*/ 134 h 162"/>
                <a:gd name="T38" fmla="*/ 214 w 240"/>
                <a:gd name="T39" fmla="*/ 117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0" h="162">
                  <a:moveTo>
                    <a:pt x="214" y="117"/>
                  </a:moveTo>
                  <a:cubicBezTo>
                    <a:pt x="219" y="109"/>
                    <a:pt x="221" y="100"/>
                    <a:pt x="214" y="93"/>
                  </a:cubicBezTo>
                  <a:cubicBezTo>
                    <a:pt x="207" y="87"/>
                    <a:pt x="196" y="88"/>
                    <a:pt x="187" y="91"/>
                  </a:cubicBezTo>
                  <a:cubicBezTo>
                    <a:pt x="195" y="71"/>
                    <a:pt x="185" y="39"/>
                    <a:pt x="164" y="52"/>
                  </a:cubicBezTo>
                  <a:cubicBezTo>
                    <a:pt x="167" y="43"/>
                    <a:pt x="167" y="32"/>
                    <a:pt x="156" y="27"/>
                  </a:cubicBezTo>
                  <a:cubicBezTo>
                    <a:pt x="147" y="22"/>
                    <a:pt x="135" y="26"/>
                    <a:pt x="127" y="33"/>
                  </a:cubicBezTo>
                  <a:cubicBezTo>
                    <a:pt x="127" y="9"/>
                    <a:pt x="101" y="5"/>
                    <a:pt x="86" y="19"/>
                  </a:cubicBezTo>
                  <a:cubicBezTo>
                    <a:pt x="82" y="10"/>
                    <a:pt x="75" y="3"/>
                    <a:pt x="65" y="2"/>
                  </a:cubicBezTo>
                  <a:cubicBezTo>
                    <a:pt x="56" y="0"/>
                    <a:pt x="47" y="5"/>
                    <a:pt x="46" y="15"/>
                  </a:cubicBezTo>
                  <a:cubicBezTo>
                    <a:pt x="46" y="15"/>
                    <a:pt x="46" y="15"/>
                    <a:pt x="46" y="15"/>
                  </a:cubicBezTo>
                  <a:cubicBezTo>
                    <a:pt x="36" y="7"/>
                    <a:pt x="22" y="0"/>
                    <a:pt x="10" y="9"/>
                  </a:cubicBezTo>
                  <a:cubicBezTo>
                    <a:pt x="0" y="17"/>
                    <a:pt x="0" y="35"/>
                    <a:pt x="2" y="47"/>
                  </a:cubicBezTo>
                  <a:cubicBezTo>
                    <a:pt x="4" y="65"/>
                    <a:pt x="13" y="82"/>
                    <a:pt x="24" y="96"/>
                  </a:cubicBezTo>
                  <a:cubicBezTo>
                    <a:pt x="35" y="111"/>
                    <a:pt x="50" y="128"/>
                    <a:pt x="68" y="134"/>
                  </a:cubicBezTo>
                  <a:cubicBezTo>
                    <a:pt x="69" y="134"/>
                    <a:pt x="69" y="134"/>
                    <a:pt x="69" y="133"/>
                  </a:cubicBezTo>
                  <a:cubicBezTo>
                    <a:pt x="75" y="138"/>
                    <a:pt x="86" y="141"/>
                    <a:pt x="92" y="143"/>
                  </a:cubicBezTo>
                  <a:cubicBezTo>
                    <a:pt x="105" y="148"/>
                    <a:pt x="119" y="152"/>
                    <a:pt x="132" y="155"/>
                  </a:cubicBezTo>
                  <a:cubicBezTo>
                    <a:pt x="153" y="159"/>
                    <a:pt x="175" y="162"/>
                    <a:pt x="197" y="160"/>
                  </a:cubicBezTo>
                  <a:cubicBezTo>
                    <a:pt x="213" y="158"/>
                    <a:pt x="235" y="152"/>
                    <a:pt x="238" y="134"/>
                  </a:cubicBezTo>
                  <a:cubicBezTo>
                    <a:pt x="240" y="120"/>
                    <a:pt x="225" y="115"/>
                    <a:pt x="214" y="117"/>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6"/>
            <p:cNvSpPr>
              <a:spLocks/>
            </p:cNvSpPr>
            <p:nvPr/>
          </p:nvSpPr>
          <p:spPr bwMode="auto">
            <a:xfrm>
              <a:off x="422304" y="-10825"/>
              <a:ext cx="452438" cy="327025"/>
            </a:xfrm>
            <a:custGeom>
              <a:avLst/>
              <a:gdLst>
                <a:gd name="T0" fmla="*/ 160 w 165"/>
                <a:gd name="T1" fmla="*/ 91 h 119"/>
                <a:gd name="T2" fmla="*/ 140 w 165"/>
                <a:gd name="T3" fmla="*/ 86 h 119"/>
                <a:gd name="T4" fmla="*/ 124 w 165"/>
                <a:gd name="T5" fmla="*/ 66 h 119"/>
                <a:gd name="T6" fmla="*/ 102 w 165"/>
                <a:gd name="T7" fmla="*/ 44 h 119"/>
                <a:gd name="T8" fmla="*/ 66 w 165"/>
                <a:gd name="T9" fmla="*/ 29 h 119"/>
                <a:gd name="T10" fmla="*/ 38 w 165"/>
                <a:gd name="T11" fmla="*/ 16 h 119"/>
                <a:gd name="T12" fmla="*/ 14 w 165"/>
                <a:gd name="T13" fmla="*/ 2 h 119"/>
                <a:gd name="T14" fmla="*/ 1 w 165"/>
                <a:gd name="T15" fmla="*/ 23 h 119"/>
                <a:gd name="T16" fmla="*/ 47 w 165"/>
                <a:gd name="T17" fmla="*/ 96 h 119"/>
                <a:gd name="T18" fmla="*/ 48 w 165"/>
                <a:gd name="T19" fmla="*/ 98 h 119"/>
                <a:gd name="T20" fmla="*/ 147 w 165"/>
                <a:gd name="T21" fmla="*/ 110 h 119"/>
                <a:gd name="T22" fmla="*/ 160 w 165"/>
                <a:gd name="T23" fmla="*/ 91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19">
                  <a:moveTo>
                    <a:pt x="160" y="91"/>
                  </a:moveTo>
                  <a:cubicBezTo>
                    <a:pt x="155" y="85"/>
                    <a:pt x="147" y="84"/>
                    <a:pt x="140" y="86"/>
                  </a:cubicBezTo>
                  <a:cubicBezTo>
                    <a:pt x="147" y="75"/>
                    <a:pt x="136" y="63"/>
                    <a:pt x="124" y="66"/>
                  </a:cubicBezTo>
                  <a:cubicBezTo>
                    <a:pt x="131" y="55"/>
                    <a:pt x="117" y="38"/>
                    <a:pt x="102" y="44"/>
                  </a:cubicBezTo>
                  <a:cubicBezTo>
                    <a:pt x="107" y="23"/>
                    <a:pt x="82" y="16"/>
                    <a:pt x="66" y="29"/>
                  </a:cubicBezTo>
                  <a:cubicBezTo>
                    <a:pt x="61" y="16"/>
                    <a:pt x="47" y="1"/>
                    <a:pt x="38" y="16"/>
                  </a:cubicBezTo>
                  <a:cubicBezTo>
                    <a:pt x="32" y="9"/>
                    <a:pt x="23" y="0"/>
                    <a:pt x="14" y="2"/>
                  </a:cubicBezTo>
                  <a:cubicBezTo>
                    <a:pt x="3" y="4"/>
                    <a:pt x="0" y="13"/>
                    <a:pt x="1" y="23"/>
                  </a:cubicBezTo>
                  <a:cubicBezTo>
                    <a:pt x="2" y="53"/>
                    <a:pt x="25" y="77"/>
                    <a:pt x="47" y="96"/>
                  </a:cubicBezTo>
                  <a:cubicBezTo>
                    <a:pt x="46" y="97"/>
                    <a:pt x="46" y="98"/>
                    <a:pt x="48" y="98"/>
                  </a:cubicBezTo>
                  <a:cubicBezTo>
                    <a:pt x="79" y="107"/>
                    <a:pt x="114" y="119"/>
                    <a:pt x="147" y="110"/>
                  </a:cubicBezTo>
                  <a:cubicBezTo>
                    <a:pt x="153" y="108"/>
                    <a:pt x="165" y="99"/>
                    <a:pt x="160" y="91"/>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7"/>
            <p:cNvSpPr>
              <a:spLocks/>
            </p:cNvSpPr>
            <p:nvPr/>
          </p:nvSpPr>
          <p:spPr bwMode="auto">
            <a:xfrm>
              <a:off x="287367" y="79662"/>
              <a:ext cx="441325" cy="387350"/>
            </a:xfrm>
            <a:custGeom>
              <a:avLst/>
              <a:gdLst>
                <a:gd name="T0" fmla="*/ 157 w 161"/>
                <a:gd name="T1" fmla="*/ 50 h 141"/>
                <a:gd name="T2" fmla="*/ 141 w 161"/>
                <a:gd name="T3" fmla="*/ 46 h 141"/>
                <a:gd name="T4" fmla="*/ 135 w 161"/>
                <a:gd name="T5" fmla="*/ 31 h 141"/>
                <a:gd name="T6" fmla="*/ 119 w 161"/>
                <a:gd name="T7" fmla="*/ 32 h 141"/>
                <a:gd name="T8" fmla="*/ 110 w 161"/>
                <a:gd name="T9" fmla="*/ 16 h 141"/>
                <a:gd name="T10" fmla="*/ 95 w 161"/>
                <a:gd name="T11" fmla="*/ 18 h 141"/>
                <a:gd name="T12" fmla="*/ 95 w 161"/>
                <a:gd name="T13" fmla="*/ 17 h 141"/>
                <a:gd name="T14" fmla="*/ 64 w 161"/>
                <a:gd name="T15" fmla="*/ 8 h 141"/>
                <a:gd name="T16" fmla="*/ 63 w 161"/>
                <a:gd name="T17" fmla="*/ 9 h 141"/>
                <a:gd name="T18" fmla="*/ 94 w 161"/>
                <a:gd name="T19" fmla="*/ 63 h 141"/>
                <a:gd name="T20" fmla="*/ 13 w 161"/>
                <a:gd name="T21" fmla="*/ 129 h 141"/>
                <a:gd name="T22" fmla="*/ 0 w 161"/>
                <a:gd name="T23" fmla="*/ 138 h 141"/>
                <a:gd name="T24" fmla="*/ 3 w 161"/>
                <a:gd name="T25" fmla="*/ 141 h 141"/>
                <a:gd name="T26" fmla="*/ 26 w 161"/>
                <a:gd name="T27" fmla="*/ 125 h 141"/>
                <a:gd name="T28" fmla="*/ 96 w 161"/>
                <a:gd name="T29" fmla="*/ 65 h 141"/>
                <a:gd name="T30" fmla="*/ 157 w 161"/>
                <a:gd name="T31" fmla="*/ 65 h 141"/>
                <a:gd name="T32" fmla="*/ 157 w 161"/>
                <a:gd name="T33" fmla="*/ 5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1" h="141">
                  <a:moveTo>
                    <a:pt x="157" y="50"/>
                  </a:moveTo>
                  <a:cubicBezTo>
                    <a:pt x="153" y="46"/>
                    <a:pt x="147" y="45"/>
                    <a:pt x="141" y="46"/>
                  </a:cubicBezTo>
                  <a:cubicBezTo>
                    <a:pt x="142" y="41"/>
                    <a:pt x="140" y="34"/>
                    <a:pt x="135" y="31"/>
                  </a:cubicBezTo>
                  <a:cubicBezTo>
                    <a:pt x="131" y="28"/>
                    <a:pt x="124" y="29"/>
                    <a:pt x="119" y="32"/>
                  </a:cubicBezTo>
                  <a:cubicBezTo>
                    <a:pt x="119" y="26"/>
                    <a:pt x="115" y="19"/>
                    <a:pt x="110" y="16"/>
                  </a:cubicBezTo>
                  <a:cubicBezTo>
                    <a:pt x="105" y="12"/>
                    <a:pt x="99" y="13"/>
                    <a:pt x="95" y="18"/>
                  </a:cubicBezTo>
                  <a:cubicBezTo>
                    <a:pt x="95" y="18"/>
                    <a:pt x="95" y="17"/>
                    <a:pt x="95" y="17"/>
                  </a:cubicBezTo>
                  <a:cubicBezTo>
                    <a:pt x="89" y="8"/>
                    <a:pt x="74" y="0"/>
                    <a:pt x="64" y="8"/>
                  </a:cubicBezTo>
                  <a:cubicBezTo>
                    <a:pt x="63" y="8"/>
                    <a:pt x="63" y="8"/>
                    <a:pt x="63" y="9"/>
                  </a:cubicBezTo>
                  <a:cubicBezTo>
                    <a:pt x="59" y="30"/>
                    <a:pt x="78" y="51"/>
                    <a:pt x="94" y="63"/>
                  </a:cubicBezTo>
                  <a:cubicBezTo>
                    <a:pt x="72" y="92"/>
                    <a:pt x="42" y="110"/>
                    <a:pt x="13" y="129"/>
                  </a:cubicBezTo>
                  <a:cubicBezTo>
                    <a:pt x="9" y="132"/>
                    <a:pt x="5" y="135"/>
                    <a:pt x="0" y="138"/>
                  </a:cubicBezTo>
                  <a:cubicBezTo>
                    <a:pt x="1" y="140"/>
                    <a:pt x="2" y="141"/>
                    <a:pt x="3" y="141"/>
                  </a:cubicBezTo>
                  <a:cubicBezTo>
                    <a:pt x="10" y="136"/>
                    <a:pt x="18" y="130"/>
                    <a:pt x="26" y="125"/>
                  </a:cubicBezTo>
                  <a:cubicBezTo>
                    <a:pt x="51" y="109"/>
                    <a:pt x="81" y="92"/>
                    <a:pt x="96" y="65"/>
                  </a:cubicBezTo>
                  <a:cubicBezTo>
                    <a:pt x="112" y="72"/>
                    <a:pt x="145" y="85"/>
                    <a:pt x="157" y="65"/>
                  </a:cubicBezTo>
                  <a:cubicBezTo>
                    <a:pt x="160" y="61"/>
                    <a:pt x="161" y="54"/>
                    <a:pt x="157" y="50"/>
                  </a:cubicBezTo>
                  <a:close/>
                </a:path>
              </a:pathLst>
            </a:custGeom>
            <a:solidFill>
              <a:srgbClr val="F6C1C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8"/>
            <p:cNvSpPr>
              <a:spLocks/>
            </p:cNvSpPr>
            <p:nvPr/>
          </p:nvSpPr>
          <p:spPr bwMode="auto">
            <a:xfrm>
              <a:off x="150842" y="470187"/>
              <a:ext cx="227013" cy="528638"/>
            </a:xfrm>
            <a:custGeom>
              <a:avLst/>
              <a:gdLst>
                <a:gd name="T0" fmla="*/ 49 w 83"/>
                <a:gd name="T1" fmla="*/ 152 h 192"/>
                <a:gd name="T2" fmla="*/ 50 w 83"/>
                <a:gd name="T3" fmla="*/ 113 h 192"/>
                <a:gd name="T4" fmla="*/ 45 w 83"/>
                <a:gd name="T5" fmla="*/ 65 h 192"/>
                <a:gd name="T6" fmla="*/ 1 w 83"/>
                <a:gd name="T7" fmla="*/ 0 h 192"/>
                <a:gd name="T8" fmla="*/ 0 w 83"/>
                <a:gd name="T9" fmla="*/ 1 h 192"/>
                <a:gd name="T10" fmla="*/ 42 w 83"/>
                <a:gd name="T11" fmla="*/ 71 h 192"/>
                <a:gd name="T12" fmla="*/ 46 w 83"/>
                <a:gd name="T13" fmla="*/ 116 h 192"/>
                <a:gd name="T14" fmla="*/ 45 w 83"/>
                <a:gd name="T15" fmla="*/ 153 h 192"/>
                <a:gd name="T16" fmla="*/ 18 w 83"/>
                <a:gd name="T17" fmla="*/ 181 h 192"/>
                <a:gd name="T18" fmla="*/ 21 w 83"/>
                <a:gd name="T19" fmla="*/ 184 h 192"/>
                <a:gd name="T20" fmla="*/ 34 w 83"/>
                <a:gd name="T21" fmla="*/ 177 h 192"/>
                <a:gd name="T22" fmla="*/ 41 w 83"/>
                <a:gd name="T23" fmla="*/ 187 h 192"/>
                <a:gd name="T24" fmla="*/ 45 w 83"/>
                <a:gd name="T25" fmla="*/ 187 h 192"/>
                <a:gd name="T26" fmla="*/ 49 w 83"/>
                <a:gd name="T27" fmla="*/ 181 h 192"/>
                <a:gd name="T28" fmla="*/ 54 w 83"/>
                <a:gd name="T29" fmla="*/ 187 h 192"/>
                <a:gd name="T30" fmla="*/ 58 w 83"/>
                <a:gd name="T31" fmla="*/ 187 h 192"/>
                <a:gd name="T32" fmla="*/ 61 w 83"/>
                <a:gd name="T33" fmla="*/ 180 h 192"/>
                <a:gd name="T34" fmla="*/ 78 w 83"/>
                <a:gd name="T35" fmla="*/ 182 h 192"/>
                <a:gd name="T36" fmla="*/ 49 w 83"/>
                <a:gd name="T37"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3" h="192">
                  <a:moveTo>
                    <a:pt x="49" y="152"/>
                  </a:moveTo>
                  <a:cubicBezTo>
                    <a:pt x="52" y="140"/>
                    <a:pt x="51" y="126"/>
                    <a:pt x="50" y="113"/>
                  </a:cubicBezTo>
                  <a:cubicBezTo>
                    <a:pt x="50" y="97"/>
                    <a:pt x="48" y="81"/>
                    <a:pt x="45" y="65"/>
                  </a:cubicBezTo>
                  <a:cubicBezTo>
                    <a:pt x="40" y="40"/>
                    <a:pt x="28" y="8"/>
                    <a:pt x="1" y="0"/>
                  </a:cubicBezTo>
                  <a:cubicBezTo>
                    <a:pt x="0" y="0"/>
                    <a:pt x="0" y="1"/>
                    <a:pt x="0" y="1"/>
                  </a:cubicBezTo>
                  <a:cubicBezTo>
                    <a:pt x="27" y="16"/>
                    <a:pt x="37" y="43"/>
                    <a:pt x="42" y="71"/>
                  </a:cubicBezTo>
                  <a:cubicBezTo>
                    <a:pt x="45" y="86"/>
                    <a:pt x="46" y="101"/>
                    <a:pt x="46" y="116"/>
                  </a:cubicBezTo>
                  <a:cubicBezTo>
                    <a:pt x="46" y="128"/>
                    <a:pt x="44" y="141"/>
                    <a:pt x="45" y="153"/>
                  </a:cubicBezTo>
                  <a:cubicBezTo>
                    <a:pt x="31" y="157"/>
                    <a:pt x="21" y="168"/>
                    <a:pt x="18" y="181"/>
                  </a:cubicBezTo>
                  <a:cubicBezTo>
                    <a:pt x="17" y="183"/>
                    <a:pt x="19" y="185"/>
                    <a:pt x="21" y="184"/>
                  </a:cubicBezTo>
                  <a:cubicBezTo>
                    <a:pt x="25" y="181"/>
                    <a:pt x="30" y="180"/>
                    <a:pt x="34" y="177"/>
                  </a:cubicBezTo>
                  <a:cubicBezTo>
                    <a:pt x="36" y="181"/>
                    <a:pt x="40" y="183"/>
                    <a:pt x="41" y="187"/>
                  </a:cubicBezTo>
                  <a:cubicBezTo>
                    <a:pt x="42" y="189"/>
                    <a:pt x="44" y="188"/>
                    <a:pt x="45" y="187"/>
                  </a:cubicBezTo>
                  <a:cubicBezTo>
                    <a:pt x="46" y="185"/>
                    <a:pt x="48" y="183"/>
                    <a:pt x="49" y="181"/>
                  </a:cubicBezTo>
                  <a:cubicBezTo>
                    <a:pt x="51" y="183"/>
                    <a:pt x="52" y="185"/>
                    <a:pt x="54" y="187"/>
                  </a:cubicBezTo>
                  <a:cubicBezTo>
                    <a:pt x="55" y="189"/>
                    <a:pt x="57" y="189"/>
                    <a:pt x="58" y="187"/>
                  </a:cubicBezTo>
                  <a:cubicBezTo>
                    <a:pt x="59" y="185"/>
                    <a:pt x="60" y="182"/>
                    <a:pt x="61" y="180"/>
                  </a:cubicBezTo>
                  <a:cubicBezTo>
                    <a:pt x="65" y="186"/>
                    <a:pt x="75" y="192"/>
                    <a:pt x="78" y="182"/>
                  </a:cubicBezTo>
                  <a:cubicBezTo>
                    <a:pt x="83" y="166"/>
                    <a:pt x="60" y="155"/>
                    <a:pt x="49" y="15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9"/>
            <p:cNvSpPr>
              <a:spLocks/>
            </p:cNvSpPr>
            <p:nvPr/>
          </p:nvSpPr>
          <p:spPr bwMode="auto">
            <a:xfrm>
              <a:off x="446117" y="443200"/>
              <a:ext cx="241300" cy="485775"/>
            </a:xfrm>
            <a:custGeom>
              <a:avLst/>
              <a:gdLst>
                <a:gd name="T0" fmla="*/ 60 w 88"/>
                <a:gd name="T1" fmla="*/ 136 h 177"/>
                <a:gd name="T2" fmla="*/ 59 w 88"/>
                <a:gd name="T3" fmla="*/ 136 h 177"/>
                <a:gd name="T4" fmla="*/ 56 w 88"/>
                <a:gd name="T5" fmla="*/ 102 h 177"/>
                <a:gd name="T6" fmla="*/ 48 w 88"/>
                <a:gd name="T7" fmla="*/ 57 h 177"/>
                <a:gd name="T8" fmla="*/ 1 w 88"/>
                <a:gd name="T9" fmla="*/ 0 h 177"/>
                <a:gd name="T10" fmla="*/ 1 w 88"/>
                <a:gd name="T11" fmla="*/ 2 h 177"/>
                <a:gd name="T12" fmla="*/ 47 w 88"/>
                <a:gd name="T13" fmla="*/ 65 h 177"/>
                <a:gd name="T14" fmla="*/ 53 w 88"/>
                <a:gd name="T15" fmla="*/ 107 h 177"/>
                <a:gd name="T16" fmla="*/ 55 w 88"/>
                <a:gd name="T17" fmla="*/ 136 h 177"/>
                <a:gd name="T18" fmla="*/ 53 w 88"/>
                <a:gd name="T19" fmla="*/ 168 h 177"/>
                <a:gd name="T20" fmla="*/ 59 w 88"/>
                <a:gd name="T21" fmla="*/ 177 h 177"/>
                <a:gd name="T22" fmla="*/ 72 w 88"/>
                <a:gd name="T23" fmla="*/ 174 h 177"/>
                <a:gd name="T24" fmla="*/ 60 w 88"/>
                <a:gd name="T25" fmla="*/ 13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7">
                  <a:moveTo>
                    <a:pt x="60" y="136"/>
                  </a:moveTo>
                  <a:cubicBezTo>
                    <a:pt x="59" y="136"/>
                    <a:pt x="59" y="136"/>
                    <a:pt x="59" y="136"/>
                  </a:cubicBezTo>
                  <a:cubicBezTo>
                    <a:pt x="59" y="125"/>
                    <a:pt x="57" y="113"/>
                    <a:pt x="56" y="102"/>
                  </a:cubicBezTo>
                  <a:cubicBezTo>
                    <a:pt x="55" y="87"/>
                    <a:pt x="52" y="72"/>
                    <a:pt x="48" y="57"/>
                  </a:cubicBezTo>
                  <a:cubicBezTo>
                    <a:pt x="42" y="32"/>
                    <a:pt x="28" y="7"/>
                    <a:pt x="1" y="0"/>
                  </a:cubicBezTo>
                  <a:cubicBezTo>
                    <a:pt x="0" y="0"/>
                    <a:pt x="0" y="2"/>
                    <a:pt x="1" y="2"/>
                  </a:cubicBezTo>
                  <a:cubicBezTo>
                    <a:pt x="28" y="13"/>
                    <a:pt x="40" y="38"/>
                    <a:pt x="47" y="65"/>
                  </a:cubicBezTo>
                  <a:cubicBezTo>
                    <a:pt x="50" y="79"/>
                    <a:pt x="52" y="93"/>
                    <a:pt x="53" y="107"/>
                  </a:cubicBezTo>
                  <a:cubicBezTo>
                    <a:pt x="54" y="116"/>
                    <a:pt x="53" y="127"/>
                    <a:pt x="55" y="136"/>
                  </a:cubicBezTo>
                  <a:cubicBezTo>
                    <a:pt x="52" y="147"/>
                    <a:pt x="50" y="158"/>
                    <a:pt x="53" y="168"/>
                  </a:cubicBezTo>
                  <a:cubicBezTo>
                    <a:pt x="54" y="170"/>
                    <a:pt x="56" y="176"/>
                    <a:pt x="59" y="177"/>
                  </a:cubicBezTo>
                  <a:cubicBezTo>
                    <a:pt x="64" y="177"/>
                    <a:pt x="68" y="176"/>
                    <a:pt x="72" y="174"/>
                  </a:cubicBezTo>
                  <a:cubicBezTo>
                    <a:pt x="88" y="167"/>
                    <a:pt x="66" y="142"/>
                    <a:pt x="60" y="136"/>
                  </a:cubicBezTo>
                  <a:close/>
                </a:path>
              </a:pathLst>
            </a:custGeom>
            <a:solidFill>
              <a:srgbClr val="1986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20"/>
            <p:cNvSpPr>
              <a:spLocks/>
            </p:cNvSpPr>
            <p:nvPr/>
          </p:nvSpPr>
          <p:spPr bwMode="auto">
            <a:xfrm>
              <a:off x="408017" y="519400"/>
              <a:ext cx="166688" cy="382588"/>
            </a:xfrm>
            <a:custGeom>
              <a:avLst/>
              <a:gdLst>
                <a:gd name="T0" fmla="*/ 48 w 61"/>
                <a:gd name="T1" fmla="*/ 3 h 139"/>
                <a:gd name="T2" fmla="*/ 49 w 61"/>
                <a:gd name="T3" fmla="*/ 1 h 139"/>
                <a:gd name="T4" fmla="*/ 48 w 61"/>
                <a:gd name="T5" fmla="*/ 1 h 139"/>
                <a:gd name="T6" fmla="*/ 47 w 61"/>
                <a:gd name="T7" fmla="*/ 3 h 139"/>
                <a:gd name="T8" fmla="*/ 47 w 61"/>
                <a:gd name="T9" fmla="*/ 3 h 139"/>
                <a:gd name="T10" fmla="*/ 4 w 61"/>
                <a:gd name="T11" fmla="*/ 138 h 139"/>
                <a:gd name="T12" fmla="*/ 6 w 61"/>
                <a:gd name="T13" fmla="*/ 139 h 139"/>
                <a:gd name="T14" fmla="*/ 7 w 61"/>
                <a:gd name="T15" fmla="*/ 139 h 139"/>
                <a:gd name="T16" fmla="*/ 50 w 61"/>
                <a:gd name="T17" fmla="*/ 79 h 139"/>
                <a:gd name="T18" fmla="*/ 48 w 61"/>
                <a:gd name="T19" fmla="*/ 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 h="139">
                  <a:moveTo>
                    <a:pt x="48" y="3"/>
                  </a:moveTo>
                  <a:cubicBezTo>
                    <a:pt x="49" y="2"/>
                    <a:pt x="49" y="2"/>
                    <a:pt x="49" y="1"/>
                  </a:cubicBezTo>
                  <a:cubicBezTo>
                    <a:pt x="49" y="1"/>
                    <a:pt x="49" y="0"/>
                    <a:pt x="48" y="1"/>
                  </a:cubicBezTo>
                  <a:cubicBezTo>
                    <a:pt x="48" y="1"/>
                    <a:pt x="48" y="2"/>
                    <a:pt x="47" y="3"/>
                  </a:cubicBezTo>
                  <a:cubicBezTo>
                    <a:pt x="47" y="3"/>
                    <a:pt x="47" y="3"/>
                    <a:pt x="47" y="3"/>
                  </a:cubicBezTo>
                  <a:cubicBezTo>
                    <a:pt x="22" y="43"/>
                    <a:pt x="0" y="89"/>
                    <a:pt x="4" y="138"/>
                  </a:cubicBezTo>
                  <a:cubicBezTo>
                    <a:pt x="4" y="139"/>
                    <a:pt x="5" y="139"/>
                    <a:pt x="6" y="139"/>
                  </a:cubicBezTo>
                  <a:cubicBezTo>
                    <a:pt x="6" y="139"/>
                    <a:pt x="7" y="139"/>
                    <a:pt x="7" y="139"/>
                  </a:cubicBezTo>
                  <a:cubicBezTo>
                    <a:pt x="29" y="126"/>
                    <a:pt x="42" y="102"/>
                    <a:pt x="50" y="79"/>
                  </a:cubicBezTo>
                  <a:cubicBezTo>
                    <a:pt x="58" y="55"/>
                    <a:pt x="61" y="26"/>
                    <a:pt x="48" y="3"/>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21"/>
            <p:cNvSpPr>
              <a:spLocks/>
            </p:cNvSpPr>
            <p:nvPr/>
          </p:nvSpPr>
          <p:spPr bwMode="auto">
            <a:xfrm>
              <a:off x="773142" y="474950"/>
              <a:ext cx="112713" cy="400050"/>
            </a:xfrm>
            <a:custGeom>
              <a:avLst/>
              <a:gdLst>
                <a:gd name="T0" fmla="*/ 36 w 41"/>
                <a:gd name="T1" fmla="*/ 61 h 145"/>
                <a:gd name="T2" fmla="*/ 1 w 41"/>
                <a:gd name="T3" fmla="*/ 0 h 145"/>
                <a:gd name="T4" fmla="*/ 0 w 41"/>
                <a:gd name="T5" fmla="*/ 0 h 145"/>
                <a:gd name="T6" fmla="*/ 34 w 41"/>
                <a:gd name="T7" fmla="*/ 68 h 145"/>
                <a:gd name="T8" fmla="*/ 37 w 41"/>
                <a:gd name="T9" fmla="*/ 143 h 145"/>
                <a:gd name="T10" fmla="*/ 40 w 41"/>
                <a:gd name="T11" fmla="*/ 143 h 145"/>
                <a:gd name="T12" fmla="*/ 36 w 41"/>
                <a:gd name="T13" fmla="*/ 61 h 145"/>
              </a:gdLst>
              <a:ahLst/>
              <a:cxnLst>
                <a:cxn ang="0">
                  <a:pos x="T0" y="T1"/>
                </a:cxn>
                <a:cxn ang="0">
                  <a:pos x="T2" y="T3"/>
                </a:cxn>
                <a:cxn ang="0">
                  <a:pos x="T4" y="T5"/>
                </a:cxn>
                <a:cxn ang="0">
                  <a:pos x="T6" y="T7"/>
                </a:cxn>
                <a:cxn ang="0">
                  <a:pos x="T8" y="T9"/>
                </a:cxn>
                <a:cxn ang="0">
                  <a:pos x="T10" y="T11"/>
                </a:cxn>
                <a:cxn ang="0">
                  <a:pos x="T12" y="T13"/>
                </a:cxn>
              </a:cxnLst>
              <a:rect l="0" t="0" r="r" b="b"/>
              <a:pathLst>
                <a:path w="41" h="145">
                  <a:moveTo>
                    <a:pt x="36" y="61"/>
                  </a:moveTo>
                  <a:cubicBezTo>
                    <a:pt x="32" y="39"/>
                    <a:pt x="24" y="9"/>
                    <a:pt x="1" y="0"/>
                  </a:cubicBezTo>
                  <a:cubicBezTo>
                    <a:pt x="0" y="0"/>
                    <a:pt x="0" y="0"/>
                    <a:pt x="0" y="0"/>
                  </a:cubicBezTo>
                  <a:cubicBezTo>
                    <a:pt x="22" y="16"/>
                    <a:pt x="30" y="42"/>
                    <a:pt x="34" y="68"/>
                  </a:cubicBezTo>
                  <a:cubicBezTo>
                    <a:pt x="38" y="92"/>
                    <a:pt x="38" y="118"/>
                    <a:pt x="37" y="143"/>
                  </a:cubicBezTo>
                  <a:cubicBezTo>
                    <a:pt x="37" y="145"/>
                    <a:pt x="40" y="145"/>
                    <a:pt x="40" y="143"/>
                  </a:cubicBezTo>
                  <a:cubicBezTo>
                    <a:pt x="41" y="116"/>
                    <a:pt x="41" y="88"/>
                    <a:pt x="36" y="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22"/>
            <p:cNvSpPr>
              <a:spLocks/>
            </p:cNvSpPr>
            <p:nvPr/>
          </p:nvSpPr>
          <p:spPr bwMode="auto">
            <a:xfrm>
              <a:off x="765204" y="852775"/>
              <a:ext cx="223838" cy="219075"/>
            </a:xfrm>
            <a:custGeom>
              <a:avLst/>
              <a:gdLst>
                <a:gd name="T0" fmla="*/ 44 w 82"/>
                <a:gd name="T1" fmla="*/ 2 h 80"/>
                <a:gd name="T2" fmla="*/ 43 w 82"/>
                <a:gd name="T3" fmla="*/ 1 h 80"/>
                <a:gd name="T4" fmla="*/ 40 w 82"/>
                <a:gd name="T5" fmla="*/ 3 h 80"/>
                <a:gd name="T6" fmla="*/ 0 w 82"/>
                <a:gd name="T7" fmla="*/ 55 h 80"/>
                <a:gd name="T8" fmla="*/ 7 w 82"/>
                <a:gd name="T9" fmla="*/ 68 h 80"/>
                <a:gd name="T10" fmla="*/ 22 w 82"/>
                <a:gd name="T11" fmla="*/ 59 h 80"/>
                <a:gd name="T12" fmla="*/ 29 w 82"/>
                <a:gd name="T13" fmla="*/ 79 h 80"/>
                <a:gd name="T14" fmla="*/ 31 w 82"/>
                <a:gd name="T15" fmla="*/ 79 h 80"/>
                <a:gd name="T16" fmla="*/ 45 w 82"/>
                <a:gd name="T17" fmla="*/ 63 h 80"/>
                <a:gd name="T18" fmla="*/ 56 w 82"/>
                <a:gd name="T19" fmla="*/ 76 h 80"/>
                <a:gd name="T20" fmla="*/ 70 w 82"/>
                <a:gd name="T21" fmla="*/ 66 h 80"/>
                <a:gd name="T22" fmla="*/ 44 w 82"/>
                <a:gd name="T23" fmla="*/ 2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4" y="2"/>
                  </a:moveTo>
                  <a:cubicBezTo>
                    <a:pt x="44" y="1"/>
                    <a:pt x="43" y="0"/>
                    <a:pt x="43" y="1"/>
                  </a:cubicBezTo>
                  <a:cubicBezTo>
                    <a:pt x="41" y="0"/>
                    <a:pt x="40" y="1"/>
                    <a:pt x="40" y="3"/>
                  </a:cubicBezTo>
                  <a:cubicBezTo>
                    <a:pt x="22" y="15"/>
                    <a:pt x="2" y="32"/>
                    <a:pt x="0" y="55"/>
                  </a:cubicBezTo>
                  <a:cubicBezTo>
                    <a:pt x="0" y="60"/>
                    <a:pt x="2" y="66"/>
                    <a:pt x="7" y="68"/>
                  </a:cubicBezTo>
                  <a:cubicBezTo>
                    <a:pt x="13" y="70"/>
                    <a:pt x="18" y="64"/>
                    <a:pt x="22" y="59"/>
                  </a:cubicBezTo>
                  <a:cubicBezTo>
                    <a:pt x="22" y="67"/>
                    <a:pt x="24" y="73"/>
                    <a:pt x="29" y="79"/>
                  </a:cubicBezTo>
                  <a:cubicBezTo>
                    <a:pt x="29" y="80"/>
                    <a:pt x="31" y="80"/>
                    <a:pt x="31" y="79"/>
                  </a:cubicBezTo>
                  <a:cubicBezTo>
                    <a:pt x="37" y="75"/>
                    <a:pt x="42" y="69"/>
                    <a:pt x="45" y="63"/>
                  </a:cubicBezTo>
                  <a:cubicBezTo>
                    <a:pt x="47" y="69"/>
                    <a:pt x="50" y="74"/>
                    <a:pt x="56" y="76"/>
                  </a:cubicBezTo>
                  <a:cubicBezTo>
                    <a:pt x="62" y="77"/>
                    <a:pt x="68" y="71"/>
                    <a:pt x="70" y="66"/>
                  </a:cubicBezTo>
                  <a:cubicBezTo>
                    <a:pt x="82" y="42"/>
                    <a:pt x="60" y="16"/>
                    <a:pt x="44"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24"/>
            <p:cNvSpPr>
              <a:spLocks/>
            </p:cNvSpPr>
            <p:nvPr/>
          </p:nvSpPr>
          <p:spPr bwMode="auto">
            <a:xfrm>
              <a:off x="-33308" y="470187"/>
              <a:ext cx="173038" cy="382588"/>
            </a:xfrm>
            <a:custGeom>
              <a:avLst/>
              <a:gdLst>
                <a:gd name="T0" fmla="*/ 61 w 63"/>
                <a:gd name="T1" fmla="*/ 135 h 139"/>
                <a:gd name="T2" fmla="*/ 3 w 63"/>
                <a:gd name="T3" fmla="*/ 6 h 139"/>
                <a:gd name="T4" fmla="*/ 3 w 63"/>
                <a:gd name="T5" fmla="*/ 7 h 139"/>
                <a:gd name="T6" fmla="*/ 2 w 63"/>
                <a:gd name="T7" fmla="*/ 8 h 139"/>
                <a:gd name="T8" fmla="*/ 58 w 63"/>
                <a:gd name="T9" fmla="*/ 137 h 139"/>
                <a:gd name="T10" fmla="*/ 58 w 63"/>
                <a:gd name="T11" fmla="*/ 137 h 139"/>
                <a:gd name="T12" fmla="*/ 61 w 63"/>
                <a:gd name="T13" fmla="*/ 137 h 139"/>
                <a:gd name="T14" fmla="*/ 61 w 63"/>
                <a:gd name="T15" fmla="*/ 136 h 139"/>
                <a:gd name="T16" fmla="*/ 61 w 63"/>
                <a:gd name="T17" fmla="*/ 13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39">
                  <a:moveTo>
                    <a:pt x="61" y="135"/>
                  </a:moveTo>
                  <a:cubicBezTo>
                    <a:pt x="63" y="96"/>
                    <a:pt x="62" y="0"/>
                    <a:pt x="3" y="6"/>
                  </a:cubicBezTo>
                  <a:cubicBezTo>
                    <a:pt x="3" y="6"/>
                    <a:pt x="3" y="7"/>
                    <a:pt x="3" y="7"/>
                  </a:cubicBezTo>
                  <a:cubicBezTo>
                    <a:pt x="2" y="7"/>
                    <a:pt x="2" y="7"/>
                    <a:pt x="2" y="8"/>
                  </a:cubicBezTo>
                  <a:cubicBezTo>
                    <a:pt x="0" y="56"/>
                    <a:pt x="22" y="104"/>
                    <a:pt x="58" y="137"/>
                  </a:cubicBezTo>
                  <a:cubicBezTo>
                    <a:pt x="58" y="137"/>
                    <a:pt x="58" y="137"/>
                    <a:pt x="58" y="137"/>
                  </a:cubicBezTo>
                  <a:cubicBezTo>
                    <a:pt x="58" y="139"/>
                    <a:pt x="61" y="139"/>
                    <a:pt x="61" y="137"/>
                  </a:cubicBezTo>
                  <a:cubicBezTo>
                    <a:pt x="61" y="137"/>
                    <a:pt x="61" y="136"/>
                    <a:pt x="61" y="136"/>
                  </a:cubicBezTo>
                  <a:cubicBezTo>
                    <a:pt x="61" y="136"/>
                    <a:pt x="61" y="136"/>
                    <a:pt x="61" y="13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5"/>
            <p:cNvSpPr>
              <a:spLocks/>
            </p:cNvSpPr>
            <p:nvPr/>
          </p:nvSpPr>
          <p:spPr bwMode="auto">
            <a:xfrm>
              <a:off x="920779" y="41562"/>
              <a:ext cx="954088" cy="541338"/>
            </a:xfrm>
            <a:custGeom>
              <a:avLst/>
              <a:gdLst>
                <a:gd name="T0" fmla="*/ 323 w 348"/>
                <a:gd name="T1" fmla="*/ 51 h 197"/>
                <a:gd name="T2" fmla="*/ 323 w 348"/>
                <a:gd name="T3" fmla="*/ 52 h 197"/>
                <a:gd name="T4" fmla="*/ 289 w 348"/>
                <a:gd name="T5" fmla="*/ 55 h 197"/>
                <a:gd name="T6" fmla="*/ 327 w 348"/>
                <a:gd name="T7" fmla="*/ 27 h 197"/>
                <a:gd name="T8" fmla="*/ 318 w 348"/>
                <a:gd name="T9" fmla="*/ 5 h 197"/>
                <a:gd name="T10" fmla="*/ 314 w 348"/>
                <a:gd name="T11" fmla="*/ 15 h 197"/>
                <a:gd name="T12" fmla="*/ 257 w 348"/>
                <a:gd name="T13" fmla="*/ 71 h 197"/>
                <a:gd name="T14" fmla="*/ 276 w 348"/>
                <a:gd name="T15" fmla="*/ 25 h 197"/>
                <a:gd name="T16" fmla="*/ 249 w 348"/>
                <a:gd name="T17" fmla="*/ 25 h 197"/>
                <a:gd name="T18" fmla="*/ 261 w 348"/>
                <a:gd name="T19" fmla="*/ 36 h 197"/>
                <a:gd name="T20" fmla="*/ 255 w 348"/>
                <a:gd name="T21" fmla="*/ 73 h 197"/>
                <a:gd name="T22" fmla="*/ 178 w 348"/>
                <a:gd name="T23" fmla="*/ 117 h 197"/>
                <a:gd name="T24" fmla="*/ 218 w 348"/>
                <a:gd name="T25" fmla="*/ 64 h 197"/>
                <a:gd name="T26" fmla="*/ 200 w 348"/>
                <a:gd name="T27" fmla="*/ 44 h 197"/>
                <a:gd name="T28" fmla="*/ 200 w 348"/>
                <a:gd name="T29" fmla="*/ 61 h 197"/>
                <a:gd name="T30" fmla="*/ 175 w 348"/>
                <a:gd name="T31" fmla="*/ 118 h 197"/>
                <a:gd name="T32" fmla="*/ 95 w 348"/>
                <a:gd name="T33" fmla="*/ 152 h 197"/>
                <a:gd name="T34" fmla="*/ 156 w 348"/>
                <a:gd name="T35" fmla="*/ 103 h 197"/>
                <a:gd name="T36" fmla="*/ 136 w 348"/>
                <a:gd name="T37" fmla="*/ 87 h 197"/>
                <a:gd name="T38" fmla="*/ 134 w 348"/>
                <a:gd name="T39" fmla="*/ 102 h 197"/>
                <a:gd name="T40" fmla="*/ 50 w 348"/>
                <a:gd name="T41" fmla="*/ 168 h 197"/>
                <a:gd name="T42" fmla="*/ 38 w 348"/>
                <a:gd name="T43" fmla="*/ 154 h 197"/>
                <a:gd name="T44" fmla="*/ 61 w 348"/>
                <a:gd name="T45" fmla="*/ 134 h 197"/>
                <a:gd name="T46" fmla="*/ 43 w 348"/>
                <a:gd name="T47" fmla="*/ 115 h 197"/>
                <a:gd name="T48" fmla="*/ 46 w 348"/>
                <a:gd name="T49" fmla="*/ 134 h 197"/>
                <a:gd name="T50" fmla="*/ 0 w 348"/>
                <a:gd name="T51" fmla="*/ 181 h 197"/>
                <a:gd name="T52" fmla="*/ 44 w 348"/>
                <a:gd name="T53" fmla="*/ 174 h 197"/>
                <a:gd name="T54" fmla="*/ 104 w 348"/>
                <a:gd name="T55" fmla="*/ 181 h 197"/>
                <a:gd name="T56" fmla="*/ 121 w 348"/>
                <a:gd name="T57" fmla="*/ 196 h 197"/>
                <a:gd name="T58" fmla="*/ 112 w 348"/>
                <a:gd name="T59" fmla="*/ 169 h 197"/>
                <a:gd name="T60" fmla="*/ 106 w 348"/>
                <a:gd name="T61" fmla="*/ 177 h 197"/>
                <a:gd name="T62" fmla="*/ 58 w 348"/>
                <a:gd name="T63" fmla="*/ 170 h 197"/>
                <a:gd name="T64" fmla="*/ 143 w 348"/>
                <a:gd name="T65" fmla="*/ 138 h 197"/>
                <a:gd name="T66" fmla="*/ 188 w 348"/>
                <a:gd name="T67" fmla="*/ 170 h 197"/>
                <a:gd name="T68" fmla="*/ 203 w 348"/>
                <a:gd name="T69" fmla="*/ 179 h 197"/>
                <a:gd name="T70" fmla="*/ 198 w 348"/>
                <a:gd name="T71" fmla="*/ 154 h 197"/>
                <a:gd name="T72" fmla="*/ 145 w 348"/>
                <a:gd name="T73" fmla="*/ 137 h 197"/>
                <a:gd name="T74" fmla="*/ 221 w 348"/>
                <a:gd name="T75" fmla="*/ 100 h 197"/>
                <a:gd name="T76" fmla="*/ 256 w 348"/>
                <a:gd name="T77" fmla="*/ 123 h 197"/>
                <a:gd name="T78" fmla="*/ 277 w 348"/>
                <a:gd name="T79" fmla="*/ 113 h 197"/>
                <a:gd name="T80" fmla="*/ 267 w 348"/>
                <a:gd name="T81" fmla="*/ 107 h 197"/>
                <a:gd name="T82" fmla="*/ 262 w 348"/>
                <a:gd name="T83" fmla="*/ 108 h 197"/>
                <a:gd name="T84" fmla="*/ 259 w 348"/>
                <a:gd name="T85" fmla="*/ 111 h 197"/>
                <a:gd name="T86" fmla="*/ 288 w 348"/>
                <a:gd name="T87" fmla="*/ 57 h 197"/>
                <a:gd name="T88" fmla="*/ 324 w 348"/>
                <a:gd name="T89" fmla="*/ 57 h 197"/>
                <a:gd name="T90" fmla="*/ 347 w 348"/>
                <a:gd name="T91" fmla="*/ 5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48" h="197">
                  <a:moveTo>
                    <a:pt x="336" y="40"/>
                  </a:moveTo>
                  <a:cubicBezTo>
                    <a:pt x="330" y="41"/>
                    <a:pt x="325" y="46"/>
                    <a:pt x="323" y="51"/>
                  </a:cubicBezTo>
                  <a:cubicBezTo>
                    <a:pt x="323" y="51"/>
                    <a:pt x="323" y="51"/>
                    <a:pt x="323" y="52"/>
                  </a:cubicBezTo>
                  <a:cubicBezTo>
                    <a:pt x="323" y="52"/>
                    <a:pt x="323" y="52"/>
                    <a:pt x="323" y="52"/>
                  </a:cubicBezTo>
                  <a:cubicBezTo>
                    <a:pt x="323" y="53"/>
                    <a:pt x="322" y="54"/>
                    <a:pt x="322" y="54"/>
                  </a:cubicBezTo>
                  <a:cubicBezTo>
                    <a:pt x="311" y="54"/>
                    <a:pt x="300" y="54"/>
                    <a:pt x="289" y="55"/>
                  </a:cubicBezTo>
                  <a:cubicBezTo>
                    <a:pt x="300" y="46"/>
                    <a:pt x="310" y="37"/>
                    <a:pt x="319" y="26"/>
                  </a:cubicBezTo>
                  <a:cubicBezTo>
                    <a:pt x="321" y="28"/>
                    <a:pt x="324" y="28"/>
                    <a:pt x="327" y="27"/>
                  </a:cubicBezTo>
                  <a:cubicBezTo>
                    <a:pt x="333" y="25"/>
                    <a:pt x="338" y="19"/>
                    <a:pt x="336" y="12"/>
                  </a:cubicBezTo>
                  <a:cubicBezTo>
                    <a:pt x="335" y="5"/>
                    <a:pt x="324" y="0"/>
                    <a:pt x="318" y="5"/>
                  </a:cubicBezTo>
                  <a:cubicBezTo>
                    <a:pt x="316" y="7"/>
                    <a:pt x="314" y="10"/>
                    <a:pt x="315" y="14"/>
                  </a:cubicBezTo>
                  <a:cubicBezTo>
                    <a:pt x="314" y="14"/>
                    <a:pt x="314" y="14"/>
                    <a:pt x="314" y="15"/>
                  </a:cubicBezTo>
                  <a:cubicBezTo>
                    <a:pt x="314" y="18"/>
                    <a:pt x="315" y="21"/>
                    <a:pt x="317" y="24"/>
                  </a:cubicBezTo>
                  <a:cubicBezTo>
                    <a:pt x="298" y="41"/>
                    <a:pt x="278" y="57"/>
                    <a:pt x="257" y="71"/>
                  </a:cubicBezTo>
                  <a:cubicBezTo>
                    <a:pt x="261" y="60"/>
                    <a:pt x="263" y="48"/>
                    <a:pt x="264" y="36"/>
                  </a:cubicBezTo>
                  <a:cubicBezTo>
                    <a:pt x="270" y="36"/>
                    <a:pt x="275" y="31"/>
                    <a:pt x="276" y="25"/>
                  </a:cubicBezTo>
                  <a:cubicBezTo>
                    <a:pt x="277" y="18"/>
                    <a:pt x="272" y="13"/>
                    <a:pt x="266" y="12"/>
                  </a:cubicBezTo>
                  <a:cubicBezTo>
                    <a:pt x="259" y="11"/>
                    <a:pt x="247" y="16"/>
                    <a:pt x="249" y="25"/>
                  </a:cubicBezTo>
                  <a:cubicBezTo>
                    <a:pt x="250" y="30"/>
                    <a:pt x="255" y="34"/>
                    <a:pt x="260" y="35"/>
                  </a:cubicBezTo>
                  <a:cubicBezTo>
                    <a:pt x="260" y="35"/>
                    <a:pt x="260" y="36"/>
                    <a:pt x="261" y="36"/>
                  </a:cubicBezTo>
                  <a:cubicBezTo>
                    <a:pt x="261" y="36"/>
                    <a:pt x="261" y="36"/>
                    <a:pt x="261" y="36"/>
                  </a:cubicBezTo>
                  <a:cubicBezTo>
                    <a:pt x="260" y="49"/>
                    <a:pt x="257" y="61"/>
                    <a:pt x="255" y="73"/>
                  </a:cubicBezTo>
                  <a:cubicBezTo>
                    <a:pt x="231" y="89"/>
                    <a:pt x="206" y="104"/>
                    <a:pt x="179" y="117"/>
                  </a:cubicBezTo>
                  <a:cubicBezTo>
                    <a:pt x="178" y="117"/>
                    <a:pt x="178" y="117"/>
                    <a:pt x="178" y="117"/>
                  </a:cubicBezTo>
                  <a:cubicBezTo>
                    <a:pt x="185" y="99"/>
                    <a:pt x="195" y="83"/>
                    <a:pt x="205" y="67"/>
                  </a:cubicBezTo>
                  <a:cubicBezTo>
                    <a:pt x="209" y="69"/>
                    <a:pt x="215" y="69"/>
                    <a:pt x="218" y="64"/>
                  </a:cubicBezTo>
                  <a:cubicBezTo>
                    <a:pt x="223" y="59"/>
                    <a:pt x="225" y="49"/>
                    <a:pt x="221" y="43"/>
                  </a:cubicBezTo>
                  <a:cubicBezTo>
                    <a:pt x="216" y="36"/>
                    <a:pt x="205" y="37"/>
                    <a:pt x="200" y="44"/>
                  </a:cubicBezTo>
                  <a:cubicBezTo>
                    <a:pt x="197" y="48"/>
                    <a:pt x="197" y="55"/>
                    <a:pt x="200" y="60"/>
                  </a:cubicBezTo>
                  <a:cubicBezTo>
                    <a:pt x="200" y="60"/>
                    <a:pt x="200" y="60"/>
                    <a:pt x="200" y="61"/>
                  </a:cubicBezTo>
                  <a:cubicBezTo>
                    <a:pt x="201" y="63"/>
                    <a:pt x="202" y="64"/>
                    <a:pt x="203" y="65"/>
                  </a:cubicBezTo>
                  <a:cubicBezTo>
                    <a:pt x="193" y="82"/>
                    <a:pt x="181" y="99"/>
                    <a:pt x="175" y="118"/>
                  </a:cubicBezTo>
                  <a:cubicBezTo>
                    <a:pt x="150" y="130"/>
                    <a:pt x="125" y="141"/>
                    <a:pt x="99" y="151"/>
                  </a:cubicBezTo>
                  <a:cubicBezTo>
                    <a:pt x="97" y="151"/>
                    <a:pt x="96" y="152"/>
                    <a:pt x="95" y="152"/>
                  </a:cubicBezTo>
                  <a:cubicBezTo>
                    <a:pt x="107" y="134"/>
                    <a:pt x="121" y="119"/>
                    <a:pt x="135" y="104"/>
                  </a:cubicBezTo>
                  <a:cubicBezTo>
                    <a:pt x="141" y="109"/>
                    <a:pt x="151" y="109"/>
                    <a:pt x="156" y="103"/>
                  </a:cubicBezTo>
                  <a:cubicBezTo>
                    <a:pt x="160" y="98"/>
                    <a:pt x="160" y="89"/>
                    <a:pt x="156" y="84"/>
                  </a:cubicBezTo>
                  <a:cubicBezTo>
                    <a:pt x="151" y="77"/>
                    <a:pt x="141" y="81"/>
                    <a:pt x="136" y="87"/>
                  </a:cubicBezTo>
                  <a:cubicBezTo>
                    <a:pt x="136" y="87"/>
                    <a:pt x="136" y="87"/>
                    <a:pt x="136" y="88"/>
                  </a:cubicBezTo>
                  <a:cubicBezTo>
                    <a:pt x="133" y="92"/>
                    <a:pt x="131" y="97"/>
                    <a:pt x="134" y="102"/>
                  </a:cubicBezTo>
                  <a:cubicBezTo>
                    <a:pt x="117" y="116"/>
                    <a:pt x="103" y="133"/>
                    <a:pt x="93" y="153"/>
                  </a:cubicBezTo>
                  <a:cubicBezTo>
                    <a:pt x="79" y="158"/>
                    <a:pt x="65" y="163"/>
                    <a:pt x="50" y="168"/>
                  </a:cubicBezTo>
                  <a:cubicBezTo>
                    <a:pt x="43" y="170"/>
                    <a:pt x="36" y="171"/>
                    <a:pt x="29" y="173"/>
                  </a:cubicBezTo>
                  <a:cubicBezTo>
                    <a:pt x="32" y="167"/>
                    <a:pt x="35" y="160"/>
                    <a:pt x="38" y="154"/>
                  </a:cubicBezTo>
                  <a:cubicBezTo>
                    <a:pt x="42" y="148"/>
                    <a:pt x="45" y="142"/>
                    <a:pt x="49" y="136"/>
                  </a:cubicBezTo>
                  <a:cubicBezTo>
                    <a:pt x="53" y="138"/>
                    <a:pt x="57" y="137"/>
                    <a:pt x="61" y="134"/>
                  </a:cubicBezTo>
                  <a:cubicBezTo>
                    <a:pt x="67" y="130"/>
                    <a:pt x="69" y="120"/>
                    <a:pt x="64" y="114"/>
                  </a:cubicBezTo>
                  <a:cubicBezTo>
                    <a:pt x="58" y="107"/>
                    <a:pt x="48" y="107"/>
                    <a:pt x="43" y="115"/>
                  </a:cubicBezTo>
                  <a:cubicBezTo>
                    <a:pt x="40" y="119"/>
                    <a:pt x="40" y="127"/>
                    <a:pt x="44" y="130"/>
                  </a:cubicBezTo>
                  <a:cubicBezTo>
                    <a:pt x="44" y="132"/>
                    <a:pt x="45" y="133"/>
                    <a:pt x="46" y="134"/>
                  </a:cubicBezTo>
                  <a:cubicBezTo>
                    <a:pt x="37" y="145"/>
                    <a:pt x="31" y="160"/>
                    <a:pt x="26" y="174"/>
                  </a:cubicBezTo>
                  <a:cubicBezTo>
                    <a:pt x="17" y="175"/>
                    <a:pt x="8" y="177"/>
                    <a:pt x="0" y="181"/>
                  </a:cubicBezTo>
                  <a:cubicBezTo>
                    <a:pt x="0" y="181"/>
                    <a:pt x="0" y="181"/>
                    <a:pt x="0" y="182"/>
                  </a:cubicBezTo>
                  <a:cubicBezTo>
                    <a:pt x="14" y="183"/>
                    <a:pt x="30" y="178"/>
                    <a:pt x="44" y="174"/>
                  </a:cubicBezTo>
                  <a:cubicBezTo>
                    <a:pt x="47" y="173"/>
                    <a:pt x="51" y="172"/>
                    <a:pt x="55" y="171"/>
                  </a:cubicBezTo>
                  <a:cubicBezTo>
                    <a:pt x="70" y="177"/>
                    <a:pt x="88" y="181"/>
                    <a:pt x="104" y="181"/>
                  </a:cubicBezTo>
                  <a:cubicBezTo>
                    <a:pt x="104" y="182"/>
                    <a:pt x="104" y="183"/>
                    <a:pt x="104" y="185"/>
                  </a:cubicBezTo>
                  <a:cubicBezTo>
                    <a:pt x="104" y="194"/>
                    <a:pt x="113" y="197"/>
                    <a:pt x="121" y="196"/>
                  </a:cubicBezTo>
                  <a:cubicBezTo>
                    <a:pt x="128" y="195"/>
                    <a:pt x="132" y="189"/>
                    <a:pt x="131" y="181"/>
                  </a:cubicBezTo>
                  <a:cubicBezTo>
                    <a:pt x="129" y="174"/>
                    <a:pt x="120" y="166"/>
                    <a:pt x="112" y="169"/>
                  </a:cubicBezTo>
                  <a:cubicBezTo>
                    <a:pt x="112" y="169"/>
                    <a:pt x="111" y="170"/>
                    <a:pt x="112" y="171"/>
                  </a:cubicBezTo>
                  <a:cubicBezTo>
                    <a:pt x="109" y="172"/>
                    <a:pt x="107" y="174"/>
                    <a:pt x="106" y="177"/>
                  </a:cubicBezTo>
                  <a:cubicBezTo>
                    <a:pt x="98" y="176"/>
                    <a:pt x="90" y="176"/>
                    <a:pt x="82" y="175"/>
                  </a:cubicBezTo>
                  <a:cubicBezTo>
                    <a:pt x="74" y="174"/>
                    <a:pt x="66" y="172"/>
                    <a:pt x="58" y="170"/>
                  </a:cubicBezTo>
                  <a:cubicBezTo>
                    <a:pt x="71" y="166"/>
                    <a:pt x="83" y="161"/>
                    <a:pt x="96" y="157"/>
                  </a:cubicBezTo>
                  <a:cubicBezTo>
                    <a:pt x="112" y="151"/>
                    <a:pt x="128" y="145"/>
                    <a:pt x="143" y="138"/>
                  </a:cubicBezTo>
                  <a:cubicBezTo>
                    <a:pt x="157" y="148"/>
                    <a:pt x="171" y="157"/>
                    <a:pt x="188" y="162"/>
                  </a:cubicBezTo>
                  <a:cubicBezTo>
                    <a:pt x="187" y="165"/>
                    <a:pt x="187" y="167"/>
                    <a:pt x="188" y="170"/>
                  </a:cubicBezTo>
                  <a:cubicBezTo>
                    <a:pt x="188" y="170"/>
                    <a:pt x="188" y="171"/>
                    <a:pt x="189" y="171"/>
                  </a:cubicBezTo>
                  <a:cubicBezTo>
                    <a:pt x="191" y="176"/>
                    <a:pt x="197" y="180"/>
                    <a:pt x="203" y="179"/>
                  </a:cubicBezTo>
                  <a:cubicBezTo>
                    <a:pt x="211" y="178"/>
                    <a:pt x="219" y="170"/>
                    <a:pt x="216" y="161"/>
                  </a:cubicBezTo>
                  <a:cubicBezTo>
                    <a:pt x="213" y="155"/>
                    <a:pt x="204" y="153"/>
                    <a:pt x="198" y="154"/>
                  </a:cubicBezTo>
                  <a:cubicBezTo>
                    <a:pt x="194" y="154"/>
                    <a:pt x="191" y="156"/>
                    <a:pt x="189" y="159"/>
                  </a:cubicBezTo>
                  <a:cubicBezTo>
                    <a:pt x="173" y="154"/>
                    <a:pt x="159" y="146"/>
                    <a:pt x="145" y="137"/>
                  </a:cubicBezTo>
                  <a:cubicBezTo>
                    <a:pt x="155" y="133"/>
                    <a:pt x="165" y="128"/>
                    <a:pt x="175" y="123"/>
                  </a:cubicBezTo>
                  <a:cubicBezTo>
                    <a:pt x="190" y="116"/>
                    <a:pt x="206" y="109"/>
                    <a:pt x="221" y="100"/>
                  </a:cubicBezTo>
                  <a:cubicBezTo>
                    <a:pt x="231" y="108"/>
                    <a:pt x="244" y="112"/>
                    <a:pt x="257" y="114"/>
                  </a:cubicBezTo>
                  <a:cubicBezTo>
                    <a:pt x="256" y="117"/>
                    <a:pt x="255" y="120"/>
                    <a:pt x="256" y="123"/>
                  </a:cubicBezTo>
                  <a:cubicBezTo>
                    <a:pt x="258" y="130"/>
                    <a:pt x="269" y="134"/>
                    <a:pt x="275" y="129"/>
                  </a:cubicBezTo>
                  <a:cubicBezTo>
                    <a:pt x="279" y="125"/>
                    <a:pt x="280" y="118"/>
                    <a:pt x="277" y="113"/>
                  </a:cubicBezTo>
                  <a:cubicBezTo>
                    <a:pt x="275" y="109"/>
                    <a:pt x="271" y="107"/>
                    <a:pt x="266" y="107"/>
                  </a:cubicBezTo>
                  <a:cubicBezTo>
                    <a:pt x="266" y="107"/>
                    <a:pt x="267" y="107"/>
                    <a:pt x="267" y="107"/>
                  </a:cubicBezTo>
                  <a:cubicBezTo>
                    <a:pt x="267" y="107"/>
                    <a:pt x="267" y="106"/>
                    <a:pt x="266" y="107"/>
                  </a:cubicBezTo>
                  <a:cubicBezTo>
                    <a:pt x="265" y="107"/>
                    <a:pt x="264" y="108"/>
                    <a:pt x="262" y="108"/>
                  </a:cubicBezTo>
                  <a:cubicBezTo>
                    <a:pt x="261" y="109"/>
                    <a:pt x="260" y="109"/>
                    <a:pt x="259" y="110"/>
                  </a:cubicBezTo>
                  <a:cubicBezTo>
                    <a:pt x="259" y="110"/>
                    <a:pt x="259" y="111"/>
                    <a:pt x="259" y="111"/>
                  </a:cubicBezTo>
                  <a:cubicBezTo>
                    <a:pt x="246" y="108"/>
                    <a:pt x="235" y="105"/>
                    <a:pt x="223" y="99"/>
                  </a:cubicBezTo>
                  <a:cubicBezTo>
                    <a:pt x="246" y="87"/>
                    <a:pt x="268" y="73"/>
                    <a:pt x="288" y="57"/>
                  </a:cubicBezTo>
                  <a:cubicBezTo>
                    <a:pt x="300" y="57"/>
                    <a:pt x="312" y="58"/>
                    <a:pt x="324" y="57"/>
                  </a:cubicBezTo>
                  <a:cubicBezTo>
                    <a:pt x="324" y="57"/>
                    <a:pt x="324" y="57"/>
                    <a:pt x="324" y="57"/>
                  </a:cubicBezTo>
                  <a:cubicBezTo>
                    <a:pt x="326" y="61"/>
                    <a:pt x="330" y="64"/>
                    <a:pt x="334" y="65"/>
                  </a:cubicBezTo>
                  <a:cubicBezTo>
                    <a:pt x="340" y="65"/>
                    <a:pt x="346" y="62"/>
                    <a:pt x="347" y="55"/>
                  </a:cubicBezTo>
                  <a:cubicBezTo>
                    <a:pt x="348" y="48"/>
                    <a:pt x="344" y="39"/>
                    <a:pt x="336" y="40"/>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6"/>
            <p:cNvSpPr>
              <a:spLocks/>
            </p:cNvSpPr>
            <p:nvPr/>
          </p:nvSpPr>
          <p:spPr bwMode="auto">
            <a:xfrm>
              <a:off x="1192242" y="286037"/>
              <a:ext cx="1027113" cy="657225"/>
            </a:xfrm>
            <a:custGeom>
              <a:avLst/>
              <a:gdLst>
                <a:gd name="T0" fmla="*/ 372 w 375"/>
                <a:gd name="T1" fmla="*/ 33 h 239"/>
                <a:gd name="T2" fmla="*/ 331 w 375"/>
                <a:gd name="T3" fmla="*/ 50 h 239"/>
                <a:gd name="T4" fmla="*/ 291 w 375"/>
                <a:gd name="T5" fmla="*/ 64 h 239"/>
                <a:gd name="T6" fmla="*/ 235 w 375"/>
                <a:gd name="T7" fmla="*/ 113 h 239"/>
                <a:gd name="T8" fmla="*/ 211 w 375"/>
                <a:gd name="T9" fmla="*/ 121 h 239"/>
                <a:gd name="T10" fmla="*/ 137 w 375"/>
                <a:gd name="T11" fmla="*/ 138 h 239"/>
                <a:gd name="T12" fmla="*/ 162 w 375"/>
                <a:gd name="T13" fmla="*/ 117 h 239"/>
                <a:gd name="T14" fmla="*/ 171 w 375"/>
                <a:gd name="T15" fmla="*/ 108 h 239"/>
                <a:gd name="T16" fmla="*/ 241 w 375"/>
                <a:gd name="T17" fmla="*/ 5 h 239"/>
                <a:gd name="T18" fmla="*/ 243 w 375"/>
                <a:gd name="T19" fmla="*/ 3 h 239"/>
                <a:gd name="T20" fmla="*/ 241 w 375"/>
                <a:gd name="T21" fmla="*/ 1 h 239"/>
                <a:gd name="T22" fmla="*/ 218 w 375"/>
                <a:gd name="T23" fmla="*/ 26 h 239"/>
                <a:gd name="T24" fmla="*/ 191 w 375"/>
                <a:gd name="T25" fmla="*/ 51 h 239"/>
                <a:gd name="T26" fmla="*/ 167 w 375"/>
                <a:gd name="T27" fmla="*/ 106 h 239"/>
                <a:gd name="T28" fmla="*/ 167 w 375"/>
                <a:gd name="T29" fmla="*/ 106 h 239"/>
                <a:gd name="T30" fmla="*/ 162 w 375"/>
                <a:gd name="T31" fmla="*/ 112 h 239"/>
                <a:gd name="T32" fmla="*/ 131 w 375"/>
                <a:gd name="T33" fmla="*/ 139 h 239"/>
                <a:gd name="T34" fmla="*/ 90 w 375"/>
                <a:gd name="T35" fmla="*/ 146 h 239"/>
                <a:gd name="T36" fmla="*/ 90 w 375"/>
                <a:gd name="T37" fmla="*/ 146 h 239"/>
                <a:gd name="T38" fmla="*/ 89 w 375"/>
                <a:gd name="T39" fmla="*/ 146 h 239"/>
                <a:gd name="T40" fmla="*/ 67 w 375"/>
                <a:gd name="T41" fmla="*/ 149 h 239"/>
                <a:gd name="T42" fmla="*/ 1 w 375"/>
                <a:gd name="T43" fmla="*/ 148 h 239"/>
                <a:gd name="T44" fmla="*/ 1 w 375"/>
                <a:gd name="T45" fmla="*/ 149 h 239"/>
                <a:gd name="T46" fmla="*/ 58 w 375"/>
                <a:gd name="T47" fmla="*/ 154 h 239"/>
                <a:gd name="T48" fmla="*/ 90 w 375"/>
                <a:gd name="T49" fmla="*/ 150 h 239"/>
                <a:gd name="T50" fmla="*/ 144 w 375"/>
                <a:gd name="T51" fmla="*/ 186 h 239"/>
                <a:gd name="T52" fmla="*/ 193 w 375"/>
                <a:gd name="T53" fmla="*/ 202 h 239"/>
                <a:gd name="T54" fmla="*/ 296 w 375"/>
                <a:gd name="T55" fmla="*/ 185 h 239"/>
                <a:gd name="T56" fmla="*/ 296 w 375"/>
                <a:gd name="T57" fmla="*/ 184 h 239"/>
                <a:gd name="T58" fmla="*/ 297 w 375"/>
                <a:gd name="T59" fmla="*/ 184 h 239"/>
                <a:gd name="T60" fmla="*/ 297 w 375"/>
                <a:gd name="T61" fmla="*/ 181 h 239"/>
                <a:gd name="T62" fmla="*/ 192 w 375"/>
                <a:gd name="T63" fmla="*/ 197 h 239"/>
                <a:gd name="T64" fmla="*/ 192 w 375"/>
                <a:gd name="T65" fmla="*/ 198 h 239"/>
                <a:gd name="T66" fmla="*/ 150 w 375"/>
                <a:gd name="T67" fmla="*/ 185 h 239"/>
                <a:gd name="T68" fmla="*/ 92 w 375"/>
                <a:gd name="T69" fmla="*/ 149 h 239"/>
                <a:gd name="T70" fmla="*/ 127 w 375"/>
                <a:gd name="T71" fmla="*/ 144 h 239"/>
                <a:gd name="T72" fmla="*/ 235 w 375"/>
                <a:gd name="T73" fmla="*/ 119 h 239"/>
                <a:gd name="T74" fmla="*/ 235 w 375"/>
                <a:gd name="T75" fmla="*/ 119 h 239"/>
                <a:gd name="T76" fmla="*/ 313 w 375"/>
                <a:gd name="T77" fmla="*/ 123 h 239"/>
                <a:gd name="T78" fmla="*/ 350 w 375"/>
                <a:gd name="T79" fmla="*/ 87 h 239"/>
                <a:gd name="T80" fmla="*/ 372 w 375"/>
                <a:gd name="T81" fmla="*/ 36 h 239"/>
                <a:gd name="T82" fmla="*/ 374 w 375"/>
                <a:gd name="T83" fmla="*/ 35 h 239"/>
                <a:gd name="T84" fmla="*/ 372 w 375"/>
                <a:gd name="T85" fmla="*/ 33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2" y="33"/>
                  </a:moveTo>
                  <a:cubicBezTo>
                    <a:pt x="359" y="39"/>
                    <a:pt x="346" y="45"/>
                    <a:pt x="331" y="50"/>
                  </a:cubicBezTo>
                  <a:cubicBezTo>
                    <a:pt x="317" y="54"/>
                    <a:pt x="304" y="58"/>
                    <a:pt x="291" y="64"/>
                  </a:cubicBezTo>
                  <a:cubicBezTo>
                    <a:pt x="267" y="74"/>
                    <a:pt x="249" y="93"/>
                    <a:pt x="235" y="113"/>
                  </a:cubicBezTo>
                  <a:cubicBezTo>
                    <a:pt x="227" y="116"/>
                    <a:pt x="219" y="119"/>
                    <a:pt x="211" y="121"/>
                  </a:cubicBezTo>
                  <a:cubicBezTo>
                    <a:pt x="187" y="129"/>
                    <a:pt x="162" y="134"/>
                    <a:pt x="137" y="138"/>
                  </a:cubicBezTo>
                  <a:cubicBezTo>
                    <a:pt x="146" y="133"/>
                    <a:pt x="155" y="124"/>
                    <a:pt x="162" y="117"/>
                  </a:cubicBezTo>
                  <a:cubicBezTo>
                    <a:pt x="165" y="114"/>
                    <a:pt x="168" y="111"/>
                    <a:pt x="171" y="108"/>
                  </a:cubicBezTo>
                  <a:cubicBezTo>
                    <a:pt x="226" y="117"/>
                    <a:pt x="233" y="44"/>
                    <a:pt x="241" y="5"/>
                  </a:cubicBezTo>
                  <a:cubicBezTo>
                    <a:pt x="242" y="4"/>
                    <a:pt x="242" y="3"/>
                    <a:pt x="243" y="3"/>
                  </a:cubicBezTo>
                  <a:cubicBezTo>
                    <a:pt x="244" y="1"/>
                    <a:pt x="242" y="0"/>
                    <a:pt x="241" y="1"/>
                  </a:cubicBezTo>
                  <a:cubicBezTo>
                    <a:pt x="233" y="10"/>
                    <a:pt x="226" y="18"/>
                    <a:pt x="218" y="26"/>
                  </a:cubicBezTo>
                  <a:cubicBezTo>
                    <a:pt x="209" y="34"/>
                    <a:pt x="199" y="42"/>
                    <a:pt x="191" y="51"/>
                  </a:cubicBezTo>
                  <a:cubicBezTo>
                    <a:pt x="176" y="65"/>
                    <a:pt x="164" y="85"/>
                    <a:pt x="167" y="106"/>
                  </a:cubicBezTo>
                  <a:cubicBezTo>
                    <a:pt x="167" y="106"/>
                    <a:pt x="167" y="106"/>
                    <a:pt x="167" y="106"/>
                  </a:cubicBezTo>
                  <a:cubicBezTo>
                    <a:pt x="165" y="108"/>
                    <a:pt x="164" y="110"/>
                    <a:pt x="162" y="112"/>
                  </a:cubicBezTo>
                  <a:cubicBezTo>
                    <a:pt x="153" y="123"/>
                    <a:pt x="142" y="131"/>
                    <a:pt x="131" y="139"/>
                  </a:cubicBezTo>
                  <a:cubicBezTo>
                    <a:pt x="117" y="142"/>
                    <a:pt x="103" y="144"/>
                    <a:pt x="90" y="146"/>
                  </a:cubicBezTo>
                  <a:cubicBezTo>
                    <a:pt x="90" y="146"/>
                    <a:pt x="90" y="146"/>
                    <a:pt x="90" y="146"/>
                  </a:cubicBezTo>
                  <a:cubicBezTo>
                    <a:pt x="89" y="145"/>
                    <a:pt x="89" y="146"/>
                    <a:pt x="89" y="146"/>
                  </a:cubicBezTo>
                  <a:cubicBezTo>
                    <a:pt x="82" y="147"/>
                    <a:pt x="74" y="148"/>
                    <a:pt x="67" y="149"/>
                  </a:cubicBezTo>
                  <a:cubicBezTo>
                    <a:pt x="45" y="153"/>
                    <a:pt x="23" y="154"/>
                    <a:pt x="1" y="148"/>
                  </a:cubicBezTo>
                  <a:cubicBezTo>
                    <a:pt x="1" y="147"/>
                    <a:pt x="0" y="148"/>
                    <a:pt x="1" y="149"/>
                  </a:cubicBezTo>
                  <a:cubicBezTo>
                    <a:pt x="17" y="159"/>
                    <a:pt x="41" y="156"/>
                    <a:pt x="58" y="154"/>
                  </a:cubicBezTo>
                  <a:cubicBezTo>
                    <a:pt x="69" y="153"/>
                    <a:pt x="80" y="151"/>
                    <a:pt x="90" y="150"/>
                  </a:cubicBezTo>
                  <a:cubicBezTo>
                    <a:pt x="101" y="168"/>
                    <a:pt x="126" y="179"/>
                    <a:pt x="144" y="186"/>
                  </a:cubicBezTo>
                  <a:cubicBezTo>
                    <a:pt x="159" y="193"/>
                    <a:pt x="176" y="199"/>
                    <a:pt x="193" y="202"/>
                  </a:cubicBezTo>
                  <a:cubicBezTo>
                    <a:pt x="214" y="239"/>
                    <a:pt x="285" y="223"/>
                    <a:pt x="296" y="185"/>
                  </a:cubicBezTo>
                  <a:cubicBezTo>
                    <a:pt x="296" y="184"/>
                    <a:pt x="296" y="184"/>
                    <a:pt x="296" y="184"/>
                  </a:cubicBezTo>
                  <a:cubicBezTo>
                    <a:pt x="297" y="184"/>
                    <a:pt x="297" y="184"/>
                    <a:pt x="297" y="184"/>
                  </a:cubicBezTo>
                  <a:cubicBezTo>
                    <a:pt x="299" y="183"/>
                    <a:pt x="299" y="180"/>
                    <a:pt x="297" y="181"/>
                  </a:cubicBezTo>
                  <a:cubicBezTo>
                    <a:pt x="263" y="184"/>
                    <a:pt x="218" y="166"/>
                    <a:pt x="192" y="197"/>
                  </a:cubicBezTo>
                  <a:cubicBezTo>
                    <a:pt x="192" y="198"/>
                    <a:pt x="192" y="198"/>
                    <a:pt x="192" y="198"/>
                  </a:cubicBezTo>
                  <a:cubicBezTo>
                    <a:pt x="178" y="195"/>
                    <a:pt x="164" y="190"/>
                    <a:pt x="150" y="185"/>
                  </a:cubicBezTo>
                  <a:cubicBezTo>
                    <a:pt x="130" y="178"/>
                    <a:pt x="106" y="167"/>
                    <a:pt x="92" y="149"/>
                  </a:cubicBezTo>
                  <a:cubicBezTo>
                    <a:pt x="104" y="148"/>
                    <a:pt x="115" y="146"/>
                    <a:pt x="127" y="144"/>
                  </a:cubicBezTo>
                  <a:cubicBezTo>
                    <a:pt x="162" y="138"/>
                    <a:pt x="200" y="131"/>
                    <a:pt x="235" y="119"/>
                  </a:cubicBezTo>
                  <a:cubicBezTo>
                    <a:pt x="235" y="119"/>
                    <a:pt x="235" y="119"/>
                    <a:pt x="235" y="119"/>
                  </a:cubicBezTo>
                  <a:cubicBezTo>
                    <a:pt x="253" y="141"/>
                    <a:pt x="291" y="133"/>
                    <a:pt x="313" y="123"/>
                  </a:cubicBezTo>
                  <a:cubicBezTo>
                    <a:pt x="329" y="116"/>
                    <a:pt x="340" y="101"/>
                    <a:pt x="350" y="87"/>
                  </a:cubicBezTo>
                  <a:cubicBezTo>
                    <a:pt x="360" y="73"/>
                    <a:pt x="370" y="54"/>
                    <a:pt x="372" y="36"/>
                  </a:cubicBezTo>
                  <a:cubicBezTo>
                    <a:pt x="373" y="36"/>
                    <a:pt x="373" y="35"/>
                    <a:pt x="374" y="35"/>
                  </a:cubicBezTo>
                  <a:cubicBezTo>
                    <a:pt x="375" y="34"/>
                    <a:pt x="374" y="32"/>
                    <a:pt x="372" y="33"/>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7"/>
            <p:cNvSpPr>
              <a:spLocks/>
            </p:cNvSpPr>
            <p:nvPr/>
          </p:nvSpPr>
          <p:spPr bwMode="auto">
            <a:xfrm>
              <a:off x="1614517" y="962313"/>
              <a:ext cx="241300" cy="544513"/>
            </a:xfrm>
            <a:custGeom>
              <a:avLst/>
              <a:gdLst>
                <a:gd name="T0" fmla="*/ 87 w 88"/>
                <a:gd name="T1" fmla="*/ 183 h 198"/>
                <a:gd name="T2" fmla="*/ 79 w 88"/>
                <a:gd name="T3" fmla="*/ 177 h 198"/>
                <a:gd name="T4" fmla="*/ 68 w 88"/>
                <a:gd name="T5" fmla="*/ 170 h 198"/>
                <a:gd name="T6" fmla="*/ 68 w 88"/>
                <a:gd name="T7" fmla="*/ 170 h 198"/>
                <a:gd name="T8" fmla="*/ 54 w 88"/>
                <a:gd name="T9" fmla="*/ 80 h 198"/>
                <a:gd name="T10" fmla="*/ 33 w 88"/>
                <a:gd name="T11" fmla="*/ 29 h 198"/>
                <a:gd name="T12" fmla="*/ 1 w 88"/>
                <a:gd name="T13" fmla="*/ 0 h 198"/>
                <a:gd name="T14" fmla="*/ 0 w 88"/>
                <a:gd name="T15" fmla="*/ 1 h 198"/>
                <a:gd name="T16" fmla="*/ 32 w 88"/>
                <a:gd name="T17" fmla="*/ 35 h 198"/>
                <a:gd name="T18" fmla="*/ 51 w 88"/>
                <a:gd name="T19" fmla="*/ 86 h 198"/>
                <a:gd name="T20" fmla="*/ 63 w 88"/>
                <a:gd name="T21" fmla="*/ 171 h 198"/>
                <a:gd name="T22" fmla="*/ 49 w 88"/>
                <a:gd name="T23" fmla="*/ 187 h 198"/>
                <a:gd name="T24" fmla="*/ 49 w 88"/>
                <a:gd name="T25" fmla="*/ 190 h 198"/>
                <a:gd name="T26" fmla="*/ 70 w 88"/>
                <a:gd name="T27" fmla="*/ 197 h 198"/>
                <a:gd name="T28" fmla="*/ 86 w 88"/>
                <a:gd name="T29" fmla="*/ 186 h 198"/>
                <a:gd name="T30" fmla="*/ 87 w 88"/>
                <a:gd name="T31" fmla="*/ 18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8" h="198">
                  <a:moveTo>
                    <a:pt x="87" y="183"/>
                  </a:moveTo>
                  <a:cubicBezTo>
                    <a:pt x="85" y="181"/>
                    <a:pt x="82" y="179"/>
                    <a:pt x="79" y="177"/>
                  </a:cubicBezTo>
                  <a:cubicBezTo>
                    <a:pt x="75" y="175"/>
                    <a:pt x="72" y="172"/>
                    <a:pt x="68" y="170"/>
                  </a:cubicBezTo>
                  <a:cubicBezTo>
                    <a:pt x="68" y="170"/>
                    <a:pt x="68" y="170"/>
                    <a:pt x="68" y="170"/>
                  </a:cubicBezTo>
                  <a:cubicBezTo>
                    <a:pt x="68" y="140"/>
                    <a:pt x="62" y="108"/>
                    <a:pt x="54" y="80"/>
                  </a:cubicBezTo>
                  <a:cubicBezTo>
                    <a:pt x="50" y="62"/>
                    <a:pt x="43" y="45"/>
                    <a:pt x="33" y="29"/>
                  </a:cubicBezTo>
                  <a:cubicBezTo>
                    <a:pt x="26" y="18"/>
                    <a:pt x="15" y="4"/>
                    <a:pt x="1" y="0"/>
                  </a:cubicBezTo>
                  <a:cubicBezTo>
                    <a:pt x="0" y="0"/>
                    <a:pt x="0" y="1"/>
                    <a:pt x="0" y="1"/>
                  </a:cubicBezTo>
                  <a:cubicBezTo>
                    <a:pt x="13" y="12"/>
                    <a:pt x="23" y="20"/>
                    <a:pt x="32" y="35"/>
                  </a:cubicBezTo>
                  <a:cubicBezTo>
                    <a:pt x="41" y="51"/>
                    <a:pt x="47" y="69"/>
                    <a:pt x="51" y="86"/>
                  </a:cubicBezTo>
                  <a:cubicBezTo>
                    <a:pt x="58" y="114"/>
                    <a:pt x="60" y="142"/>
                    <a:pt x="63" y="171"/>
                  </a:cubicBezTo>
                  <a:cubicBezTo>
                    <a:pt x="58" y="176"/>
                    <a:pt x="54" y="182"/>
                    <a:pt x="49" y="187"/>
                  </a:cubicBezTo>
                  <a:cubicBezTo>
                    <a:pt x="49" y="188"/>
                    <a:pt x="49" y="189"/>
                    <a:pt x="49" y="190"/>
                  </a:cubicBezTo>
                  <a:cubicBezTo>
                    <a:pt x="55" y="196"/>
                    <a:pt x="62" y="198"/>
                    <a:pt x="70" y="197"/>
                  </a:cubicBezTo>
                  <a:cubicBezTo>
                    <a:pt x="77" y="196"/>
                    <a:pt x="84" y="192"/>
                    <a:pt x="86" y="186"/>
                  </a:cubicBezTo>
                  <a:cubicBezTo>
                    <a:pt x="87" y="185"/>
                    <a:pt x="88" y="184"/>
                    <a:pt x="87" y="18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8"/>
            <p:cNvSpPr>
              <a:spLocks/>
            </p:cNvSpPr>
            <p:nvPr/>
          </p:nvSpPr>
          <p:spPr bwMode="auto">
            <a:xfrm>
              <a:off x="1890742" y="1086138"/>
              <a:ext cx="417513" cy="446088"/>
            </a:xfrm>
            <a:custGeom>
              <a:avLst/>
              <a:gdLst>
                <a:gd name="T0" fmla="*/ 142 w 152"/>
                <a:gd name="T1" fmla="*/ 103 h 162"/>
                <a:gd name="T2" fmla="*/ 129 w 152"/>
                <a:gd name="T3" fmla="*/ 105 h 162"/>
                <a:gd name="T4" fmla="*/ 88 w 152"/>
                <a:gd name="T5" fmla="*/ 89 h 162"/>
                <a:gd name="T6" fmla="*/ 88 w 152"/>
                <a:gd name="T7" fmla="*/ 89 h 162"/>
                <a:gd name="T8" fmla="*/ 60 w 152"/>
                <a:gd name="T9" fmla="*/ 45 h 162"/>
                <a:gd name="T10" fmla="*/ 102 w 152"/>
                <a:gd name="T11" fmla="*/ 55 h 162"/>
                <a:gd name="T12" fmla="*/ 101 w 152"/>
                <a:gd name="T13" fmla="*/ 63 h 162"/>
                <a:gd name="T14" fmla="*/ 120 w 152"/>
                <a:gd name="T15" fmla="*/ 69 h 162"/>
                <a:gd name="T16" fmla="*/ 125 w 152"/>
                <a:gd name="T17" fmla="*/ 49 h 162"/>
                <a:gd name="T18" fmla="*/ 106 w 152"/>
                <a:gd name="T19" fmla="*/ 45 h 162"/>
                <a:gd name="T20" fmla="*/ 106 w 152"/>
                <a:gd name="T21" fmla="*/ 46 h 162"/>
                <a:gd name="T22" fmla="*/ 103 w 152"/>
                <a:gd name="T23" fmla="*/ 51 h 162"/>
                <a:gd name="T24" fmla="*/ 82 w 152"/>
                <a:gd name="T25" fmla="*/ 49 h 162"/>
                <a:gd name="T26" fmla="*/ 56 w 152"/>
                <a:gd name="T27" fmla="*/ 39 h 162"/>
                <a:gd name="T28" fmla="*/ 20 w 152"/>
                <a:gd name="T29" fmla="*/ 1 h 162"/>
                <a:gd name="T30" fmla="*/ 19 w 152"/>
                <a:gd name="T31" fmla="*/ 2 h 162"/>
                <a:gd name="T32" fmla="*/ 36 w 152"/>
                <a:gd name="T33" fmla="*/ 22 h 162"/>
                <a:gd name="T34" fmla="*/ 19 w 152"/>
                <a:gd name="T35" fmla="*/ 77 h 162"/>
                <a:gd name="T36" fmla="*/ 5 w 152"/>
                <a:gd name="T37" fmla="*/ 78 h 162"/>
                <a:gd name="T38" fmla="*/ 6 w 152"/>
                <a:gd name="T39" fmla="*/ 96 h 162"/>
                <a:gd name="T40" fmla="*/ 20 w 152"/>
                <a:gd name="T41" fmla="*/ 96 h 162"/>
                <a:gd name="T42" fmla="*/ 22 w 152"/>
                <a:gd name="T43" fmla="*/ 80 h 162"/>
                <a:gd name="T44" fmla="*/ 38 w 152"/>
                <a:gd name="T45" fmla="*/ 24 h 162"/>
                <a:gd name="T46" fmla="*/ 70 w 152"/>
                <a:gd name="T47" fmla="*/ 66 h 162"/>
                <a:gd name="T48" fmla="*/ 54 w 152"/>
                <a:gd name="T49" fmla="*/ 115 h 162"/>
                <a:gd name="T50" fmla="*/ 52 w 152"/>
                <a:gd name="T51" fmla="*/ 114 h 162"/>
                <a:gd name="T52" fmla="*/ 50 w 152"/>
                <a:gd name="T53" fmla="*/ 115 h 162"/>
                <a:gd name="T54" fmla="*/ 37 w 152"/>
                <a:gd name="T55" fmla="*/ 118 h 162"/>
                <a:gd name="T56" fmla="*/ 41 w 152"/>
                <a:gd name="T57" fmla="*/ 135 h 162"/>
                <a:gd name="T58" fmla="*/ 57 w 152"/>
                <a:gd name="T59" fmla="*/ 132 h 162"/>
                <a:gd name="T60" fmla="*/ 56 w 152"/>
                <a:gd name="T61" fmla="*/ 118 h 162"/>
                <a:gd name="T62" fmla="*/ 72 w 152"/>
                <a:gd name="T63" fmla="*/ 69 h 162"/>
                <a:gd name="T64" fmla="*/ 94 w 152"/>
                <a:gd name="T65" fmla="*/ 115 h 162"/>
                <a:gd name="T66" fmla="*/ 85 w 152"/>
                <a:gd name="T67" fmla="*/ 136 h 162"/>
                <a:gd name="T68" fmla="*/ 84 w 152"/>
                <a:gd name="T69" fmla="*/ 135 h 162"/>
                <a:gd name="T70" fmla="*/ 72 w 152"/>
                <a:gd name="T71" fmla="*/ 144 h 162"/>
                <a:gd name="T72" fmla="*/ 79 w 152"/>
                <a:gd name="T73" fmla="*/ 157 h 162"/>
                <a:gd name="T74" fmla="*/ 89 w 152"/>
                <a:gd name="T75" fmla="*/ 150 h 162"/>
                <a:gd name="T76" fmla="*/ 87 w 152"/>
                <a:gd name="T77" fmla="*/ 138 h 162"/>
                <a:gd name="T78" fmla="*/ 96 w 152"/>
                <a:gd name="T79" fmla="*/ 118 h 162"/>
                <a:gd name="T80" fmla="*/ 105 w 152"/>
                <a:gd name="T81" fmla="*/ 144 h 162"/>
                <a:gd name="T82" fmla="*/ 104 w 152"/>
                <a:gd name="T83" fmla="*/ 155 h 162"/>
                <a:gd name="T84" fmla="*/ 118 w 152"/>
                <a:gd name="T85" fmla="*/ 158 h 162"/>
                <a:gd name="T86" fmla="*/ 122 w 152"/>
                <a:gd name="T87" fmla="*/ 146 h 162"/>
                <a:gd name="T88" fmla="*/ 108 w 152"/>
                <a:gd name="T89" fmla="*/ 141 h 162"/>
                <a:gd name="T90" fmla="*/ 90 w 152"/>
                <a:gd name="T91" fmla="*/ 94 h 162"/>
                <a:gd name="T92" fmla="*/ 126 w 152"/>
                <a:gd name="T93" fmla="*/ 110 h 162"/>
                <a:gd name="T94" fmla="*/ 125 w 152"/>
                <a:gd name="T95" fmla="*/ 111 h 162"/>
                <a:gd name="T96" fmla="*/ 125 w 152"/>
                <a:gd name="T97" fmla="*/ 112 h 162"/>
                <a:gd name="T98" fmla="*/ 132 w 152"/>
                <a:gd name="T99" fmla="*/ 126 h 162"/>
                <a:gd name="T100" fmla="*/ 151 w 152"/>
                <a:gd name="T101" fmla="*/ 117 h 162"/>
                <a:gd name="T102" fmla="*/ 142 w 152"/>
                <a:gd name="T103" fmla="*/ 10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42" y="103"/>
                  </a:moveTo>
                  <a:cubicBezTo>
                    <a:pt x="137" y="101"/>
                    <a:pt x="132" y="102"/>
                    <a:pt x="129" y="105"/>
                  </a:cubicBezTo>
                  <a:cubicBezTo>
                    <a:pt x="114" y="102"/>
                    <a:pt x="101" y="99"/>
                    <a:pt x="88" y="89"/>
                  </a:cubicBezTo>
                  <a:cubicBezTo>
                    <a:pt x="88" y="89"/>
                    <a:pt x="88" y="89"/>
                    <a:pt x="88" y="89"/>
                  </a:cubicBezTo>
                  <a:cubicBezTo>
                    <a:pt x="80" y="74"/>
                    <a:pt x="71" y="59"/>
                    <a:pt x="60" y="45"/>
                  </a:cubicBezTo>
                  <a:cubicBezTo>
                    <a:pt x="72" y="52"/>
                    <a:pt x="88" y="55"/>
                    <a:pt x="102" y="55"/>
                  </a:cubicBezTo>
                  <a:cubicBezTo>
                    <a:pt x="101" y="58"/>
                    <a:pt x="101" y="61"/>
                    <a:pt x="101" y="63"/>
                  </a:cubicBezTo>
                  <a:cubicBezTo>
                    <a:pt x="103" y="72"/>
                    <a:pt x="114" y="74"/>
                    <a:pt x="120" y="69"/>
                  </a:cubicBezTo>
                  <a:cubicBezTo>
                    <a:pt x="126" y="65"/>
                    <a:pt x="127" y="55"/>
                    <a:pt x="125" y="49"/>
                  </a:cubicBezTo>
                  <a:cubicBezTo>
                    <a:pt x="122" y="41"/>
                    <a:pt x="113" y="39"/>
                    <a:pt x="106" y="45"/>
                  </a:cubicBezTo>
                  <a:cubicBezTo>
                    <a:pt x="106" y="45"/>
                    <a:pt x="106" y="46"/>
                    <a:pt x="106" y="46"/>
                  </a:cubicBezTo>
                  <a:cubicBezTo>
                    <a:pt x="105" y="48"/>
                    <a:pt x="104" y="49"/>
                    <a:pt x="103" y="51"/>
                  </a:cubicBezTo>
                  <a:cubicBezTo>
                    <a:pt x="96" y="50"/>
                    <a:pt x="89" y="50"/>
                    <a:pt x="82" y="49"/>
                  </a:cubicBezTo>
                  <a:cubicBezTo>
                    <a:pt x="72" y="47"/>
                    <a:pt x="64" y="44"/>
                    <a:pt x="56" y="39"/>
                  </a:cubicBezTo>
                  <a:cubicBezTo>
                    <a:pt x="45" y="25"/>
                    <a:pt x="33" y="12"/>
                    <a:pt x="20" y="1"/>
                  </a:cubicBezTo>
                  <a:cubicBezTo>
                    <a:pt x="19" y="0"/>
                    <a:pt x="19" y="1"/>
                    <a:pt x="19" y="2"/>
                  </a:cubicBezTo>
                  <a:cubicBezTo>
                    <a:pt x="25" y="9"/>
                    <a:pt x="30" y="15"/>
                    <a:pt x="36" y="22"/>
                  </a:cubicBezTo>
                  <a:cubicBezTo>
                    <a:pt x="36" y="42"/>
                    <a:pt x="26" y="59"/>
                    <a:pt x="19" y="77"/>
                  </a:cubicBezTo>
                  <a:cubicBezTo>
                    <a:pt x="15" y="74"/>
                    <a:pt x="9" y="74"/>
                    <a:pt x="5" y="78"/>
                  </a:cubicBezTo>
                  <a:cubicBezTo>
                    <a:pt x="1" y="83"/>
                    <a:pt x="0" y="92"/>
                    <a:pt x="6" y="96"/>
                  </a:cubicBezTo>
                  <a:cubicBezTo>
                    <a:pt x="10" y="99"/>
                    <a:pt x="16" y="99"/>
                    <a:pt x="20" y="96"/>
                  </a:cubicBezTo>
                  <a:cubicBezTo>
                    <a:pt x="24" y="92"/>
                    <a:pt x="25" y="84"/>
                    <a:pt x="22" y="80"/>
                  </a:cubicBezTo>
                  <a:cubicBezTo>
                    <a:pt x="31" y="64"/>
                    <a:pt x="39" y="42"/>
                    <a:pt x="38" y="24"/>
                  </a:cubicBezTo>
                  <a:cubicBezTo>
                    <a:pt x="49" y="37"/>
                    <a:pt x="60" y="51"/>
                    <a:pt x="70" y="66"/>
                  </a:cubicBezTo>
                  <a:cubicBezTo>
                    <a:pt x="71" y="85"/>
                    <a:pt x="62" y="100"/>
                    <a:pt x="54" y="115"/>
                  </a:cubicBezTo>
                  <a:cubicBezTo>
                    <a:pt x="53" y="115"/>
                    <a:pt x="53" y="115"/>
                    <a:pt x="52" y="114"/>
                  </a:cubicBezTo>
                  <a:cubicBezTo>
                    <a:pt x="51" y="114"/>
                    <a:pt x="51" y="114"/>
                    <a:pt x="50" y="115"/>
                  </a:cubicBezTo>
                  <a:cubicBezTo>
                    <a:pt x="46" y="114"/>
                    <a:pt x="40" y="115"/>
                    <a:pt x="37" y="118"/>
                  </a:cubicBezTo>
                  <a:cubicBezTo>
                    <a:pt x="32" y="123"/>
                    <a:pt x="37" y="131"/>
                    <a:pt x="41" y="135"/>
                  </a:cubicBezTo>
                  <a:cubicBezTo>
                    <a:pt x="46" y="138"/>
                    <a:pt x="53" y="136"/>
                    <a:pt x="57" y="132"/>
                  </a:cubicBezTo>
                  <a:cubicBezTo>
                    <a:pt x="60" y="127"/>
                    <a:pt x="59" y="122"/>
                    <a:pt x="56" y="118"/>
                  </a:cubicBezTo>
                  <a:cubicBezTo>
                    <a:pt x="66" y="104"/>
                    <a:pt x="74" y="86"/>
                    <a:pt x="72" y="69"/>
                  </a:cubicBezTo>
                  <a:cubicBezTo>
                    <a:pt x="81" y="84"/>
                    <a:pt x="88" y="99"/>
                    <a:pt x="94" y="115"/>
                  </a:cubicBezTo>
                  <a:cubicBezTo>
                    <a:pt x="92" y="122"/>
                    <a:pt x="88" y="129"/>
                    <a:pt x="85" y="136"/>
                  </a:cubicBezTo>
                  <a:cubicBezTo>
                    <a:pt x="85" y="136"/>
                    <a:pt x="85" y="135"/>
                    <a:pt x="84" y="135"/>
                  </a:cubicBezTo>
                  <a:cubicBezTo>
                    <a:pt x="79" y="135"/>
                    <a:pt x="73" y="139"/>
                    <a:pt x="72" y="144"/>
                  </a:cubicBezTo>
                  <a:cubicBezTo>
                    <a:pt x="72" y="149"/>
                    <a:pt x="74" y="156"/>
                    <a:pt x="79" y="157"/>
                  </a:cubicBezTo>
                  <a:cubicBezTo>
                    <a:pt x="83" y="157"/>
                    <a:pt x="87" y="154"/>
                    <a:pt x="89" y="150"/>
                  </a:cubicBezTo>
                  <a:cubicBezTo>
                    <a:pt x="91" y="146"/>
                    <a:pt x="90" y="141"/>
                    <a:pt x="87" y="138"/>
                  </a:cubicBezTo>
                  <a:cubicBezTo>
                    <a:pt x="91" y="132"/>
                    <a:pt x="94" y="125"/>
                    <a:pt x="96" y="118"/>
                  </a:cubicBezTo>
                  <a:cubicBezTo>
                    <a:pt x="99" y="126"/>
                    <a:pt x="102" y="135"/>
                    <a:pt x="105" y="144"/>
                  </a:cubicBezTo>
                  <a:cubicBezTo>
                    <a:pt x="102" y="147"/>
                    <a:pt x="101" y="151"/>
                    <a:pt x="104" y="155"/>
                  </a:cubicBezTo>
                  <a:cubicBezTo>
                    <a:pt x="108" y="160"/>
                    <a:pt x="113" y="162"/>
                    <a:pt x="118" y="158"/>
                  </a:cubicBezTo>
                  <a:cubicBezTo>
                    <a:pt x="121" y="155"/>
                    <a:pt x="123" y="150"/>
                    <a:pt x="122" y="146"/>
                  </a:cubicBezTo>
                  <a:cubicBezTo>
                    <a:pt x="120" y="140"/>
                    <a:pt x="113" y="140"/>
                    <a:pt x="108" y="141"/>
                  </a:cubicBezTo>
                  <a:cubicBezTo>
                    <a:pt x="103" y="125"/>
                    <a:pt x="97" y="109"/>
                    <a:pt x="90" y="94"/>
                  </a:cubicBezTo>
                  <a:cubicBezTo>
                    <a:pt x="100" y="102"/>
                    <a:pt x="113" y="108"/>
                    <a:pt x="126" y="110"/>
                  </a:cubicBezTo>
                  <a:cubicBezTo>
                    <a:pt x="126" y="110"/>
                    <a:pt x="125" y="111"/>
                    <a:pt x="125" y="111"/>
                  </a:cubicBezTo>
                  <a:cubicBezTo>
                    <a:pt x="125" y="111"/>
                    <a:pt x="125" y="112"/>
                    <a:pt x="125" y="112"/>
                  </a:cubicBezTo>
                  <a:cubicBezTo>
                    <a:pt x="124" y="118"/>
                    <a:pt x="126" y="124"/>
                    <a:pt x="132" y="126"/>
                  </a:cubicBezTo>
                  <a:cubicBezTo>
                    <a:pt x="139" y="128"/>
                    <a:pt x="150" y="125"/>
                    <a:pt x="151" y="117"/>
                  </a:cubicBezTo>
                  <a:cubicBezTo>
                    <a:pt x="152" y="111"/>
                    <a:pt x="147" y="105"/>
                    <a:pt x="142" y="10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9"/>
            <p:cNvSpPr>
              <a:spLocks/>
            </p:cNvSpPr>
            <p:nvPr/>
          </p:nvSpPr>
          <p:spPr bwMode="auto">
            <a:xfrm>
              <a:off x="1868517" y="538450"/>
              <a:ext cx="655638" cy="533400"/>
            </a:xfrm>
            <a:custGeom>
              <a:avLst/>
              <a:gdLst>
                <a:gd name="T0" fmla="*/ 237 w 239"/>
                <a:gd name="T1" fmla="*/ 42 h 194"/>
                <a:gd name="T2" fmla="*/ 188 w 239"/>
                <a:gd name="T3" fmla="*/ 43 h 194"/>
                <a:gd name="T4" fmla="*/ 153 w 239"/>
                <a:gd name="T5" fmla="*/ 64 h 194"/>
                <a:gd name="T6" fmla="*/ 140 w 239"/>
                <a:gd name="T7" fmla="*/ 1 h 194"/>
                <a:gd name="T8" fmla="*/ 137 w 239"/>
                <a:gd name="T9" fmla="*/ 1 h 194"/>
                <a:gd name="T10" fmla="*/ 143 w 239"/>
                <a:gd name="T11" fmla="*/ 79 h 194"/>
                <a:gd name="T12" fmla="*/ 143 w 239"/>
                <a:gd name="T13" fmla="*/ 81 h 194"/>
                <a:gd name="T14" fmla="*/ 142 w 239"/>
                <a:gd name="T15" fmla="*/ 82 h 194"/>
                <a:gd name="T16" fmla="*/ 115 w 239"/>
                <a:gd name="T17" fmla="*/ 115 h 194"/>
                <a:gd name="T18" fmla="*/ 83 w 239"/>
                <a:gd name="T19" fmla="*/ 147 h 194"/>
                <a:gd name="T20" fmla="*/ 1 w 239"/>
                <a:gd name="T21" fmla="*/ 192 h 194"/>
                <a:gd name="T22" fmla="*/ 1 w 239"/>
                <a:gd name="T23" fmla="*/ 194 h 194"/>
                <a:gd name="T24" fmla="*/ 81 w 239"/>
                <a:gd name="T25" fmla="*/ 155 h 194"/>
                <a:gd name="T26" fmla="*/ 116 w 239"/>
                <a:gd name="T27" fmla="*/ 120 h 194"/>
                <a:gd name="T28" fmla="*/ 145 w 239"/>
                <a:gd name="T29" fmla="*/ 83 h 194"/>
                <a:gd name="T30" fmla="*/ 146 w 239"/>
                <a:gd name="T31" fmla="*/ 83 h 194"/>
                <a:gd name="T32" fmla="*/ 146 w 239"/>
                <a:gd name="T33" fmla="*/ 83 h 194"/>
                <a:gd name="T34" fmla="*/ 147 w 239"/>
                <a:gd name="T35" fmla="*/ 81 h 194"/>
                <a:gd name="T36" fmla="*/ 200 w 239"/>
                <a:gd name="T37" fmla="*/ 79 h 194"/>
                <a:gd name="T38" fmla="*/ 239 w 239"/>
                <a:gd name="T39" fmla="*/ 44 h 194"/>
                <a:gd name="T40" fmla="*/ 237 w 239"/>
                <a:gd name="T41" fmla="*/ 42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39" h="194">
                  <a:moveTo>
                    <a:pt x="237" y="42"/>
                  </a:moveTo>
                  <a:cubicBezTo>
                    <a:pt x="223" y="34"/>
                    <a:pt x="202" y="38"/>
                    <a:pt x="188" y="43"/>
                  </a:cubicBezTo>
                  <a:cubicBezTo>
                    <a:pt x="175" y="47"/>
                    <a:pt x="163" y="55"/>
                    <a:pt x="153" y="64"/>
                  </a:cubicBezTo>
                  <a:cubicBezTo>
                    <a:pt x="158" y="42"/>
                    <a:pt x="154" y="15"/>
                    <a:pt x="140" y="1"/>
                  </a:cubicBezTo>
                  <a:cubicBezTo>
                    <a:pt x="139" y="0"/>
                    <a:pt x="138" y="0"/>
                    <a:pt x="137" y="1"/>
                  </a:cubicBezTo>
                  <a:cubicBezTo>
                    <a:pt x="123" y="22"/>
                    <a:pt x="123" y="62"/>
                    <a:pt x="143" y="79"/>
                  </a:cubicBezTo>
                  <a:cubicBezTo>
                    <a:pt x="143" y="80"/>
                    <a:pt x="143" y="80"/>
                    <a:pt x="143" y="81"/>
                  </a:cubicBezTo>
                  <a:cubicBezTo>
                    <a:pt x="142" y="81"/>
                    <a:pt x="142" y="82"/>
                    <a:pt x="142" y="82"/>
                  </a:cubicBezTo>
                  <a:cubicBezTo>
                    <a:pt x="133" y="93"/>
                    <a:pt x="125" y="104"/>
                    <a:pt x="115" y="115"/>
                  </a:cubicBezTo>
                  <a:cubicBezTo>
                    <a:pt x="105" y="126"/>
                    <a:pt x="94" y="137"/>
                    <a:pt x="83" y="147"/>
                  </a:cubicBezTo>
                  <a:cubicBezTo>
                    <a:pt x="58" y="169"/>
                    <a:pt x="32" y="183"/>
                    <a:pt x="1" y="192"/>
                  </a:cubicBezTo>
                  <a:cubicBezTo>
                    <a:pt x="0" y="192"/>
                    <a:pt x="0" y="194"/>
                    <a:pt x="1" y="194"/>
                  </a:cubicBezTo>
                  <a:cubicBezTo>
                    <a:pt x="31" y="192"/>
                    <a:pt x="59" y="173"/>
                    <a:pt x="81" y="155"/>
                  </a:cubicBezTo>
                  <a:cubicBezTo>
                    <a:pt x="93" y="144"/>
                    <a:pt x="105" y="132"/>
                    <a:pt x="116" y="120"/>
                  </a:cubicBezTo>
                  <a:cubicBezTo>
                    <a:pt x="126" y="109"/>
                    <a:pt x="137" y="97"/>
                    <a:pt x="145" y="83"/>
                  </a:cubicBezTo>
                  <a:cubicBezTo>
                    <a:pt x="146" y="83"/>
                    <a:pt x="146" y="83"/>
                    <a:pt x="146" y="83"/>
                  </a:cubicBezTo>
                  <a:cubicBezTo>
                    <a:pt x="146" y="83"/>
                    <a:pt x="146" y="83"/>
                    <a:pt x="146" y="83"/>
                  </a:cubicBezTo>
                  <a:cubicBezTo>
                    <a:pt x="146" y="82"/>
                    <a:pt x="146" y="81"/>
                    <a:pt x="147" y="81"/>
                  </a:cubicBezTo>
                  <a:cubicBezTo>
                    <a:pt x="164" y="87"/>
                    <a:pt x="183" y="86"/>
                    <a:pt x="200" y="79"/>
                  </a:cubicBezTo>
                  <a:cubicBezTo>
                    <a:pt x="215" y="73"/>
                    <a:pt x="233" y="60"/>
                    <a:pt x="239" y="44"/>
                  </a:cubicBezTo>
                  <a:cubicBezTo>
                    <a:pt x="239" y="43"/>
                    <a:pt x="238" y="42"/>
                    <a:pt x="237" y="4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30"/>
            <p:cNvSpPr>
              <a:spLocks/>
            </p:cNvSpPr>
            <p:nvPr/>
          </p:nvSpPr>
          <p:spPr bwMode="auto">
            <a:xfrm>
              <a:off x="2449542" y="82837"/>
              <a:ext cx="693738" cy="965200"/>
            </a:xfrm>
            <a:custGeom>
              <a:avLst/>
              <a:gdLst>
                <a:gd name="T0" fmla="*/ 236 w 253"/>
                <a:gd name="T1" fmla="*/ 151 h 351"/>
                <a:gd name="T2" fmla="*/ 169 w 253"/>
                <a:gd name="T3" fmla="*/ 159 h 351"/>
                <a:gd name="T4" fmla="*/ 128 w 253"/>
                <a:gd name="T5" fmla="*/ 189 h 351"/>
                <a:gd name="T6" fmla="*/ 116 w 253"/>
                <a:gd name="T7" fmla="*/ 202 h 351"/>
                <a:gd name="T8" fmla="*/ 128 w 253"/>
                <a:gd name="T9" fmla="*/ 165 h 351"/>
                <a:gd name="T10" fmla="*/ 128 w 253"/>
                <a:gd name="T11" fmla="*/ 165 h 351"/>
                <a:gd name="T12" fmla="*/ 129 w 253"/>
                <a:gd name="T13" fmla="*/ 165 h 351"/>
                <a:gd name="T14" fmla="*/ 130 w 253"/>
                <a:gd name="T15" fmla="*/ 165 h 351"/>
                <a:gd name="T16" fmla="*/ 213 w 253"/>
                <a:gd name="T17" fmla="*/ 62 h 351"/>
                <a:gd name="T18" fmla="*/ 208 w 253"/>
                <a:gd name="T19" fmla="*/ 16 h 351"/>
                <a:gd name="T20" fmla="*/ 167 w 253"/>
                <a:gd name="T21" fmla="*/ 3 h 351"/>
                <a:gd name="T22" fmla="*/ 112 w 253"/>
                <a:gd name="T23" fmla="*/ 72 h 351"/>
                <a:gd name="T24" fmla="*/ 127 w 253"/>
                <a:gd name="T25" fmla="*/ 164 h 351"/>
                <a:gd name="T26" fmla="*/ 126 w 253"/>
                <a:gd name="T27" fmla="*/ 164 h 351"/>
                <a:gd name="T28" fmla="*/ 105 w 253"/>
                <a:gd name="T29" fmla="*/ 213 h 351"/>
                <a:gd name="T30" fmla="*/ 80 w 253"/>
                <a:gd name="T31" fmla="*/ 266 h 351"/>
                <a:gd name="T32" fmla="*/ 1 w 253"/>
                <a:gd name="T33" fmla="*/ 350 h 351"/>
                <a:gd name="T34" fmla="*/ 1 w 253"/>
                <a:gd name="T35" fmla="*/ 351 h 351"/>
                <a:gd name="T36" fmla="*/ 81 w 253"/>
                <a:gd name="T37" fmla="*/ 273 h 351"/>
                <a:gd name="T38" fmla="*/ 107 w 253"/>
                <a:gd name="T39" fmla="*/ 221 h 351"/>
                <a:gd name="T40" fmla="*/ 110 w 253"/>
                <a:gd name="T41" fmla="*/ 214 h 351"/>
                <a:gd name="T42" fmla="*/ 204 w 253"/>
                <a:gd name="T43" fmla="*/ 221 h 351"/>
                <a:gd name="T44" fmla="*/ 236 w 253"/>
                <a:gd name="T45" fmla="*/ 1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36" y="151"/>
                  </a:moveTo>
                  <a:cubicBezTo>
                    <a:pt x="222" y="129"/>
                    <a:pt x="184" y="150"/>
                    <a:pt x="169" y="159"/>
                  </a:cubicBezTo>
                  <a:cubicBezTo>
                    <a:pt x="154" y="167"/>
                    <a:pt x="140" y="177"/>
                    <a:pt x="128" y="189"/>
                  </a:cubicBezTo>
                  <a:cubicBezTo>
                    <a:pt x="124" y="193"/>
                    <a:pt x="119" y="197"/>
                    <a:pt x="116" y="202"/>
                  </a:cubicBezTo>
                  <a:cubicBezTo>
                    <a:pt x="121" y="190"/>
                    <a:pt x="125" y="178"/>
                    <a:pt x="128" y="165"/>
                  </a:cubicBezTo>
                  <a:cubicBezTo>
                    <a:pt x="128" y="165"/>
                    <a:pt x="128" y="165"/>
                    <a:pt x="128" y="165"/>
                  </a:cubicBezTo>
                  <a:cubicBezTo>
                    <a:pt x="128" y="165"/>
                    <a:pt x="129" y="165"/>
                    <a:pt x="129" y="165"/>
                  </a:cubicBezTo>
                  <a:cubicBezTo>
                    <a:pt x="129" y="165"/>
                    <a:pt x="130" y="165"/>
                    <a:pt x="130" y="165"/>
                  </a:cubicBezTo>
                  <a:cubicBezTo>
                    <a:pt x="168" y="139"/>
                    <a:pt x="203" y="108"/>
                    <a:pt x="213" y="62"/>
                  </a:cubicBezTo>
                  <a:cubicBezTo>
                    <a:pt x="216" y="47"/>
                    <a:pt x="216" y="30"/>
                    <a:pt x="208" y="16"/>
                  </a:cubicBezTo>
                  <a:cubicBezTo>
                    <a:pt x="199" y="2"/>
                    <a:pt x="182" y="0"/>
                    <a:pt x="167" y="3"/>
                  </a:cubicBezTo>
                  <a:cubicBezTo>
                    <a:pt x="133" y="8"/>
                    <a:pt x="117" y="42"/>
                    <a:pt x="112" y="72"/>
                  </a:cubicBezTo>
                  <a:cubicBezTo>
                    <a:pt x="107" y="101"/>
                    <a:pt x="108" y="139"/>
                    <a:pt x="127" y="164"/>
                  </a:cubicBezTo>
                  <a:cubicBezTo>
                    <a:pt x="126" y="164"/>
                    <a:pt x="126" y="164"/>
                    <a:pt x="126" y="164"/>
                  </a:cubicBezTo>
                  <a:cubicBezTo>
                    <a:pt x="118" y="180"/>
                    <a:pt x="112" y="197"/>
                    <a:pt x="105" y="213"/>
                  </a:cubicBezTo>
                  <a:cubicBezTo>
                    <a:pt x="98" y="231"/>
                    <a:pt x="90" y="249"/>
                    <a:pt x="80" y="266"/>
                  </a:cubicBezTo>
                  <a:cubicBezTo>
                    <a:pt x="61" y="301"/>
                    <a:pt x="34" y="328"/>
                    <a:pt x="1" y="350"/>
                  </a:cubicBezTo>
                  <a:cubicBezTo>
                    <a:pt x="0" y="350"/>
                    <a:pt x="1" y="351"/>
                    <a:pt x="1" y="351"/>
                  </a:cubicBezTo>
                  <a:cubicBezTo>
                    <a:pt x="36" y="335"/>
                    <a:pt x="62" y="305"/>
                    <a:pt x="81" y="273"/>
                  </a:cubicBezTo>
                  <a:cubicBezTo>
                    <a:pt x="91" y="257"/>
                    <a:pt x="100" y="239"/>
                    <a:pt x="107" y="221"/>
                  </a:cubicBezTo>
                  <a:cubicBezTo>
                    <a:pt x="108" y="219"/>
                    <a:pt x="109" y="216"/>
                    <a:pt x="110" y="214"/>
                  </a:cubicBezTo>
                  <a:cubicBezTo>
                    <a:pt x="136" y="233"/>
                    <a:pt x="176" y="233"/>
                    <a:pt x="204" y="221"/>
                  </a:cubicBezTo>
                  <a:cubicBezTo>
                    <a:pt x="229" y="211"/>
                    <a:pt x="253" y="178"/>
                    <a:pt x="236" y="15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31"/>
            <p:cNvSpPr>
              <a:spLocks/>
            </p:cNvSpPr>
            <p:nvPr/>
          </p:nvSpPr>
          <p:spPr bwMode="auto">
            <a:xfrm>
              <a:off x="2527329" y="1141700"/>
              <a:ext cx="0" cy="3175"/>
            </a:xfrm>
            <a:custGeom>
              <a:avLst/>
              <a:gdLst>
                <a:gd name="T0" fmla="*/ 0 h 2"/>
                <a:gd name="T1" fmla="*/ 2 h 2"/>
                <a:gd name="T2" fmla="*/ 0 h 2"/>
              </a:gdLst>
              <a:ahLst/>
              <a:cxnLst>
                <a:cxn ang="0">
                  <a:pos x="0" y="T0"/>
                </a:cxn>
                <a:cxn ang="0">
                  <a:pos x="0" y="T1"/>
                </a:cxn>
                <a:cxn ang="0">
                  <a:pos x="0" y="T2"/>
                </a:cxn>
              </a:cxnLst>
              <a:rect l="0" t="0" r="r" b="b"/>
              <a:pathLst>
                <a:path h="2">
                  <a:moveTo>
                    <a:pt x="0" y="0"/>
                  </a:moveTo>
                  <a:lnTo>
                    <a:pt x="0" y="2"/>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33"/>
            <p:cNvSpPr>
              <a:spLocks/>
            </p:cNvSpPr>
            <p:nvPr/>
          </p:nvSpPr>
          <p:spPr bwMode="auto">
            <a:xfrm>
              <a:off x="2362229" y="1071850"/>
              <a:ext cx="573088" cy="442913"/>
            </a:xfrm>
            <a:custGeom>
              <a:avLst/>
              <a:gdLst>
                <a:gd name="T0" fmla="*/ 186 w 209"/>
                <a:gd name="T1" fmla="*/ 57 h 161"/>
                <a:gd name="T2" fmla="*/ 162 w 209"/>
                <a:gd name="T3" fmla="*/ 69 h 161"/>
                <a:gd name="T4" fmla="*/ 144 w 209"/>
                <a:gd name="T5" fmla="*/ 86 h 161"/>
                <a:gd name="T6" fmla="*/ 82 w 209"/>
                <a:gd name="T7" fmla="*/ 35 h 161"/>
                <a:gd name="T8" fmla="*/ 2 w 209"/>
                <a:gd name="T9" fmla="*/ 0 h 161"/>
                <a:gd name="T10" fmla="*/ 1 w 209"/>
                <a:gd name="T11" fmla="*/ 2 h 161"/>
                <a:gd name="T12" fmla="*/ 29 w 209"/>
                <a:gd name="T13" fmla="*/ 17 h 161"/>
                <a:gd name="T14" fmla="*/ 71 w 209"/>
                <a:gd name="T15" fmla="*/ 34 h 161"/>
                <a:gd name="T16" fmla="*/ 110 w 209"/>
                <a:gd name="T17" fmla="*/ 59 h 161"/>
                <a:gd name="T18" fmla="*/ 142 w 209"/>
                <a:gd name="T19" fmla="*/ 89 h 161"/>
                <a:gd name="T20" fmla="*/ 142 w 209"/>
                <a:gd name="T21" fmla="*/ 89 h 161"/>
                <a:gd name="T22" fmla="*/ 141 w 209"/>
                <a:gd name="T23" fmla="*/ 91 h 161"/>
                <a:gd name="T24" fmla="*/ 140 w 209"/>
                <a:gd name="T25" fmla="*/ 148 h 161"/>
                <a:gd name="T26" fmla="*/ 166 w 209"/>
                <a:gd name="T27" fmla="*/ 131 h 161"/>
                <a:gd name="T28" fmla="*/ 187 w 209"/>
                <a:gd name="T29" fmla="*/ 118 h 161"/>
                <a:gd name="T30" fmla="*/ 187 w 209"/>
                <a:gd name="T31" fmla="*/ 92 h 161"/>
                <a:gd name="T32" fmla="*/ 186 w 209"/>
                <a:gd name="T33" fmla="*/ 5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9" h="161">
                  <a:moveTo>
                    <a:pt x="186" y="57"/>
                  </a:moveTo>
                  <a:cubicBezTo>
                    <a:pt x="177" y="57"/>
                    <a:pt x="168" y="64"/>
                    <a:pt x="162" y="69"/>
                  </a:cubicBezTo>
                  <a:cubicBezTo>
                    <a:pt x="156" y="74"/>
                    <a:pt x="149" y="80"/>
                    <a:pt x="144" y="86"/>
                  </a:cubicBezTo>
                  <a:cubicBezTo>
                    <a:pt x="129" y="65"/>
                    <a:pt x="105" y="48"/>
                    <a:pt x="82" y="35"/>
                  </a:cubicBezTo>
                  <a:cubicBezTo>
                    <a:pt x="57" y="21"/>
                    <a:pt x="28" y="14"/>
                    <a:pt x="2" y="0"/>
                  </a:cubicBezTo>
                  <a:cubicBezTo>
                    <a:pt x="1" y="0"/>
                    <a:pt x="0" y="1"/>
                    <a:pt x="1" y="2"/>
                  </a:cubicBezTo>
                  <a:cubicBezTo>
                    <a:pt x="9" y="9"/>
                    <a:pt x="19" y="13"/>
                    <a:pt x="29" y="17"/>
                  </a:cubicBezTo>
                  <a:cubicBezTo>
                    <a:pt x="43" y="22"/>
                    <a:pt x="58" y="27"/>
                    <a:pt x="71" y="34"/>
                  </a:cubicBezTo>
                  <a:cubicBezTo>
                    <a:pt x="85" y="41"/>
                    <a:pt x="98" y="49"/>
                    <a:pt x="110" y="59"/>
                  </a:cubicBezTo>
                  <a:cubicBezTo>
                    <a:pt x="122" y="68"/>
                    <a:pt x="131" y="79"/>
                    <a:pt x="142" y="89"/>
                  </a:cubicBezTo>
                  <a:cubicBezTo>
                    <a:pt x="142" y="89"/>
                    <a:pt x="142" y="89"/>
                    <a:pt x="142" y="89"/>
                  </a:cubicBezTo>
                  <a:cubicBezTo>
                    <a:pt x="141" y="90"/>
                    <a:pt x="141" y="90"/>
                    <a:pt x="141" y="91"/>
                  </a:cubicBezTo>
                  <a:cubicBezTo>
                    <a:pt x="133" y="109"/>
                    <a:pt x="125" y="132"/>
                    <a:pt x="140" y="148"/>
                  </a:cubicBezTo>
                  <a:cubicBezTo>
                    <a:pt x="152" y="161"/>
                    <a:pt x="166" y="144"/>
                    <a:pt x="166" y="131"/>
                  </a:cubicBezTo>
                  <a:cubicBezTo>
                    <a:pt x="175" y="131"/>
                    <a:pt x="182" y="125"/>
                    <a:pt x="187" y="118"/>
                  </a:cubicBezTo>
                  <a:cubicBezTo>
                    <a:pt x="192" y="111"/>
                    <a:pt x="194" y="99"/>
                    <a:pt x="187" y="92"/>
                  </a:cubicBezTo>
                  <a:cubicBezTo>
                    <a:pt x="197" y="83"/>
                    <a:pt x="209" y="57"/>
                    <a:pt x="186" y="5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34"/>
            <p:cNvSpPr>
              <a:spLocks/>
            </p:cNvSpPr>
            <p:nvPr/>
          </p:nvSpPr>
          <p:spPr bwMode="auto">
            <a:xfrm>
              <a:off x="2440017" y="1141700"/>
              <a:ext cx="139700" cy="341313"/>
            </a:xfrm>
            <a:custGeom>
              <a:avLst/>
              <a:gdLst>
                <a:gd name="T0" fmla="*/ 35 w 51"/>
                <a:gd name="T1" fmla="*/ 2 h 124"/>
                <a:gd name="T2" fmla="*/ 34 w 51"/>
                <a:gd name="T3" fmla="*/ 0 h 124"/>
                <a:gd name="T4" fmla="*/ 32 w 51"/>
                <a:gd name="T5" fmla="*/ 2 h 124"/>
                <a:gd name="T6" fmla="*/ 2 w 51"/>
                <a:gd name="T7" fmla="*/ 58 h 124"/>
                <a:gd name="T8" fmla="*/ 13 w 51"/>
                <a:gd name="T9" fmla="*/ 122 h 124"/>
                <a:gd name="T10" fmla="*/ 16 w 51"/>
                <a:gd name="T11" fmla="*/ 121 h 124"/>
                <a:gd name="T12" fmla="*/ 48 w 51"/>
                <a:gd name="T13" fmla="*/ 65 h 124"/>
                <a:gd name="T14" fmla="*/ 35 w 51"/>
                <a:gd name="T15" fmla="*/ 2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4">
                  <a:moveTo>
                    <a:pt x="35" y="2"/>
                  </a:moveTo>
                  <a:cubicBezTo>
                    <a:pt x="35" y="1"/>
                    <a:pt x="35" y="0"/>
                    <a:pt x="34" y="0"/>
                  </a:cubicBezTo>
                  <a:cubicBezTo>
                    <a:pt x="32" y="0"/>
                    <a:pt x="32" y="1"/>
                    <a:pt x="32" y="2"/>
                  </a:cubicBezTo>
                  <a:cubicBezTo>
                    <a:pt x="13" y="14"/>
                    <a:pt x="5" y="37"/>
                    <a:pt x="2" y="58"/>
                  </a:cubicBezTo>
                  <a:cubicBezTo>
                    <a:pt x="0" y="79"/>
                    <a:pt x="1" y="105"/>
                    <a:pt x="13" y="122"/>
                  </a:cubicBezTo>
                  <a:cubicBezTo>
                    <a:pt x="14" y="124"/>
                    <a:pt x="17" y="122"/>
                    <a:pt x="16" y="121"/>
                  </a:cubicBezTo>
                  <a:cubicBezTo>
                    <a:pt x="34" y="109"/>
                    <a:pt x="44" y="85"/>
                    <a:pt x="48" y="65"/>
                  </a:cubicBezTo>
                  <a:cubicBezTo>
                    <a:pt x="51" y="46"/>
                    <a:pt x="50" y="17"/>
                    <a:pt x="35" y="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5"/>
            <p:cNvSpPr>
              <a:spLocks/>
            </p:cNvSpPr>
            <p:nvPr/>
          </p:nvSpPr>
          <p:spPr bwMode="auto">
            <a:xfrm>
              <a:off x="2598767" y="1017875"/>
              <a:ext cx="309563" cy="195263"/>
            </a:xfrm>
            <a:custGeom>
              <a:avLst/>
              <a:gdLst>
                <a:gd name="T0" fmla="*/ 110 w 113"/>
                <a:gd name="T1" fmla="*/ 3 h 71"/>
                <a:gd name="T2" fmla="*/ 108 w 113"/>
                <a:gd name="T3" fmla="*/ 1 h 71"/>
                <a:gd name="T4" fmla="*/ 1 w 113"/>
                <a:gd name="T5" fmla="*/ 58 h 71"/>
                <a:gd name="T6" fmla="*/ 1 w 113"/>
                <a:gd name="T7" fmla="*/ 58 h 71"/>
                <a:gd name="T8" fmla="*/ 0 w 113"/>
                <a:gd name="T9" fmla="*/ 59 h 71"/>
                <a:gd name="T10" fmla="*/ 2 w 113"/>
                <a:gd name="T11" fmla="*/ 60 h 71"/>
                <a:gd name="T12" fmla="*/ 2 w 113"/>
                <a:gd name="T13" fmla="*/ 59 h 71"/>
                <a:gd name="T14" fmla="*/ 61 w 113"/>
                <a:gd name="T15" fmla="*/ 52 h 71"/>
                <a:gd name="T16" fmla="*/ 112 w 113"/>
                <a:gd name="T17" fmla="*/ 6 h 71"/>
                <a:gd name="T18" fmla="*/ 110 w 113"/>
                <a:gd name="T19"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3" h="71">
                  <a:moveTo>
                    <a:pt x="110" y="3"/>
                  </a:moveTo>
                  <a:cubicBezTo>
                    <a:pt x="110" y="2"/>
                    <a:pt x="109" y="1"/>
                    <a:pt x="108" y="1"/>
                  </a:cubicBezTo>
                  <a:cubicBezTo>
                    <a:pt x="66" y="0"/>
                    <a:pt x="18" y="16"/>
                    <a:pt x="1" y="58"/>
                  </a:cubicBezTo>
                  <a:cubicBezTo>
                    <a:pt x="1" y="58"/>
                    <a:pt x="1" y="58"/>
                    <a:pt x="1" y="58"/>
                  </a:cubicBezTo>
                  <a:cubicBezTo>
                    <a:pt x="1" y="58"/>
                    <a:pt x="1" y="59"/>
                    <a:pt x="0" y="59"/>
                  </a:cubicBezTo>
                  <a:cubicBezTo>
                    <a:pt x="0" y="60"/>
                    <a:pt x="1" y="60"/>
                    <a:pt x="2" y="60"/>
                  </a:cubicBezTo>
                  <a:cubicBezTo>
                    <a:pt x="2" y="59"/>
                    <a:pt x="2" y="59"/>
                    <a:pt x="2" y="59"/>
                  </a:cubicBezTo>
                  <a:cubicBezTo>
                    <a:pt x="19" y="71"/>
                    <a:pt x="45" y="60"/>
                    <a:pt x="61" y="52"/>
                  </a:cubicBezTo>
                  <a:cubicBezTo>
                    <a:pt x="81" y="42"/>
                    <a:pt x="101" y="26"/>
                    <a:pt x="112" y="6"/>
                  </a:cubicBezTo>
                  <a:cubicBezTo>
                    <a:pt x="113" y="4"/>
                    <a:pt x="111" y="3"/>
                    <a:pt x="110" y="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6"/>
            <p:cNvSpPr>
              <a:spLocks/>
            </p:cNvSpPr>
            <p:nvPr/>
          </p:nvSpPr>
          <p:spPr bwMode="auto">
            <a:xfrm>
              <a:off x="3232179" y="214600"/>
              <a:ext cx="239713" cy="363538"/>
            </a:xfrm>
            <a:custGeom>
              <a:avLst/>
              <a:gdLst>
                <a:gd name="T0" fmla="*/ 83 w 88"/>
                <a:gd name="T1" fmla="*/ 29 h 132"/>
                <a:gd name="T2" fmla="*/ 68 w 88"/>
                <a:gd name="T3" fmla="*/ 29 h 132"/>
                <a:gd name="T4" fmla="*/ 70 w 88"/>
                <a:gd name="T5" fmla="*/ 14 h 132"/>
                <a:gd name="T6" fmla="*/ 68 w 88"/>
                <a:gd name="T7" fmla="*/ 12 h 132"/>
                <a:gd name="T8" fmla="*/ 47 w 88"/>
                <a:gd name="T9" fmla="*/ 20 h 132"/>
                <a:gd name="T10" fmla="*/ 28 w 88"/>
                <a:gd name="T11" fmla="*/ 9 h 132"/>
                <a:gd name="T12" fmla="*/ 32 w 88"/>
                <a:gd name="T13" fmla="*/ 46 h 132"/>
                <a:gd name="T14" fmla="*/ 32 w 88"/>
                <a:gd name="T15" fmla="*/ 48 h 132"/>
                <a:gd name="T16" fmla="*/ 15 w 88"/>
                <a:gd name="T17" fmla="*/ 84 h 132"/>
                <a:gd name="T18" fmla="*/ 0 w 88"/>
                <a:gd name="T19" fmla="*/ 131 h 132"/>
                <a:gd name="T20" fmla="*/ 2 w 88"/>
                <a:gd name="T21" fmla="*/ 131 h 132"/>
                <a:gd name="T22" fmla="*/ 17 w 88"/>
                <a:gd name="T23" fmla="*/ 89 h 132"/>
                <a:gd name="T24" fmla="*/ 34 w 88"/>
                <a:gd name="T25" fmla="*/ 51 h 132"/>
                <a:gd name="T26" fmla="*/ 85 w 88"/>
                <a:gd name="T27" fmla="*/ 44 h 132"/>
                <a:gd name="T28" fmla="*/ 83 w 88"/>
                <a:gd name="T29" fmla="*/ 2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3" y="29"/>
                  </a:moveTo>
                  <a:cubicBezTo>
                    <a:pt x="78" y="26"/>
                    <a:pt x="73" y="27"/>
                    <a:pt x="68" y="29"/>
                  </a:cubicBezTo>
                  <a:cubicBezTo>
                    <a:pt x="70" y="24"/>
                    <a:pt x="70" y="20"/>
                    <a:pt x="70" y="14"/>
                  </a:cubicBezTo>
                  <a:cubicBezTo>
                    <a:pt x="71" y="13"/>
                    <a:pt x="69" y="12"/>
                    <a:pt x="68" y="12"/>
                  </a:cubicBezTo>
                  <a:cubicBezTo>
                    <a:pt x="59" y="11"/>
                    <a:pt x="52" y="14"/>
                    <a:pt x="47" y="20"/>
                  </a:cubicBezTo>
                  <a:cubicBezTo>
                    <a:pt x="45" y="11"/>
                    <a:pt x="38" y="0"/>
                    <a:pt x="28" y="9"/>
                  </a:cubicBezTo>
                  <a:cubicBezTo>
                    <a:pt x="17" y="19"/>
                    <a:pt x="21" y="37"/>
                    <a:pt x="32" y="46"/>
                  </a:cubicBezTo>
                  <a:cubicBezTo>
                    <a:pt x="31" y="47"/>
                    <a:pt x="31" y="48"/>
                    <a:pt x="32" y="48"/>
                  </a:cubicBezTo>
                  <a:cubicBezTo>
                    <a:pt x="25" y="60"/>
                    <a:pt x="20" y="72"/>
                    <a:pt x="15" y="84"/>
                  </a:cubicBezTo>
                  <a:cubicBezTo>
                    <a:pt x="9" y="99"/>
                    <a:pt x="3" y="115"/>
                    <a:pt x="0" y="131"/>
                  </a:cubicBezTo>
                  <a:cubicBezTo>
                    <a:pt x="0" y="132"/>
                    <a:pt x="2" y="132"/>
                    <a:pt x="2" y="131"/>
                  </a:cubicBezTo>
                  <a:cubicBezTo>
                    <a:pt x="7" y="117"/>
                    <a:pt x="11" y="103"/>
                    <a:pt x="17" y="89"/>
                  </a:cubicBezTo>
                  <a:cubicBezTo>
                    <a:pt x="22" y="76"/>
                    <a:pt x="29" y="64"/>
                    <a:pt x="34" y="51"/>
                  </a:cubicBezTo>
                  <a:cubicBezTo>
                    <a:pt x="48" y="65"/>
                    <a:pt x="74" y="62"/>
                    <a:pt x="85" y="44"/>
                  </a:cubicBezTo>
                  <a:cubicBezTo>
                    <a:pt x="88" y="40"/>
                    <a:pt x="88" y="32"/>
                    <a:pt x="83" y="29"/>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47"/>
            <p:cNvSpPr>
              <a:spLocks/>
            </p:cNvSpPr>
            <p:nvPr/>
          </p:nvSpPr>
          <p:spPr bwMode="auto">
            <a:xfrm>
              <a:off x="3702079" y="-40988"/>
              <a:ext cx="417513" cy="514350"/>
            </a:xfrm>
            <a:custGeom>
              <a:avLst/>
              <a:gdLst>
                <a:gd name="T0" fmla="*/ 70 w 152"/>
                <a:gd name="T1" fmla="*/ 16 h 187"/>
                <a:gd name="T2" fmla="*/ 77 w 152"/>
                <a:gd name="T3" fmla="*/ 30 h 187"/>
                <a:gd name="T4" fmla="*/ 74 w 152"/>
                <a:gd name="T5" fmla="*/ 80 h 187"/>
                <a:gd name="T6" fmla="*/ 74 w 152"/>
                <a:gd name="T7" fmla="*/ 80 h 187"/>
                <a:gd name="T8" fmla="*/ 34 w 152"/>
                <a:gd name="T9" fmla="*/ 126 h 187"/>
                <a:gd name="T10" fmla="*/ 31 w 152"/>
                <a:gd name="T11" fmla="*/ 77 h 187"/>
                <a:gd name="T12" fmla="*/ 40 w 152"/>
                <a:gd name="T13" fmla="*/ 74 h 187"/>
                <a:gd name="T14" fmla="*/ 40 w 152"/>
                <a:gd name="T15" fmla="*/ 52 h 187"/>
                <a:gd name="T16" fmla="*/ 16 w 152"/>
                <a:gd name="T17" fmla="*/ 54 h 187"/>
                <a:gd name="T18" fmla="*/ 18 w 152"/>
                <a:gd name="T19" fmla="*/ 75 h 187"/>
                <a:gd name="T20" fmla="*/ 20 w 152"/>
                <a:gd name="T21" fmla="*/ 75 h 187"/>
                <a:gd name="T22" fmla="*/ 26 w 152"/>
                <a:gd name="T23" fmla="*/ 77 h 187"/>
                <a:gd name="T24" fmla="*/ 31 w 152"/>
                <a:gd name="T25" fmla="*/ 101 h 187"/>
                <a:gd name="T26" fmla="*/ 30 w 152"/>
                <a:gd name="T27" fmla="*/ 133 h 187"/>
                <a:gd name="T28" fmla="*/ 0 w 152"/>
                <a:gd name="T29" fmla="*/ 185 h 187"/>
                <a:gd name="T30" fmla="*/ 2 w 152"/>
                <a:gd name="T31" fmla="*/ 186 h 187"/>
                <a:gd name="T32" fmla="*/ 18 w 152"/>
                <a:gd name="T33" fmla="*/ 161 h 187"/>
                <a:gd name="T34" fmla="*/ 84 w 152"/>
                <a:gd name="T35" fmla="*/ 160 h 187"/>
                <a:gd name="T36" fmla="*/ 91 w 152"/>
                <a:gd name="T37" fmla="*/ 175 h 187"/>
                <a:gd name="T38" fmla="*/ 109 w 152"/>
                <a:gd name="T39" fmla="*/ 168 h 187"/>
                <a:gd name="T40" fmla="*/ 104 w 152"/>
                <a:gd name="T41" fmla="*/ 152 h 187"/>
                <a:gd name="T42" fmla="*/ 86 w 152"/>
                <a:gd name="T43" fmla="*/ 156 h 187"/>
                <a:gd name="T44" fmla="*/ 19 w 152"/>
                <a:gd name="T45" fmla="*/ 158 h 187"/>
                <a:gd name="T46" fmla="*/ 54 w 152"/>
                <a:gd name="T47" fmla="*/ 108 h 187"/>
                <a:gd name="T48" fmla="*/ 114 w 152"/>
                <a:gd name="T49" fmla="*/ 109 h 187"/>
                <a:gd name="T50" fmla="*/ 113 w 152"/>
                <a:gd name="T51" fmla="*/ 110 h 187"/>
                <a:gd name="T52" fmla="*/ 115 w 152"/>
                <a:gd name="T53" fmla="*/ 113 h 187"/>
                <a:gd name="T54" fmla="*/ 123 w 152"/>
                <a:gd name="T55" fmla="*/ 125 h 187"/>
                <a:gd name="T56" fmla="*/ 140 w 152"/>
                <a:gd name="T57" fmla="*/ 115 h 187"/>
                <a:gd name="T58" fmla="*/ 131 w 152"/>
                <a:gd name="T59" fmla="*/ 99 h 187"/>
                <a:gd name="T60" fmla="*/ 117 w 152"/>
                <a:gd name="T61" fmla="*/ 104 h 187"/>
                <a:gd name="T62" fmla="*/ 57 w 152"/>
                <a:gd name="T63" fmla="*/ 104 h 187"/>
                <a:gd name="T64" fmla="*/ 99 w 152"/>
                <a:gd name="T65" fmla="*/ 64 h 187"/>
                <a:gd name="T66" fmla="*/ 126 w 152"/>
                <a:gd name="T67" fmla="*/ 67 h 187"/>
                <a:gd name="T68" fmla="*/ 125 w 152"/>
                <a:gd name="T69" fmla="*/ 68 h 187"/>
                <a:gd name="T70" fmla="*/ 139 w 152"/>
                <a:gd name="T71" fmla="*/ 78 h 187"/>
                <a:gd name="T72" fmla="*/ 151 w 152"/>
                <a:gd name="T73" fmla="*/ 66 h 187"/>
                <a:gd name="T74" fmla="*/ 140 w 152"/>
                <a:gd name="T75" fmla="*/ 57 h 187"/>
                <a:gd name="T76" fmla="*/ 127 w 152"/>
                <a:gd name="T77" fmla="*/ 63 h 187"/>
                <a:gd name="T78" fmla="*/ 102 w 152"/>
                <a:gd name="T79" fmla="*/ 62 h 187"/>
                <a:gd name="T80" fmla="*/ 127 w 152"/>
                <a:gd name="T81" fmla="*/ 42 h 187"/>
                <a:gd name="T82" fmla="*/ 140 w 152"/>
                <a:gd name="T83" fmla="*/ 39 h 187"/>
                <a:gd name="T84" fmla="*/ 138 w 152"/>
                <a:gd name="T85" fmla="*/ 23 h 187"/>
                <a:gd name="T86" fmla="*/ 124 w 152"/>
                <a:gd name="T87" fmla="*/ 23 h 187"/>
                <a:gd name="T88" fmla="*/ 123 w 152"/>
                <a:gd name="T89" fmla="*/ 40 h 187"/>
                <a:gd name="T90" fmla="*/ 78 w 152"/>
                <a:gd name="T91" fmla="*/ 76 h 187"/>
                <a:gd name="T92" fmla="*/ 82 w 152"/>
                <a:gd name="T93" fmla="*/ 31 h 187"/>
                <a:gd name="T94" fmla="*/ 84 w 152"/>
                <a:gd name="T95" fmla="*/ 31 h 187"/>
                <a:gd name="T96" fmla="*/ 85 w 152"/>
                <a:gd name="T97" fmla="*/ 31 h 187"/>
                <a:gd name="T98" fmla="*/ 98 w 152"/>
                <a:gd name="T99" fmla="*/ 18 h 187"/>
                <a:gd name="T100" fmla="*/ 82 w 152"/>
                <a:gd name="T101" fmla="*/ 1 h 187"/>
                <a:gd name="T102" fmla="*/ 70 w 152"/>
                <a:gd name="T103" fmla="*/ 1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87">
                  <a:moveTo>
                    <a:pt x="70" y="16"/>
                  </a:moveTo>
                  <a:cubicBezTo>
                    <a:pt x="69" y="22"/>
                    <a:pt x="72" y="27"/>
                    <a:pt x="77" y="30"/>
                  </a:cubicBezTo>
                  <a:cubicBezTo>
                    <a:pt x="78" y="47"/>
                    <a:pt x="79" y="63"/>
                    <a:pt x="74" y="80"/>
                  </a:cubicBezTo>
                  <a:cubicBezTo>
                    <a:pt x="74" y="80"/>
                    <a:pt x="74" y="80"/>
                    <a:pt x="74" y="80"/>
                  </a:cubicBezTo>
                  <a:cubicBezTo>
                    <a:pt x="59" y="94"/>
                    <a:pt x="46" y="110"/>
                    <a:pt x="34" y="126"/>
                  </a:cubicBezTo>
                  <a:cubicBezTo>
                    <a:pt x="38" y="111"/>
                    <a:pt x="36" y="92"/>
                    <a:pt x="31" y="77"/>
                  </a:cubicBezTo>
                  <a:cubicBezTo>
                    <a:pt x="35" y="77"/>
                    <a:pt x="38" y="76"/>
                    <a:pt x="40" y="74"/>
                  </a:cubicBezTo>
                  <a:cubicBezTo>
                    <a:pt x="49" y="70"/>
                    <a:pt x="48" y="57"/>
                    <a:pt x="40" y="52"/>
                  </a:cubicBezTo>
                  <a:cubicBezTo>
                    <a:pt x="33" y="47"/>
                    <a:pt x="22" y="49"/>
                    <a:pt x="16" y="54"/>
                  </a:cubicBezTo>
                  <a:cubicBezTo>
                    <a:pt x="8" y="60"/>
                    <a:pt x="10" y="70"/>
                    <a:pt x="18" y="75"/>
                  </a:cubicBezTo>
                  <a:cubicBezTo>
                    <a:pt x="19" y="76"/>
                    <a:pt x="20" y="75"/>
                    <a:pt x="20" y="75"/>
                  </a:cubicBezTo>
                  <a:cubicBezTo>
                    <a:pt x="22" y="76"/>
                    <a:pt x="24" y="77"/>
                    <a:pt x="26" y="77"/>
                  </a:cubicBezTo>
                  <a:cubicBezTo>
                    <a:pt x="28" y="85"/>
                    <a:pt x="30" y="93"/>
                    <a:pt x="31" y="101"/>
                  </a:cubicBezTo>
                  <a:cubicBezTo>
                    <a:pt x="33" y="112"/>
                    <a:pt x="32" y="122"/>
                    <a:pt x="30" y="133"/>
                  </a:cubicBezTo>
                  <a:cubicBezTo>
                    <a:pt x="18" y="149"/>
                    <a:pt x="8" y="167"/>
                    <a:pt x="0" y="185"/>
                  </a:cubicBezTo>
                  <a:cubicBezTo>
                    <a:pt x="0" y="186"/>
                    <a:pt x="1" y="187"/>
                    <a:pt x="2" y="186"/>
                  </a:cubicBezTo>
                  <a:cubicBezTo>
                    <a:pt x="7" y="178"/>
                    <a:pt x="12" y="169"/>
                    <a:pt x="18" y="161"/>
                  </a:cubicBezTo>
                  <a:cubicBezTo>
                    <a:pt x="40" y="153"/>
                    <a:pt x="62" y="158"/>
                    <a:pt x="84" y="160"/>
                  </a:cubicBezTo>
                  <a:cubicBezTo>
                    <a:pt x="83" y="166"/>
                    <a:pt x="85" y="172"/>
                    <a:pt x="91" y="175"/>
                  </a:cubicBezTo>
                  <a:cubicBezTo>
                    <a:pt x="97" y="178"/>
                    <a:pt x="107" y="176"/>
                    <a:pt x="109" y="168"/>
                  </a:cubicBezTo>
                  <a:cubicBezTo>
                    <a:pt x="111" y="162"/>
                    <a:pt x="109" y="156"/>
                    <a:pt x="104" y="152"/>
                  </a:cubicBezTo>
                  <a:cubicBezTo>
                    <a:pt x="99" y="148"/>
                    <a:pt x="90" y="151"/>
                    <a:pt x="86" y="156"/>
                  </a:cubicBezTo>
                  <a:cubicBezTo>
                    <a:pt x="65" y="151"/>
                    <a:pt x="39" y="150"/>
                    <a:pt x="19" y="158"/>
                  </a:cubicBezTo>
                  <a:cubicBezTo>
                    <a:pt x="30" y="141"/>
                    <a:pt x="41" y="124"/>
                    <a:pt x="54" y="108"/>
                  </a:cubicBezTo>
                  <a:cubicBezTo>
                    <a:pt x="75" y="100"/>
                    <a:pt x="94" y="104"/>
                    <a:pt x="114" y="109"/>
                  </a:cubicBezTo>
                  <a:cubicBezTo>
                    <a:pt x="114" y="109"/>
                    <a:pt x="114" y="110"/>
                    <a:pt x="113" y="110"/>
                  </a:cubicBezTo>
                  <a:cubicBezTo>
                    <a:pt x="113" y="111"/>
                    <a:pt x="114" y="112"/>
                    <a:pt x="115" y="113"/>
                  </a:cubicBezTo>
                  <a:cubicBezTo>
                    <a:pt x="115" y="118"/>
                    <a:pt x="119" y="123"/>
                    <a:pt x="123" y="125"/>
                  </a:cubicBezTo>
                  <a:cubicBezTo>
                    <a:pt x="130" y="129"/>
                    <a:pt x="138" y="121"/>
                    <a:pt x="140" y="115"/>
                  </a:cubicBezTo>
                  <a:cubicBezTo>
                    <a:pt x="142" y="108"/>
                    <a:pt x="137" y="101"/>
                    <a:pt x="131" y="99"/>
                  </a:cubicBezTo>
                  <a:cubicBezTo>
                    <a:pt x="125" y="97"/>
                    <a:pt x="120" y="100"/>
                    <a:pt x="117" y="104"/>
                  </a:cubicBezTo>
                  <a:cubicBezTo>
                    <a:pt x="97" y="99"/>
                    <a:pt x="75" y="97"/>
                    <a:pt x="57" y="104"/>
                  </a:cubicBezTo>
                  <a:cubicBezTo>
                    <a:pt x="70" y="89"/>
                    <a:pt x="84" y="76"/>
                    <a:pt x="99" y="64"/>
                  </a:cubicBezTo>
                  <a:cubicBezTo>
                    <a:pt x="108" y="64"/>
                    <a:pt x="117" y="66"/>
                    <a:pt x="126" y="67"/>
                  </a:cubicBezTo>
                  <a:cubicBezTo>
                    <a:pt x="126" y="67"/>
                    <a:pt x="125" y="67"/>
                    <a:pt x="125" y="68"/>
                  </a:cubicBezTo>
                  <a:cubicBezTo>
                    <a:pt x="127" y="74"/>
                    <a:pt x="133" y="79"/>
                    <a:pt x="139" y="78"/>
                  </a:cubicBezTo>
                  <a:cubicBezTo>
                    <a:pt x="144" y="77"/>
                    <a:pt x="152" y="72"/>
                    <a:pt x="151" y="66"/>
                  </a:cubicBezTo>
                  <a:cubicBezTo>
                    <a:pt x="150" y="61"/>
                    <a:pt x="144" y="58"/>
                    <a:pt x="140" y="57"/>
                  </a:cubicBezTo>
                  <a:cubicBezTo>
                    <a:pt x="135" y="57"/>
                    <a:pt x="130" y="59"/>
                    <a:pt x="127" y="63"/>
                  </a:cubicBezTo>
                  <a:cubicBezTo>
                    <a:pt x="119" y="61"/>
                    <a:pt x="110" y="61"/>
                    <a:pt x="102" y="62"/>
                  </a:cubicBezTo>
                  <a:cubicBezTo>
                    <a:pt x="110" y="55"/>
                    <a:pt x="119" y="49"/>
                    <a:pt x="127" y="42"/>
                  </a:cubicBezTo>
                  <a:cubicBezTo>
                    <a:pt x="131" y="44"/>
                    <a:pt x="137" y="43"/>
                    <a:pt x="140" y="39"/>
                  </a:cubicBezTo>
                  <a:cubicBezTo>
                    <a:pt x="144" y="33"/>
                    <a:pt x="145" y="27"/>
                    <a:pt x="138" y="23"/>
                  </a:cubicBezTo>
                  <a:cubicBezTo>
                    <a:pt x="134" y="20"/>
                    <a:pt x="128" y="20"/>
                    <a:pt x="124" y="23"/>
                  </a:cubicBezTo>
                  <a:cubicBezTo>
                    <a:pt x="118" y="27"/>
                    <a:pt x="120" y="35"/>
                    <a:pt x="123" y="40"/>
                  </a:cubicBezTo>
                  <a:cubicBezTo>
                    <a:pt x="107" y="51"/>
                    <a:pt x="92" y="63"/>
                    <a:pt x="78" y="76"/>
                  </a:cubicBezTo>
                  <a:cubicBezTo>
                    <a:pt x="84" y="63"/>
                    <a:pt x="85" y="46"/>
                    <a:pt x="82" y="31"/>
                  </a:cubicBezTo>
                  <a:cubicBezTo>
                    <a:pt x="83" y="31"/>
                    <a:pt x="84" y="31"/>
                    <a:pt x="84" y="31"/>
                  </a:cubicBezTo>
                  <a:cubicBezTo>
                    <a:pt x="85" y="31"/>
                    <a:pt x="85" y="31"/>
                    <a:pt x="85" y="31"/>
                  </a:cubicBezTo>
                  <a:cubicBezTo>
                    <a:pt x="92" y="31"/>
                    <a:pt x="98" y="26"/>
                    <a:pt x="98" y="18"/>
                  </a:cubicBezTo>
                  <a:cubicBezTo>
                    <a:pt x="98" y="11"/>
                    <a:pt x="91" y="0"/>
                    <a:pt x="82" y="1"/>
                  </a:cubicBezTo>
                  <a:cubicBezTo>
                    <a:pt x="75" y="2"/>
                    <a:pt x="70" y="9"/>
                    <a:pt x="70" y="16"/>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5" name="Freeform 48"/>
            <p:cNvSpPr>
              <a:spLocks/>
            </p:cNvSpPr>
            <p:nvPr/>
          </p:nvSpPr>
          <p:spPr bwMode="auto">
            <a:xfrm>
              <a:off x="2792442" y="628937"/>
              <a:ext cx="1028700" cy="658813"/>
            </a:xfrm>
            <a:custGeom>
              <a:avLst/>
              <a:gdLst>
                <a:gd name="T0" fmla="*/ 373 w 375"/>
                <a:gd name="T1" fmla="*/ 204 h 239"/>
                <a:gd name="T2" fmla="*/ 372 w 375"/>
                <a:gd name="T3" fmla="*/ 203 h 239"/>
                <a:gd name="T4" fmla="*/ 349 w 375"/>
                <a:gd name="T5" fmla="*/ 152 h 239"/>
                <a:gd name="T6" fmla="*/ 313 w 375"/>
                <a:gd name="T7" fmla="*/ 116 h 239"/>
                <a:gd name="T8" fmla="*/ 235 w 375"/>
                <a:gd name="T9" fmla="*/ 120 h 239"/>
                <a:gd name="T10" fmla="*/ 235 w 375"/>
                <a:gd name="T11" fmla="*/ 121 h 239"/>
                <a:gd name="T12" fmla="*/ 126 w 375"/>
                <a:gd name="T13" fmla="*/ 95 h 239"/>
                <a:gd name="T14" fmla="*/ 92 w 375"/>
                <a:gd name="T15" fmla="*/ 90 h 239"/>
                <a:gd name="T16" fmla="*/ 150 w 375"/>
                <a:gd name="T17" fmla="*/ 54 h 239"/>
                <a:gd name="T18" fmla="*/ 192 w 375"/>
                <a:gd name="T19" fmla="*/ 41 h 239"/>
                <a:gd name="T20" fmla="*/ 192 w 375"/>
                <a:gd name="T21" fmla="*/ 42 h 239"/>
                <a:gd name="T22" fmla="*/ 296 w 375"/>
                <a:gd name="T23" fmla="*/ 59 h 239"/>
                <a:gd name="T24" fmla="*/ 297 w 375"/>
                <a:gd name="T25" fmla="*/ 56 h 239"/>
                <a:gd name="T26" fmla="*/ 296 w 375"/>
                <a:gd name="T27" fmla="*/ 55 h 239"/>
                <a:gd name="T28" fmla="*/ 296 w 375"/>
                <a:gd name="T29" fmla="*/ 55 h 239"/>
                <a:gd name="T30" fmla="*/ 193 w 375"/>
                <a:gd name="T31" fmla="*/ 37 h 239"/>
                <a:gd name="T32" fmla="*/ 144 w 375"/>
                <a:gd name="T33" fmla="*/ 53 h 239"/>
                <a:gd name="T34" fmla="*/ 90 w 375"/>
                <a:gd name="T35" fmla="*/ 90 h 239"/>
                <a:gd name="T36" fmla="*/ 58 w 375"/>
                <a:gd name="T37" fmla="*/ 85 h 239"/>
                <a:gd name="T38" fmla="*/ 0 w 375"/>
                <a:gd name="T39" fmla="*/ 90 h 239"/>
                <a:gd name="T40" fmla="*/ 1 w 375"/>
                <a:gd name="T41" fmla="*/ 92 h 239"/>
                <a:gd name="T42" fmla="*/ 67 w 375"/>
                <a:gd name="T43" fmla="*/ 90 h 239"/>
                <a:gd name="T44" fmla="*/ 88 w 375"/>
                <a:gd name="T45" fmla="*/ 93 h 239"/>
                <a:gd name="T46" fmla="*/ 89 w 375"/>
                <a:gd name="T47" fmla="*/ 93 h 239"/>
                <a:gd name="T48" fmla="*/ 89 w 375"/>
                <a:gd name="T49" fmla="*/ 93 h 239"/>
                <a:gd name="T50" fmla="*/ 131 w 375"/>
                <a:gd name="T51" fmla="*/ 100 h 239"/>
                <a:gd name="T52" fmla="*/ 161 w 375"/>
                <a:gd name="T53" fmla="*/ 127 h 239"/>
                <a:gd name="T54" fmla="*/ 166 w 375"/>
                <a:gd name="T55" fmla="*/ 133 h 239"/>
                <a:gd name="T56" fmla="*/ 166 w 375"/>
                <a:gd name="T57" fmla="*/ 133 h 239"/>
                <a:gd name="T58" fmla="*/ 190 w 375"/>
                <a:gd name="T59" fmla="*/ 189 h 239"/>
                <a:gd name="T60" fmla="*/ 217 w 375"/>
                <a:gd name="T61" fmla="*/ 213 h 239"/>
                <a:gd name="T62" fmla="*/ 240 w 375"/>
                <a:gd name="T63" fmla="*/ 238 h 239"/>
                <a:gd name="T64" fmla="*/ 242 w 375"/>
                <a:gd name="T65" fmla="*/ 237 h 239"/>
                <a:gd name="T66" fmla="*/ 241 w 375"/>
                <a:gd name="T67" fmla="*/ 234 h 239"/>
                <a:gd name="T68" fmla="*/ 170 w 375"/>
                <a:gd name="T69" fmla="*/ 132 h 239"/>
                <a:gd name="T70" fmla="*/ 162 w 375"/>
                <a:gd name="T71" fmla="*/ 122 h 239"/>
                <a:gd name="T72" fmla="*/ 136 w 375"/>
                <a:gd name="T73" fmla="*/ 101 h 239"/>
                <a:gd name="T74" fmla="*/ 211 w 375"/>
                <a:gd name="T75" fmla="*/ 118 h 239"/>
                <a:gd name="T76" fmla="*/ 235 w 375"/>
                <a:gd name="T77" fmla="*/ 126 h 239"/>
                <a:gd name="T78" fmla="*/ 290 w 375"/>
                <a:gd name="T79" fmla="*/ 175 h 239"/>
                <a:gd name="T80" fmla="*/ 330 w 375"/>
                <a:gd name="T81" fmla="*/ 189 h 239"/>
                <a:gd name="T82" fmla="*/ 372 w 375"/>
                <a:gd name="T83" fmla="*/ 207 h 239"/>
                <a:gd name="T84" fmla="*/ 373 w 375"/>
                <a:gd name="T85" fmla="*/ 204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5" h="239">
                  <a:moveTo>
                    <a:pt x="373" y="204"/>
                  </a:moveTo>
                  <a:cubicBezTo>
                    <a:pt x="373" y="204"/>
                    <a:pt x="372" y="204"/>
                    <a:pt x="372" y="203"/>
                  </a:cubicBezTo>
                  <a:cubicBezTo>
                    <a:pt x="369" y="185"/>
                    <a:pt x="359" y="167"/>
                    <a:pt x="349" y="152"/>
                  </a:cubicBezTo>
                  <a:cubicBezTo>
                    <a:pt x="340" y="138"/>
                    <a:pt x="328" y="124"/>
                    <a:pt x="313" y="116"/>
                  </a:cubicBezTo>
                  <a:cubicBezTo>
                    <a:pt x="291" y="106"/>
                    <a:pt x="252" y="98"/>
                    <a:pt x="235" y="120"/>
                  </a:cubicBezTo>
                  <a:cubicBezTo>
                    <a:pt x="235" y="121"/>
                    <a:pt x="235" y="121"/>
                    <a:pt x="235" y="121"/>
                  </a:cubicBezTo>
                  <a:cubicBezTo>
                    <a:pt x="199" y="109"/>
                    <a:pt x="162" y="101"/>
                    <a:pt x="126" y="95"/>
                  </a:cubicBezTo>
                  <a:cubicBezTo>
                    <a:pt x="115" y="94"/>
                    <a:pt x="103" y="92"/>
                    <a:pt x="92" y="90"/>
                  </a:cubicBezTo>
                  <a:cubicBezTo>
                    <a:pt x="106" y="72"/>
                    <a:pt x="129" y="62"/>
                    <a:pt x="150" y="54"/>
                  </a:cubicBezTo>
                  <a:cubicBezTo>
                    <a:pt x="163" y="49"/>
                    <a:pt x="177" y="44"/>
                    <a:pt x="192" y="41"/>
                  </a:cubicBezTo>
                  <a:cubicBezTo>
                    <a:pt x="192" y="41"/>
                    <a:pt x="192" y="42"/>
                    <a:pt x="192" y="42"/>
                  </a:cubicBezTo>
                  <a:cubicBezTo>
                    <a:pt x="217" y="73"/>
                    <a:pt x="262" y="56"/>
                    <a:pt x="296" y="59"/>
                  </a:cubicBezTo>
                  <a:cubicBezTo>
                    <a:pt x="298" y="59"/>
                    <a:pt x="298" y="56"/>
                    <a:pt x="297" y="56"/>
                  </a:cubicBezTo>
                  <a:cubicBezTo>
                    <a:pt x="296" y="56"/>
                    <a:pt x="296" y="55"/>
                    <a:pt x="296" y="55"/>
                  </a:cubicBezTo>
                  <a:cubicBezTo>
                    <a:pt x="296" y="55"/>
                    <a:pt x="296" y="55"/>
                    <a:pt x="296" y="55"/>
                  </a:cubicBezTo>
                  <a:cubicBezTo>
                    <a:pt x="285" y="17"/>
                    <a:pt x="214" y="0"/>
                    <a:pt x="193" y="37"/>
                  </a:cubicBezTo>
                  <a:cubicBezTo>
                    <a:pt x="176" y="40"/>
                    <a:pt x="159" y="46"/>
                    <a:pt x="144" y="53"/>
                  </a:cubicBezTo>
                  <a:cubicBezTo>
                    <a:pt x="125" y="60"/>
                    <a:pt x="100" y="71"/>
                    <a:pt x="90" y="90"/>
                  </a:cubicBezTo>
                  <a:cubicBezTo>
                    <a:pt x="79" y="88"/>
                    <a:pt x="69" y="86"/>
                    <a:pt x="58" y="85"/>
                  </a:cubicBezTo>
                  <a:cubicBezTo>
                    <a:pt x="40" y="83"/>
                    <a:pt x="16" y="80"/>
                    <a:pt x="0" y="90"/>
                  </a:cubicBezTo>
                  <a:cubicBezTo>
                    <a:pt x="0" y="91"/>
                    <a:pt x="0" y="92"/>
                    <a:pt x="1" y="92"/>
                  </a:cubicBezTo>
                  <a:cubicBezTo>
                    <a:pt x="23" y="85"/>
                    <a:pt x="44" y="86"/>
                    <a:pt x="67" y="90"/>
                  </a:cubicBezTo>
                  <a:cubicBezTo>
                    <a:pt x="74" y="91"/>
                    <a:pt x="81" y="92"/>
                    <a:pt x="88" y="93"/>
                  </a:cubicBezTo>
                  <a:cubicBezTo>
                    <a:pt x="88" y="94"/>
                    <a:pt x="89" y="94"/>
                    <a:pt x="89" y="93"/>
                  </a:cubicBezTo>
                  <a:cubicBezTo>
                    <a:pt x="89" y="93"/>
                    <a:pt x="89" y="93"/>
                    <a:pt x="89" y="93"/>
                  </a:cubicBezTo>
                  <a:cubicBezTo>
                    <a:pt x="103" y="95"/>
                    <a:pt x="117" y="98"/>
                    <a:pt x="131" y="100"/>
                  </a:cubicBezTo>
                  <a:cubicBezTo>
                    <a:pt x="142" y="108"/>
                    <a:pt x="152" y="117"/>
                    <a:pt x="161" y="127"/>
                  </a:cubicBezTo>
                  <a:cubicBezTo>
                    <a:pt x="163" y="129"/>
                    <a:pt x="165" y="131"/>
                    <a:pt x="166" y="133"/>
                  </a:cubicBezTo>
                  <a:cubicBezTo>
                    <a:pt x="166" y="133"/>
                    <a:pt x="166" y="133"/>
                    <a:pt x="166" y="133"/>
                  </a:cubicBezTo>
                  <a:cubicBezTo>
                    <a:pt x="163" y="155"/>
                    <a:pt x="175" y="174"/>
                    <a:pt x="190" y="189"/>
                  </a:cubicBezTo>
                  <a:cubicBezTo>
                    <a:pt x="199" y="197"/>
                    <a:pt x="208" y="205"/>
                    <a:pt x="217" y="213"/>
                  </a:cubicBezTo>
                  <a:cubicBezTo>
                    <a:pt x="226" y="221"/>
                    <a:pt x="233" y="230"/>
                    <a:pt x="240" y="238"/>
                  </a:cubicBezTo>
                  <a:cubicBezTo>
                    <a:pt x="241" y="239"/>
                    <a:pt x="243" y="238"/>
                    <a:pt x="242" y="237"/>
                  </a:cubicBezTo>
                  <a:cubicBezTo>
                    <a:pt x="242" y="236"/>
                    <a:pt x="241" y="235"/>
                    <a:pt x="241" y="234"/>
                  </a:cubicBezTo>
                  <a:cubicBezTo>
                    <a:pt x="232" y="195"/>
                    <a:pt x="226" y="122"/>
                    <a:pt x="170" y="132"/>
                  </a:cubicBezTo>
                  <a:cubicBezTo>
                    <a:pt x="167" y="128"/>
                    <a:pt x="165" y="125"/>
                    <a:pt x="162" y="122"/>
                  </a:cubicBezTo>
                  <a:cubicBezTo>
                    <a:pt x="155" y="115"/>
                    <a:pt x="146" y="106"/>
                    <a:pt x="136" y="101"/>
                  </a:cubicBezTo>
                  <a:cubicBezTo>
                    <a:pt x="161" y="105"/>
                    <a:pt x="186" y="111"/>
                    <a:pt x="211" y="118"/>
                  </a:cubicBezTo>
                  <a:cubicBezTo>
                    <a:pt x="219" y="120"/>
                    <a:pt x="227" y="123"/>
                    <a:pt x="235" y="126"/>
                  </a:cubicBezTo>
                  <a:cubicBezTo>
                    <a:pt x="249" y="147"/>
                    <a:pt x="267" y="165"/>
                    <a:pt x="290" y="175"/>
                  </a:cubicBezTo>
                  <a:cubicBezTo>
                    <a:pt x="303" y="181"/>
                    <a:pt x="317" y="185"/>
                    <a:pt x="330" y="189"/>
                  </a:cubicBezTo>
                  <a:cubicBezTo>
                    <a:pt x="345" y="194"/>
                    <a:pt x="358" y="200"/>
                    <a:pt x="372" y="207"/>
                  </a:cubicBezTo>
                  <a:cubicBezTo>
                    <a:pt x="374" y="207"/>
                    <a:pt x="375" y="205"/>
                    <a:pt x="373" y="204"/>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6" name="Freeform 49"/>
            <p:cNvSpPr>
              <a:spLocks/>
            </p:cNvSpPr>
            <p:nvPr/>
          </p:nvSpPr>
          <p:spPr bwMode="auto">
            <a:xfrm>
              <a:off x="3554442" y="470187"/>
              <a:ext cx="301625" cy="300038"/>
            </a:xfrm>
            <a:custGeom>
              <a:avLst/>
              <a:gdLst>
                <a:gd name="T0" fmla="*/ 63 w 110"/>
                <a:gd name="T1" fmla="*/ 38 h 109"/>
                <a:gd name="T2" fmla="*/ 0 w 110"/>
                <a:gd name="T3" fmla="*/ 5 h 109"/>
                <a:gd name="T4" fmla="*/ 0 w 110"/>
                <a:gd name="T5" fmla="*/ 5 h 109"/>
                <a:gd name="T6" fmla="*/ 64 w 110"/>
                <a:gd name="T7" fmla="*/ 45 h 109"/>
                <a:gd name="T8" fmla="*/ 106 w 110"/>
                <a:gd name="T9" fmla="*/ 107 h 109"/>
                <a:gd name="T10" fmla="*/ 109 w 110"/>
                <a:gd name="T11" fmla="*/ 105 h 109"/>
                <a:gd name="T12" fmla="*/ 63 w 110"/>
                <a:gd name="T13" fmla="*/ 38 h 109"/>
              </a:gdLst>
              <a:ahLst/>
              <a:cxnLst>
                <a:cxn ang="0">
                  <a:pos x="T0" y="T1"/>
                </a:cxn>
                <a:cxn ang="0">
                  <a:pos x="T2" y="T3"/>
                </a:cxn>
                <a:cxn ang="0">
                  <a:pos x="T4" y="T5"/>
                </a:cxn>
                <a:cxn ang="0">
                  <a:pos x="T6" y="T7"/>
                </a:cxn>
                <a:cxn ang="0">
                  <a:pos x="T8" y="T9"/>
                </a:cxn>
                <a:cxn ang="0">
                  <a:pos x="T10" y="T11"/>
                </a:cxn>
                <a:cxn ang="0">
                  <a:pos x="T12" y="T13"/>
                </a:cxn>
              </a:cxnLst>
              <a:rect l="0" t="0" r="r" b="b"/>
              <a:pathLst>
                <a:path w="110" h="109">
                  <a:moveTo>
                    <a:pt x="63" y="38"/>
                  </a:moveTo>
                  <a:cubicBezTo>
                    <a:pt x="47" y="21"/>
                    <a:pt x="25" y="0"/>
                    <a:pt x="0" y="5"/>
                  </a:cubicBezTo>
                  <a:cubicBezTo>
                    <a:pt x="0" y="5"/>
                    <a:pt x="0" y="5"/>
                    <a:pt x="0" y="5"/>
                  </a:cubicBezTo>
                  <a:cubicBezTo>
                    <a:pt x="27" y="7"/>
                    <a:pt x="47" y="25"/>
                    <a:pt x="64" y="45"/>
                  </a:cubicBezTo>
                  <a:cubicBezTo>
                    <a:pt x="80" y="64"/>
                    <a:pt x="93" y="85"/>
                    <a:pt x="106" y="107"/>
                  </a:cubicBezTo>
                  <a:cubicBezTo>
                    <a:pt x="107" y="109"/>
                    <a:pt x="110" y="107"/>
                    <a:pt x="109" y="105"/>
                  </a:cubicBezTo>
                  <a:cubicBezTo>
                    <a:pt x="96" y="82"/>
                    <a:pt x="81" y="59"/>
                    <a:pt x="63" y="38"/>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7" name="Freeform 50"/>
            <p:cNvSpPr>
              <a:spLocks/>
            </p:cNvSpPr>
            <p:nvPr/>
          </p:nvSpPr>
          <p:spPr bwMode="auto">
            <a:xfrm>
              <a:off x="3795742" y="752763"/>
              <a:ext cx="211138" cy="212725"/>
            </a:xfrm>
            <a:custGeom>
              <a:avLst/>
              <a:gdLst>
                <a:gd name="T0" fmla="*/ 20 w 77"/>
                <a:gd name="T1" fmla="*/ 0 h 77"/>
                <a:gd name="T2" fmla="*/ 18 w 77"/>
                <a:gd name="T3" fmla="*/ 0 h 77"/>
                <a:gd name="T4" fmla="*/ 17 w 77"/>
                <a:gd name="T5" fmla="*/ 3 h 77"/>
                <a:gd name="T6" fmla="*/ 11 w 77"/>
                <a:gd name="T7" fmla="*/ 69 h 77"/>
                <a:gd name="T8" fmla="*/ 24 w 77"/>
                <a:gd name="T9" fmla="*/ 76 h 77"/>
                <a:gd name="T10" fmla="*/ 31 w 77"/>
                <a:gd name="T11" fmla="*/ 61 h 77"/>
                <a:gd name="T12" fmla="*/ 48 w 77"/>
                <a:gd name="T13" fmla="*/ 74 h 77"/>
                <a:gd name="T14" fmla="*/ 50 w 77"/>
                <a:gd name="T15" fmla="*/ 73 h 77"/>
                <a:gd name="T16" fmla="*/ 53 w 77"/>
                <a:gd name="T17" fmla="*/ 52 h 77"/>
                <a:gd name="T18" fmla="*/ 69 w 77"/>
                <a:gd name="T19" fmla="*/ 57 h 77"/>
                <a:gd name="T20" fmla="*/ 76 w 77"/>
                <a:gd name="T21" fmla="*/ 41 h 77"/>
                <a:gd name="T22" fmla="*/ 20 w 77"/>
                <a:gd name="T2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77">
                  <a:moveTo>
                    <a:pt x="20" y="0"/>
                  </a:moveTo>
                  <a:cubicBezTo>
                    <a:pt x="19" y="0"/>
                    <a:pt x="19" y="0"/>
                    <a:pt x="18" y="0"/>
                  </a:cubicBezTo>
                  <a:cubicBezTo>
                    <a:pt x="17" y="1"/>
                    <a:pt x="16" y="2"/>
                    <a:pt x="17" y="3"/>
                  </a:cubicBezTo>
                  <a:cubicBezTo>
                    <a:pt x="8" y="23"/>
                    <a:pt x="0" y="49"/>
                    <a:pt x="11" y="69"/>
                  </a:cubicBezTo>
                  <a:cubicBezTo>
                    <a:pt x="14" y="74"/>
                    <a:pt x="19" y="77"/>
                    <a:pt x="24" y="76"/>
                  </a:cubicBezTo>
                  <a:cubicBezTo>
                    <a:pt x="30" y="74"/>
                    <a:pt x="31" y="67"/>
                    <a:pt x="31" y="61"/>
                  </a:cubicBezTo>
                  <a:cubicBezTo>
                    <a:pt x="35" y="67"/>
                    <a:pt x="41" y="72"/>
                    <a:pt x="48" y="74"/>
                  </a:cubicBezTo>
                  <a:cubicBezTo>
                    <a:pt x="49" y="75"/>
                    <a:pt x="50" y="74"/>
                    <a:pt x="50" y="73"/>
                  </a:cubicBezTo>
                  <a:cubicBezTo>
                    <a:pt x="53" y="66"/>
                    <a:pt x="54" y="59"/>
                    <a:pt x="53" y="52"/>
                  </a:cubicBezTo>
                  <a:cubicBezTo>
                    <a:pt x="58" y="56"/>
                    <a:pt x="63" y="59"/>
                    <a:pt x="69" y="57"/>
                  </a:cubicBezTo>
                  <a:cubicBezTo>
                    <a:pt x="76" y="55"/>
                    <a:pt x="77" y="46"/>
                    <a:pt x="76" y="41"/>
                  </a:cubicBezTo>
                  <a:cubicBezTo>
                    <a:pt x="74" y="14"/>
                    <a:pt x="41" y="4"/>
                    <a:pt x="20" y="0"/>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8" name="Freeform 65"/>
            <p:cNvSpPr>
              <a:spLocks/>
            </p:cNvSpPr>
            <p:nvPr/>
          </p:nvSpPr>
          <p:spPr bwMode="auto">
            <a:xfrm>
              <a:off x="-142846" y="-69563"/>
              <a:ext cx="457200" cy="561975"/>
            </a:xfrm>
            <a:custGeom>
              <a:avLst/>
              <a:gdLst>
                <a:gd name="T0" fmla="*/ 164 w 167"/>
                <a:gd name="T1" fmla="*/ 42 h 204"/>
                <a:gd name="T2" fmla="*/ 141 w 167"/>
                <a:gd name="T3" fmla="*/ 36 h 204"/>
                <a:gd name="T4" fmla="*/ 136 w 167"/>
                <a:gd name="T5" fmla="*/ 54 h 204"/>
                <a:gd name="T6" fmla="*/ 137 w 167"/>
                <a:gd name="T7" fmla="*/ 55 h 204"/>
                <a:gd name="T8" fmla="*/ 138 w 167"/>
                <a:gd name="T9" fmla="*/ 56 h 204"/>
                <a:gd name="T10" fmla="*/ 101 w 167"/>
                <a:gd name="T11" fmla="*/ 82 h 204"/>
                <a:gd name="T12" fmla="*/ 110 w 167"/>
                <a:gd name="T13" fmla="*/ 26 h 204"/>
                <a:gd name="T14" fmla="*/ 124 w 167"/>
                <a:gd name="T15" fmla="*/ 16 h 204"/>
                <a:gd name="T16" fmla="*/ 118 w 167"/>
                <a:gd name="T17" fmla="*/ 3 h 204"/>
                <a:gd name="T18" fmla="*/ 103 w 167"/>
                <a:gd name="T19" fmla="*/ 10 h 204"/>
                <a:gd name="T20" fmla="*/ 106 w 167"/>
                <a:gd name="T21" fmla="*/ 23 h 204"/>
                <a:gd name="T22" fmla="*/ 102 w 167"/>
                <a:gd name="T23" fmla="*/ 54 h 204"/>
                <a:gd name="T24" fmla="*/ 88 w 167"/>
                <a:gd name="T25" fmla="*/ 33 h 204"/>
                <a:gd name="T26" fmla="*/ 87 w 167"/>
                <a:gd name="T27" fmla="*/ 19 h 204"/>
                <a:gd name="T28" fmla="*/ 74 w 167"/>
                <a:gd name="T29" fmla="*/ 14 h 204"/>
                <a:gd name="T30" fmla="*/ 69 w 167"/>
                <a:gd name="T31" fmla="*/ 30 h 204"/>
                <a:gd name="T32" fmla="*/ 85 w 167"/>
                <a:gd name="T33" fmla="*/ 37 h 204"/>
                <a:gd name="T34" fmla="*/ 85 w 167"/>
                <a:gd name="T35" fmla="*/ 36 h 204"/>
                <a:gd name="T36" fmla="*/ 101 w 167"/>
                <a:gd name="T37" fmla="*/ 58 h 204"/>
                <a:gd name="T38" fmla="*/ 87 w 167"/>
                <a:gd name="T39" fmla="*/ 114 h 204"/>
                <a:gd name="T40" fmla="*/ 57 w 167"/>
                <a:gd name="T41" fmla="*/ 63 h 204"/>
                <a:gd name="T42" fmla="*/ 55 w 167"/>
                <a:gd name="T43" fmla="*/ 47 h 204"/>
                <a:gd name="T44" fmla="*/ 37 w 167"/>
                <a:gd name="T45" fmla="*/ 48 h 204"/>
                <a:gd name="T46" fmla="*/ 36 w 167"/>
                <a:gd name="T47" fmla="*/ 67 h 204"/>
                <a:gd name="T48" fmla="*/ 51 w 167"/>
                <a:gd name="T49" fmla="*/ 68 h 204"/>
                <a:gd name="T50" fmla="*/ 54 w 167"/>
                <a:gd name="T51" fmla="*/ 68 h 204"/>
                <a:gd name="T52" fmla="*/ 55 w 167"/>
                <a:gd name="T53" fmla="*/ 67 h 204"/>
                <a:gd name="T54" fmla="*/ 85 w 167"/>
                <a:gd name="T55" fmla="*/ 118 h 204"/>
                <a:gd name="T56" fmla="*/ 58 w 167"/>
                <a:gd name="T57" fmla="*/ 174 h 204"/>
                <a:gd name="T58" fmla="*/ 27 w 167"/>
                <a:gd name="T59" fmla="*/ 114 h 204"/>
                <a:gd name="T60" fmla="*/ 22 w 167"/>
                <a:gd name="T61" fmla="*/ 97 h 204"/>
                <a:gd name="T62" fmla="*/ 5 w 167"/>
                <a:gd name="T63" fmla="*/ 100 h 204"/>
                <a:gd name="T64" fmla="*/ 9 w 167"/>
                <a:gd name="T65" fmla="*/ 120 h 204"/>
                <a:gd name="T66" fmla="*/ 24 w 167"/>
                <a:gd name="T67" fmla="*/ 118 h 204"/>
                <a:gd name="T68" fmla="*/ 57 w 167"/>
                <a:gd name="T69" fmla="*/ 176 h 204"/>
                <a:gd name="T70" fmla="*/ 43 w 167"/>
                <a:gd name="T71" fmla="*/ 203 h 204"/>
                <a:gd name="T72" fmla="*/ 44 w 167"/>
                <a:gd name="T73" fmla="*/ 204 h 204"/>
                <a:gd name="T74" fmla="*/ 75 w 167"/>
                <a:gd name="T75" fmla="*/ 152 h 204"/>
                <a:gd name="T76" fmla="*/ 102 w 167"/>
                <a:gd name="T77" fmla="*/ 135 h 204"/>
                <a:gd name="T78" fmla="*/ 126 w 167"/>
                <a:gd name="T79" fmla="*/ 128 h 204"/>
                <a:gd name="T80" fmla="*/ 130 w 167"/>
                <a:gd name="T81" fmla="*/ 132 h 204"/>
                <a:gd name="T82" fmla="*/ 131 w 167"/>
                <a:gd name="T83" fmla="*/ 134 h 204"/>
                <a:gd name="T84" fmla="*/ 151 w 167"/>
                <a:gd name="T85" fmla="*/ 125 h 204"/>
                <a:gd name="T86" fmla="*/ 141 w 167"/>
                <a:gd name="T87" fmla="*/ 103 h 204"/>
                <a:gd name="T88" fmla="*/ 121 w 167"/>
                <a:gd name="T89" fmla="*/ 114 h 204"/>
                <a:gd name="T90" fmla="*/ 123 w 167"/>
                <a:gd name="T91" fmla="*/ 123 h 204"/>
                <a:gd name="T92" fmla="*/ 79 w 167"/>
                <a:gd name="T93" fmla="*/ 145 h 204"/>
                <a:gd name="T94" fmla="*/ 99 w 167"/>
                <a:gd name="T95" fmla="*/ 88 h 204"/>
                <a:gd name="T96" fmla="*/ 100 w 167"/>
                <a:gd name="T97" fmla="*/ 88 h 204"/>
                <a:gd name="T98" fmla="*/ 142 w 167"/>
                <a:gd name="T99" fmla="*/ 60 h 204"/>
                <a:gd name="T100" fmla="*/ 157 w 167"/>
                <a:gd name="T101" fmla="*/ 60 h 204"/>
                <a:gd name="T102" fmla="*/ 164 w 167"/>
                <a:gd name="T103" fmla="*/ 4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 h="204">
                  <a:moveTo>
                    <a:pt x="164" y="42"/>
                  </a:moveTo>
                  <a:cubicBezTo>
                    <a:pt x="161" y="33"/>
                    <a:pt x="148" y="33"/>
                    <a:pt x="141" y="36"/>
                  </a:cubicBezTo>
                  <a:cubicBezTo>
                    <a:pt x="135" y="40"/>
                    <a:pt x="133" y="48"/>
                    <a:pt x="136" y="54"/>
                  </a:cubicBezTo>
                  <a:cubicBezTo>
                    <a:pt x="136" y="54"/>
                    <a:pt x="136" y="54"/>
                    <a:pt x="137" y="55"/>
                  </a:cubicBezTo>
                  <a:cubicBezTo>
                    <a:pt x="137" y="55"/>
                    <a:pt x="137" y="56"/>
                    <a:pt x="138" y="56"/>
                  </a:cubicBezTo>
                  <a:cubicBezTo>
                    <a:pt x="124" y="61"/>
                    <a:pt x="110" y="71"/>
                    <a:pt x="101" y="82"/>
                  </a:cubicBezTo>
                  <a:cubicBezTo>
                    <a:pt x="105" y="63"/>
                    <a:pt x="108" y="45"/>
                    <a:pt x="110" y="26"/>
                  </a:cubicBezTo>
                  <a:cubicBezTo>
                    <a:pt x="116" y="25"/>
                    <a:pt x="124" y="23"/>
                    <a:pt x="124" y="16"/>
                  </a:cubicBezTo>
                  <a:cubicBezTo>
                    <a:pt x="125" y="11"/>
                    <a:pt x="122" y="6"/>
                    <a:pt x="118" y="3"/>
                  </a:cubicBezTo>
                  <a:cubicBezTo>
                    <a:pt x="111" y="0"/>
                    <a:pt x="106" y="4"/>
                    <a:pt x="103" y="10"/>
                  </a:cubicBezTo>
                  <a:cubicBezTo>
                    <a:pt x="100" y="15"/>
                    <a:pt x="102" y="20"/>
                    <a:pt x="106" y="23"/>
                  </a:cubicBezTo>
                  <a:cubicBezTo>
                    <a:pt x="105" y="33"/>
                    <a:pt x="103" y="44"/>
                    <a:pt x="102" y="54"/>
                  </a:cubicBezTo>
                  <a:cubicBezTo>
                    <a:pt x="98" y="47"/>
                    <a:pt x="93" y="39"/>
                    <a:pt x="88" y="33"/>
                  </a:cubicBezTo>
                  <a:cubicBezTo>
                    <a:pt x="90" y="29"/>
                    <a:pt x="90" y="23"/>
                    <a:pt x="87" y="19"/>
                  </a:cubicBezTo>
                  <a:cubicBezTo>
                    <a:pt x="84" y="15"/>
                    <a:pt x="79" y="12"/>
                    <a:pt x="74" y="14"/>
                  </a:cubicBezTo>
                  <a:cubicBezTo>
                    <a:pt x="68" y="16"/>
                    <a:pt x="67" y="25"/>
                    <a:pt x="69" y="30"/>
                  </a:cubicBezTo>
                  <a:cubicBezTo>
                    <a:pt x="71" y="36"/>
                    <a:pt x="79" y="39"/>
                    <a:pt x="85" y="37"/>
                  </a:cubicBezTo>
                  <a:cubicBezTo>
                    <a:pt x="85" y="37"/>
                    <a:pt x="85" y="37"/>
                    <a:pt x="85" y="36"/>
                  </a:cubicBezTo>
                  <a:cubicBezTo>
                    <a:pt x="91" y="43"/>
                    <a:pt x="96" y="50"/>
                    <a:pt x="101" y="58"/>
                  </a:cubicBezTo>
                  <a:cubicBezTo>
                    <a:pt x="98" y="77"/>
                    <a:pt x="93" y="96"/>
                    <a:pt x="87" y="114"/>
                  </a:cubicBezTo>
                  <a:cubicBezTo>
                    <a:pt x="84" y="95"/>
                    <a:pt x="71" y="77"/>
                    <a:pt x="57" y="63"/>
                  </a:cubicBezTo>
                  <a:cubicBezTo>
                    <a:pt x="60" y="57"/>
                    <a:pt x="59" y="52"/>
                    <a:pt x="55" y="47"/>
                  </a:cubicBezTo>
                  <a:cubicBezTo>
                    <a:pt x="50" y="43"/>
                    <a:pt x="41" y="43"/>
                    <a:pt x="37" y="48"/>
                  </a:cubicBezTo>
                  <a:cubicBezTo>
                    <a:pt x="32" y="53"/>
                    <a:pt x="29" y="63"/>
                    <a:pt x="36" y="67"/>
                  </a:cubicBezTo>
                  <a:cubicBezTo>
                    <a:pt x="40" y="70"/>
                    <a:pt x="46" y="70"/>
                    <a:pt x="51" y="68"/>
                  </a:cubicBezTo>
                  <a:cubicBezTo>
                    <a:pt x="52" y="69"/>
                    <a:pt x="53" y="69"/>
                    <a:pt x="54" y="68"/>
                  </a:cubicBezTo>
                  <a:cubicBezTo>
                    <a:pt x="54" y="68"/>
                    <a:pt x="54" y="67"/>
                    <a:pt x="55" y="67"/>
                  </a:cubicBezTo>
                  <a:cubicBezTo>
                    <a:pt x="68" y="82"/>
                    <a:pt x="81" y="97"/>
                    <a:pt x="85" y="118"/>
                  </a:cubicBezTo>
                  <a:cubicBezTo>
                    <a:pt x="78" y="138"/>
                    <a:pt x="68" y="156"/>
                    <a:pt x="58" y="174"/>
                  </a:cubicBezTo>
                  <a:cubicBezTo>
                    <a:pt x="56" y="153"/>
                    <a:pt x="42" y="130"/>
                    <a:pt x="27" y="114"/>
                  </a:cubicBezTo>
                  <a:cubicBezTo>
                    <a:pt x="30" y="108"/>
                    <a:pt x="27" y="100"/>
                    <a:pt x="22" y="97"/>
                  </a:cubicBezTo>
                  <a:cubicBezTo>
                    <a:pt x="16" y="94"/>
                    <a:pt x="9" y="96"/>
                    <a:pt x="5" y="100"/>
                  </a:cubicBezTo>
                  <a:cubicBezTo>
                    <a:pt x="0" y="106"/>
                    <a:pt x="3" y="115"/>
                    <a:pt x="9" y="120"/>
                  </a:cubicBezTo>
                  <a:cubicBezTo>
                    <a:pt x="14" y="124"/>
                    <a:pt x="21" y="123"/>
                    <a:pt x="24" y="118"/>
                  </a:cubicBezTo>
                  <a:cubicBezTo>
                    <a:pt x="37" y="137"/>
                    <a:pt x="52" y="153"/>
                    <a:pt x="57" y="176"/>
                  </a:cubicBezTo>
                  <a:cubicBezTo>
                    <a:pt x="52" y="185"/>
                    <a:pt x="47" y="194"/>
                    <a:pt x="43" y="203"/>
                  </a:cubicBezTo>
                  <a:cubicBezTo>
                    <a:pt x="42" y="204"/>
                    <a:pt x="43" y="204"/>
                    <a:pt x="44" y="204"/>
                  </a:cubicBezTo>
                  <a:cubicBezTo>
                    <a:pt x="56" y="188"/>
                    <a:pt x="66" y="170"/>
                    <a:pt x="75" y="152"/>
                  </a:cubicBezTo>
                  <a:cubicBezTo>
                    <a:pt x="84" y="145"/>
                    <a:pt x="92" y="139"/>
                    <a:pt x="102" y="135"/>
                  </a:cubicBezTo>
                  <a:cubicBezTo>
                    <a:pt x="110" y="132"/>
                    <a:pt x="118" y="131"/>
                    <a:pt x="126" y="128"/>
                  </a:cubicBezTo>
                  <a:cubicBezTo>
                    <a:pt x="127" y="130"/>
                    <a:pt x="129" y="131"/>
                    <a:pt x="130" y="132"/>
                  </a:cubicBezTo>
                  <a:cubicBezTo>
                    <a:pt x="130" y="133"/>
                    <a:pt x="130" y="133"/>
                    <a:pt x="131" y="134"/>
                  </a:cubicBezTo>
                  <a:cubicBezTo>
                    <a:pt x="139" y="138"/>
                    <a:pt x="149" y="135"/>
                    <a:pt x="151" y="125"/>
                  </a:cubicBezTo>
                  <a:cubicBezTo>
                    <a:pt x="152" y="117"/>
                    <a:pt x="148" y="107"/>
                    <a:pt x="141" y="103"/>
                  </a:cubicBezTo>
                  <a:cubicBezTo>
                    <a:pt x="133" y="99"/>
                    <a:pt x="121" y="104"/>
                    <a:pt x="121" y="114"/>
                  </a:cubicBezTo>
                  <a:cubicBezTo>
                    <a:pt x="121" y="117"/>
                    <a:pt x="122" y="120"/>
                    <a:pt x="123" y="123"/>
                  </a:cubicBezTo>
                  <a:cubicBezTo>
                    <a:pt x="108" y="126"/>
                    <a:pt x="90" y="134"/>
                    <a:pt x="79" y="145"/>
                  </a:cubicBezTo>
                  <a:cubicBezTo>
                    <a:pt x="87" y="127"/>
                    <a:pt x="94" y="107"/>
                    <a:pt x="99" y="88"/>
                  </a:cubicBezTo>
                  <a:cubicBezTo>
                    <a:pt x="99" y="88"/>
                    <a:pt x="100" y="88"/>
                    <a:pt x="100" y="88"/>
                  </a:cubicBezTo>
                  <a:cubicBezTo>
                    <a:pt x="112" y="74"/>
                    <a:pt x="126" y="68"/>
                    <a:pt x="142" y="60"/>
                  </a:cubicBezTo>
                  <a:cubicBezTo>
                    <a:pt x="146" y="63"/>
                    <a:pt x="152" y="63"/>
                    <a:pt x="157" y="60"/>
                  </a:cubicBezTo>
                  <a:cubicBezTo>
                    <a:pt x="163" y="56"/>
                    <a:pt x="167" y="48"/>
                    <a:pt x="164" y="42"/>
                  </a:cubicBezTo>
                  <a:close/>
                </a:path>
              </a:pathLst>
            </a:custGeom>
            <a:solidFill>
              <a:srgbClr val="21B3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任意多边形 38"/>
            <p:cNvSpPr>
              <a:spLocks/>
            </p:cNvSpPr>
            <p:nvPr/>
          </p:nvSpPr>
          <p:spPr bwMode="auto">
            <a:xfrm>
              <a:off x="-26273" y="434082"/>
              <a:ext cx="4349824" cy="682425"/>
            </a:xfrm>
            <a:custGeom>
              <a:avLst/>
              <a:gdLst>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404883 w 4404883"/>
                <a:gd name="connsiteY12" fmla="*/ 226059 h 682425"/>
                <a:gd name="connsiteX13" fmla="*/ 4330039 w 4404883"/>
                <a:gd name="connsiteY13" fmla="*/ 184157 h 682425"/>
                <a:gd name="connsiteX14" fmla="*/ 4137803 w 4404883"/>
                <a:gd name="connsiteY14" fmla="*/ 101755 h 682425"/>
                <a:gd name="connsiteX15" fmla="*/ 3688325 w 4404883"/>
                <a:gd name="connsiteY15" fmla="*/ 43953 h 682425"/>
                <a:gd name="connsiteX16" fmla="*/ 3214181 w 4404883"/>
                <a:gd name="connsiteY16" fmla="*/ 184329 h 682425"/>
                <a:gd name="connsiteX17" fmla="*/ 2575593 w 4404883"/>
                <a:gd name="connsiteY17" fmla="*/ 583437 h 682425"/>
                <a:gd name="connsiteX18" fmla="*/ 1890413 w 4404883"/>
                <a:gd name="connsiteY18" fmla="*/ 643992 h 682425"/>
                <a:gd name="connsiteX19" fmla="*/ 1016123 w 4404883"/>
                <a:gd name="connsiteY19" fmla="*/ 143042 h 682425"/>
                <a:gd name="connsiteX20" fmla="*/ 769458 w 4404883"/>
                <a:gd name="connsiteY20" fmla="*/ 38448 h 682425"/>
                <a:gd name="connsiteX21" fmla="*/ 506348 w 4404883"/>
                <a:gd name="connsiteY21" fmla="*/ 13676 h 682425"/>
                <a:gd name="connsiteX22" fmla="*/ 2056 w 4404883"/>
                <a:gd name="connsiteY22" fmla="*/ 54963 h 682425"/>
                <a:gd name="connsiteX23" fmla="*/ 2056 w 4404883"/>
                <a:gd name="connsiteY23" fmla="*/ 49458 h 682425"/>
                <a:gd name="connsiteX24" fmla="*/ 4797 w 4404883"/>
                <a:gd name="connsiteY24" fmla="*/ 49458 h 682425"/>
                <a:gd name="connsiteX25" fmla="*/ 21241 w 4404883"/>
                <a:gd name="connsiteY25" fmla="*/ 49458 h 682425"/>
                <a:gd name="connsiteX26" fmla="*/ 385757 w 4404883"/>
                <a:gd name="connsiteY26" fmla="*/ 10923 h 682425"/>
                <a:gd name="connsiteX27" fmla="*/ 393979 w 4404883"/>
                <a:gd name="connsiteY27" fmla="*/ 10923 h 682425"/>
                <a:gd name="connsiteX28" fmla="*/ 605014 w 4404883"/>
                <a:gd name="connsiteY28" fmla="*/ 946 h 682425"/>
                <a:gd name="connsiteX0" fmla="*/ 605014 w 4404883"/>
                <a:gd name="connsiteY0" fmla="*/ 946 h 682425"/>
                <a:gd name="connsiteX1" fmla="*/ 816050 w 4404883"/>
                <a:gd name="connsiteY1" fmla="*/ 38448 h 682425"/>
                <a:gd name="connsiteX2" fmla="*/ 1177825 w 4404883"/>
                <a:gd name="connsiteY2" fmla="*/ 225616 h 682425"/>
                <a:gd name="connsiteX3" fmla="*/ 1520415 w 4404883"/>
                <a:gd name="connsiteY3" fmla="*/ 448566 h 682425"/>
                <a:gd name="connsiteX4" fmla="*/ 1986338 w 4404883"/>
                <a:gd name="connsiteY4" fmla="*/ 652249 h 682425"/>
                <a:gd name="connsiteX5" fmla="*/ 2427594 w 4404883"/>
                <a:gd name="connsiteY5" fmla="*/ 624724 h 682425"/>
                <a:gd name="connsiteX6" fmla="*/ 3214181 w 4404883"/>
                <a:gd name="connsiteY6" fmla="*/ 173319 h 682425"/>
                <a:gd name="connsiteX7" fmla="*/ 3216921 w 4404883"/>
                <a:gd name="connsiteY7" fmla="*/ 170567 h 682425"/>
                <a:gd name="connsiteX8" fmla="*/ 3348476 w 4404883"/>
                <a:gd name="connsiteY8" fmla="*/ 104507 h 682425"/>
                <a:gd name="connsiteX9" fmla="*/ 3918546 w 4404883"/>
                <a:gd name="connsiteY9" fmla="*/ 38448 h 682425"/>
                <a:gd name="connsiteX10" fmla="*/ 4349824 w 4404883"/>
                <a:gd name="connsiteY10" fmla="*/ 178566 h 682425"/>
                <a:gd name="connsiteX11" fmla="*/ 4404883 w 4404883"/>
                <a:gd name="connsiteY11" fmla="*/ 209367 h 682425"/>
                <a:gd name="connsiteX12" fmla="*/ 4330039 w 4404883"/>
                <a:gd name="connsiteY12" fmla="*/ 184157 h 682425"/>
                <a:gd name="connsiteX13" fmla="*/ 4137803 w 4404883"/>
                <a:gd name="connsiteY13" fmla="*/ 101755 h 682425"/>
                <a:gd name="connsiteX14" fmla="*/ 3688325 w 4404883"/>
                <a:gd name="connsiteY14" fmla="*/ 43953 h 682425"/>
                <a:gd name="connsiteX15" fmla="*/ 3214181 w 4404883"/>
                <a:gd name="connsiteY15" fmla="*/ 184329 h 682425"/>
                <a:gd name="connsiteX16" fmla="*/ 2575593 w 4404883"/>
                <a:gd name="connsiteY16" fmla="*/ 583437 h 682425"/>
                <a:gd name="connsiteX17" fmla="*/ 1890413 w 4404883"/>
                <a:gd name="connsiteY17" fmla="*/ 643992 h 682425"/>
                <a:gd name="connsiteX18" fmla="*/ 1016123 w 4404883"/>
                <a:gd name="connsiteY18" fmla="*/ 143042 h 682425"/>
                <a:gd name="connsiteX19" fmla="*/ 769458 w 4404883"/>
                <a:gd name="connsiteY19" fmla="*/ 38448 h 682425"/>
                <a:gd name="connsiteX20" fmla="*/ 506348 w 4404883"/>
                <a:gd name="connsiteY20" fmla="*/ 13676 h 682425"/>
                <a:gd name="connsiteX21" fmla="*/ 2056 w 4404883"/>
                <a:gd name="connsiteY21" fmla="*/ 54963 h 682425"/>
                <a:gd name="connsiteX22" fmla="*/ 2056 w 4404883"/>
                <a:gd name="connsiteY22" fmla="*/ 49458 h 682425"/>
                <a:gd name="connsiteX23" fmla="*/ 4797 w 4404883"/>
                <a:gd name="connsiteY23" fmla="*/ 49458 h 682425"/>
                <a:gd name="connsiteX24" fmla="*/ 21241 w 4404883"/>
                <a:gd name="connsiteY24" fmla="*/ 49458 h 682425"/>
                <a:gd name="connsiteX25" fmla="*/ 385757 w 4404883"/>
                <a:gd name="connsiteY25" fmla="*/ 10923 h 682425"/>
                <a:gd name="connsiteX26" fmla="*/ 393979 w 4404883"/>
                <a:gd name="connsiteY26" fmla="*/ 10923 h 682425"/>
                <a:gd name="connsiteX27" fmla="*/ 605014 w 4404883"/>
                <a:gd name="connsiteY27" fmla="*/ 946 h 682425"/>
                <a:gd name="connsiteX0" fmla="*/ 605014 w 4349824"/>
                <a:gd name="connsiteY0" fmla="*/ 946 h 682425"/>
                <a:gd name="connsiteX1" fmla="*/ 816050 w 4349824"/>
                <a:gd name="connsiteY1" fmla="*/ 38448 h 682425"/>
                <a:gd name="connsiteX2" fmla="*/ 1177825 w 4349824"/>
                <a:gd name="connsiteY2" fmla="*/ 225616 h 682425"/>
                <a:gd name="connsiteX3" fmla="*/ 1520415 w 4349824"/>
                <a:gd name="connsiteY3" fmla="*/ 448566 h 682425"/>
                <a:gd name="connsiteX4" fmla="*/ 1986338 w 4349824"/>
                <a:gd name="connsiteY4" fmla="*/ 652249 h 682425"/>
                <a:gd name="connsiteX5" fmla="*/ 2427594 w 4349824"/>
                <a:gd name="connsiteY5" fmla="*/ 624724 h 682425"/>
                <a:gd name="connsiteX6" fmla="*/ 3214181 w 4349824"/>
                <a:gd name="connsiteY6" fmla="*/ 173319 h 682425"/>
                <a:gd name="connsiteX7" fmla="*/ 3216921 w 4349824"/>
                <a:gd name="connsiteY7" fmla="*/ 170567 h 682425"/>
                <a:gd name="connsiteX8" fmla="*/ 3348476 w 4349824"/>
                <a:gd name="connsiteY8" fmla="*/ 104507 h 682425"/>
                <a:gd name="connsiteX9" fmla="*/ 3918546 w 4349824"/>
                <a:gd name="connsiteY9" fmla="*/ 38448 h 682425"/>
                <a:gd name="connsiteX10" fmla="*/ 4349824 w 4349824"/>
                <a:gd name="connsiteY10" fmla="*/ 178566 h 682425"/>
                <a:gd name="connsiteX11" fmla="*/ 4330039 w 4349824"/>
                <a:gd name="connsiteY11" fmla="*/ 184157 h 682425"/>
                <a:gd name="connsiteX12" fmla="*/ 4137803 w 4349824"/>
                <a:gd name="connsiteY12" fmla="*/ 101755 h 682425"/>
                <a:gd name="connsiteX13" fmla="*/ 3688325 w 4349824"/>
                <a:gd name="connsiteY13" fmla="*/ 43953 h 682425"/>
                <a:gd name="connsiteX14" fmla="*/ 3214181 w 4349824"/>
                <a:gd name="connsiteY14" fmla="*/ 184329 h 682425"/>
                <a:gd name="connsiteX15" fmla="*/ 2575593 w 4349824"/>
                <a:gd name="connsiteY15" fmla="*/ 583437 h 682425"/>
                <a:gd name="connsiteX16" fmla="*/ 1890413 w 4349824"/>
                <a:gd name="connsiteY16" fmla="*/ 643992 h 682425"/>
                <a:gd name="connsiteX17" fmla="*/ 1016123 w 4349824"/>
                <a:gd name="connsiteY17" fmla="*/ 143042 h 682425"/>
                <a:gd name="connsiteX18" fmla="*/ 769458 w 4349824"/>
                <a:gd name="connsiteY18" fmla="*/ 38448 h 682425"/>
                <a:gd name="connsiteX19" fmla="*/ 506348 w 4349824"/>
                <a:gd name="connsiteY19" fmla="*/ 13676 h 682425"/>
                <a:gd name="connsiteX20" fmla="*/ 2056 w 4349824"/>
                <a:gd name="connsiteY20" fmla="*/ 54963 h 682425"/>
                <a:gd name="connsiteX21" fmla="*/ 2056 w 4349824"/>
                <a:gd name="connsiteY21" fmla="*/ 49458 h 682425"/>
                <a:gd name="connsiteX22" fmla="*/ 4797 w 4349824"/>
                <a:gd name="connsiteY22" fmla="*/ 49458 h 682425"/>
                <a:gd name="connsiteX23" fmla="*/ 21241 w 4349824"/>
                <a:gd name="connsiteY23" fmla="*/ 49458 h 682425"/>
                <a:gd name="connsiteX24" fmla="*/ 385757 w 4349824"/>
                <a:gd name="connsiteY24" fmla="*/ 10923 h 682425"/>
                <a:gd name="connsiteX25" fmla="*/ 393979 w 4349824"/>
                <a:gd name="connsiteY25" fmla="*/ 10923 h 682425"/>
                <a:gd name="connsiteX26" fmla="*/ 605014 w 4349824"/>
                <a:gd name="connsiteY26" fmla="*/ 946 h 68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49824" h="682425">
                  <a:moveTo>
                    <a:pt x="605014" y="946"/>
                  </a:moveTo>
                  <a:cubicBezTo>
                    <a:pt x="675588" y="4042"/>
                    <a:pt x="746162" y="15052"/>
                    <a:pt x="816050" y="38448"/>
                  </a:cubicBezTo>
                  <a:cubicBezTo>
                    <a:pt x="944864" y="79735"/>
                    <a:pt x="1065456" y="151299"/>
                    <a:pt x="1177825" y="225616"/>
                  </a:cubicBezTo>
                  <a:cubicBezTo>
                    <a:pt x="1292935" y="297180"/>
                    <a:pt x="1405305" y="374250"/>
                    <a:pt x="1520415" y="448566"/>
                  </a:cubicBezTo>
                  <a:cubicBezTo>
                    <a:pt x="1665673" y="536645"/>
                    <a:pt x="1816413" y="621972"/>
                    <a:pt x="1986338" y="652249"/>
                  </a:cubicBezTo>
                  <a:cubicBezTo>
                    <a:pt x="2134336" y="682526"/>
                    <a:pt x="2282336" y="671516"/>
                    <a:pt x="2427594" y="624724"/>
                  </a:cubicBezTo>
                  <a:cubicBezTo>
                    <a:pt x="2718110" y="533893"/>
                    <a:pt x="2962034" y="335715"/>
                    <a:pt x="3214181" y="173319"/>
                  </a:cubicBezTo>
                  <a:lnTo>
                    <a:pt x="3216921" y="170567"/>
                  </a:lnTo>
                  <a:cubicBezTo>
                    <a:pt x="3258032" y="145794"/>
                    <a:pt x="3301884" y="118270"/>
                    <a:pt x="3348476" y="104507"/>
                  </a:cubicBezTo>
                  <a:cubicBezTo>
                    <a:pt x="3526623" y="30191"/>
                    <a:pt x="3723955" y="16428"/>
                    <a:pt x="3918546" y="38448"/>
                  </a:cubicBezTo>
                  <a:cubicBezTo>
                    <a:pt x="4072711" y="54963"/>
                    <a:pt x="4214544" y="108636"/>
                    <a:pt x="4349824" y="178566"/>
                  </a:cubicBezTo>
                  <a:lnTo>
                    <a:pt x="4330039" y="184157"/>
                  </a:lnTo>
                  <a:cubicBezTo>
                    <a:pt x="4267988" y="152676"/>
                    <a:pt x="4204266" y="124463"/>
                    <a:pt x="4137803" y="101755"/>
                  </a:cubicBezTo>
                  <a:cubicBezTo>
                    <a:pt x="3995286" y="52210"/>
                    <a:pt x="3839065" y="35696"/>
                    <a:pt x="3688325" y="43953"/>
                  </a:cubicBezTo>
                  <a:cubicBezTo>
                    <a:pt x="3521141" y="52210"/>
                    <a:pt x="3356698" y="96250"/>
                    <a:pt x="3214181" y="184329"/>
                  </a:cubicBezTo>
                  <a:cubicBezTo>
                    <a:pt x="3005886" y="324705"/>
                    <a:pt x="2805813" y="481596"/>
                    <a:pt x="2575593" y="583437"/>
                  </a:cubicBezTo>
                  <a:cubicBezTo>
                    <a:pt x="2359076" y="682526"/>
                    <a:pt x="2120633" y="715556"/>
                    <a:pt x="1890413" y="643992"/>
                  </a:cubicBezTo>
                  <a:cubicBezTo>
                    <a:pt x="1567007" y="544903"/>
                    <a:pt x="1309380" y="302685"/>
                    <a:pt x="1016123" y="143042"/>
                  </a:cubicBezTo>
                  <a:cubicBezTo>
                    <a:pt x="936642" y="101755"/>
                    <a:pt x="857161" y="60468"/>
                    <a:pt x="769458" y="38448"/>
                  </a:cubicBezTo>
                  <a:cubicBezTo>
                    <a:pt x="684495" y="16428"/>
                    <a:pt x="596792" y="10923"/>
                    <a:pt x="506348" y="13676"/>
                  </a:cubicBezTo>
                  <a:cubicBezTo>
                    <a:pt x="339164" y="21933"/>
                    <a:pt x="171981" y="54963"/>
                    <a:pt x="2056" y="54963"/>
                  </a:cubicBezTo>
                  <a:cubicBezTo>
                    <a:pt x="-685" y="54963"/>
                    <a:pt x="-685" y="49458"/>
                    <a:pt x="2056" y="49458"/>
                  </a:cubicBezTo>
                  <a:lnTo>
                    <a:pt x="4797" y="49458"/>
                  </a:lnTo>
                  <a:lnTo>
                    <a:pt x="21241" y="49458"/>
                  </a:lnTo>
                  <a:cubicBezTo>
                    <a:pt x="144573" y="43953"/>
                    <a:pt x="265165" y="24686"/>
                    <a:pt x="385757" y="10923"/>
                  </a:cubicBezTo>
                  <a:lnTo>
                    <a:pt x="393979" y="10923"/>
                  </a:lnTo>
                  <a:cubicBezTo>
                    <a:pt x="463867" y="2666"/>
                    <a:pt x="534441" y="-2151"/>
                    <a:pt x="605014" y="946"/>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40" name="Freeform 45"/>
            <p:cNvSpPr>
              <a:spLocks/>
            </p:cNvSpPr>
            <p:nvPr/>
          </p:nvSpPr>
          <p:spPr bwMode="auto">
            <a:xfrm rot="3230110">
              <a:off x="4294487" y="304051"/>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1" name="Freeform 45"/>
            <p:cNvSpPr>
              <a:spLocks/>
            </p:cNvSpPr>
            <p:nvPr/>
          </p:nvSpPr>
          <p:spPr bwMode="auto">
            <a:xfrm rot="11310777">
              <a:off x="4106243" y="547734"/>
              <a:ext cx="135547" cy="325921"/>
            </a:xfrm>
            <a:custGeom>
              <a:avLst/>
              <a:gdLst>
                <a:gd name="T0" fmla="*/ 16 w 52"/>
                <a:gd name="T1" fmla="*/ 2 h 124"/>
                <a:gd name="T2" fmla="*/ 13 w 52"/>
                <a:gd name="T3" fmla="*/ 3 h 124"/>
                <a:gd name="T4" fmla="*/ 35 w 52"/>
                <a:gd name="T5" fmla="*/ 123 h 124"/>
                <a:gd name="T6" fmla="*/ 35 w 52"/>
                <a:gd name="T7" fmla="*/ 123 h 124"/>
                <a:gd name="T8" fmla="*/ 36 w 52"/>
                <a:gd name="T9" fmla="*/ 123 h 124"/>
                <a:gd name="T10" fmla="*/ 36 w 52"/>
                <a:gd name="T11" fmla="*/ 122 h 124"/>
                <a:gd name="T12" fmla="*/ 36 w 52"/>
                <a:gd name="T13" fmla="*/ 122 h 124"/>
                <a:gd name="T14" fmla="*/ 47 w 52"/>
                <a:gd name="T15" fmla="*/ 64 h 124"/>
                <a:gd name="T16" fmla="*/ 19 w 52"/>
                <a:gd name="T17" fmla="*/ 1 h 124"/>
                <a:gd name="T18" fmla="*/ 16 w 52"/>
                <a:gd name="T19" fmla="*/ 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6" y="2"/>
                  </a:moveTo>
                  <a:cubicBezTo>
                    <a:pt x="15" y="2"/>
                    <a:pt x="14" y="2"/>
                    <a:pt x="13" y="3"/>
                  </a:cubicBezTo>
                  <a:cubicBezTo>
                    <a:pt x="0" y="43"/>
                    <a:pt x="0" y="94"/>
                    <a:pt x="35" y="123"/>
                  </a:cubicBezTo>
                  <a:cubicBezTo>
                    <a:pt x="35" y="123"/>
                    <a:pt x="35" y="123"/>
                    <a:pt x="35" y="123"/>
                  </a:cubicBezTo>
                  <a:cubicBezTo>
                    <a:pt x="35" y="123"/>
                    <a:pt x="35" y="123"/>
                    <a:pt x="36" y="123"/>
                  </a:cubicBezTo>
                  <a:cubicBezTo>
                    <a:pt x="36" y="124"/>
                    <a:pt x="37" y="123"/>
                    <a:pt x="36" y="122"/>
                  </a:cubicBezTo>
                  <a:cubicBezTo>
                    <a:pt x="36" y="122"/>
                    <a:pt x="36" y="122"/>
                    <a:pt x="36" y="122"/>
                  </a:cubicBezTo>
                  <a:cubicBezTo>
                    <a:pt x="52" y="109"/>
                    <a:pt x="50" y="81"/>
                    <a:pt x="47" y="64"/>
                  </a:cubicBezTo>
                  <a:cubicBezTo>
                    <a:pt x="44" y="42"/>
                    <a:pt x="35" y="18"/>
                    <a:pt x="19" y="1"/>
                  </a:cubicBezTo>
                  <a:cubicBezTo>
                    <a:pt x="18" y="0"/>
                    <a:pt x="16" y="1"/>
                    <a:pt x="16" y="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3" name="组合 41"/>
          <p:cNvGrpSpPr/>
          <p:nvPr userDrawn="1"/>
        </p:nvGrpSpPr>
        <p:grpSpPr>
          <a:xfrm>
            <a:off x="7188456" y="4356598"/>
            <a:ext cx="1955544" cy="788490"/>
            <a:chOff x="2139509" y="1743868"/>
            <a:chExt cx="4107744" cy="1655763"/>
          </a:xfrm>
        </p:grpSpPr>
        <p:sp>
          <p:nvSpPr>
            <p:cNvPr id="43" name="Freeform 5"/>
            <p:cNvSpPr>
              <a:spLocks/>
            </p:cNvSpPr>
            <p:nvPr/>
          </p:nvSpPr>
          <p:spPr bwMode="auto">
            <a:xfrm flipH="1">
              <a:off x="3503171" y="2353468"/>
              <a:ext cx="347663" cy="338138"/>
            </a:xfrm>
            <a:custGeom>
              <a:avLst/>
              <a:gdLst>
                <a:gd name="T0" fmla="*/ 108 w 127"/>
                <a:gd name="T1" fmla="*/ 24 h 123"/>
                <a:gd name="T2" fmla="*/ 57 w 127"/>
                <a:gd name="T3" fmla="*/ 2 h 123"/>
                <a:gd name="T4" fmla="*/ 18 w 127"/>
                <a:gd name="T5" fmla="*/ 17 h 123"/>
                <a:gd name="T6" fmla="*/ 2 w 127"/>
                <a:gd name="T7" fmla="*/ 53 h 123"/>
                <a:gd name="T8" fmla="*/ 11 w 127"/>
                <a:gd name="T9" fmla="*/ 97 h 123"/>
                <a:gd name="T10" fmla="*/ 43 w 127"/>
                <a:gd name="T11" fmla="*/ 121 h 123"/>
                <a:gd name="T12" fmla="*/ 64 w 127"/>
                <a:gd name="T13" fmla="*/ 101 h 123"/>
                <a:gd name="T14" fmla="*/ 94 w 127"/>
                <a:gd name="T15" fmla="*/ 75 h 123"/>
                <a:gd name="T16" fmla="*/ 124 w 127"/>
                <a:gd name="T17" fmla="*/ 69 h 123"/>
                <a:gd name="T18" fmla="*/ 108 w 127"/>
                <a:gd name="T19" fmla="*/ 2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123">
                  <a:moveTo>
                    <a:pt x="108" y="24"/>
                  </a:moveTo>
                  <a:cubicBezTo>
                    <a:pt x="96" y="10"/>
                    <a:pt x="75" y="4"/>
                    <a:pt x="57" y="2"/>
                  </a:cubicBezTo>
                  <a:cubicBezTo>
                    <a:pt x="43" y="0"/>
                    <a:pt x="22" y="2"/>
                    <a:pt x="18" y="17"/>
                  </a:cubicBezTo>
                  <a:cubicBezTo>
                    <a:pt x="9" y="25"/>
                    <a:pt x="4" y="46"/>
                    <a:pt x="2" y="53"/>
                  </a:cubicBezTo>
                  <a:cubicBezTo>
                    <a:pt x="0" y="69"/>
                    <a:pt x="1" y="84"/>
                    <a:pt x="11" y="97"/>
                  </a:cubicBezTo>
                  <a:cubicBezTo>
                    <a:pt x="18" y="107"/>
                    <a:pt x="29" y="119"/>
                    <a:pt x="43" y="121"/>
                  </a:cubicBezTo>
                  <a:cubicBezTo>
                    <a:pt x="55" y="123"/>
                    <a:pt x="61" y="111"/>
                    <a:pt x="64" y="101"/>
                  </a:cubicBezTo>
                  <a:cubicBezTo>
                    <a:pt x="81" y="111"/>
                    <a:pt x="97" y="94"/>
                    <a:pt x="94" y="75"/>
                  </a:cubicBezTo>
                  <a:cubicBezTo>
                    <a:pt x="105" y="83"/>
                    <a:pt x="121" y="85"/>
                    <a:pt x="124" y="69"/>
                  </a:cubicBezTo>
                  <a:cubicBezTo>
                    <a:pt x="127" y="53"/>
                    <a:pt x="119" y="34"/>
                    <a:pt x="108" y="24"/>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9"/>
            <p:cNvSpPr>
              <a:spLocks/>
            </p:cNvSpPr>
            <p:nvPr/>
          </p:nvSpPr>
          <p:spPr bwMode="auto">
            <a:xfrm flipH="1">
              <a:off x="2139509" y="1970880"/>
              <a:ext cx="381000" cy="493713"/>
            </a:xfrm>
            <a:custGeom>
              <a:avLst/>
              <a:gdLst>
                <a:gd name="T0" fmla="*/ 44 w 139"/>
                <a:gd name="T1" fmla="*/ 21 h 179"/>
                <a:gd name="T2" fmla="*/ 20 w 139"/>
                <a:gd name="T3" fmla="*/ 0 h 179"/>
                <a:gd name="T4" fmla="*/ 4 w 139"/>
                <a:gd name="T5" fmla="*/ 20 h 179"/>
                <a:gd name="T6" fmla="*/ 7 w 139"/>
                <a:gd name="T7" fmla="*/ 65 h 179"/>
                <a:gd name="T8" fmla="*/ 29 w 139"/>
                <a:gd name="T9" fmla="*/ 120 h 179"/>
                <a:gd name="T10" fmla="*/ 30 w 139"/>
                <a:gd name="T11" fmla="*/ 120 h 179"/>
                <a:gd name="T12" fmla="*/ 30 w 139"/>
                <a:gd name="T13" fmla="*/ 119 h 179"/>
                <a:gd name="T14" fmla="*/ 129 w 139"/>
                <a:gd name="T15" fmla="*/ 150 h 179"/>
                <a:gd name="T16" fmla="*/ 126 w 139"/>
                <a:gd name="T17" fmla="*/ 117 h 179"/>
                <a:gd name="T18" fmla="*/ 126 w 139"/>
                <a:gd name="T19" fmla="*/ 108 h 179"/>
                <a:gd name="T20" fmla="*/ 126 w 139"/>
                <a:gd name="T21" fmla="*/ 95 h 179"/>
                <a:gd name="T22" fmla="*/ 111 w 139"/>
                <a:gd name="T23" fmla="*/ 77 h 179"/>
                <a:gd name="T24" fmla="*/ 111 w 139"/>
                <a:gd name="T25" fmla="*/ 77 h 179"/>
                <a:gd name="T26" fmla="*/ 86 w 139"/>
                <a:gd name="T27" fmla="*/ 46 h 179"/>
                <a:gd name="T28" fmla="*/ 77 w 139"/>
                <a:gd name="T29" fmla="*/ 17 h 179"/>
                <a:gd name="T30" fmla="*/ 44 w 139"/>
                <a:gd name="T31"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9" h="179">
                  <a:moveTo>
                    <a:pt x="44" y="21"/>
                  </a:moveTo>
                  <a:cubicBezTo>
                    <a:pt x="38" y="12"/>
                    <a:pt x="31" y="0"/>
                    <a:pt x="20" y="0"/>
                  </a:cubicBezTo>
                  <a:cubicBezTo>
                    <a:pt x="10" y="0"/>
                    <a:pt x="6" y="12"/>
                    <a:pt x="4" y="20"/>
                  </a:cubicBezTo>
                  <a:cubicBezTo>
                    <a:pt x="0" y="35"/>
                    <a:pt x="3" y="51"/>
                    <a:pt x="7" y="65"/>
                  </a:cubicBezTo>
                  <a:cubicBezTo>
                    <a:pt x="14" y="83"/>
                    <a:pt x="26" y="100"/>
                    <a:pt x="29" y="120"/>
                  </a:cubicBezTo>
                  <a:cubicBezTo>
                    <a:pt x="29" y="120"/>
                    <a:pt x="30" y="120"/>
                    <a:pt x="30" y="120"/>
                  </a:cubicBezTo>
                  <a:cubicBezTo>
                    <a:pt x="30" y="119"/>
                    <a:pt x="30" y="119"/>
                    <a:pt x="30" y="119"/>
                  </a:cubicBezTo>
                  <a:cubicBezTo>
                    <a:pt x="48" y="145"/>
                    <a:pt x="100" y="179"/>
                    <a:pt x="129" y="150"/>
                  </a:cubicBezTo>
                  <a:cubicBezTo>
                    <a:pt x="139" y="140"/>
                    <a:pt x="134" y="126"/>
                    <a:pt x="126" y="117"/>
                  </a:cubicBezTo>
                  <a:cubicBezTo>
                    <a:pt x="122" y="113"/>
                    <a:pt x="124" y="112"/>
                    <a:pt x="126" y="108"/>
                  </a:cubicBezTo>
                  <a:cubicBezTo>
                    <a:pt x="127" y="104"/>
                    <a:pt x="127" y="99"/>
                    <a:pt x="126" y="95"/>
                  </a:cubicBezTo>
                  <a:cubicBezTo>
                    <a:pt x="125" y="88"/>
                    <a:pt x="118" y="80"/>
                    <a:pt x="111" y="77"/>
                  </a:cubicBezTo>
                  <a:cubicBezTo>
                    <a:pt x="111" y="77"/>
                    <a:pt x="111" y="77"/>
                    <a:pt x="111" y="77"/>
                  </a:cubicBezTo>
                  <a:cubicBezTo>
                    <a:pt x="114" y="64"/>
                    <a:pt x="100" y="44"/>
                    <a:pt x="86" y="46"/>
                  </a:cubicBezTo>
                  <a:cubicBezTo>
                    <a:pt x="90" y="36"/>
                    <a:pt x="86" y="24"/>
                    <a:pt x="77" y="17"/>
                  </a:cubicBezTo>
                  <a:cubicBezTo>
                    <a:pt x="66" y="9"/>
                    <a:pt x="52" y="12"/>
                    <a:pt x="44" y="21"/>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10"/>
            <p:cNvSpPr>
              <a:spLocks/>
            </p:cNvSpPr>
            <p:nvPr/>
          </p:nvSpPr>
          <p:spPr bwMode="auto">
            <a:xfrm flipH="1">
              <a:off x="4409633" y="2631281"/>
              <a:ext cx="392113" cy="484188"/>
            </a:xfrm>
            <a:custGeom>
              <a:avLst/>
              <a:gdLst>
                <a:gd name="T0" fmla="*/ 76 w 143"/>
                <a:gd name="T1" fmla="*/ 161 h 176"/>
                <a:gd name="T2" fmla="*/ 86 w 143"/>
                <a:gd name="T3" fmla="*/ 132 h 176"/>
                <a:gd name="T4" fmla="*/ 112 w 143"/>
                <a:gd name="T5" fmla="*/ 102 h 176"/>
                <a:gd name="T6" fmla="*/ 112 w 143"/>
                <a:gd name="T7" fmla="*/ 102 h 176"/>
                <a:gd name="T8" fmla="*/ 128 w 143"/>
                <a:gd name="T9" fmla="*/ 85 h 176"/>
                <a:gd name="T10" fmla="*/ 129 w 143"/>
                <a:gd name="T11" fmla="*/ 73 h 176"/>
                <a:gd name="T12" fmla="*/ 129 w 143"/>
                <a:gd name="T13" fmla="*/ 63 h 176"/>
                <a:gd name="T14" fmla="*/ 134 w 143"/>
                <a:gd name="T15" fmla="*/ 31 h 176"/>
                <a:gd name="T16" fmla="*/ 33 w 143"/>
                <a:gd name="T17" fmla="*/ 57 h 176"/>
                <a:gd name="T18" fmla="*/ 33 w 143"/>
                <a:gd name="T19" fmla="*/ 56 h 176"/>
                <a:gd name="T20" fmla="*/ 32 w 143"/>
                <a:gd name="T21" fmla="*/ 56 h 176"/>
                <a:gd name="T22" fmla="*/ 8 w 143"/>
                <a:gd name="T23" fmla="*/ 110 h 176"/>
                <a:gd name="T24" fmla="*/ 3 w 143"/>
                <a:gd name="T25" fmla="*/ 155 h 176"/>
                <a:gd name="T26" fmla="*/ 18 w 143"/>
                <a:gd name="T27" fmla="*/ 175 h 176"/>
                <a:gd name="T28" fmla="*/ 43 w 143"/>
                <a:gd name="T29" fmla="*/ 155 h 176"/>
                <a:gd name="T30" fmla="*/ 76 w 143"/>
                <a:gd name="T31" fmla="*/ 16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3" h="176">
                  <a:moveTo>
                    <a:pt x="76" y="161"/>
                  </a:moveTo>
                  <a:cubicBezTo>
                    <a:pt x="86" y="154"/>
                    <a:pt x="90" y="143"/>
                    <a:pt x="86" y="132"/>
                  </a:cubicBezTo>
                  <a:cubicBezTo>
                    <a:pt x="100" y="135"/>
                    <a:pt x="115" y="115"/>
                    <a:pt x="112" y="102"/>
                  </a:cubicBezTo>
                  <a:cubicBezTo>
                    <a:pt x="112" y="102"/>
                    <a:pt x="112" y="102"/>
                    <a:pt x="112" y="102"/>
                  </a:cubicBezTo>
                  <a:cubicBezTo>
                    <a:pt x="120" y="100"/>
                    <a:pt x="126" y="93"/>
                    <a:pt x="128" y="85"/>
                  </a:cubicBezTo>
                  <a:cubicBezTo>
                    <a:pt x="129" y="81"/>
                    <a:pt x="130" y="76"/>
                    <a:pt x="129" y="73"/>
                  </a:cubicBezTo>
                  <a:cubicBezTo>
                    <a:pt x="127" y="68"/>
                    <a:pt x="125" y="67"/>
                    <a:pt x="129" y="63"/>
                  </a:cubicBezTo>
                  <a:cubicBezTo>
                    <a:pt x="138" y="54"/>
                    <a:pt x="143" y="41"/>
                    <a:pt x="134" y="31"/>
                  </a:cubicBezTo>
                  <a:cubicBezTo>
                    <a:pt x="106" y="0"/>
                    <a:pt x="52" y="32"/>
                    <a:pt x="33" y="57"/>
                  </a:cubicBezTo>
                  <a:cubicBezTo>
                    <a:pt x="33" y="57"/>
                    <a:pt x="33" y="57"/>
                    <a:pt x="33" y="56"/>
                  </a:cubicBezTo>
                  <a:cubicBezTo>
                    <a:pt x="33" y="56"/>
                    <a:pt x="33" y="55"/>
                    <a:pt x="32" y="56"/>
                  </a:cubicBezTo>
                  <a:cubicBezTo>
                    <a:pt x="29" y="76"/>
                    <a:pt x="16" y="92"/>
                    <a:pt x="8" y="110"/>
                  </a:cubicBezTo>
                  <a:cubicBezTo>
                    <a:pt x="3" y="124"/>
                    <a:pt x="0" y="140"/>
                    <a:pt x="3" y="155"/>
                  </a:cubicBezTo>
                  <a:cubicBezTo>
                    <a:pt x="4" y="163"/>
                    <a:pt x="8" y="175"/>
                    <a:pt x="18" y="175"/>
                  </a:cubicBezTo>
                  <a:cubicBezTo>
                    <a:pt x="29" y="176"/>
                    <a:pt x="37" y="164"/>
                    <a:pt x="43" y="155"/>
                  </a:cubicBezTo>
                  <a:cubicBezTo>
                    <a:pt x="51" y="165"/>
                    <a:pt x="64" y="169"/>
                    <a:pt x="76" y="16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6" name="Freeform 11"/>
            <p:cNvSpPr>
              <a:spLocks/>
            </p:cNvSpPr>
            <p:nvPr/>
          </p:nvSpPr>
          <p:spPr bwMode="auto">
            <a:xfrm flipH="1">
              <a:off x="5435158" y="2859881"/>
              <a:ext cx="795338" cy="539750"/>
            </a:xfrm>
            <a:custGeom>
              <a:avLst/>
              <a:gdLst>
                <a:gd name="T0" fmla="*/ 288 w 290"/>
                <a:gd name="T1" fmla="*/ 54 h 196"/>
                <a:gd name="T2" fmla="*/ 248 w 290"/>
                <a:gd name="T3" fmla="*/ 12 h 196"/>
                <a:gd name="T4" fmla="*/ 170 w 290"/>
                <a:gd name="T5" fmla="*/ 1 h 196"/>
                <a:gd name="T6" fmla="*/ 104 w 290"/>
                <a:gd name="T7" fmla="*/ 9 h 196"/>
                <a:gd name="T8" fmla="*/ 103 w 290"/>
                <a:gd name="T9" fmla="*/ 10 h 196"/>
                <a:gd name="T10" fmla="*/ 41 w 290"/>
                <a:gd name="T11" fmla="*/ 41 h 196"/>
                <a:gd name="T12" fmla="*/ 4 w 290"/>
                <a:gd name="T13" fmla="*/ 99 h 196"/>
                <a:gd name="T14" fmla="*/ 19 w 290"/>
                <a:gd name="T15" fmla="*/ 159 h 196"/>
                <a:gd name="T16" fmla="*/ 49 w 290"/>
                <a:gd name="T17" fmla="*/ 158 h 196"/>
                <a:gd name="T18" fmla="*/ 105 w 290"/>
                <a:gd name="T19" fmla="*/ 159 h 196"/>
                <a:gd name="T20" fmla="*/ 152 w 290"/>
                <a:gd name="T21" fmla="*/ 186 h 196"/>
                <a:gd name="T22" fmla="*/ 162 w 290"/>
                <a:gd name="T23" fmla="*/ 154 h 196"/>
                <a:gd name="T24" fmla="*/ 196 w 290"/>
                <a:gd name="T25" fmla="*/ 161 h 196"/>
                <a:gd name="T26" fmla="*/ 214 w 290"/>
                <a:gd name="T27" fmla="*/ 125 h 196"/>
                <a:gd name="T28" fmla="*/ 237 w 290"/>
                <a:gd name="T29" fmla="*/ 122 h 196"/>
                <a:gd name="T30" fmla="*/ 246 w 290"/>
                <a:gd name="T31" fmla="*/ 91 h 196"/>
                <a:gd name="T32" fmla="*/ 280 w 290"/>
                <a:gd name="T33" fmla="*/ 87 h 196"/>
                <a:gd name="T34" fmla="*/ 288 w 290"/>
                <a:gd name="T35" fmla="*/ 54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90" h="196">
                  <a:moveTo>
                    <a:pt x="288" y="54"/>
                  </a:moveTo>
                  <a:cubicBezTo>
                    <a:pt x="285" y="33"/>
                    <a:pt x="267" y="19"/>
                    <a:pt x="248" y="12"/>
                  </a:cubicBezTo>
                  <a:cubicBezTo>
                    <a:pt x="223" y="3"/>
                    <a:pt x="196" y="0"/>
                    <a:pt x="170" y="1"/>
                  </a:cubicBezTo>
                  <a:cubicBezTo>
                    <a:pt x="149" y="1"/>
                    <a:pt x="124" y="1"/>
                    <a:pt x="104" y="9"/>
                  </a:cubicBezTo>
                  <a:cubicBezTo>
                    <a:pt x="104" y="9"/>
                    <a:pt x="103" y="9"/>
                    <a:pt x="103" y="10"/>
                  </a:cubicBezTo>
                  <a:cubicBezTo>
                    <a:pt x="81" y="15"/>
                    <a:pt x="58" y="25"/>
                    <a:pt x="41" y="41"/>
                  </a:cubicBezTo>
                  <a:cubicBezTo>
                    <a:pt x="25" y="55"/>
                    <a:pt x="8" y="77"/>
                    <a:pt x="4" y="99"/>
                  </a:cubicBezTo>
                  <a:cubicBezTo>
                    <a:pt x="0" y="118"/>
                    <a:pt x="2" y="145"/>
                    <a:pt x="19" y="159"/>
                  </a:cubicBezTo>
                  <a:cubicBezTo>
                    <a:pt x="29" y="168"/>
                    <a:pt x="42" y="169"/>
                    <a:pt x="49" y="158"/>
                  </a:cubicBezTo>
                  <a:cubicBezTo>
                    <a:pt x="57" y="186"/>
                    <a:pt x="91" y="181"/>
                    <a:pt x="105" y="159"/>
                  </a:cubicBezTo>
                  <a:cubicBezTo>
                    <a:pt x="115" y="174"/>
                    <a:pt x="132" y="196"/>
                    <a:pt x="152" y="186"/>
                  </a:cubicBezTo>
                  <a:cubicBezTo>
                    <a:pt x="164" y="180"/>
                    <a:pt x="165" y="166"/>
                    <a:pt x="162" y="154"/>
                  </a:cubicBezTo>
                  <a:cubicBezTo>
                    <a:pt x="170" y="164"/>
                    <a:pt x="184" y="169"/>
                    <a:pt x="196" y="161"/>
                  </a:cubicBezTo>
                  <a:cubicBezTo>
                    <a:pt x="208" y="153"/>
                    <a:pt x="213" y="139"/>
                    <a:pt x="214" y="125"/>
                  </a:cubicBezTo>
                  <a:cubicBezTo>
                    <a:pt x="221" y="130"/>
                    <a:pt x="230" y="130"/>
                    <a:pt x="237" y="122"/>
                  </a:cubicBezTo>
                  <a:cubicBezTo>
                    <a:pt x="243" y="115"/>
                    <a:pt x="250" y="101"/>
                    <a:pt x="246" y="91"/>
                  </a:cubicBezTo>
                  <a:cubicBezTo>
                    <a:pt x="258" y="95"/>
                    <a:pt x="270" y="95"/>
                    <a:pt x="280" y="87"/>
                  </a:cubicBezTo>
                  <a:cubicBezTo>
                    <a:pt x="288" y="79"/>
                    <a:pt x="290" y="65"/>
                    <a:pt x="288" y="54"/>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7" name="Freeform 39"/>
            <p:cNvSpPr>
              <a:spLocks/>
            </p:cNvSpPr>
            <p:nvPr/>
          </p:nvSpPr>
          <p:spPr bwMode="auto">
            <a:xfrm flipH="1">
              <a:off x="5127183" y="2059780"/>
              <a:ext cx="858838" cy="676275"/>
            </a:xfrm>
            <a:custGeom>
              <a:avLst/>
              <a:gdLst>
                <a:gd name="T0" fmla="*/ 289 w 313"/>
                <a:gd name="T1" fmla="*/ 50 h 246"/>
                <a:gd name="T2" fmla="*/ 289 w 313"/>
                <a:gd name="T3" fmla="*/ 51 h 246"/>
                <a:gd name="T4" fmla="*/ 257 w 313"/>
                <a:gd name="T5" fmla="*/ 61 h 246"/>
                <a:gd name="T6" fmla="*/ 288 w 313"/>
                <a:gd name="T7" fmla="*/ 26 h 246"/>
                <a:gd name="T8" fmla="*/ 274 w 313"/>
                <a:gd name="T9" fmla="*/ 6 h 246"/>
                <a:gd name="T10" fmla="*/ 272 w 313"/>
                <a:gd name="T11" fmla="*/ 17 h 246"/>
                <a:gd name="T12" fmla="*/ 229 w 313"/>
                <a:gd name="T13" fmla="*/ 84 h 246"/>
                <a:gd name="T14" fmla="*/ 237 w 313"/>
                <a:gd name="T15" fmla="*/ 35 h 246"/>
                <a:gd name="T16" fmla="*/ 210 w 313"/>
                <a:gd name="T17" fmla="*/ 40 h 246"/>
                <a:gd name="T18" fmla="*/ 225 w 313"/>
                <a:gd name="T19" fmla="*/ 49 h 246"/>
                <a:gd name="T20" fmla="*/ 227 w 313"/>
                <a:gd name="T21" fmla="*/ 86 h 246"/>
                <a:gd name="T22" fmla="*/ 160 w 313"/>
                <a:gd name="T23" fmla="*/ 145 h 246"/>
                <a:gd name="T24" fmla="*/ 189 w 313"/>
                <a:gd name="T25" fmla="*/ 85 h 246"/>
                <a:gd name="T26" fmla="*/ 167 w 313"/>
                <a:gd name="T27" fmla="*/ 69 h 246"/>
                <a:gd name="T28" fmla="*/ 170 w 313"/>
                <a:gd name="T29" fmla="*/ 86 h 246"/>
                <a:gd name="T30" fmla="*/ 158 w 313"/>
                <a:gd name="T31" fmla="*/ 147 h 246"/>
                <a:gd name="T32" fmla="*/ 87 w 313"/>
                <a:gd name="T33" fmla="*/ 197 h 246"/>
                <a:gd name="T34" fmla="*/ 136 w 313"/>
                <a:gd name="T35" fmla="*/ 137 h 246"/>
                <a:gd name="T36" fmla="*/ 113 w 313"/>
                <a:gd name="T37" fmla="*/ 124 h 246"/>
                <a:gd name="T38" fmla="*/ 114 w 313"/>
                <a:gd name="T39" fmla="*/ 139 h 246"/>
                <a:gd name="T40" fmla="*/ 46 w 313"/>
                <a:gd name="T41" fmla="*/ 222 h 246"/>
                <a:gd name="T42" fmla="*/ 32 w 313"/>
                <a:gd name="T43" fmla="*/ 211 h 246"/>
                <a:gd name="T44" fmla="*/ 50 w 313"/>
                <a:gd name="T45" fmla="*/ 187 h 246"/>
                <a:gd name="T46" fmla="*/ 28 w 313"/>
                <a:gd name="T47" fmla="*/ 171 h 246"/>
                <a:gd name="T48" fmla="*/ 35 w 313"/>
                <a:gd name="T49" fmla="*/ 189 h 246"/>
                <a:gd name="T50" fmla="*/ 0 w 313"/>
                <a:gd name="T51" fmla="*/ 245 h 246"/>
                <a:gd name="T52" fmla="*/ 41 w 313"/>
                <a:gd name="T53" fmla="*/ 230 h 246"/>
                <a:gd name="T54" fmla="*/ 102 w 313"/>
                <a:gd name="T55" fmla="*/ 224 h 246"/>
                <a:gd name="T56" fmla="*/ 121 w 313"/>
                <a:gd name="T57" fmla="*/ 235 h 246"/>
                <a:gd name="T58" fmla="*/ 107 w 313"/>
                <a:gd name="T59" fmla="*/ 210 h 246"/>
                <a:gd name="T60" fmla="*/ 103 w 313"/>
                <a:gd name="T61" fmla="*/ 219 h 246"/>
                <a:gd name="T62" fmla="*/ 54 w 313"/>
                <a:gd name="T63" fmla="*/ 223 h 246"/>
                <a:gd name="T64" fmla="*/ 131 w 313"/>
                <a:gd name="T65" fmla="*/ 173 h 246"/>
                <a:gd name="T66" fmla="*/ 182 w 313"/>
                <a:gd name="T67" fmla="*/ 195 h 246"/>
                <a:gd name="T68" fmla="*/ 199 w 313"/>
                <a:gd name="T69" fmla="*/ 201 h 246"/>
                <a:gd name="T70" fmla="*/ 188 w 313"/>
                <a:gd name="T71" fmla="*/ 177 h 246"/>
                <a:gd name="T72" fmla="*/ 133 w 313"/>
                <a:gd name="T73" fmla="*/ 172 h 246"/>
                <a:gd name="T74" fmla="*/ 199 w 313"/>
                <a:gd name="T75" fmla="*/ 120 h 246"/>
                <a:gd name="T76" fmla="*/ 238 w 313"/>
                <a:gd name="T77" fmla="*/ 135 h 246"/>
                <a:gd name="T78" fmla="*/ 257 w 313"/>
                <a:gd name="T79" fmla="*/ 121 h 246"/>
                <a:gd name="T80" fmla="*/ 245 w 313"/>
                <a:gd name="T81" fmla="*/ 117 h 246"/>
                <a:gd name="T82" fmla="*/ 241 w 313"/>
                <a:gd name="T83" fmla="*/ 119 h 246"/>
                <a:gd name="T84" fmla="*/ 238 w 313"/>
                <a:gd name="T85" fmla="*/ 122 h 246"/>
                <a:gd name="T86" fmla="*/ 255 w 313"/>
                <a:gd name="T87" fmla="*/ 63 h 246"/>
                <a:gd name="T88" fmla="*/ 291 w 313"/>
                <a:gd name="T89" fmla="*/ 56 h 246"/>
                <a:gd name="T90" fmla="*/ 313 w 313"/>
                <a:gd name="T91" fmla="*/ 4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13" h="246">
                  <a:moveTo>
                    <a:pt x="299" y="37"/>
                  </a:moveTo>
                  <a:cubicBezTo>
                    <a:pt x="294" y="39"/>
                    <a:pt x="290" y="45"/>
                    <a:pt x="289" y="50"/>
                  </a:cubicBezTo>
                  <a:cubicBezTo>
                    <a:pt x="289" y="50"/>
                    <a:pt x="288" y="51"/>
                    <a:pt x="288" y="51"/>
                  </a:cubicBezTo>
                  <a:cubicBezTo>
                    <a:pt x="288" y="51"/>
                    <a:pt x="289" y="51"/>
                    <a:pt x="289" y="51"/>
                  </a:cubicBezTo>
                  <a:cubicBezTo>
                    <a:pt x="288" y="52"/>
                    <a:pt x="288" y="53"/>
                    <a:pt x="288" y="54"/>
                  </a:cubicBezTo>
                  <a:cubicBezTo>
                    <a:pt x="278" y="55"/>
                    <a:pt x="267" y="58"/>
                    <a:pt x="257" y="61"/>
                  </a:cubicBezTo>
                  <a:cubicBezTo>
                    <a:pt x="265" y="50"/>
                    <a:pt x="273" y="39"/>
                    <a:pt x="279" y="27"/>
                  </a:cubicBezTo>
                  <a:cubicBezTo>
                    <a:pt x="282" y="28"/>
                    <a:pt x="285" y="28"/>
                    <a:pt x="288" y="26"/>
                  </a:cubicBezTo>
                  <a:cubicBezTo>
                    <a:pt x="293" y="23"/>
                    <a:pt x="296" y="16"/>
                    <a:pt x="293" y="10"/>
                  </a:cubicBezTo>
                  <a:cubicBezTo>
                    <a:pt x="290" y="3"/>
                    <a:pt x="279" y="0"/>
                    <a:pt x="274" y="6"/>
                  </a:cubicBezTo>
                  <a:cubicBezTo>
                    <a:pt x="272" y="9"/>
                    <a:pt x="272" y="12"/>
                    <a:pt x="273" y="16"/>
                  </a:cubicBezTo>
                  <a:cubicBezTo>
                    <a:pt x="272" y="16"/>
                    <a:pt x="272" y="16"/>
                    <a:pt x="272" y="17"/>
                  </a:cubicBezTo>
                  <a:cubicBezTo>
                    <a:pt x="273" y="20"/>
                    <a:pt x="274" y="23"/>
                    <a:pt x="277" y="25"/>
                  </a:cubicBezTo>
                  <a:cubicBezTo>
                    <a:pt x="262" y="46"/>
                    <a:pt x="246" y="66"/>
                    <a:pt x="229" y="84"/>
                  </a:cubicBezTo>
                  <a:cubicBezTo>
                    <a:pt x="229" y="72"/>
                    <a:pt x="229" y="60"/>
                    <a:pt x="228" y="48"/>
                  </a:cubicBezTo>
                  <a:cubicBezTo>
                    <a:pt x="234" y="46"/>
                    <a:pt x="238" y="41"/>
                    <a:pt x="237" y="35"/>
                  </a:cubicBezTo>
                  <a:cubicBezTo>
                    <a:pt x="237" y="28"/>
                    <a:pt x="231" y="24"/>
                    <a:pt x="224" y="24"/>
                  </a:cubicBezTo>
                  <a:cubicBezTo>
                    <a:pt x="217" y="25"/>
                    <a:pt x="207" y="32"/>
                    <a:pt x="210" y="40"/>
                  </a:cubicBezTo>
                  <a:cubicBezTo>
                    <a:pt x="212" y="45"/>
                    <a:pt x="218" y="48"/>
                    <a:pt x="223" y="48"/>
                  </a:cubicBezTo>
                  <a:cubicBezTo>
                    <a:pt x="223" y="48"/>
                    <a:pt x="224" y="49"/>
                    <a:pt x="225" y="49"/>
                  </a:cubicBezTo>
                  <a:cubicBezTo>
                    <a:pt x="225" y="49"/>
                    <a:pt x="225" y="49"/>
                    <a:pt x="225" y="49"/>
                  </a:cubicBezTo>
                  <a:cubicBezTo>
                    <a:pt x="226" y="61"/>
                    <a:pt x="226" y="73"/>
                    <a:pt x="227" y="86"/>
                  </a:cubicBezTo>
                  <a:cubicBezTo>
                    <a:pt x="207" y="107"/>
                    <a:pt x="185" y="126"/>
                    <a:pt x="161" y="145"/>
                  </a:cubicBezTo>
                  <a:cubicBezTo>
                    <a:pt x="161" y="145"/>
                    <a:pt x="161" y="145"/>
                    <a:pt x="160" y="145"/>
                  </a:cubicBezTo>
                  <a:cubicBezTo>
                    <a:pt x="164" y="126"/>
                    <a:pt x="170" y="109"/>
                    <a:pt x="176" y="90"/>
                  </a:cubicBezTo>
                  <a:cubicBezTo>
                    <a:pt x="181" y="92"/>
                    <a:pt x="186" y="90"/>
                    <a:pt x="189" y="85"/>
                  </a:cubicBezTo>
                  <a:cubicBezTo>
                    <a:pt x="193" y="79"/>
                    <a:pt x="192" y="69"/>
                    <a:pt x="187" y="64"/>
                  </a:cubicBezTo>
                  <a:cubicBezTo>
                    <a:pt x="181" y="58"/>
                    <a:pt x="170" y="62"/>
                    <a:pt x="167" y="69"/>
                  </a:cubicBezTo>
                  <a:cubicBezTo>
                    <a:pt x="165" y="74"/>
                    <a:pt x="166" y="80"/>
                    <a:pt x="170" y="85"/>
                  </a:cubicBezTo>
                  <a:cubicBezTo>
                    <a:pt x="170" y="85"/>
                    <a:pt x="170" y="85"/>
                    <a:pt x="170" y="86"/>
                  </a:cubicBezTo>
                  <a:cubicBezTo>
                    <a:pt x="171" y="87"/>
                    <a:pt x="173" y="89"/>
                    <a:pt x="174" y="89"/>
                  </a:cubicBezTo>
                  <a:cubicBezTo>
                    <a:pt x="168" y="108"/>
                    <a:pt x="160" y="127"/>
                    <a:pt x="158" y="147"/>
                  </a:cubicBezTo>
                  <a:cubicBezTo>
                    <a:pt x="136" y="164"/>
                    <a:pt x="113" y="180"/>
                    <a:pt x="90" y="195"/>
                  </a:cubicBezTo>
                  <a:cubicBezTo>
                    <a:pt x="89" y="196"/>
                    <a:pt x="88" y="196"/>
                    <a:pt x="87" y="197"/>
                  </a:cubicBezTo>
                  <a:cubicBezTo>
                    <a:pt x="95" y="177"/>
                    <a:pt x="105" y="159"/>
                    <a:pt x="116" y="142"/>
                  </a:cubicBezTo>
                  <a:cubicBezTo>
                    <a:pt x="123" y="146"/>
                    <a:pt x="133" y="143"/>
                    <a:pt x="136" y="137"/>
                  </a:cubicBezTo>
                  <a:cubicBezTo>
                    <a:pt x="139" y="131"/>
                    <a:pt x="138" y="122"/>
                    <a:pt x="133" y="118"/>
                  </a:cubicBezTo>
                  <a:cubicBezTo>
                    <a:pt x="126" y="111"/>
                    <a:pt x="117" y="118"/>
                    <a:pt x="113" y="124"/>
                  </a:cubicBezTo>
                  <a:cubicBezTo>
                    <a:pt x="113" y="125"/>
                    <a:pt x="113" y="125"/>
                    <a:pt x="113" y="125"/>
                  </a:cubicBezTo>
                  <a:cubicBezTo>
                    <a:pt x="111" y="130"/>
                    <a:pt x="111" y="135"/>
                    <a:pt x="114" y="139"/>
                  </a:cubicBezTo>
                  <a:cubicBezTo>
                    <a:pt x="101" y="157"/>
                    <a:pt x="90" y="177"/>
                    <a:pt x="85" y="198"/>
                  </a:cubicBezTo>
                  <a:cubicBezTo>
                    <a:pt x="72" y="206"/>
                    <a:pt x="59" y="214"/>
                    <a:pt x="46" y="222"/>
                  </a:cubicBezTo>
                  <a:cubicBezTo>
                    <a:pt x="40" y="225"/>
                    <a:pt x="33" y="228"/>
                    <a:pt x="27" y="231"/>
                  </a:cubicBezTo>
                  <a:cubicBezTo>
                    <a:pt x="29" y="225"/>
                    <a:pt x="30" y="218"/>
                    <a:pt x="32" y="211"/>
                  </a:cubicBezTo>
                  <a:cubicBezTo>
                    <a:pt x="34" y="204"/>
                    <a:pt x="36" y="197"/>
                    <a:pt x="38" y="191"/>
                  </a:cubicBezTo>
                  <a:cubicBezTo>
                    <a:pt x="42" y="192"/>
                    <a:pt x="47" y="191"/>
                    <a:pt x="50" y="187"/>
                  </a:cubicBezTo>
                  <a:cubicBezTo>
                    <a:pt x="55" y="181"/>
                    <a:pt x="55" y="171"/>
                    <a:pt x="49" y="166"/>
                  </a:cubicBezTo>
                  <a:cubicBezTo>
                    <a:pt x="41" y="160"/>
                    <a:pt x="31" y="163"/>
                    <a:pt x="28" y="171"/>
                  </a:cubicBezTo>
                  <a:cubicBezTo>
                    <a:pt x="26" y="176"/>
                    <a:pt x="28" y="184"/>
                    <a:pt x="32" y="186"/>
                  </a:cubicBezTo>
                  <a:cubicBezTo>
                    <a:pt x="33" y="188"/>
                    <a:pt x="34" y="189"/>
                    <a:pt x="35" y="189"/>
                  </a:cubicBezTo>
                  <a:cubicBezTo>
                    <a:pt x="28" y="202"/>
                    <a:pt x="26" y="219"/>
                    <a:pt x="23" y="233"/>
                  </a:cubicBezTo>
                  <a:cubicBezTo>
                    <a:pt x="15" y="236"/>
                    <a:pt x="7" y="240"/>
                    <a:pt x="0" y="245"/>
                  </a:cubicBezTo>
                  <a:cubicBezTo>
                    <a:pt x="0" y="245"/>
                    <a:pt x="0" y="246"/>
                    <a:pt x="0" y="246"/>
                  </a:cubicBezTo>
                  <a:cubicBezTo>
                    <a:pt x="14" y="245"/>
                    <a:pt x="29" y="236"/>
                    <a:pt x="41" y="230"/>
                  </a:cubicBezTo>
                  <a:cubicBezTo>
                    <a:pt x="45" y="228"/>
                    <a:pt x="48" y="226"/>
                    <a:pt x="51" y="224"/>
                  </a:cubicBezTo>
                  <a:cubicBezTo>
                    <a:pt x="67" y="226"/>
                    <a:pt x="86" y="227"/>
                    <a:pt x="102" y="224"/>
                  </a:cubicBezTo>
                  <a:cubicBezTo>
                    <a:pt x="102" y="225"/>
                    <a:pt x="102" y="226"/>
                    <a:pt x="102" y="227"/>
                  </a:cubicBezTo>
                  <a:cubicBezTo>
                    <a:pt x="104" y="236"/>
                    <a:pt x="114" y="237"/>
                    <a:pt x="121" y="235"/>
                  </a:cubicBezTo>
                  <a:cubicBezTo>
                    <a:pt x="128" y="232"/>
                    <a:pt x="131" y="225"/>
                    <a:pt x="128" y="218"/>
                  </a:cubicBezTo>
                  <a:cubicBezTo>
                    <a:pt x="125" y="211"/>
                    <a:pt x="114" y="206"/>
                    <a:pt x="107" y="210"/>
                  </a:cubicBezTo>
                  <a:cubicBezTo>
                    <a:pt x="107" y="210"/>
                    <a:pt x="106" y="211"/>
                    <a:pt x="107" y="212"/>
                  </a:cubicBezTo>
                  <a:cubicBezTo>
                    <a:pt x="105" y="214"/>
                    <a:pt x="103" y="216"/>
                    <a:pt x="103" y="219"/>
                  </a:cubicBezTo>
                  <a:cubicBezTo>
                    <a:pt x="95" y="220"/>
                    <a:pt x="87" y="222"/>
                    <a:pt x="79" y="222"/>
                  </a:cubicBezTo>
                  <a:cubicBezTo>
                    <a:pt x="71" y="223"/>
                    <a:pt x="62" y="223"/>
                    <a:pt x="54" y="223"/>
                  </a:cubicBezTo>
                  <a:cubicBezTo>
                    <a:pt x="66" y="216"/>
                    <a:pt x="77" y="209"/>
                    <a:pt x="89" y="201"/>
                  </a:cubicBezTo>
                  <a:cubicBezTo>
                    <a:pt x="103" y="192"/>
                    <a:pt x="117" y="183"/>
                    <a:pt x="131" y="173"/>
                  </a:cubicBezTo>
                  <a:cubicBezTo>
                    <a:pt x="146" y="180"/>
                    <a:pt x="163" y="186"/>
                    <a:pt x="180" y="188"/>
                  </a:cubicBezTo>
                  <a:cubicBezTo>
                    <a:pt x="179" y="190"/>
                    <a:pt x="180" y="193"/>
                    <a:pt x="182" y="195"/>
                  </a:cubicBezTo>
                  <a:cubicBezTo>
                    <a:pt x="182" y="195"/>
                    <a:pt x="182" y="195"/>
                    <a:pt x="182" y="195"/>
                  </a:cubicBezTo>
                  <a:cubicBezTo>
                    <a:pt x="185" y="200"/>
                    <a:pt x="192" y="203"/>
                    <a:pt x="199" y="201"/>
                  </a:cubicBezTo>
                  <a:cubicBezTo>
                    <a:pt x="206" y="198"/>
                    <a:pt x="212" y="188"/>
                    <a:pt x="207" y="181"/>
                  </a:cubicBezTo>
                  <a:cubicBezTo>
                    <a:pt x="203" y="175"/>
                    <a:pt x="194" y="175"/>
                    <a:pt x="188" y="177"/>
                  </a:cubicBezTo>
                  <a:cubicBezTo>
                    <a:pt x="184" y="178"/>
                    <a:pt x="182" y="181"/>
                    <a:pt x="180" y="184"/>
                  </a:cubicBezTo>
                  <a:cubicBezTo>
                    <a:pt x="164" y="182"/>
                    <a:pt x="148" y="178"/>
                    <a:pt x="133" y="172"/>
                  </a:cubicBezTo>
                  <a:cubicBezTo>
                    <a:pt x="142" y="165"/>
                    <a:pt x="150" y="159"/>
                    <a:pt x="159" y="152"/>
                  </a:cubicBezTo>
                  <a:cubicBezTo>
                    <a:pt x="172" y="142"/>
                    <a:pt x="186" y="131"/>
                    <a:pt x="199" y="120"/>
                  </a:cubicBezTo>
                  <a:cubicBezTo>
                    <a:pt x="211" y="125"/>
                    <a:pt x="224" y="126"/>
                    <a:pt x="237" y="126"/>
                  </a:cubicBezTo>
                  <a:cubicBezTo>
                    <a:pt x="236" y="129"/>
                    <a:pt x="237" y="132"/>
                    <a:pt x="238" y="135"/>
                  </a:cubicBezTo>
                  <a:cubicBezTo>
                    <a:pt x="242" y="141"/>
                    <a:pt x="253" y="142"/>
                    <a:pt x="258" y="137"/>
                  </a:cubicBezTo>
                  <a:cubicBezTo>
                    <a:pt x="262" y="132"/>
                    <a:pt x="261" y="125"/>
                    <a:pt x="257" y="121"/>
                  </a:cubicBezTo>
                  <a:cubicBezTo>
                    <a:pt x="254" y="117"/>
                    <a:pt x="249" y="116"/>
                    <a:pt x="245" y="117"/>
                  </a:cubicBezTo>
                  <a:cubicBezTo>
                    <a:pt x="245" y="117"/>
                    <a:pt x="245" y="117"/>
                    <a:pt x="245" y="117"/>
                  </a:cubicBezTo>
                  <a:cubicBezTo>
                    <a:pt x="246" y="117"/>
                    <a:pt x="245" y="116"/>
                    <a:pt x="245" y="117"/>
                  </a:cubicBezTo>
                  <a:cubicBezTo>
                    <a:pt x="243" y="117"/>
                    <a:pt x="242" y="118"/>
                    <a:pt x="241" y="119"/>
                  </a:cubicBezTo>
                  <a:cubicBezTo>
                    <a:pt x="240" y="120"/>
                    <a:pt x="239" y="121"/>
                    <a:pt x="238" y="121"/>
                  </a:cubicBezTo>
                  <a:cubicBezTo>
                    <a:pt x="238" y="122"/>
                    <a:pt x="238" y="122"/>
                    <a:pt x="238" y="122"/>
                  </a:cubicBezTo>
                  <a:cubicBezTo>
                    <a:pt x="226" y="122"/>
                    <a:pt x="213" y="122"/>
                    <a:pt x="201" y="119"/>
                  </a:cubicBezTo>
                  <a:cubicBezTo>
                    <a:pt x="220" y="102"/>
                    <a:pt x="239" y="83"/>
                    <a:pt x="255" y="63"/>
                  </a:cubicBezTo>
                  <a:cubicBezTo>
                    <a:pt x="267" y="62"/>
                    <a:pt x="279" y="60"/>
                    <a:pt x="291" y="57"/>
                  </a:cubicBezTo>
                  <a:cubicBezTo>
                    <a:pt x="291" y="57"/>
                    <a:pt x="291" y="56"/>
                    <a:pt x="291" y="56"/>
                  </a:cubicBezTo>
                  <a:cubicBezTo>
                    <a:pt x="293" y="60"/>
                    <a:pt x="298" y="62"/>
                    <a:pt x="302" y="61"/>
                  </a:cubicBezTo>
                  <a:cubicBezTo>
                    <a:pt x="308" y="61"/>
                    <a:pt x="313" y="56"/>
                    <a:pt x="313" y="49"/>
                  </a:cubicBezTo>
                  <a:cubicBezTo>
                    <a:pt x="313" y="42"/>
                    <a:pt x="306" y="34"/>
                    <a:pt x="299" y="37"/>
                  </a:cubicBezTo>
                  <a:close/>
                </a:path>
              </a:pathLst>
            </a:custGeom>
            <a:solidFill>
              <a:srgbClr val="B287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8" name="Freeform 41"/>
            <p:cNvSpPr>
              <a:spLocks/>
            </p:cNvSpPr>
            <p:nvPr/>
          </p:nvSpPr>
          <p:spPr bwMode="auto">
            <a:xfrm flipH="1">
              <a:off x="4404871" y="1767680"/>
              <a:ext cx="695325" cy="396875"/>
            </a:xfrm>
            <a:custGeom>
              <a:avLst/>
              <a:gdLst>
                <a:gd name="T0" fmla="*/ 228 w 254"/>
                <a:gd name="T1" fmla="*/ 93 h 144"/>
                <a:gd name="T2" fmla="*/ 224 w 254"/>
                <a:gd name="T3" fmla="*/ 69 h 144"/>
                <a:gd name="T4" fmla="*/ 197 w 254"/>
                <a:gd name="T5" fmla="*/ 71 h 144"/>
                <a:gd name="T6" fmla="*/ 167 w 254"/>
                <a:gd name="T7" fmla="*/ 37 h 144"/>
                <a:gd name="T8" fmla="*/ 156 w 254"/>
                <a:gd name="T9" fmla="*/ 13 h 144"/>
                <a:gd name="T10" fmla="*/ 128 w 254"/>
                <a:gd name="T11" fmla="*/ 23 h 144"/>
                <a:gd name="T12" fmla="*/ 85 w 254"/>
                <a:gd name="T13" fmla="*/ 16 h 144"/>
                <a:gd name="T14" fmla="*/ 62 w 254"/>
                <a:gd name="T15" fmla="*/ 3 h 144"/>
                <a:gd name="T16" fmla="*/ 45 w 254"/>
                <a:gd name="T17" fmla="*/ 19 h 144"/>
                <a:gd name="T18" fmla="*/ 45 w 254"/>
                <a:gd name="T19" fmla="*/ 19 h 144"/>
                <a:gd name="T20" fmla="*/ 9 w 254"/>
                <a:gd name="T21" fmla="*/ 19 h 144"/>
                <a:gd name="T22" fmla="*/ 7 w 254"/>
                <a:gd name="T23" fmla="*/ 58 h 144"/>
                <a:gd name="T24" fmla="*/ 36 w 254"/>
                <a:gd name="T25" fmla="*/ 103 h 144"/>
                <a:gd name="T26" fmla="*/ 86 w 254"/>
                <a:gd name="T27" fmla="*/ 133 h 144"/>
                <a:gd name="T28" fmla="*/ 88 w 254"/>
                <a:gd name="T29" fmla="*/ 132 h 144"/>
                <a:gd name="T30" fmla="*/ 112 w 254"/>
                <a:gd name="T31" fmla="*/ 138 h 144"/>
                <a:gd name="T32" fmla="*/ 153 w 254"/>
                <a:gd name="T33" fmla="*/ 143 h 144"/>
                <a:gd name="T34" fmla="*/ 218 w 254"/>
                <a:gd name="T35" fmla="*/ 138 h 144"/>
                <a:gd name="T36" fmla="*/ 254 w 254"/>
                <a:gd name="T37" fmla="*/ 105 h 144"/>
                <a:gd name="T38" fmla="*/ 228 w 254"/>
                <a:gd name="T39" fmla="*/ 9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4" h="144">
                  <a:moveTo>
                    <a:pt x="228" y="93"/>
                  </a:moveTo>
                  <a:cubicBezTo>
                    <a:pt x="231" y="84"/>
                    <a:pt x="232" y="75"/>
                    <a:pt x="224" y="69"/>
                  </a:cubicBezTo>
                  <a:cubicBezTo>
                    <a:pt x="216" y="64"/>
                    <a:pt x="205" y="67"/>
                    <a:pt x="197" y="71"/>
                  </a:cubicBezTo>
                  <a:cubicBezTo>
                    <a:pt x="201" y="51"/>
                    <a:pt x="187" y="20"/>
                    <a:pt x="167" y="37"/>
                  </a:cubicBezTo>
                  <a:cubicBezTo>
                    <a:pt x="169" y="27"/>
                    <a:pt x="167" y="16"/>
                    <a:pt x="156" y="13"/>
                  </a:cubicBezTo>
                  <a:cubicBezTo>
                    <a:pt x="146" y="10"/>
                    <a:pt x="135" y="16"/>
                    <a:pt x="128" y="23"/>
                  </a:cubicBezTo>
                  <a:cubicBezTo>
                    <a:pt x="124" y="0"/>
                    <a:pt x="98" y="0"/>
                    <a:pt x="85" y="16"/>
                  </a:cubicBezTo>
                  <a:cubicBezTo>
                    <a:pt x="80" y="9"/>
                    <a:pt x="72" y="2"/>
                    <a:pt x="62" y="3"/>
                  </a:cubicBezTo>
                  <a:cubicBezTo>
                    <a:pt x="53" y="3"/>
                    <a:pt x="45" y="9"/>
                    <a:pt x="45" y="19"/>
                  </a:cubicBezTo>
                  <a:cubicBezTo>
                    <a:pt x="45" y="19"/>
                    <a:pt x="45" y="19"/>
                    <a:pt x="45" y="19"/>
                  </a:cubicBezTo>
                  <a:cubicBezTo>
                    <a:pt x="34" y="13"/>
                    <a:pt x="19" y="8"/>
                    <a:pt x="9" y="19"/>
                  </a:cubicBezTo>
                  <a:cubicBezTo>
                    <a:pt x="0" y="29"/>
                    <a:pt x="4" y="47"/>
                    <a:pt x="7" y="58"/>
                  </a:cubicBezTo>
                  <a:cubicBezTo>
                    <a:pt x="12" y="75"/>
                    <a:pt x="24" y="90"/>
                    <a:pt x="36" y="103"/>
                  </a:cubicBezTo>
                  <a:cubicBezTo>
                    <a:pt x="50" y="115"/>
                    <a:pt x="67" y="130"/>
                    <a:pt x="86" y="133"/>
                  </a:cubicBezTo>
                  <a:cubicBezTo>
                    <a:pt x="87" y="133"/>
                    <a:pt x="88" y="132"/>
                    <a:pt x="88" y="132"/>
                  </a:cubicBezTo>
                  <a:cubicBezTo>
                    <a:pt x="94" y="136"/>
                    <a:pt x="105" y="137"/>
                    <a:pt x="112" y="138"/>
                  </a:cubicBezTo>
                  <a:cubicBezTo>
                    <a:pt x="125" y="141"/>
                    <a:pt x="139" y="142"/>
                    <a:pt x="153" y="143"/>
                  </a:cubicBezTo>
                  <a:cubicBezTo>
                    <a:pt x="174" y="144"/>
                    <a:pt x="197" y="144"/>
                    <a:pt x="218" y="138"/>
                  </a:cubicBezTo>
                  <a:cubicBezTo>
                    <a:pt x="233" y="134"/>
                    <a:pt x="254" y="124"/>
                    <a:pt x="254" y="105"/>
                  </a:cubicBezTo>
                  <a:cubicBezTo>
                    <a:pt x="254" y="92"/>
                    <a:pt x="238" y="89"/>
                    <a:pt x="228" y="93"/>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9" name="Freeform 42"/>
            <p:cNvSpPr>
              <a:spLocks/>
            </p:cNvSpPr>
            <p:nvPr/>
          </p:nvSpPr>
          <p:spPr bwMode="auto">
            <a:xfrm flipH="1">
              <a:off x="4549334" y="1883568"/>
              <a:ext cx="485775" cy="292100"/>
            </a:xfrm>
            <a:custGeom>
              <a:avLst/>
              <a:gdLst>
                <a:gd name="T0" fmla="*/ 170 w 177"/>
                <a:gd name="T1" fmla="*/ 71 h 106"/>
                <a:gd name="T2" fmla="*/ 150 w 177"/>
                <a:gd name="T3" fmla="*/ 68 h 106"/>
                <a:gd name="T4" fmla="*/ 131 w 177"/>
                <a:gd name="T5" fmla="*/ 52 h 106"/>
                <a:gd name="T6" fmla="*/ 106 w 177"/>
                <a:gd name="T7" fmla="*/ 34 h 106"/>
                <a:gd name="T8" fmla="*/ 68 w 177"/>
                <a:gd name="T9" fmla="*/ 24 h 106"/>
                <a:gd name="T10" fmla="*/ 38 w 177"/>
                <a:gd name="T11" fmla="*/ 17 h 106"/>
                <a:gd name="T12" fmla="*/ 12 w 177"/>
                <a:gd name="T13" fmla="*/ 6 h 106"/>
                <a:gd name="T14" fmla="*/ 3 w 177"/>
                <a:gd name="T15" fmla="*/ 29 h 106"/>
                <a:gd name="T16" fmla="*/ 60 w 177"/>
                <a:gd name="T17" fmla="*/ 94 h 106"/>
                <a:gd name="T18" fmla="*/ 61 w 177"/>
                <a:gd name="T19" fmla="*/ 96 h 106"/>
                <a:gd name="T20" fmla="*/ 161 w 177"/>
                <a:gd name="T21" fmla="*/ 91 h 106"/>
                <a:gd name="T22" fmla="*/ 170 w 177"/>
                <a:gd name="T23" fmla="*/ 7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7" h="106">
                  <a:moveTo>
                    <a:pt x="170" y="71"/>
                  </a:moveTo>
                  <a:cubicBezTo>
                    <a:pt x="165" y="66"/>
                    <a:pt x="157" y="66"/>
                    <a:pt x="150" y="68"/>
                  </a:cubicBezTo>
                  <a:cubicBezTo>
                    <a:pt x="155" y="57"/>
                    <a:pt x="142" y="47"/>
                    <a:pt x="131" y="52"/>
                  </a:cubicBezTo>
                  <a:cubicBezTo>
                    <a:pt x="136" y="39"/>
                    <a:pt x="119" y="25"/>
                    <a:pt x="106" y="34"/>
                  </a:cubicBezTo>
                  <a:cubicBezTo>
                    <a:pt x="108" y="12"/>
                    <a:pt x="82" y="9"/>
                    <a:pt x="68" y="24"/>
                  </a:cubicBezTo>
                  <a:cubicBezTo>
                    <a:pt x="61" y="12"/>
                    <a:pt x="45" y="0"/>
                    <a:pt x="38" y="17"/>
                  </a:cubicBezTo>
                  <a:cubicBezTo>
                    <a:pt x="31" y="10"/>
                    <a:pt x="21" y="3"/>
                    <a:pt x="12" y="6"/>
                  </a:cubicBezTo>
                  <a:cubicBezTo>
                    <a:pt x="2" y="10"/>
                    <a:pt x="0" y="20"/>
                    <a:pt x="3" y="29"/>
                  </a:cubicBezTo>
                  <a:cubicBezTo>
                    <a:pt x="9" y="59"/>
                    <a:pt x="35" y="79"/>
                    <a:pt x="60" y="94"/>
                  </a:cubicBezTo>
                  <a:cubicBezTo>
                    <a:pt x="59" y="95"/>
                    <a:pt x="60" y="96"/>
                    <a:pt x="61" y="96"/>
                  </a:cubicBezTo>
                  <a:cubicBezTo>
                    <a:pt x="94" y="99"/>
                    <a:pt x="130" y="106"/>
                    <a:pt x="161" y="91"/>
                  </a:cubicBezTo>
                  <a:cubicBezTo>
                    <a:pt x="167" y="88"/>
                    <a:pt x="177" y="78"/>
                    <a:pt x="170" y="71"/>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0" name="Freeform 51"/>
            <p:cNvSpPr>
              <a:spLocks/>
            </p:cNvSpPr>
            <p:nvPr/>
          </p:nvSpPr>
          <p:spPr bwMode="auto">
            <a:xfrm flipH="1">
              <a:off x="3033271" y="2169318"/>
              <a:ext cx="693738" cy="965200"/>
            </a:xfrm>
            <a:custGeom>
              <a:avLst/>
              <a:gdLst>
                <a:gd name="T0" fmla="*/ 204 w 253"/>
                <a:gd name="T1" fmla="*/ 131 h 351"/>
                <a:gd name="T2" fmla="*/ 110 w 253"/>
                <a:gd name="T3" fmla="*/ 138 h 351"/>
                <a:gd name="T4" fmla="*/ 107 w 253"/>
                <a:gd name="T5" fmla="*/ 131 h 351"/>
                <a:gd name="T6" fmla="*/ 81 w 253"/>
                <a:gd name="T7" fmla="*/ 78 h 351"/>
                <a:gd name="T8" fmla="*/ 1 w 253"/>
                <a:gd name="T9" fmla="*/ 1 h 351"/>
                <a:gd name="T10" fmla="*/ 1 w 253"/>
                <a:gd name="T11" fmla="*/ 2 h 351"/>
                <a:gd name="T12" fmla="*/ 80 w 253"/>
                <a:gd name="T13" fmla="*/ 86 h 351"/>
                <a:gd name="T14" fmla="*/ 106 w 253"/>
                <a:gd name="T15" fmla="*/ 138 h 351"/>
                <a:gd name="T16" fmla="*/ 126 w 253"/>
                <a:gd name="T17" fmla="*/ 187 h 351"/>
                <a:gd name="T18" fmla="*/ 127 w 253"/>
                <a:gd name="T19" fmla="*/ 188 h 351"/>
                <a:gd name="T20" fmla="*/ 112 w 253"/>
                <a:gd name="T21" fmla="*/ 279 h 351"/>
                <a:gd name="T22" fmla="*/ 167 w 253"/>
                <a:gd name="T23" fmla="*/ 349 h 351"/>
                <a:gd name="T24" fmla="*/ 208 w 253"/>
                <a:gd name="T25" fmla="*/ 336 h 351"/>
                <a:gd name="T26" fmla="*/ 213 w 253"/>
                <a:gd name="T27" fmla="*/ 290 h 351"/>
                <a:gd name="T28" fmla="*/ 130 w 253"/>
                <a:gd name="T29" fmla="*/ 187 h 351"/>
                <a:gd name="T30" fmla="*/ 129 w 253"/>
                <a:gd name="T31" fmla="*/ 187 h 351"/>
                <a:gd name="T32" fmla="*/ 128 w 253"/>
                <a:gd name="T33" fmla="*/ 187 h 351"/>
                <a:gd name="T34" fmla="*/ 128 w 253"/>
                <a:gd name="T35" fmla="*/ 186 h 351"/>
                <a:gd name="T36" fmla="*/ 116 w 253"/>
                <a:gd name="T37" fmla="*/ 150 h 351"/>
                <a:gd name="T38" fmla="*/ 128 w 253"/>
                <a:gd name="T39" fmla="*/ 163 h 351"/>
                <a:gd name="T40" fmla="*/ 169 w 253"/>
                <a:gd name="T41" fmla="*/ 193 h 351"/>
                <a:gd name="T42" fmla="*/ 236 w 253"/>
                <a:gd name="T43" fmla="*/ 200 h 351"/>
                <a:gd name="T44" fmla="*/ 204 w 253"/>
                <a:gd name="T45" fmla="*/ 13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3" h="351">
                  <a:moveTo>
                    <a:pt x="204" y="131"/>
                  </a:moveTo>
                  <a:cubicBezTo>
                    <a:pt x="176" y="119"/>
                    <a:pt x="136" y="119"/>
                    <a:pt x="110" y="138"/>
                  </a:cubicBezTo>
                  <a:cubicBezTo>
                    <a:pt x="109" y="135"/>
                    <a:pt x="108" y="133"/>
                    <a:pt x="107" y="131"/>
                  </a:cubicBezTo>
                  <a:cubicBezTo>
                    <a:pt x="100" y="113"/>
                    <a:pt x="91" y="95"/>
                    <a:pt x="81" y="78"/>
                  </a:cubicBezTo>
                  <a:cubicBezTo>
                    <a:pt x="62" y="46"/>
                    <a:pt x="36" y="16"/>
                    <a:pt x="1" y="1"/>
                  </a:cubicBezTo>
                  <a:cubicBezTo>
                    <a:pt x="1" y="0"/>
                    <a:pt x="0" y="1"/>
                    <a:pt x="1" y="2"/>
                  </a:cubicBezTo>
                  <a:cubicBezTo>
                    <a:pt x="34" y="24"/>
                    <a:pt x="61" y="51"/>
                    <a:pt x="80" y="86"/>
                  </a:cubicBezTo>
                  <a:cubicBezTo>
                    <a:pt x="90" y="103"/>
                    <a:pt x="98" y="120"/>
                    <a:pt x="106" y="138"/>
                  </a:cubicBezTo>
                  <a:cubicBezTo>
                    <a:pt x="112" y="154"/>
                    <a:pt x="118" y="172"/>
                    <a:pt x="126" y="187"/>
                  </a:cubicBezTo>
                  <a:cubicBezTo>
                    <a:pt x="126" y="188"/>
                    <a:pt x="126" y="188"/>
                    <a:pt x="127" y="188"/>
                  </a:cubicBezTo>
                  <a:cubicBezTo>
                    <a:pt x="108" y="212"/>
                    <a:pt x="107" y="251"/>
                    <a:pt x="112" y="279"/>
                  </a:cubicBezTo>
                  <a:cubicBezTo>
                    <a:pt x="117" y="309"/>
                    <a:pt x="133" y="343"/>
                    <a:pt x="167" y="349"/>
                  </a:cubicBezTo>
                  <a:cubicBezTo>
                    <a:pt x="182" y="351"/>
                    <a:pt x="199" y="350"/>
                    <a:pt x="208" y="336"/>
                  </a:cubicBezTo>
                  <a:cubicBezTo>
                    <a:pt x="216" y="322"/>
                    <a:pt x="216" y="305"/>
                    <a:pt x="213" y="290"/>
                  </a:cubicBezTo>
                  <a:cubicBezTo>
                    <a:pt x="203" y="244"/>
                    <a:pt x="168" y="212"/>
                    <a:pt x="130" y="187"/>
                  </a:cubicBezTo>
                  <a:cubicBezTo>
                    <a:pt x="130" y="187"/>
                    <a:pt x="129" y="187"/>
                    <a:pt x="129" y="187"/>
                  </a:cubicBezTo>
                  <a:cubicBezTo>
                    <a:pt x="129" y="187"/>
                    <a:pt x="128" y="187"/>
                    <a:pt x="128" y="187"/>
                  </a:cubicBezTo>
                  <a:cubicBezTo>
                    <a:pt x="128" y="187"/>
                    <a:pt x="128" y="186"/>
                    <a:pt x="128" y="186"/>
                  </a:cubicBezTo>
                  <a:cubicBezTo>
                    <a:pt x="125" y="174"/>
                    <a:pt x="121" y="162"/>
                    <a:pt x="116" y="150"/>
                  </a:cubicBezTo>
                  <a:cubicBezTo>
                    <a:pt x="119" y="155"/>
                    <a:pt x="124" y="159"/>
                    <a:pt x="128" y="163"/>
                  </a:cubicBezTo>
                  <a:cubicBezTo>
                    <a:pt x="140" y="174"/>
                    <a:pt x="154" y="185"/>
                    <a:pt x="169" y="193"/>
                  </a:cubicBezTo>
                  <a:cubicBezTo>
                    <a:pt x="184" y="202"/>
                    <a:pt x="222" y="223"/>
                    <a:pt x="236" y="200"/>
                  </a:cubicBezTo>
                  <a:cubicBezTo>
                    <a:pt x="253" y="173"/>
                    <a:pt x="229" y="141"/>
                    <a:pt x="204" y="131"/>
                  </a:cubicBezTo>
                  <a:close/>
                </a:path>
              </a:pathLst>
            </a:custGeom>
            <a:solidFill>
              <a:srgbClr val="317F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1" name="Freeform 52"/>
            <p:cNvSpPr>
              <a:spLocks/>
            </p:cNvSpPr>
            <p:nvPr/>
          </p:nvSpPr>
          <p:spPr bwMode="auto">
            <a:xfrm flipH="1">
              <a:off x="3647634" y="2150268"/>
              <a:ext cx="241300" cy="363538"/>
            </a:xfrm>
            <a:custGeom>
              <a:avLst/>
              <a:gdLst>
                <a:gd name="T0" fmla="*/ 85 w 88"/>
                <a:gd name="T1" fmla="*/ 88 h 132"/>
                <a:gd name="T2" fmla="*/ 34 w 88"/>
                <a:gd name="T3" fmla="*/ 81 h 132"/>
                <a:gd name="T4" fmla="*/ 17 w 88"/>
                <a:gd name="T5" fmla="*/ 44 h 132"/>
                <a:gd name="T6" fmla="*/ 2 w 88"/>
                <a:gd name="T7" fmla="*/ 1 h 132"/>
                <a:gd name="T8" fmla="*/ 0 w 88"/>
                <a:gd name="T9" fmla="*/ 2 h 132"/>
                <a:gd name="T10" fmla="*/ 15 w 88"/>
                <a:gd name="T11" fmla="*/ 48 h 132"/>
                <a:gd name="T12" fmla="*/ 32 w 88"/>
                <a:gd name="T13" fmla="*/ 84 h 132"/>
                <a:gd name="T14" fmla="*/ 32 w 88"/>
                <a:gd name="T15" fmla="*/ 86 h 132"/>
                <a:gd name="T16" fmla="*/ 28 w 88"/>
                <a:gd name="T17" fmla="*/ 123 h 132"/>
                <a:gd name="T18" fmla="*/ 47 w 88"/>
                <a:gd name="T19" fmla="*/ 112 h 132"/>
                <a:gd name="T20" fmla="*/ 68 w 88"/>
                <a:gd name="T21" fmla="*/ 121 h 132"/>
                <a:gd name="T22" fmla="*/ 70 w 88"/>
                <a:gd name="T23" fmla="*/ 118 h 132"/>
                <a:gd name="T24" fmla="*/ 68 w 88"/>
                <a:gd name="T25" fmla="*/ 103 h 132"/>
                <a:gd name="T26" fmla="*/ 83 w 88"/>
                <a:gd name="T27" fmla="*/ 103 h 132"/>
                <a:gd name="T28" fmla="*/ 85 w 88"/>
                <a:gd name="T29"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2">
                  <a:moveTo>
                    <a:pt x="85" y="88"/>
                  </a:moveTo>
                  <a:cubicBezTo>
                    <a:pt x="74" y="71"/>
                    <a:pt x="48" y="68"/>
                    <a:pt x="34" y="81"/>
                  </a:cubicBezTo>
                  <a:cubicBezTo>
                    <a:pt x="29" y="69"/>
                    <a:pt x="22" y="56"/>
                    <a:pt x="17" y="44"/>
                  </a:cubicBezTo>
                  <a:cubicBezTo>
                    <a:pt x="11" y="30"/>
                    <a:pt x="7" y="15"/>
                    <a:pt x="2" y="1"/>
                  </a:cubicBezTo>
                  <a:cubicBezTo>
                    <a:pt x="2" y="0"/>
                    <a:pt x="0" y="0"/>
                    <a:pt x="0" y="2"/>
                  </a:cubicBezTo>
                  <a:cubicBezTo>
                    <a:pt x="3" y="18"/>
                    <a:pt x="9" y="33"/>
                    <a:pt x="15" y="48"/>
                  </a:cubicBezTo>
                  <a:cubicBezTo>
                    <a:pt x="20" y="60"/>
                    <a:pt x="25" y="73"/>
                    <a:pt x="32" y="84"/>
                  </a:cubicBezTo>
                  <a:cubicBezTo>
                    <a:pt x="31" y="85"/>
                    <a:pt x="31" y="86"/>
                    <a:pt x="32" y="86"/>
                  </a:cubicBezTo>
                  <a:cubicBezTo>
                    <a:pt x="21" y="95"/>
                    <a:pt x="17" y="113"/>
                    <a:pt x="28" y="123"/>
                  </a:cubicBezTo>
                  <a:cubicBezTo>
                    <a:pt x="38" y="132"/>
                    <a:pt x="45" y="121"/>
                    <a:pt x="47" y="112"/>
                  </a:cubicBezTo>
                  <a:cubicBezTo>
                    <a:pt x="52" y="118"/>
                    <a:pt x="59" y="121"/>
                    <a:pt x="68" y="121"/>
                  </a:cubicBezTo>
                  <a:cubicBezTo>
                    <a:pt x="69" y="121"/>
                    <a:pt x="71" y="119"/>
                    <a:pt x="70" y="118"/>
                  </a:cubicBezTo>
                  <a:cubicBezTo>
                    <a:pt x="70" y="113"/>
                    <a:pt x="70" y="108"/>
                    <a:pt x="68" y="103"/>
                  </a:cubicBezTo>
                  <a:cubicBezTo>
                    <a:pt x="73" y="105"/>
                    <a:pt x="78" y="106"/>
                    <a:pt x="83" y="103"/>
                  </a:cubicBezTo>
                  <a:cubicBezTo>
                    <a:pt x="88" y="100"/>
                    <a:pt x="88" y="92"/>
                    <a:pt x="85" y="88"/>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2" name="Freeform 53"/>
            <p:cNvSpPr>
              <a:spLocks/>
            </p:cNvSpPr>
            <p:nvPr/>
          </p:nvSpPr>
          <p:spPr bwMode="auto">
            <a:xfrm flipH="1">
              <a:off x="3844484" y="2274093"/>
              <a:ext cx="730250" cy="911225"/>
            </a:xfrm>
            <a:custGeom>
              <a:avLst/>
              <a:gdLst>
                <a:gd name="T0" fmla="*/ 213 w 266"/>
                <a:gd name="T1" fmla="*/ 328 h 331"/>
                <a:gd name="T2" fmla="*/ 212 w 266"/>
                <a:gd name="T3" fmla="*/ 326 h 331"/>
                <a:gd name="T4" fmla="*/ 228 w 266"/>
                <a:gd name="T5" fmla="*/ 273 h 331"/>
                <a:gd name="T6" fmla="*/ 223 w 266"/>
                <a:gd name="T7" fmla="*/ 222 h 331"/>
                <a:gd name="T8" fmla="*/ 161 w 266"/>
                <a:gd name="T9" fmla="*/ 175 h 331"/>
                <a:gd name="T10" fmla="*/ 161 w 266"/>
                <a:gd name="T11" fmla="*/ 175 h 331"/>
                <a:gd name="T12" fmla="*/ 94 w 266"/>
                <a:gd name="T13" fmla="*/ 86 h 331"/>
                <a:gd name="T14" fmla="*/ 72 w 266"/>
                <a:gd name="T15" fmla="*/ 59 h 331"/>
                <a:gd name="T16" fmla="*/ 139 w 266"/>
                <a:gd name="T17" fmla="*/ 69 h 331"/>
                <a:gd name="T18" fmla="*/ 179 w 266"/>
                <a:gd name="T19" fmla="*/ 86 h 331"/>
                <a:gd name="T20" fmla="*/ 179 w 266"/>
                <a:gd name="T21" fmla="*/ 87 h 331"/>
                <a:gd name="T22" fmla="*/ 248 w 266"/>
                <a:gd name="T23" fmla="*/ 167 h 331"/>
                <a:gd name="T24" fmla="*/ 250 w 266"/>
                <a:gd name="T25" fmla="*/ 165 h 331"/>
                <a:gd name="T26" fmla="*/ 250 w 266"/>
                <a:gd name="T27" fmla="*/ 164 h 331"/>
                <a:gd name="T28" fmla="*/ 250 w 266"/>
                <a:gd name="T29" fmla="*/ 164 h 331"/>
                <a:gd name="T30" fmla="*/ 183 w 266"/>
                <a:gd name="T31" fmla="*/ 84 h 331"/>
                <a:gd name="T32" fmla="*/ 135 w 266"/>
                <a:gd name="T33" fmla="*/ 64 h 331"/>
                <a:gd name="T34" fmla="*/ 70 w 266"/>
                <a:gd name="T35" fmla="*/ 58 h 331"/>
                <a:gd name="T36" fmla="*/ 49 w 266"/>
                <a:gd name="T37" fmla="*/ 33 h 331"/>
                <a:gd name="T38" fmla="*/ 1 w 266"/>
                <a:gd name="T39" fmla="*/ 0 h 331"/>
                <a:gd name="T40" fmla="*/ 1 w 266"/>
                <a:gd name="T41" fmla="*/ 2 h 331"/>
                <a:gd name="T42" fmla="*/ 52 w 266"/>
                <a:gd name="T43" fmla="*/ 43 h 331"/>
                <a:gd name="T44" fmla="*/ 67 w 266"/>
                <a:gd name="T45" fmla="*/ 59 h 331"/>
                <a:gd name="T46" fmla="*/ 67 w 266"/>
                <a:gd name="T47" fmla="*/ 60 h 331"/>
                <a:gd name="T48" fmla="*/ 67 w 266"/>
                <a:gd name="T49" fmla="*/ 60 h 331"/>
                <a:gd name="T50" fmla="*/ 95 w 266"/>
                <a:gd name="T51" fmla="*/ 92 h 331"/>
                <a:gd name="T52" fmla="*/ 101 w 266"/>
                <a:gd name="T53" fmla="*/ 132 h 331"/>
                <a:gd name="T54" fmla="*/ 101 w 266"/>
                <a:gd name="T55" fmla="*/ 140 h 331"/>
                <a:gd name="T56" fmla="*/ 100 w 266"/>
                <a:gd name="T57" fmla="*/ 140 h 331"/>
                <a:gd name="T58" fmla="*/ 83 w 266"/>
                <a:gd name="T59" fmla="*/ 198 h 331"/>
                <a:gd name="T60" fmla="*/ 88 w 266"/>
                <a:gd name="T61" fmla="*/ 234 h 331"/>
                <a:gd name="T62" fmla="*/ 89 w 266"/>
                <a:gd name="T63" fmla="*/ 268 h 331"/>
                <a:gd name="T64" fmla="*/ 92 w 266"/>
                <a:gd name="T65" fmla="*/ 268 h 331"/>
                <a:gd name="T66" fmla="*/ 92 w 266"/>
                <a:gd name="T67" fmla="*/ 266 h 331"/>
                <a:gd name="T68" fmla="*/ 105 w 266"/>
                <a:gd name="T69" fmla="*/ 142 h 331"/>
                <a:gd name="T70" fmla="*/ 104 w 266"/>
                <a:gd name="T71" fmla="*/ 129 h 331"/>
                <a:gd name="T72" fmla="*/ 98 w 266"/>
                <a:gd name="T73" fmla="*/ 96 h 331"/>
                <a:gd name="T74" fmla="*/ 144 w 266"/>
                <a:gd name="T75" fmla="*/ 157 h 331"/>
                <a:gd name="T76" fmla="*/ 158 w 266"/>
                <a:gd name="T77" fmla="*/ 179 h 331"/>
                <a:gd name="T78" fmla="*/ 168 w 266"/>
                <a:gd name="T79" fmla="*/ 252 h 331"/>
                <a:gd name="T80" fmla="*/ 190 w 266"/>
                <a:gd name="T81" fmla="*/ 289 h 331"/>
                <a:gd name="T82" fmla="*/ 210 w 266"/>
                <a:gd name="T83" fmla="*/ 329 h 331"/>
                <a:gd name="T84" fmla="*/ 213 w 266"/>
                <a:gd name="T85" fmla="*/ 328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6" h="331">
                  <a:moveTo>
                    <a:pt x="213" y="328"/>
                  </a:moveTo>
                  <a:cubicBezTo>
                    <a:pt x="213" y="327"/>
                    <a:pt x="212" y="327"/>
                    <a:pt x="212" y="326"/>
                  </a:cubicBezTo>
                  <a:cubicBezTo>
                    <a:pt x="222" y="311"/>
                    <a:pt x="226" y="290"/>
                    <a:pt x="228" y="273"/>
                  </a:cubicBezTo>
                  <a:cubicBezTo>
                    <a:pt x="230" y="256"/>
                    <a:pt x="230" y="237"/>
                    <a:pt x="223" y="222"/>
                  </a:cubicBezTo>
                  <a:cubicBezTo>
                    <a:pt x="213" y="199"/>
                    <a:pt x="189" y="169"/>
                    <a:pt x="161" y="175"/>
                  </a:cubicBezTo>
                  <a:cubicBezTo>
                    <a:pt x="161" y="175"/>
                    <a:pt x="161" y="175"/>
                    <a:pt x="161" y="175"/>
                  </a:cubicBezTo>
                  <a:cubicBezTo>
                    <a:pt x="142" y="143"/>
                    <a:pt x="118" y="113"/>
                    <a:pt x="94" y="86"/>
                  </a:cubicBezTo>
                  <a:cubicBezTo>
                    <a:pt x="87" y="77"/>
                    <a:pt x="79" y="68"/>
                    <a:pt x="72" y="59"/>
                  </a:cubicBezTo>
                  <a:cubicBezTo>
                    <a:pt x="94" y="54"/>
                    <a:pt x="118" y="62"/>
                    <a:pt x="139" y="69"/>
                  </a:cubicBezTo>
                  <a:cubicBezTo>
                    <a:pt x="153" y="74"/>
                    <a:pt x="166" y="79"/>
                    <a:pt x="179" y="86"/>
                  </a:cubicBezTo>
                  <a:cubicBezTo>
                    <a:pt x="179" y="86"/>
                    <a:pt x="179" y="87"/>
                    <a:pt x="179" y="87"/>
                  </a:cubicBezTo>
                  <a:cubicBezTo>
                    <a:pt x="178" y="127"/>
                    <a:pt x="224" y="143"/>
                    <a:pt x="248" y="167"/>
                  </a:cubicBezTo>
                  <a:cubicBezTo>
                    <a:pt x="249" y="168"/>
                    <a:pt x="251" y="166"/>
                    <a:pt x="250" y="165"/>
                  </a:cubicBezTo>
                  <a:cubicBezTo>
                    <a:pt x="250" y="165"/>
                    <a:pt x="250" y="164"/>
                    <a:pt x="250" y="164"/>
                  </a:cubicBezTo>
                  <a:cubicBezTo>
                    <a:pt x="250" y="164"/>
                    <a:pt x="250" y="164"/>
                    <a:pt x="250" y="164"/>
                  </a:cubicBezTo>
                  <a:cubicBezTo>
                    <a:pt x="266" y="128"/>
                    <a:pt x="223" y="69"/>
                    <a:pt x="183" y="84"/>
                  </a:cubicBezTo>
                  <a:cubicBezTo>
                    <a:pt x="168" y="75"/>
                    <a:pt x="151" y="69"/>
                    <a:pt x="135" y="64"/>
                  </a:cubicBezTo>
                  <a:cubicBezTo>
                    <a:pt x="116" y="58"/>
                    <a:pt x="90" y="50"/>
                    <a:pt x="70" y="58"/>
                  </a:cubicBezTo>
                  <a:cubicBezTo>
                    <a:pt x="63" y="49"/>
                    <a:pt x="56" y="41"/>
                    <a:pt x="49" y="33"/>
                  </a:cubicBezTo>
                  <a:cubicBezTo>
                    <a:pt x="36" y="20"/>
                    <a:pt x="20" y="3"/>
                    <a:pt x="1" y="0"/>
                  </a:cubicBezTo>
                  <a:cubicBezTo>
                    <a:pt x="1" y="0"/>
                    <a:pt x="0" y="1"/>
                    <a:pt x="1" y="2"/>
                  </a:cubicBezTo>
                  <a:cubicBezTo>
                    <a:pt x="22" y="11"/>
                    <a:pt x="38" y="26"/>
                    <a:pt x="52" y="43"/>
                  </a:cubicBezTo>
                  <a:cubicBezTo>
                    <a:pt x="57" y="48"/>
                    <a:pt x="62" y="54"/>
                    <a:pt x="67" y="59"/>
                  </a:cubicBezTo>
                  <a:cubicBezTo>
                    <a:pt x="66" y="59"/>
                    <a:pt x="67" y="60"/>
                    <a:pt x="67" y="60"/>
                  </a:cubicBezTo>
                  <a:cubicBezTo>
                    <a:pt x="67" y="60"/>
                    <a:pt x="67" y="60"/>
                    <a:pt x="67" y="60"/>
                  </a:cubicBezTo>
                  <a:cubicBezTo>
                    <a:pt x="77" y="70"/>
                    <a:pt x="86" y="81"/>
                    <a:pt x="95" y="92"/>
                  </a:cubicBezTo>
                  <a:cubicBezTo>
                    <a:pt x="98" y="105"/>
                    <a:pt x="101" y="118"/>
                    <a:pt x="101" y="132"/>
                  </a:cubicBezTo>
                  <a:cubicBezTo>
                    <a:pt x="101" y="135"/>
                    <a:pt x="101" y="137"/>
                    <a:pt x="101" y="140"/>
                  </a:cubicBezTo>
                  <a:cubicBezTo>
                    <a:pt x="101" y="140"/>
                    <a:pt x="101" y="140"/>
                    <a:pt x="100" y="140"/>
                  </a:cubicBezTo>
                  <a:cubicBezTo>
                    <a:pt x="84" y="155"/>
                    <a:pt x="81" y="177"/>
                    <a:pt x="83" y="198"/>
                  </a:cubicBezTo>
                  <a:cubicBezTo>
                    <a:pt x="84" y="210"/>
                    <a:pt x="86" y="222"/>
                    <a:pt x="88" y="234"/>
                  </a:cubicBezTo>
                  <a:cubicBezTo>
                    <a:pt x="89" y="246"/>
                    <a:pt x="89" y="257"/>
                    <a:pt x="89" y="268"/>
                  </a:cubicBezTo>
                  <a:cubicBezTo>
                    <a:pt x="89" y="270"/>
                    <a:pt x="92" y="270"/>
                    <a:pt x="92" y="268"/>
                  </a:cubicBezTo>
                  <a:cubicBezTo>
                    <a:pt x="92" y="267"/>
                    <a:pt x="92" y="266"/>
                    <a:pt x="92" y="266"/>
                  </a:cubicBezTo>
                  <a:cubicBezTo>
                    <a:pt x="111" y="230"/>
                    <a:pt x="153" y="170"/>
                    <a:pt x="105" y="142"/>
                  </a:cubicBezTo>
                  <a:cubicBezTo>
                    <a:pt x="104" y="137"/>
                    <a:pt x="104" y="133"/>
                    <a:pt x="104" y="129"/>
                  </a:cubicBezTo>
                  <a:cubicBezTo>
                    <a:pt x="103" y="118"/>
                    <a:pt x="103" y="106"/>
                    <a:pt x="98" y="96"/>
                  </a:cubicBezTo>
                  <a:cubicBezTo>
                    <a:pt x="115" y="116"/>
                    <a:pt x="130" y="136"/>
                    <a:pt x="144" y="157"/>
                  </a:cubicBezTo>
                  <a:cubicBezTo>
                    <a:pt x="149" y="164"/>
                    <a:pt x="153" y="171"/>
                    <a:pt x="158" y="179"/>
                  </a:cubicBezTo>
                  <a:cubicBezTo>
                    <a:pt x="155" y="204"/>
                    <a:pt x="157" y="229"/>
                    <a:pt x="168" y="252"/>
                  </a:cubicBezTo>
                  <a:cubicBezTo>
                    <a:pt x="174" y="265"/>
                    <a:pt x="182" y="277"/>
                    <a:pt x="190" y="289"/>
                  </a:cubicBezTo>
                  <a:cubicBezTo>
                    <a:pt x="198" y="302"/>
                    <a:pt x="204" y="315"/>
                    <a:pt x="210" y="329"/>
                  </a:cubicBezTo>
                  <a:cubicBezTo>
                    <a:pt x="211" y="331"/>
                    <a:pt x="213" y="330"/>
                    <a:pt x="213" y="328"/>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3" name="Freeform 54"/>
            <p:cNvSpPr>
              <a:spLocks/>
            </p:cNvSpPr>
            <p:nvPr/>
          </p:nvSpPr>
          <p:spPr bwMode="auto">
            <a:xfrm flipH="1">
              <a:off x="4515996" y="2491581"/>
              <a:ext cx="546100" cy="498475"/>
            </a:xfrm>
            <a:custGeom>
              <a:avLst/>
              <a:gdLst>
                <a:gd name="T0" fmla="*/ 145 w 199"/>
                <a:gd name="T1" fmla="*/ 150 h 181"/>
                <a:gd name="T2" fmla="*/ 169 w 199"/>
                <a:gd name="T3" fmla="*/ 142 h 181"/>
                <a:gd name="T4" fmla="*/ 176 w 199"/>
                <a:gd name="T5" fmla="*/ 118 h 181"/>
                <a:gd name="T6" fmla="*/ 184 w 199"/>
                <a:gd name="T7" fmla="*/ 88 h 181"/>
                <a:gd name="T8" fmla="*/ 130 w 199"/>
                <a:gd name="T9" fmla="*/ 107 h 181"/>
                <a:gd name="T10" fmla="*/ 128 w 199"/>
                <a:gd name="T11" fmla="*/ 107 h 181"/>
                <a:gd name="T12" fmla="*/ 128 w 199"/>
                <a:gd name="T13" fmla="*/ 108 h 181"/>
                <a:gd name="T14" fmla="*/ 90 w 199"/>
                <a:gd name="T15" fmla="*/ 87 h 181"/>
                <a:gd name="T16" fmla="*/ 54 w 199"/>
                <a:gd name="T17" fmla="*/ 57 h 181"/>
                <a:gd name="T18" fmla="*/ 25 w 199"/>
                <a:gd name="T19" fmla="*/ 22 h 181"/>
                <a:gd name="T20" fmla="*/ 2 w 199"/>
                <a:gd name="T21" fmla="*/ 0 h 181"/>
                <a:gd name="T22" fmla="*/ 1 w 199"/>
                <a:gd name="T23" fmla="*/ 1 h 181"/>
                <a:gd name="T24" fmla="*/ 59 w 199"/>
                <a:gd name="T25" fmla="*/ 68 h 181"/>
                <a:gd name="T26" fmla="*/ 126 w 199"/>
                <a:gd name="T27" fmla="*/ 111 h 181"/>
                <a:gd name="T28" fmla="*/ 115 w 199"/>
                <a:gd name="T29" fmla="*/ 133 h 181"/>
                <a:gd name="T30" fmla="*/ 111 w 199"/>
                <a:gd name="T31" fmla="*/ 159 h 181"/>
                <a:gd name="T32" fmla="*/ 145 w 199"/>
                <a:gd name="T33" fmla="*/ 150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9" h="181">
                  <a:moveTo>
                    <a:pt x="145" y="150"/>
                  </a:moveTo>
                  <a:cubicBezTo>
                    <a:pt x="153" y="154"/>
                    <a:pt x="164" y="149"/>
                    <a:pt x="169" y="142"/>
                  </a:cubicBezTo>
                  <a:cubicBezTo>
                    <a:pt x="175" y="135"/>
                    <a:pt x="178" y="126"/>
                    <a:pt x="176" y="118"/>
                  </a:cubicBezTo>
                  <a:cubicBezTo>
                    <a:pt x="188" y="114"/>
                    <a:pt x="199" y="96"/>
                    <a:pt x="184" y="88"/>
                  </a:cubicBezTo>
                  <a:cubicBezTo>
                    <a:pt x="164" y="78"/>
                    <a:pt x="144" y="94"/>
                    <a:pt x="130" y="107"/>
                  </a:cubicBezTo>
                  <a:cubicBezTo>
                    <a:pt x="129" y="107"/>
                    <a:pt x="129" y="107"/>
                    <a:pt x="128" y="107"/>
                  </a:cubicBezTo>
                  <a:cubicBezTo>
                    <a:pt x="128" y="107"/>
                    <a:pt x="128" y="108"/>
                    <a:pt x="128" y="108"/>
                  </a:cubicBezTo>
                  <a:cubicBezTo>
                    <a:pt x="115" y="100"/>
                    <a:pt x="102" y="95"/>
                    <a:pt x="90" y="87"/>
                  </a:cubicBezTo>
                  <a:cubicBezTo>
                    <a:pt x="77" y="78"/>
                    <a:pt x="65" y="69"/>
                    <a:pt x="54" y="57"/>
                  </a:cubicBezTo>
                  <a:cubicBezTo>
                    <a:pt x="44" y="46"/>
                    <a:pt x="34" y="34"/>
                    <a:pt x="25" y="22"/>
                  </a:cubicBezTo>
                  <a:cubicBezTo>
                    <a:pt x="18" y="14"/>
                    <a:pt x="11" y="5"/>
                    <a:pt x="2" y="0"/>
                  </a:cubicBezTo>
                  <a:cubicBezTo>
                    <a:pt x="1" y="0"/>
                    <a:pt x="0" y="1"/>
                    <a:pt x="1" y="1"/>
                  </a:cubicBezTo>
                  <a:cubicBezTo>
                    <a:pt x="22" y="22"/>
                    <a:pt x="37" y="47"/>
                    <a:pt x="59" y="68"/>
                  </a:cubicBezTo>
                  <a:cubicBezTo>
                    <a:pt x="78" y="85"/>
                    <a:pt x="101" y="102"/>
                    <a:pt x="126" y="111"/>
                  </a:cubicBezTo>
                  <a:cubicBezTo>
                    <a:pt x="121" y="118"/>
                    <a:pt x="118" y="125"/>
                    <a:pt x="115" y="133"/>
                  </a:cubicBezTo>
                  <a:cubicBezTo>
                    <a:pt x="112" y="141"/>
                    <a:pt x="109" y="151"/>
                    <a:pt x="111" y="159"/>
                  </a:cubicBezTo>
                  <a:cubicBezTo>
                    <a:pt x="118" y="181"/>
                    <a:pt x="140" y="162"/>
                    <a:pt x="145" y="150"/>
                  </a:cubicBezTo>
                  <a:close/>
                </a:path>
              </a:pathLst>
            </a:custGeom>
            <a:solidFill>
              <a:srgbClr val="FF9D9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55"/>
            <p:cNvSpPr>
              <a:spLocks/>
            </p:cNvSpPr>
            <p:nvPr/>
          </p:nvSpPr>
          <p:spPr bwMode="auto">
            <a:xfrm flipH="1">
              <a:off x="4636646" y="2458243"/>
              <a:ext cx="307975" cy="201613"/>
            </a:xfrm>
            <a:custGeom>
              <a:avLst/>
              <a:gdLst>
                <a:gd name="T0" fmla="*/ 110 w 112"/>
                <a:gd name="T1" fmla="*/ 6 h 73"/>
                <a:gd name="T2" fmla="*/ 46 w 112"/>
                <a:gd name="T3" fmla="*/ 15 h 73"/>
                <a:gd name="T4" fmla="*/ 1 w 112"/>
                <a:gd name="T5" fmla="*/ 61 h 73"/>
                <a:gd name="T6" fmla="*/ 1 w 112"/>
                <a:gd name="T7" fmla="*/ 61 h 73"/>
                <a:gd name="T8" fmla="*/ 1 w 112"/>
                <a:gd name="T9" fmla="*/ 63 h 73"/>
                <a:gd name="T10" fmla="*/ 1 w 112"/>
                <a:gd name="T11" fmla="*/ 64 h 73"/>
                <a:gd name="T12" fmla="*/ 2 w 112"/>
                <a:gd name="T13" fmla="*/ 64 h 73"/>
                <a:gd name="T14" fmla="*/ 2 w 112"/>
                <a:gd name="T15" fmla="*/ 64 h 73"/>
                <a:gd name="T16" fmla="*/ 66 w 112"/>
                <a:gd name="T17" fmla="*/ 56 h 73"/>
                <a:gd name="T18" fmla="*/ 109 w 112"/>
                <a:gd name="T19" fmla="*/ 9 h 73"/>
                <a:gd name="T20" fmla="*/ 110 w 112"/>
                <a:gd name="T21"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73">
                  <a:moveTo>
                    <a:pt x="110" y="6"/>
                  </a:moveTo>
                  <a:cubicBezTo>
                    <a:pt x="89" y="0"/>
                    <a:pt x="64" y="6"/>
                    <a:pt x="46" y="15"/>
                  </a:cubicBezTo>
                  <a:cubicBezTo>
                    <a:pt x="27" y="25"/>
                    <a:pt x="7" y="39"/>
                    <a:pt x="1" y="61"/>
                  </a:cubicBezTo>
                  <a:cubicBezTo>
                    <a:pt x="1" y="61"/>
                    <a:pt x="1" y="61"/>
                    <a:pt x="1" y="61"/>
                  </a:cubicBezTo>
                  <a:cubicBezTo>
                    <a:pt x="0" y="62"/>
                    <a:pt x="1" y="63"/>
                    <a:pt x="1" y="63"/>
                  </a:cubicBezTo>
                  <a:cubicBezTo>
                    <a:pt x="1" y="64"/>
                    <a:pt x="1" y="64"/>
                    <a:pt x="1" y="64"/>
                  </a:cubicBezTo>
                  <a:cubicBezTo>
                    <a:pt x="1" y="64"/>
                    <a:pt x="2" y="64"/>
                    <a:pt x="2" y="64"/>
                  </a:cubicBezTo>
                  <a:cubicBezTo>
                    <a:pt x="2" y="64"/>
                    <a:pt x="2" y="64"/>
                    <a:pt x="2" y="64"/>
                  </a:cubicBezTo>
                  <a:cubicBezTo>
                    <a:pt x="20" y="73"/>
                    <a:pt x="49" y="65"/>
                    <a:pt x="66" y="56"/>
                  </a:cubicBezTo>
                  <a:cubicBezTo>
                    <a:pt x="84" y="47"/>
                    <a:pt x="104" y="30"/>
                    <a:pt x="109" y="9"/>
                  </a:cubicBezTo>
                  <a:cubicBezTo>
                    <a:pt x="111" y="9"/>
                    <a:pt x="112" y="7"/>
                    <a:pt x="110" y="6"/>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56"/>
            <p:cNvSpPr>
              <a:spLocks/>
            </p:cNvSpPr>
            <p:nvPr/>
          </p:nvSpPr>
          <p:spPr bwMode="auto">
            <a:xfrm flipH="1">
              <a:off x="4843021" y="2683668"/>
              <a:ext cx="142875" cy="341313"/>
            </a:xfrm>
            <a:custGeom>
              <a:avLst/>
              <a:gdLst>
                <a:gd name="T0" fmla="*/ 19 w 52"/>
                <a:gd name="T1" fmla="*/ 123 h 124"/>
                <a:gd name="T2" fmla="*/ 47 w 52"/>
                <a:gd name="T3" fmla="*/ 60 h 124"/>
                <a:gd name="T4" fmla="*/ 36 w 52"/>
                <a:gd name="T5" fmla="*/ 2 h 124"/>
                <a:gd name="T6" fmla="*/ 36 w 52"/>
                <a:gd name="T7" fmla="*/ 1 h 124"/>
                <a:gd name="T8" fmla="*/ 36 w 52"/>
                <a:gd name="T9" fmla="*/ 0 h 124"/>
                <a:gd name="T10" fmla="*/ 35 w 52"/>
                <a:gd name="T11" fmla="*/ 1 h 124"/>
                <a:gd name="T12" fmla="*/ 35 w 52"/>
                <a:gd name="T13" fmla="*/ 1 h 124"/>
                <a:gd name="T14" fmla="*/ 13 w 52"/>
                <a:gd name="T15" fmla="*/ 120 h 124"/>
                <a:gd name="T16" fmla="*/ 16 w 52"/>
                <a:gd name="T17" fmla="*/ 121 h 124"/>
                <a:gd name="T18" fmla="*/ 19 w 52"/>
                <a:gd name="T1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124">
                  <a:moveTo>
                    <a:pt x="19" y="123"/>
                  </a:moveTo>
                  <a:cubicBezTo>
                    <a:pt x="35" y="106"/>
                    <a:pt x="44" y="82"/>
                    <a:pt x="47" y="60"/>
                  </a:cubicBezTo>
                  <a:cubicBezTo>
                    <a:pt x="50" y="42"/>
                    <a:pt x="52" y="14"/>
                    <a:pt x="36" y="2"/>
                  </a:cubicBezTo>
                  <a:cubicBezTo>
                    <a:pt x="36" y="1"/>
                    <a:pt x="36" y="1"/>
                    <a:pt x="36" y="1"/>
                  </a:cubicBezTo>
                  <a:cubicBezTo>
                    <a:pt x="37" y="1"/>
                    <a:pt x="36" y="0"/>
                    <a:pt x="36" y="0"/>
                  </a:cubicBezTo>
                  <a:cubicBezTo>
                    <a:pt x="35" y="0"/>
                    <a:pt x="35" y="1"/>
                    <a:pt x="35" y="1"/>
                  </a:cubicBezTo>
                  <a:cubicBezTo>
                    <a:pt x="35" y="1"/>
                    <a:pt x="35" y="1"/>
                    <a:pt x="35" y="1"/>
                  </a:cubicBezTo>
                  <a:cubicBezTo>
                    <a:pt x="0" y="30"/>
                    <a:pt x="0" y="81"/>
                    <a:pt x="13" y="120"/>
                  </a:cubicBezTo>
                  <a:cubicBezTo>
                    <a:pt x="14" y="121"/>
                    <a:pt x="15" y="122"/>
                    <a:pt x="16" y="121"/>
                  </a:cubicBezTo>
                  <a:cubicBezTo>
                    <a:pt x="16" y="123"/>
                    <a:pt x="18" y="124"/>
                    <a:pt x="19" y="123"/>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57"/>
            <p:cNvSpPr>
              <a:spLocks/>
            </p:cNvSpPr>
            <p:nvPr/>
          </p:nvSpPr>
          <p:spPr bwMode="auto">
            <a:xfrm flipH="1">
              <a:off x="2636396" y="2543968"/>
              <a:ext cx="392113" cy="569913"/>
            </a:xfrm>
            <a:custGeom>
              <a:avLst/>
              <a:gdLst>
                <a:gd name="T0" fmla="*/ 47 w 143"/>
                <a:gd name="T1" fmla="*/ 202 h 207"/>
                <a:gd name="T2" fmla="*/ 68 w 143"/>
                <a:gd name="T3" fmla="*/ 192 h 207"/>
                <a:gd name="T4" fmla="*/ 61 w 143"/>
                <a:gd name="T5" fmla="*/ 176 h 207"/>
                <a:gd name="T6" fmla="*/ 60 w 143"/>
                <a:gd name="T7" fmla="*/ 175 h 207"/>
                <a:gd name="T8" fmla="*/ 58 w 143"/>
                <a:gd name="T9" fmla="*/ 174 h 207"/>
                <a:gd name="T10" fmla="*/ 71 w 143"/>
                <a:gd name="T11" fmla="*/ 131 h 207"/>
                <a:gd name="T12" fmla="*/ 99 w 143"/>
                <a:gd name="T13" fmla="*/ 181 h 207"/>
                <a:gd name="T14" fmla="*/ 94 w 143"/>
                <a:gd name="T15" fmla="*/ 198 h 207"/>
                <a:gd name="T16" fmla="*/ 107 w 143"/>
                <a:gd name="T17" fmla="*/ 203 h 207"/>
                <a:gd name="T18" fmla="*/ 114 w 143"/>
                <a:gd name="T19" fmla="*/ 189 h 207"/>
                <a:gd name="T20" fmla="*/ 104 w 143"/>
                <a:gd name="T21" fmla="*/ 181 h 207"/>
                <a:gd name="T22" fmla="*/ 88 w 143"/>
                <a:gd name="T23" fmla="*/ 153 h 207"/>
                <a:gd name="T24" fmla="*/ 112 w 143"/>
                <a:gd name="T25" fmla="*/ 162 h 207"/>
                <a:gd name="T26" fmla="*/ 121 w 143"/>
                <a:gd name="T27" fmla="*/ 172 h 207"/>
                <a:gd name="T28" fmla="*/ 135 w 143"/>
                <a:gd name="T29" fmla="*/ 168 h 207"/>
                <a:gd name="T30" fmla="*/ 128 w 143"/>
                <a:gd name="T31" fmla="*/ 152 h 207"/>
                <a:gd name="T32" fmla="*/ 112 w 143"/>
                <a:gd name="T33" fmla="*/ 157 h 207"/>
                <a:gd name="T34" fmla="*/ 112 w 143"/>
                <a:gd name="T35" fmla="*/ 157 h 207"/>
                <a:gd name="T36" fmla="*/ 86 w 143"/>
                <a:gd name="T37" fmla="*/ 150 h 207"/>
                <a:gd name="T38" fmla="*/ 62 w 143"/>
                <a:gd name="T39" fmla="*/ 97 h 207"/>
                <a:gd name="T40" fmla="*/ 117 w 143"/>
                <a:gd name="T41" fmla="*/ 119 h 207"/>
                <a:gd name="T42" fmla="*/ 129 w 143"/>
                <a:gd name="T43" fmla="*/ 130 h 207"/>
                <a:gd name="T44" fmla="*/ 143 w 143"/>
                <a:gd name="T45" fmla="*/ 118 h 207"/>
                <a:gd name="T46" fmla="*/ 131 w 143"/>
                <a:gd name="T47" fmla="*/ 102 h 207"/>
                <a:gd name="T48" fmla="*/ 119 w 143"/>
                <a:gd name="T49" fmla="*/ 111 h 207"/>
                <a:gd name="T50" fmla="*/ 117 w 143"/>
                <a:gd name="T51" fmla="*/ 113 h 207"/>
                <a:gd name="T52" fmla="*/ 117 w 143"/>
                <a:gd name="T53" fmla="*/ 115 h 207"/>
                <a:gd name="T54" fmla="*/ 61 w 143"/>
                <a:gd name="T55" fmla="*/ 93 h 207"/>
                <a:gd name="T56" fmla="*/ 47 w 143"/>
                <a:gd name="T57" fmla="*/ 33 h 207"/>
                <a:gd name="T58" fmla="*/ 109 w 143"/>
                <a:gd name="T59" fmla="*/ 60 h 207"/>
                <a:gd name="T60" fmla="*/ 124 w 143"/>
                <a:gd name="T61" fmla="*/ 70 h 207"/>
                <a:gd name="T62" fmla="*/ 135 w 143"/>
                <a:gd name="T63" fmla="*/ 58 h 207"/>
                <a:gd name="T64" fmla="*/ 120 w 143"/>
                <a:gd name="T65" fmla="*/ 44 h 207"/>
                <a:gd name="T66" fmla="*/ 109 w 143"/>
                <a:gd name="T67" fmla="*/ 55 h 207"/>
                <a:gd name="T68" fmla="*/ 47 w 143"/>
                <a:gd name="T69" fmla="*/ 30 h 207"/>
                <a:gd name="T70" fmla="*/ 41 w 143"/>
                <a:gd name="T71" fmla="*/ 1 h 207"/>
                <a:gd name="T72" fmla="*/ 40 w 143"/>
                <a:gd name="T73" fmla="*/ 1 h 207"/>
                <a:gd name="T74" fmla="*/ 47 w 143"/>
                <a:gd name="T75" fmla="*/ 61 h 207"/>
                <a:gd name="T76" fmla="*/ 37 w 143"/>
                <a:gd name="T77" fmla="*/ 91 h 207"/>
                <a:gd name="T78" fmla="*/ 23 w 143"/>
                <a:gd name="T79" fmla="*/ 111 h 207"/>
                <a:gd name="T80" fmla="*/ 17 w 143"/>
                <a:gd name="T81" fmla="*/ 110 h 207"/>
                <a:gd name="T82" fmla="*/ 15 w 143"/>
                <a:gd name="T83" fmla="*/ 110 h 207"/>
                <a:gd name="T84" fmla="*/ 5 w 143"/>
                <a:gd name="T85" fmla="*/ 128 h 207"/>
                <a:gd name="T86" fmla="*/ 27 w 143"/>
                <a:gd name="T87" fmla="*/ 140 h 207"/>
                <a:gd name="T88" fmla="*/ 35 w 143"/>
                <a:gd name="T89" fmla="*/ 119 h 207"/>
                <a:gd name="T90" fmla="*/ 28 w 143"/>
                <a:gd name="T91" fmla="*/ 113 h 207"/>
                <a:gd name="T92" fmla="*/ 49 w 143"/>
                <a:gd name="T93" fmla="*/ 68 h 207"/>
                <a:gd name="T94" fmla="*/ 69 w 143"/>
                <a:gd name="T95" fmla="*/ 126 h 207"/>
                <a:gd name="T96" fmla="*/ 68 w 143"/>
                <a:gd name="T97" fmla="*/ 126 h 207"/>
                <a:gd name="T98" fmla="*/ 53 w 143"/>
                <a:gd name="T99" fmla="*/ 174 h 207"/>
                <a:gd name="T100" fmla="*/ 41 w 143"/>
                <a:gd name="T101" fmla="*/ 184 h 207"/>
                <a:gd name="T102" fmla="*/ 47 w 143"/>
                <a:gd name="T103" fmla="*/ 202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3" h="207">
                  <a:moveTo>
                    <a:pt x="47" y="202"/>
                  </a:moveTo>
                  <a:cubicBezTo>
                    <a:pt x="54" y="207"/>
                    <a:pt x="65" y="199"/>
                    <a:pt x="68" y="192"/>
                  </a:cubicBezTo>
                  <a:cubicBezTo>
                    <a:pt x="70" y="185"/>
                    <a:pt x="67" y="178"/>
                    <a:pt x="61" y="176"/>
                  </a:cubicBezTo>
                  <a:cubicBezTo>
                    <a:pt x="61" y="175"/>
                    <a:pt x="60" y="175"/>
                    <a:pt x="60" y="175"/>
                  </a:cubicBezTo>
                  <a:cubicBezTo>
                    <a:pt x="60" y="175"/>
                    <a:pt x="59" y="175"/>
                    <a:pt x="58" y="174"/>
                  </a:cubicBezTo>
                  <a:cubicBezTo>
                    <a:pt x="66" y="162"/>
                    <a:pt x="71" y="146"/>
                    <a:pt x="71" y="131"/>
                  </a:cubicBezTo>
                  <a:cubicBezTo>
                    <a:pt x="79" y="149"/>
                    <a:pt x="89" y="165"/>
                    <a:pt x="99" y="181"/>
                  </a:cubicBezTo>
                  <a:cubicBezTo>
                    <a:pt x="95" y="185"/>
                    <a:pt x="90" y="192"/>
                    <a:pt x="94" y="198"/>
                  </a:cubicBezTo>
                  <a:cubicBezTo>
                    <a:pt x="96" y="202"/>
                    <a:pt x="102" y="204"/>
                    <a:pt x="107" y="203"/>
                  </a:cubicBezTo>
                  <a:cubicBezTo>
                    <a:pt x="114" y="202"/>
                    <a:pt x="116" y="195"/>
                    <a:pt x="114" y="189"/>
                  </a:cubicBezTo>
                  <a:cubicBezTo>
                    <a:pt x="113" y="183"/>
                    <a:pt x="109" y="180"/>
                    <a:pt x="104" y="181"/>
                  </a:cubicBezTo>
                  <a:cubicBezTo>
                    <a:pt x="98" y="172"/>
                    <a:pt x="93" y="163"/>
                    <a:pt x="88" y="153"/>
                  </a:cubicBezTo>
                  <a:cubicBezTo>
                    <a:pt x="95" y="157"/>
                    <a:pt x="104" y="160"/>
                    <a:pt x="112" y="162"/>
                  </a:cubicBezTo>
                  <a:cubicBezTo>
                    <a:pt x="113" y="166"/>
                    <a:pt x="116" y="170"/>
                    <a:pt x="121" y="172"/>
                  </a:cubicBezTo>
                  <a:cubicBezTo>
                    <a:pt x="126" y="173"/>
                    <a:pt x="132" y="172"/>
                    <a:pt x="135" y="168"/>
                  </a:cubicBezTo>
                  <a:cubicBezTo>
                    <a:pt x="138" y="163"/>
                    <a:pt x="133" y="155"/>
                    <a:pt x="128" y="152"/>
                  </a:cubicBezTo>
                  <a:cubicBezTo>
                    <a:pt x="123" y="149"/>
                    <a:pt x="115" y="151"/>
                    <a:pt x="112" y="157"/>
                  </a:cubicBezTo>
                  <a:cubicBezTo>
                    <a:pt x="112" y="157"/>
                    <a:pt x="112" y="157"/>
                    <a:pt x="112" y="157"/>
                  </a:cubicBezTo>
                  <a:cubicBezTo>
                    <a:pt x="103" y="156"/>
                    <a:pt x="95" y="153"/>
                    <a:pt x="86" y="150"/>
                  </a:cubicBezTo>
                  <a:cubicBezTo>
                    <a:pt x="77" y="133"/>
                    <a:pt x="68" y="116"/>
                    <a:pt x="62" y="97"/>
                  </a:cubicBezTo>
                  <a:cubicBezTo>
                    <a:pt x="76" y="111"/>
                    <a:pt x="98" y="117"/>
                    <a:pt x="117" y="119"/>
                  </a:cubicBezTo>
                  <a:cubicBezTo>
                    <a:pt x="119" y="125"/>
                    <a:pt x="122" y="129"/>
                    <a:pt x="129" y="130"/>
                  </a:cubicBezTo>
                  <a:cubicBezTo>
                    <a:pt x="135" y="130"/>
                    <a:pt x="142" y="125"/>
                    <a:pt x="143" y="118"/>
                  </a:cubicBezTo>
                  <a:cubicBezTo>
                    <a:pt x="143" y="111"/>
                    <a:pt x="139" y="101"/>
                    <a:pt x="131" y="102"/>
                  </a:cubicBezTo>
                  <a:cubicBezTo>
                    <a:pt x="126" y="103"/>
                    <a:pt x="121" y="106"/>
                    <a:pt x="119" y="111"/>
                  </a:cubicBezTo>
                  <a:cubicBezTo>
                    <a:pt x="118" y="111"/>
                    <a:pt x="117" y="112"/>
                    <a:pt x="117" y="113"/>
                  </a:cubicBezTo>
                  <a:cubicBezTo>
                    <a:pt x="117" y="113"/>
                    <a:pt x="117" y="114"/>
                    <a:pt x="117" y="115"/>
                  </a:cubicBezTo>
                  <a:cubicBezTo>
                    <a:pt x="96" y="111"/>
                    <a:pt x="77" y="108"/>
                    <a:pt x="61" y="93"/>
                  </a:cubicBezTo>
                  <a:cubicBezTo>
                    <a:pt x="55" y="73"/>
                    <a:pt x="51" y="53"/>
                    <a:pt x="47" y="33"/>
                  </a:cubicBezTo>
                  <a:cubicBezTo>
                    <a:pt x="62" y="48"/>
                    <a:pt x="87" y="57"/>
                    <a:pt x="109" y="60"/>
                  </a:cubicBezTo>
                  <a:cubicBezTo>
                    <a:pt x="110" y="67"/>
                    <a:pt x="118" y="72"/>
                    <a:pt x="124" y="70"/>
                  </a:cubicBezTo>
                  <a:cubicBezTo>
                    <a:pt x="130" y="69"/>
                    <a:pt x="134" y="64"/>
                    <a:pt x="135" y="58"/>
                  </a:cubicBezTo>
                  <a:cubicBezTo>
                    <a:pt x="135" y="50"/>
                    <a:pt x="127" y="44"/>
                    <a:pt x="120" y="44"/>
                  </a:cubicBezTo>
                  <a:cubicBezTo>
                    <a:pt x="113" y="45"/>
                    <a:pt x="109" y="50"/>
                    <a:pt x="109" y="55"/>
                  </a:cubicBezTo>
                  <a:cubicBezTo>
                    <a:pt x="87" y="49"/>
                    <a:pt x="65" y="45"/>
                    <a:pt x="47" y="30"/>
                  </a:cubicBezTo>
                  <a:cubicBezTo>
                    <a:pt x="45" y="20"/>
                    <a:pt x="43" y="10"/>
                    <a:pt x="41" y="1"/>
                  </a:cubicBezTo>
                  <a:cubicBezTo>
                    <a:pt x="41" y="0"/>
                    <a:pt x="40" y="0"/>
                    <a:pt x="40" y="1"/>
                  </a:cubicBezTo>
                  <a:cubicBezTo>
                    <a:pt x="41" y="21"/>
                    <a:pt x="43" y="41"/>
                    <a:pt x="47" y="61"/>
                  </a:cubicBezTo>
                  <a:cubicBezTo>
                    <a:pt x="45" y="71"/>
                    <a:pt x="43" y="81"/>
                    <a:pt x="37" y="91"/>
                  </a:cubicBezTo>
                  <a:cubicBezTo>
                    <a:pt x="33" y="98"/>
                    <a:pt x="28" y="104"/>
                    <a:pt x="23" y="111"/>
                  </a:cubicBezTo>
                  <a:cubicBezTo>
                    <a:pt x="21" y="110"/>
                    <a:pt x="19" y="110"/>
                    <a:pt x="17" y="110"/>
                  </a:cubicBezTo>
                  <a:cubicBezTo>
                    <a:pt x="17" y="110"/>
                    <a:pt x="16" y="109"/>
                    <a:pt x="15" y="110"/>
                  </a:cubicBezTo>
                  <a:cubicBezTo>
                    <a:pt x="6" y="111"/>
                    <a:pt x="0" y="120"/>
                    <a:pt x="5" y="128"/>
                  </a:cubicBezTo>
                  <a:cubicBezTo>
                    <a:pt x="9" y="135"/>
                    <a:pt x="19" y="142"/>
                    <a:pt x="27" y="140"/>
                  </a:cubicBezTo>
                  <a:cubicBezTo>
                    <a:pt x="36" y="138"/>
                    <a:pt x="42" y="126"/>
                    <a:pt x="35" y="119"/>
                  </a:cubicBezTo>
                  <a:cubicBezTo>
                    <a:pt x="34" y="116"/>
                    <a:pt x="31" y="114"/>
                    <a:pt x="28" y="113"/>
                  </a:cubicBezTo>
                  <a:cubicBezTo>
                    <a:pt x="38" y="101"/>
                    <a:pt x="47" y="84"/>
                    <a:pt x="49" y="68"/>
                  </a:cubicBezTo>
                  <a:cubicBezTo>
                    <a:pt x="54" y="88"/>
                    <a:pt x="60" y="107"/>
                    <a:pt x="69" y="126"/>
                  </a:cubicBezTo>
                  <a:cubicBezTo>
                    <a:pt x="69" y="126"/>
                    <a:pt x="68" y="126"/>
                    <a:pt x="68" y="126"/>
                  </a:cubicBezTo>
                  <a:cubicBezTo>
                    <a:pt x="67" y="144"/>
                    <a:pt x="60" y="158"/>
                    <a:pt x="53" y="174"/>
                  </a:cubicBezTo>
                  <a:cubicBezTo>
                    <a:pt x="47" y="174"/>
                    <a:pt x="43" y="178"/>
                    <a:pt x="41" y="184"/>
                  </a:cubicBezTo>
                  <a:cubicBezTo>
                    <a:pt x="39" y="190"/>
                    <a:pt x="41" y="199"/>
                    <a:pt x="47" y="202"/>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Freeform 58"/>
            <p:cNvSpPr>
              <a:spLocks/>
            </p:cNvSpPr>
            <p:nvPr/>
          </p:nvSpPr>
          <p:spPr bwMode="auto">
            <a:xfrm flipH="1">
              <a:off x="3142808" y="1804193"/>
              <a:ext cx="230188" cy="236538"/>
            </a:xfrm>
            <a:custGeom>
              <a:avLst/>
              <a:gdLst>
                <a:gd name="T0" fmla="*/ 73 w 84"/>
                <a:gd name="T1" fmla="*/ 69 h 86"/>
                <a:gd name="T2" fmla="*/ 63 w 84"/>
                <a:gd name="T3" fmla="*/ 53 h 86"/>
                <a:gd name="T4" fmla="*/ 50 w 84"/>
                <a:gd name="T5" fmla="*/ 16 h 86"/>
                <a:gd name="T6" fmla="*/ 41 w 84"/>
                <a:gd name="T7" fmla="*/ 1 h 86"/>
                <a:gd name="T8" fmla="*/ 27 w 84"/>
                <a:gd name="T9" fmla="*/ 9 h 86"/>
                <a:gd name="T10" fmla="*/ 0 w 84"/>
                <a:gd name="T11" fmla="*/ 52 h 86"/>
                <a:gd name="T12" fmla="*/ 0 w 84"/>
                <a:gd name="T13" fmla="*/ 53 h 86"/>
                <a:gd name="T14" fmla="*/ 0 w 84"/>
                <a:gd name="T15" fmla="*/ 53 h 86"/>
                <a:gd name="T16" fmla="*/ 0 w 84"/>
                <a:gd name="T17" fmla="*/ 55 h 86"/>
                <a:gd name="T18" fmla="*/ 1 w 84"/>
                <a:gd name="T19" fmla="*/ 55 h 86"/>
                <a:gd name="T20" fmla="*/ 2 w 84"/>
                <a:gd name="T21" fmla="*/ 55 h 86"/>
                <a:gd name="T22" fmla="*/ 3 w 84"/>
                <a:gd name="T23" fmla="*/ 56 h 86"/>
                <a:gd name="T24" fmla="*/ 3 w 84"/>
                <a:gd name="T25" fmla="*/ 56 h 86"/>
                <a:gd name="T26" fmla="*/ 61 w 84"/>
                <a:gd name="T27" fmla="*/ 80 h 86"/>
                <a:gd name="T28" fmla="*/ 73 w 84"/>
                <a:gd name="T29" fmla="*/ 69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86">
                  <a:moveTo>
                    <a:pt x="73" y="69"/>
                  </a:moveTo>
                  <a:cubicBezTo>
                    <a:pt x="74" y="61"/>
                    <a:pt x="69" y="57"/>
                    <a:pt x="63" y="53"/>
                  </a:cubicBezTo>
                  <a:cubicBezTo>
                    <a:pt x="84" y="42"/>
                    <a:pt x="69" y="11"/>
                    <a:pt x="50" y="16"/>
                  </a:cubicBezTo>
                  <a:cubicBezTo>
                    <a:pt x="49" y="10"/>
                    <a:pt x="47" y="3"/>
                    <a:pt x="41" y="1"/>
                  </a:cubicBezTo>
                  <a:cubicBezTo>
                    <a:pt x="35" y="0"/>
                    <a:pt x="30" y="5"/>
                    <a:pt x="27" y="9"/>
                  </a:cubicBezTo>
                  <a:cubicBezTo>
                    <a:pt x="15" y="22"/>
                    <a:pt x="8" y="37"/>
                    <a:pt x="0" y="52"/>
                  </a:cubicBezTo>
                  <a:cubicBezTo>
                    <a:pt x="0" y="52"/>
                    <a:pt x="0" y="53"/>
                    <a:pt x="0" y="53"/>
                  </a:cubicBezTo>
                  <a:cubicBezTo>
                    <a:pt x="0" y="53"/>
                    <a:pt x="0" y="53"/>
                    <a:pt x="0" y="53"/>
                  </a:cubicBezTo>
                  <a:cubicBezTo>
                    <a:pt x="0" y="54"/>
                    <a:pt x="0" y="54"/>
                    <a:pt x="0" y="55"/>
                  </a:cubicBezTo>
                  <a:cubicBezTo>
                    <a:pt x="1" y="55"/>
                    <a:pt x="1" y="55"/>
                    <a:pt x="1" y="55"/>
                  </a:cubicBezTo>
                  <a:cubicBezTo>
                    <a:pt x="2" y="56"/>
                    <a:pt x="2" y="55"/>
                    <a:pt x="2" y="55"/>
                  </a:cubicBezTo>
                  <a:cubicBezTo>
                    <a:pt x="2" y="55"/>
                    <a:pt x="3" y="56"/>
                    <a:pt x="3" y="56"/>
                  </a:cubicBezTo>
                  <a:cubicBezTo>
                    <a:pt x="3" y="56"/>
                    <a:pt x="3" y="56"/>
                    <a:pt x="3" y="56"/>
                  </a:cubicBezTo>
                  <a:cubicBezTo>
                    <a:pt x="20" y="68"/>
                    <a:pt x="39" y="86"/>
                    <a:pt x="61" y="80"/>
                  </a:cubicBezTo>
                  <a:cubicBezTo>
                    <a:pt x="66" y="79"/>
                    <a:pt x="72" y="74"/>
                    <a:pt x="73" y="69"/>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Freeform 59"/>
            <p:cNvSpPr>
              <a:spLocks/>
            </p:cNvSpPr>
            <p:nvPr/>
          </p:nvSpPr>
          <p:spPr bwMode="auto">
            <a:xfrm flipH="1">
              <a:off x="3293621" y="1886743"/>
              <a:ext cx="527050" cy="279400"/>
            </a:xfrm>
            <a:custGeom>
              <a:avLst/>
              <a:gdLst>
                <a:gd name="T0" fmla="*/ 175 w 192"/>
                <a:gd name="T1" fmla="*/ 1 h 102"/>
                <a:gd name="T2" fmla="*/ 170 w 192"/>
                <a:gd name="T3" fmla="*/ 9 h 102"/>
                <a:gd name="T4" fmla="*/ 164 w 192"/>
                <a:gd name="T5" fmla="*/ 21 h 102"/>
                <a:gd name="T6" fmla="*/ 164 w 192"/>
                <a:gd name="T7" fmla="*/ 21 h 102"/>
                <a:gd name="T8" fmla="*/ 75 w 192"/>
                <a:gd name="T9" fmla="*/ 42 h 102"/>
                <a:gd name="T10" fmla="*/ 26 w 192"/>
                <a:gd name="T11" fmla="*/ 67 h 102"/>
                <a:gd name="T12" fmla="*/ 0 w 192"/>
                <a:gd name="T13" fmla="*/ 101 h 102"/>
                <a:gd name="T14" fmla="*/ 1 w 192"/>
                <a:gd name="T15" fmla="*/ 102 h 102"/>
                <a:gd name="T16" fmla="*/ 32 w 192"/>
                <a:gd name="T17" fmla="*/ 68 h 102"/>
                <a:gd name="T18" fmla="*/ 82 w 192"/>
                <a:gd name="T19" fmla="*/ 44 h 102"/>
                <a:gd name="T20" fmla="*/ 165 w 192"/>
                <a:gd name="T21" fmla="*/ 26 h 102"/>
                <a:gd name="T22" fmla="*/ 182 w 192"/>
                <a:gd name="T23" fmla="*/ 38 h 102"/>
                <a:gd name="T24" fmla="*/ 185 w 192"/>
                <a:gd name="T25" fmla="*/ 38 h 102"/>
                <a:gd name="T26" fmla="*/ 191 w 192"/>
                <a:gd name="T27" fmla="*/ 16 h 102"/>
                <a:gd name="T28" fmla="*/ 178 w 192"/>
                <a:gd name="T29" fmla="*/ 2 h 102"/>
                <a:gd name="T30" fmla="*/ 175 w 192"/>
                <a:gd name="T31" fmla="*/ 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102">
                  <a:moveTo>
                    <a:pt x="175" y="1"/>
                  </a:moveTo>
                  <a:cubicBezTo>
                    <a:pt x="173" y="4"/>
                    <a:pt x="171" y="7"/>
                    <a:pt x="170" y="9"/>
                  </a:cubicBezTo>
                  <a:cubicBezTo>
                    <a:pt x="168" y="13"/>
                    <a:pt x="166" y="17"/>
                    <a:pt x="164" y="21"/>
                  </a:cubicBezTo>
                  <a:cubicBezTo>
                    <a:pt x="164" y="21"/>
                    <a:pt x="164" y="21"/>
                    <a:pt x="164" y="21"/>
                  </a:cubicBezTo>
                  <a:cubicBezTo>
                    <a:pt x="134" y="23"/>
                    <a:pt x="103" y="32"/>
                    <a:pt x="75" y="42"/>
                  </a:cubicBezTo>
                  <a:cubicBezTo>
                    <a:pt x="58" y="48"/>
                    <a:pt x="41" y="56"/>
                    <a:pt x="26" y="67"/>
                  </a:cubicBezTo>
                  <a:cubicBezTo>
                    <a:pt x="15" y="75"/>
                    <a:pt x="2" y="87"/>
                    <a:pt x="0" y="101"/>
                  </a:cubicBezTo>
                  <a:cubicBezTo>
                    <a:pt x="0" y="102"/>
                    <a:pt x="0" y="102"/>
                    <a:pt x="1" y="102"/>
                  </a:cubicBezTo>
                  <a:cubicBezTo>
                    <a:pt x="10" y="88"/>
                    <a:pt x="18" y="77"/>
                    <a:pt x="32" y="68"/>
                  </a:cubicBezTo>
                  <a:cubicBezTo>
                    <a:pt x="47" y="57"/>
                    <a:pt x="64" y="50"/>
                    <a:pt x="82" y="44"/>
                  </a:cubicBezTo>
                  <a:cubicBezTo>
                    <a:pt x="109" y="35"/>
                    <a:pt x="137" y="31"/>
                    <a:pt x="165" y="26"/>
                  </a:cubicBezTo>
                  <a:cubicBezTo>
                    <a:pt x="170" y="31"/>
                    <a:pt x="176" y="34"/>
                    <a:pt x="182" y="38"/>
                  </a:cubicBezTo>
                  <a:cubicBezTo>
                    <a:pt x="183" y="39"/>
                    <a:pt x="184" y="39"/>
                    <a:pt x="185" y="38"/>
                  </a:cubicBezTo>
                  <a:cubicBezTo>
                    <a:pt x="190" y="32"/>
                    <a:pt x="192" y="24"/>
                    <a:pt x="191" y="16"/>
                  </a:cubicBezTo>
                  <a:cubicBezTo>
                    <a:pt x="189" y="10"/>
                    <a:pt x="184" y="3"/>
                    <a:pt x="178" y="2"/>
                  </a:cubicBezTo>
                  <a:cubicBezTo>
                    <a:pt x="178" y="1"/>
                    <a:pt x="176" y="0"/>
                    <a:pt x="175" y="1"/>
                  </a:cubicBezTo>
                  <a:close/>
                </a:path>
              </a:pathLst>
            </a:custGeom>
            <a:solidFill>
              <a:srgbClr val="7F7E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Freeform 60"/>
            <p:cNvSpPr>
              <a:spLocks/>
            </p:cNvSpPr>
            <p:nvPr/>
          </p:nvSpPr>
          <p:spPr bwMode="auto">
            <a:xfrm flipH="1">
              <a:off x="3866708" y="1743868"/>
              <a:ext cx="417513" cy="444500"/>
            </a:xfrm>
            <a:custGeom>
              <a:avLst/>
              <a:gdLst>
                <a:gd name="T0" fmla="*/ 151 w 152"/>
                <a:gd name="T1" fmla="*/ 45 h 162"/>
                <a:gd name="T2" fmla="*/ 133 w 152"/>
                <a:gd name="T3" fmla="*/ 37 h 162"/>
                <a:gd name="T4" fmla="*/ 126 w 152"/>
                <a:gd name="T5" fmla="*/ 51 h 162"/>
                <a:gd name="T6" fmla="*/ 126 w 152"/>
                <a:gd name="T7" fmla="*/ 51 h 162"/>
                <a:gd name="T8" fmla="*/ 126 w 152"/>
                <a:gd name="T9" fmla="*/ 53 h 162"/>
                <a:gd name="T10" fmla="*/ 90 w 152"/>
                <a:gd name="T11" fmla="*/ 69 h 162"/>
                <a:gd name="T12" fmla="*/ 108 w 152"/>
                <a:gd name="T13" fmla="*/ 22 h 162"/>
                <a:gd name="T14" fmla="*/ 122 w 152"/>
                <a:gd name="T15" fmla="*/ 17 h 162"/>
                <a:gd name="T16" fmla="*/ 119 w 152"/>
                <a:gd name="T17" fmla="*/ 5 h 162"/>
                <a:gd name="T18" fmla="*/ 105 w 152"/>
                <a:gd name="T19" fmla="*/ 8 h 162"/>
                <a:gd name="T20" fmla="*/ 105 w 152"/>
                <a:gd name="T21" fmla="*/ 19 h 162"/>
                <a:gd name="T22" fmla="*/ 96 w 152"/>
                <a:gd name="T23" fmla="*/ 45 h 162"/>
                <a:gd name="T24" fmla="*/ 88 w 152"/>
                <a:gd name="T25" fmla="*/ 24 h 162"/>
                <a:gd name="T26" fmla="*/ 90 w 152"/>
                <a:gd name="T27" fmla="*/ 13 h 162"/>
                <a:gd name="T28" fmla="*/ 79 w 152"/>
                <a:gd name="T29" fmla="*/ 6 h 162"/>
                <a:gd name="T30" fmla="*/ 73 w 152"/>
                <a:gd name="T31" fmla="*/ 18 h 162"/>
                <a:gd name="T32" fmla="*/ 85 w 152"/>
                <a:gd name="T33" fmla="*/ 27 h 162"/>
                <a:gd name="T34" fmla="*/ 85 w 152"/>
                <a:gd name="T35" fmla="*/ 27 h 162"/>
                <a:gd name="T36" fmla="*/ 95 w 152"/>
                <a:gd name="T37" fmla="*/ 48 h 162"/>
                <a:gd name="T38" fmla="*/ 73 w 152"/>
                <a:gd name="T39" fmla="*/ 93 h 162"/>
                <a:gd name="T40" fmla="*/ 57 w 152"/>
                <a:gd name="T41" fmla="*/ 44 h 162"/>
                <a:gd name="T42" fmla="*/ 57 w 152"/>
                <a:gd name="T43" fmla="*/ 31 h 162"/>
                <a:gd name="T44" fmla="*/ 42 w 152"/>
                <a:gd name="T45" fmla="*/ 28 h 162"/>
                <a:gd name="T46" fmla="*/ 38 w 152"/>
                <a:gd name="T47" fmla="*/ 45 h 162"/>
                <a:gd name="T48" fmla="*/ 50 w 152"/>
                <a:gd name="T49" fmla="*/ 48 h 162"/>
                <a:gd name="T50" fmla="*/ 53 w 152"/>
                <a:gd name="T51" fmla="*/ 48 h 162"/>
                <a:gd name="T52" fmla="*/ 54 w 152"/>
                <a:gd name="T53" fmla="*/ 47 h 162"/>
                <a:gd name="T54" fmla="*/ 71 w 152"/>
                <a:gd name="T55" fmla="*/ 97 h 162"/>
                <a:gd name="T56" fmla="*/ 38 w 152"/>
                <a:gd name="T57" fmla="*/ 139 h 162"/>
                <a:gd name="T58" fmla="*/ 22 w 152"/>
                <a:gd name="T59" fmla="*/ 83 h 162"/>
                <a:gd name="T60" fmla="*/ 20 w 152"/>
                <a:gd name="T61" fmla="*/ 67 h 162"/>
                <a:gd name="T62" fmla="*/ 6 w 152"/>
                <a:gd name="T63" fmla="*/ 67 h 162"/>
                <a:gd name="T64" fmla="*/ 6 w 152"/>
                <a:gd name="T65" fmla="*/ 84 h 162"/>
                <a:gd name="T66" fmla="*/ 19 w 152"/>
                <a:gd name="T67" fmla="*/ 86 h 162"/>
                <a:gd name="T68" fmla="*/ 36 w 152"/>
                <a:gd name="T69" fmla="*/ 141 h 162"/>
                <a:gd name="T70" fmla="*/ 20 w 152"/>
                <a:gd name="T71" fmla="*/ 161 h 162"/>
                <a:gd name="T72" fmla="*/ 20 w 152"/>
                <a:gd name="T73" fmla="*/ 162 h 162"/>
                <a:gd name="T74" fmla="*/ 56 w 152"/>
                <a:gd name="T75" fmla="*/ 124 h 162"/>
                <a:gd name="T76" fmla="*/ 82 w 152"/>
                <a:gd name="T77" fmla="*/ 114 h 162"/>
                <a:gd name="T78" fmla="*/ 103 w 152"/>
                <a:gd name="T79" fmla="*/ 112 h 162"/>
                <a:gd name="T80" fmla="*/ 107 w 152"/>
                <a:gd name="T81" fmla="*/ 116 h 162"/>
                <a:gd name="T82" fmla="*/ 107 w 152"/>
                <a:gd name="T83" fmla="*/ 118 h 162"/>
                <a:gd name="T84" fmla="*/ 125 w 152"/>
                <a:gd name="T85" fmla="*/ 114 h 162"/>
                <a:gd name="T86" fmla="*/ 121 w 152"/>
                <a:gd name="T87" fmla="*/ 93 h 162"/>
                <a:gd name="T88" fmla="*/ 102 w 152"/>
                <a:gd name="T89" fmla="*/ 99 h 162"/>
                <a:gd name="T90" fmla="*/ 102 w 152"/>
                <a:gd name="T91" fmla="*/ 108 h 162"/>
                <a:gd name="T92" fmla="*/ 61 w 152"/>
                <a:gd name="T93" fmla="*/ 118 h 162"/>
                <a:gd name="T94" fmla="*/ 88 w 152"/>
                <a:gd name="T95" fmla="*/ 73 h 162"/>
                <a:gd name="T96" fmla="*/ 88 w 152"/>
                <a:gd name="T97" fmla="*/ 73 h 162"/>
                <a:gd name="T98" fmla="*/ 129 w 152"/>
                <a:gd name="T99" fmla="*/ 57 h 162"/>
                <a:gd name="T100" fmla="*/ 142 w 152"/>
                <a:gd name="T101" fmla="*/ 60 h 162"/>
                <a:gd name="T102" fmla="*/ 151 w 152"/>
                <a:gd name="T103" fmla="*/ 4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2" h="162">
                  <a:moveTo>
                    <a:pt x="151" y="45"/>
                  </a:moveTo>
                  <a:cubicBezTo>
                    <a:pt x="150" y="38"/>
                    <a:pt x="139" y="35"/>
                    <a:pt x="133" y="37"/>
                  </a:cubicBezTo>
                  <a:cubicBezTo>
                    <a:pt x="127" y="39"/>
                    <a:pt x="124" y="45"/>
                    <a:pt x="126" y="51"/>
                  </a:cubicBezTo>
                  <a:cubicBezTo>
                    <a:pt x="126" y="51"/>
                    <a:pt x="126" y="51"/>
                    <a:pt x="126" y="51"/>
                  </a:cubicBezTo>
                  <a:cubicBezTo>
                    <a:pt x="126" y="52"/>
                    <a:pt x="126" y="53"/>
                    <a:pt x="126" y="53"/>
                  </a:cubicBezTo>
                  <a:cubicBezTo>
                    <a:pt x="114" y="55"/>
                    <a:pt x="100" y="60"/>
                    <a:pt x="90" y="69"/>
                  </a:cubicBezTo>
                  <a:cubicBezTo>
                    <a:pt x="98" y="53"/>
                    <a:pt x="104" y="38"/>
                    <a:pt x="108" y="22"/>
                  </a:cubicBezTo>
                  <a:cubicBezTo>
                    <a:pt x="113" y="23"/>
                    <a:pt x="120" y="22"/>
                    <a:pt x="122" y="17"/>
                  </a:cubicBezTo>
                  <a:cubicBezTo>
                    <a:pt x="123" y="12"/>
                    <a:pt x="122" y="7"/>
                    <a:pt x="119" y="5"/>
                  </a:cubicBezTo>
                  <a:cubicBezTo>
                    <a:pt x="114" y="0"/>
                    <a:pt x="108" y="3"/>
                    <a:pt x="105" y="8"/>
                  </a:cubicBezTo>
                  <a:cubicBezTo>
                    <a:pt x="102" y="12"/>
                    <a:pt x="102" y="16"/>
                    <a:pt x="105" y="19"/>
                  </a:cubicBezTo>
                  <a:cubicBezTo>
                    <a:pt x="102" y="28"/>
                    <a:pt x="99" y="36"/>
                    <a:pt x="96" y="45"/>
                  </a:cubicBezTo>
                  <a:cubicBezTo>
                    <a:pt x="94" y="38"/>
                    <a:pt x="92" y="31"/>
                    <a:pt x="88" y="24"/>
                  </a:cubicBezTo>
                  <a:cubicBezTo>
                    <a:pt x="91" y="21"/>
                    <a:pt x="91" y="16"/>
                    <a:pt x="90" y="13"/>
                  </a:cubicBezTo>
                  <a:cubicBezTo>
                    <a:pt x="88" y="9"/>
                    <a:pt x="84" y="5"/>
                    <a:pt x="79" y="6"/>
                  </a:cubicBezTo>
                  <a:cubicBezTo>
                    <a:pt x="74" y="6"/>
                    <a:pt x="72" y="14"/>
                    <a:pt x="73" y="18"/>
                  </a:cubicBezTo>
                  <a:cubicBezTo>
                    <a:pt x="73" y="24"/>
                    <a:pt x="79" y="28"/>
                    <a:pt x="85" y="27"/>
                  </a:cubicBezTo>
                  <a:cubicBezTo>
                    <a:pt x="85" y="27"/>
                    <a:pt x="85" y="27"/>
                    <a:pt x="85" y="27"/>
                  </a:cubicBezTo>
                  <a:cubicBezTo>
                    <a:pt x="89" y="34"/>
                    <a:pt x="92" y="40"/>
                    <a:pt x="95" y="48"/>
                  </a:cubicBezTo>
                  <a:cubicBezTo>
                    <a:pt x="89" y="64"/>
                    <a:pt x="82" y="79"/>
                    <a:pt x="73" y="93"/>
                  </a:cubicBezTo>
                  <a:cubicBezTo>
                    <a:pt x="74" y="76"/>
                    <a:pt x="66" y="59"/>
                    <a:pt x="57" y="44"/>
                  </a:cubicBezTo>
                  <a:cubicBezTo>
                    <a:pt x="60" y="40"/>
                    <a:pt x="61" y="35"/>
                    <a:pt x="57" y="31"/>
                  </a:cubicBezTo>
                  <a:cubicBezTo>
                    <a:pt x="54" y="26"/>
                    <a:pt x="47" y="24"/>
                    <a:pt x="42" y="28"/>
                  </a:cubicBezTo>
                  <a:cubicBezTo>
                    <a:pt x="37" y="31"/>
                    <a:pt x="33" y="40"/>
                    <a:pt x="38" y="45"/>
                  </a:cubicBezTo>
                  <a:cubicBezTo>
                    <a:pt x="41" y="47"/>
                    <a:pt x="46" y="49"/>
                    <a:pt x="50" y="48"/>
                  </a:cubicBezTo>
                  <a:cubicBezTo>
                    <a:pt x="51" y="49"/>
                    <a:pt x="52" y="49"/>
                    <a:pt x="53" y="48"/>
                  </a:cubicBezTo>
                  <a:cubicBezTo>
                    <a:pt x="53" y="48"/>
                    <a:pt x="54" y="48"/>
                    <a:pt x="54" y="47"/>
                  </a:cubicBezTo>
                  <a:cubicBezTo>
                    <a:pt x="63" y="63"/>
                    <a:pt x="71" y="77"/>
                    <a:pt x="71" y="97"/>
                  </a:cubicBezTo>
                  <a:cubicBezTo>
                    <a:pt x="61" y="112"/>
                    <a:pt x="50" y="125"/>
                    <a:pt x="38" y="139"/>
                  </a:cubicBezTo>
                  <a:cubicBezTo>
                    <a:pt x="40" y="121"/>
                    <a:pt x="32" y="99"/>
                    <a:pt x="22" y="83"/>
                  </a:cubicBezTo>
                  <a:cubicBezTo>
                    <a:pt x="26" y="78"/>
                    <a:pt x="25" y="70"/>
                    <a:pt x="20" y="67"/>
                  </a:cubicBezTo>
                  <a:cubicBezTo>
                    <a:pt x="16" y="64"/>
                    <a:pt x="10" y="64"/>
                    <a:pt x="6" y="67"/>
                  </a:cubicBezTo>
                  <a:cubicBezTo>
                    <a:pt x="0" y="71"/>
                    <a:pt x="1" y="80"/>
                    <a:pt x="6" y="84"/>
                  </a:cubicBezTo>
                  <a:cubicBezTo>
                    <a:pt x="9" y="88"/>
                    <a:pt x="15" y="89"/>
                    <a:pt x="19" y="86"/>
                  </a:cubicBezTo>
                  <a:cubicBezTo>
                    <a:pt x="27" y="104"/>
                    <a:pt x="36" y="120"/>
                    <a:pt x="36" y="141"/>
                  </a:cubicBezTo>
                  <a:cubicBezTo>
                    <a:pt x="31" y="147"/>
                    <a:pt x="25" y="154"/>
                    <a:pt x="20" y="161"/>
                  </a:cubicBezTo>
                  <a:cubicBezTo>
                    <a:pt x="19" y="161"/>
                    <a:pt x="20" y="162"/>
                    <a:pt x="20" y="162"/>
                  </a:cubicBezTo>
                  <a:cubicBezTo>
                    <a:pt x="34" y="150"/>
                    <a:pt x="46" y="138"/>
                    <a:pt x="56" y="124"/>
                  </a:cubicBezTo>
                  <a:cubicBezTo>
                    <a:pt x="65" y="119"/>
                    <a:pt x="73" y="115"/>
                    <a:pt x="82" y="114"/>
                  </a:cubicBezTo>
                  <a:cubicBezTo>
                    <a:pt x="89" y="113"/>
                    <a:pt x="96" y="113"/>
                    <a:pt x="103" y="112"/>
                  </a:cubicBezTo>
                  <a:cubicBezTo>
                    <a:pt x="104" y="113"/>
                    <a:pt x="105" y="115"/>
                    <a:pt x="107" y="116"/>
                  </a:cubicBezTo>
                  <a:cubicBezTo>
                    <a:pt x="106" y="117"/>
                    <a:pt x="106" y="117"/>
                    <a:pt x="107" y="118"/>
                  </a:cubicBezTo>
                  <a:cubicBezTo>
                    <a:pt x="113" y="123"/>
                    <a:pt x="122" y="122"/>
                    <a:pt x="125" y="114"/>
                  </a:cubicBezTo>
                  <a:cubicBezTo>
                    <a:pt x="127" y="108"/>
                    <a:pt x="126" y="98"/>
                    <a:pt x="121" y="93"/>
                  </a:cubicBezTo>
                  <a:cubicBezTo>
                    <a:pt x="114" y="88"/>
                    <a:pt x="103" y="91"/>
                    <a:pt x="102" y="99"/>
                  </a:cubicBezTo>
                  <a:cubicBezTo>
                    <a:pt x="101" y="102"/>
                    <a:pt x="101" y="105"/>
                    <a:pt x="102" y="108"/>
                  </a:cubicBezTo>
                  <a:cubicBezTo>
                    <a:pt x="88" y="107"/>
                    <a:pt x="72" y="111"/>
                    <a:pt x="61" y="118"/>
                  </a:cubicBezTo>
                  <a:cubicBezTo>
                    <a:pt x="71" y="104"/>
                    <a:pt x="80" y="89"/>
                    <a:pt x="88" y="73"/>
                  </a:cubicBezTo>
                  <a:cubicBezTo>
                    <a:pt x="88" y="73"/>
                    <a:pt x="88" y="73"/>
                    <a:pt x="88" y="73"/>
                  </a:cubicBezTo>
                  <a:cubicBezTo>
                    <a:pt x="101" y="64"/>
                    <a:pt x="115" y="61"/>
                    <a:pt x="129" y="57"/>
                  </a:cubicBezTo>
                  <a:cubicBezTo>
                    <a:pt x="132" y="60"/>
                    <a:pt x="138" y="61"/>
                    <a:pt x="142" y="60"/>
                  </a:cubicBezTo>
                  <a:cubicBezTo>
                    <a:pt x="147" y="57"/>
                    <a:pt x="152" y="51"/>
                    <a:pt x="151" y="4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61"/>
            <p:cNvSpPr>
              <a:spLocks/>
            </p:cNvSpPr>
            <p:nvPr/>
          </p:nvSpPr>
          <p:spPr bwMode="auto">
            <a:xfrm flipH="1">
              <a:off x="5506596" y="2859881"/>
              <a:ext cx="703263" cy="387350"/>
            </a:xfrm>
            <a:custGeom>
              <a:avLst/>
              <a:gdLst>
                <a:gd name="T0" fmla="*/ 256 w 257"/>
                <a:gd name="T1" fmla="*/ 42 h 141"/>
                <a:gd name="T2" fmla="*/ 221 w 257"/>
                <a:gd name="T3" fmla="*/ 8 h 141"/>
                <a:gd name="T4" fmla="*/ 157 w 257"/>
                <a:gd name="T5" fmla="*/ 0 h 141"/>
                <a:gd name="T6" fmla="*/ 116 w 257"/>
                <a:gd name="T7" fmla="*/ 3 h 141"/>
                <a:gd name="T8" fmla="*/ 91 w 257"/>
                <a:gd name="T9" fmla="*/ 8 h 141"/>
                <a:gd name="T10" fmla="*/ 90 w 257"/>
                <a:gd name="T11" fmla="*/ 7 h 141"/>
                <a:gd name="T12" fmla="*/ 39 w 257"/>
                <a:gd name="T13" fmla="*/ 35 h 141"/>
                <a:gd name="T14" fmla="*/ 7 w 257"/>
                <a:gd name="T15" fmla="*/ 79 h 141"/>
                <a:gd name="T16" fmla="*/ 8 w 257"/>
                <a:gd name="T17" fmla="*/ 118 h 141"/>
                <a:gd name="T18" fmla="*/ 44 w 257"/>
                <a:gd name="T19" fmla="*/ 119 h 141"/>
                <a:gd name="T20" fmla="*/ 44 w 257"/>
                <a:gd name="T21" fmla="*/ 119 h 141"/>
                <a:gd name="T22" fmla="*/ 60 w 257"/>
                <a:gd name="T23" fmla="*/ 136 h 141"/>
                <a:gd name="T24" fmla="*/ 84 w 257"/>
                <a:gd name="T25" fmla="*/ 124 h 141"/>
                <a:gd name="T26" fmla="*/ 127 w 257"/>
                <a:gd name="T27" fmla="*/ 118 h 141"/>
                <a:gd name="T28" fmla="*/ 154 w 257"/>
                <a:gd name="T29" fmla="*/ 130 h 141"/>
                <a:gd name="T30" fmla="*/ 167 w 257"/>
                <a:gd name="T31" fmla="*/ 107 h 141"/>
                <a:gd name="T32" fmla="*/ 198 w 257"/>
                <a:gd name="T33" fmla="*/ 74 h 141"/>
                <a:gd name="T34" fmla="*/ 225 w 257"/>
                <a:gd name="T35" fmla="*/ 77 h 141"/>
                <a:gd name="T36" fmla="*/ 230 w 257"/>
                <a:gd name="T37" fmla="*/ 53 h 141"/>
                <a:gd name="T38" fmla="*/ 256 w 257"/>
                <a:gd name="T39" fmla="*/ 4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7" h="141">
                  <a:moveTo>
                    <a:pt x="256" y="42"/>
                  </a:moveTo>
                  <a:cubicBezTo>
                    <a:pt x="257" y="23"/>
                    <a:pt x="237" y="13"/>
                    <a:pt x="221" y="8"/>
                  </a:cubicBezTo>
                  <a:cubicBezTo>
                    <a:pt x="201" y="1"/>
                    <a:pt x="178" y="0"/>
                    <a:pt x="157" y="0"/>
                  </a:cubicBezTo>
                  <a:cubicBezTo>
                    <a:pt x="143" y="0"/>
                    <a:pt x="129" y="1"/>
                    <a:pt x="116" y="3"/>
                  </a:cubicBezTo>
                  <a:cubicBezTo>
                    <a:pt x="109" y="4"/>
                    <a:pt x="98" y="5"/>
                    <a:pt x="91" y="8"/>
                  </a:cubicBezTo>
                  <a:cubicBezTo>
                    <a:pt x="91" y="8"/>
                    <a:pt x="91" y="7"/>
                    <a:pt x="90" y="7"/>
                  </a:cubicBezTo>
                  <a:cubicBezTo>
                    <a:pt x="71" y="9"/>
                    <a:pt x="53" y="23"/>
                    <a:pt x="39" y="35"/>
                  </a:cubicBezTo>
                  <a:cubicBezTo>
                    <a:pt x="25" y="47"/>
                    <a:pt x="13" y="62"/>
                    <a:pt x="7" y="79"/>
                  </a:cubicBezTo>
                  <a:cubicBezTo>
                    <a:pt x="4" y="90"/>
                    <a:pt x="0" y="108"/>
                    <a:pt x="8" y="118"/>
                  </a:cubicBezTo>
                  <a:cubicBezTo>
                    <a:pt x="17" y="129"/>
                    <a:pt x="33" y="125"/>
                    <a:pt x="44" y="119"/>
                  </a:cubicBezTo>
                  <a:cubicBezTo>
                    <a:pt x="44" y="119"/>
                    <a:pt x="44" y="119"/>
                    <a:pt x="44" y="119"/>
                  </a:cubicBezTo>
                  <a:cubicBezTo>
                    <a:pt x="43" y="129"/>
                    <a:pt x="51" y="135"/>
                    <a:pt x="60" y="136"/>
                  </a:cubicBezTo>
                  <a:cubicBezTo>
                    <a:pt x="70" y="137"/>
                    <a:pt x="79" y="131"/>
                    <a:pt x="84" y="124"/>
                  </a:cubicBezTo>
                  <a:cubicBezTo>
                    <a:pt x="96" y="140"/>
                    <a:pt x="122" y="141"/>
                    <a:pt x="127" y="118"/>
                  </a:cubicBezTo>
                  <a:cubicBezTo>
                    <a:pt x="134" y="126"/>
                    <a:pt x="144" y="133"/>
                    <a:pt x="154" y="130"/>
                  </a:cubicBezTo>
                  <a:cubicBezTo>
                    <a:pt x="166" y="127"/>
                    <a:pt x="168" y="117"/>
                    <a:pt x="167" y="107"/>
                  </a:cubicBezTo>
                  <a:cubicBezTo>
                    <a:pt x="186" y="124"/>
                    <a:pt x="201" y="94"/>
                    <a:pt x="198" y="74"/>
                  </a:cubicBezTo>
                  <a:cubicBezTo>
                    <a:pt x="206" y="78"/>
                    <a:pt x="217" y="82"/>
                    <a:pt x="225" y="77"/>
                  </a:cubicBezTo>
                  <a:cubicBezTo>
                    <a:pt x="233" y="72"/>
                    <a:pt x="232" y="62"/>
                    <a:pt x="230" y="53"/>
                  </a:cubicBezTo>
                  <a:cubicBezTo>
                    <a:pt x="240" y="57"/>
                    <a:pt x="256" y="55"/>
                    <a:pt x="256" y="42"/>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Freeform 62"/>
            <p:cNvSpPr>
              <a:spLocks/>
            </p:cNvSpPr>
            <p:nvPr/>
          </p:nvSpPr>
          <p:spPr bwMode="auto">
            <a:xfrm flipH="1">
              <a:off x="5651058" y="2848768"/>
              <a:ext cx="490538" cy="277813"/>
            </a:xfrm>
            <a:custGeom>
              <a:avLst/>
              <a:gdLst>
                <a:gd name="T0" fmla="*/ 163 w 179"/>
                <a:gd name="T1" fmla="*/ 15 h 101"/>
                <a:gd name="T2" fmla="*/ 64 w 179"/>
                <a:gd name="T3" fmla="*/ 6 h 101"/>
                <a:gd name="T4" fmla="*/ 62 w 179"/>
                <a:gd name="T5" fmla="*/ 9 h 101"/>
                <a:gd name="T6" fmla="*/ 2 w 179"/>
                <a:gd name="T7" fmla="*/ 71 h 101"/>
                <a:gd name="T8" fmla="*/ 11 w 179"/>
                <a:gd name="T9" fmla="*/ 94 h 101"/>
                <a:gd name="T10" fmla="*/ 37 w 179"/>
                <a:gd name="T11" fmla="*/ 85 h 101"/>
                <a:gd name="T12" fmla="*/ 68 w 179"/>
                <a:gd name="T13" fmla="*/ 78 h 101"/>
                <a:gd name="T14" fmla="*/ 106 w 179"/>
                <a:gd name="T15" fmla="*/ 70 h 101"/>
                <a:gd name="T16" fmla="*/ 132 w 179"/>
                <a:gd name="T17" fmla="*/ 53 h 101"/>
                <a:gd name="T18" fmla="*/ 152 w 179"/>
                <a:gd name="T19" fmla="*/ 38 h 101"/>
                <a:gd name="T20" fmla="*/ 172 w 179"/>
                <a:gd name="T21" fmla="*/ 36 h 101"/>
                <a:gd name="T22" fmla="*/ 163 w 179"/>
                <a:gd name="T23" fmla="*/ 15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9" h="101">
                  <a:moveTo>
                    <a:pt x="163" y="15"/>
                  </a:moveTo>
                  <a:cubicBezTo>
                    <a:pt x="133" y="0"/>
                    <a:pt x="97" y="4"/>
                    <a:pt x="64" y="6"/>
                  </a:cubicBezTo>
                  <a:cubicBezTo>
                    <a:pt x="63" y="6"/>
                    <a:pt x="62" y="8"/>
                    <a:pt x="62" y="9"/>
                  </a:cubicBezTo>
                  <a:cubicBezTo>
                    <a:pt x="37" y="22"/>
                    <a:pt x="10" y="41"/>
                    <a:pt x="2" y="71"/>
                  </a:cubicBezTo>
                  <a:cubicBezTo>
                    <a:pt x="0" y="80"/>
                    <a:pt x="1" y="90"/>
                    <a:pt x="11" y="94"/>
                  </a:cubicBezTo>
                  <a:cubicBezTo>
                    <a:pt x="20" y="98"/>
                    <a:pt x="31" y="91"/>
                    <a:pt x="37" y="85"/>
                  </a:cubicBezTo>
                  <a:cubicBezTo>
                    <a:pt x="43" y="101"/>
                    <a:pt x="60" y="90"/>
                    <a:pt x="68" y="78"/>
                  </a:cubicBezTo>
                  <a:cubicBezTo>
                    <a:pt x="81" y="94"/>
                    <a:pt x="107" y="92"/>
                    <a:pt x="106" y="70"/>
                  </a:cubicBezTo>
                  <a:cubicBezTo>
                    <a:pt x="119" y="80"/>
                    <a:pt x="137" y="66"/>
                    <a:pt x="132" y="53"/>
                  </a:cubicBezTo>
                  <a:cubicBezTo>
                    <a:pt x="143" y="58"/>
                    <a:pt x="156" y="49"/>
                    <a:pt x="152" y="38"/>
                  </a:cubicBezTo>
                  <a:cubicBezTo>
                    <a:pt x="159" y="40"/>
                    <a:pt x="167" y="41"/>
                    <a:pt x="172" y="36"/>
                  </a:cubicBezTo>
                  <a:cubicBezTo>
                    <a:pt x="179" y="29"/>
                    <a:pt x="169" y="18"/>
                    <a:pt x="163" y="1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Freeform 63"/>
            <p:cNvSpPr>
              <a:spLocks/>
            </p:cNvSpPr>
            <p:nvPr/>
          </p:nvSpPr>
          <p:spPr bwMode="auto">
            <a:xfrm flipH="1">
              <a:off x="5012883" y="2604293"/>
              <a:ext cx="468313" cy="409575"/>
            </a:xfrm>
            <a:custGeom>
              <a:avLst/>
              <a:gdLst>
                <a:gd name="T0" fmla="*/ 130 w 171"/>
                <a:gd name="T1" fmla="*/ 147 h 149"/>
                <a:gd name="T2" fmla="*/ 136 w 171"/>
                <a:gd name="T3" fmla="*/ 128 h 149"/>
                <a:gd name="T4" fmla="*/ 122 w 171"/>
                <a:gd name="T5" fmla="*/ 122 h 149"/>
                <a:gd name="T6" fmla="*/ 121 w 171"/>
                <a:gd name="T7" fmla="*/ 122 h 149"/>
                <a:gd name="T8" fmla="*/ 120 w 171"/>
                <a:gd name="T9" fmla="*/ 123 h 149"/>
                <a:gd name="T10" fmla="*/ 100 w 171"/>
                <a:gd name="T11" fmla="*/ 89 h 149"/>
                <a:gd name="T12" fmla="*/ 148 w 171"/>
                <a:gd name="T13" fmla="*/ 102 h 149"/>
                <a:gd name="T14" fmla="*/ 156 w 171"/>
                <a:gd name="T15" fmla="*/ 115 h 149"/>
                <a:gd name="T16" fmla="*/ 167 w 171"/>
                <a:gd name="T17" fmla="*/ 110 h 149"/>
                <a:gd name="T18" fmla="*/ 162 w 171"/>
                <a:gd name="T19" fmla="*/ 97 h 149"/>
                <a:gd name="T20" fmla="*/ 151 w 171"/>
                <a:gd name="T21" fmla="*/ 98 h 149"/>
                <a:gd name="T22" fmla="*/ 124 w 171"/>
                <a:gd name="T23" fmla="*/ 92 h 149"/>
                <a:gd name="T24" fmla="*/ 144 w 171"/>
                <a:gd name="T25" fmla="*/ 82 h 149"/>
                <a:gd name="T26" fmla="*/ 156 w 171"/>
                <a:gd name="T27" fmla="*/ 82 h 149"/>
                <a:gd name="T28" fmla="*/ 162 w 171"/>
                <a:gd name="T29" fmla="*/ 71 h 149"/>
                <a:gd name="T30" fmla="*/ 148 w 171"/>
                <a:gd name="T31" fmla="*/ 66 h 149"/>
                <a:gd name="T32" fmla="*/ 141 w 171"/>
                <a:gd name="T33" fmla="*/ 79 h 149"/>
                <a:gd name="T34" fmla="*/ 141 w 171"/>
                <a:gd name="T35" fmla="*/ 79 h 149"/>
                <a:gd name="T36" fmla="*/ 121 w 171"/>
                <a:gd name="T37" fmla="*/ 91 h 149"/>
                <a:gd name="T38" fmla="*/ 74 w 171"/>
                <a:gd name="T39" fmla="*/ 74 h 149"/>
                <a:gd name="T40" fmla="*/ 121 w 171"/>
                <a:gd name="T41" fmla="*/ 53 h 149"/>
                <a:gd name="T42" fmla="*/ 134 w 171"/>
                <a:gd name="T43" fmla="*/ 52 h 149"/>
                <a:gd name="T44" fmla="*/ 136 w 171"/>
                <a:gd name="T45" fmla="*/ 36 h 149"/>
                <a:gd name="T46" fmla="*/ 118 w 171"/>
                <a:gd name="T47" fmla="*/ 34 h 149"/>
                <a:gd name="T48" fmla="*/ 117 w 171"/>
                <a:gd name="T49" fmla="*/ 47 h 149"/>
                <a:gd name="T50" fmla="*/ 116 w 171"/>
                <a:gd name="T51" fmla="*/ 50 h 149"/>
                <a:gd name="T52" fmla="*/ 117 w 171"/>
                <a:gd name="T53" fmla="*/ 51 h 149"/>
                <a:gd name="T54" fmla="*/ 70 w 171"/>
                <a:gd name="T55" fmla="*/ 73 h 149"/>
                <a:gd name="T56" fmla="*/ 25 w 171"/>
                <a:gd name="T57" fmla="*/ 45 h 149"/>
                <a:gd name="T58" fmla="*/ 79 w 171"/>
                <a:gd name="T59" fmla="*/ 23 h 149"/>
                <a:gd name="T60" fmla="*/ 94 w 171"/>
                <a:gd name="T61" fmla="*/ 20 h 149"/>
                <a:gd name="T62" fmla="*/ 93 w 171"/>
                <a:gd name="T63" fmla="*/ 5 h 149"/>
                <a:gd name="T64" fmla="*/ 75 w 171"/>
                <a:gd name="T65" fmla="*/ 7 h 149"/>
                <a:gd name="T66" fmla="*/ 76 w 171"/>
                <a:gd name="T67" fmla="*/ 20 h 149"/>
                <a:gd name="T68" fmla="*/ 23 w 171"/>
                <a:gd name="T69" fmla="*/ 43 h 149"/>
                <a:gd name="T70" fmla="*/ 1 w 171"/>
                <a:gd name="T71" fmla="*/ 29 h 149"/>
                <a:gd name="T72" fmla="*/ 0 w 171"/>
                <a:gd name="T73" fmla="*/ 30 h 149"/>
                <a:gd name="T74" fmla="*/ 42 w 171"/>
                <a:gd name="T75" fmla="*/ 61 h 149"/>
                <a:gd name="T76" fmla="*/ 54 w 171"/>
                <a:gd name="T77" fmla="*/ 86 h 149"/>
                <a:gd name="T78" fmla="*/ 59 w 171"/>
                <a:gd name="T79" fmla="*/ 107 h 149"/>
                <a:gd name="T80" fmla="*/ 55 w 171"/>
                <a:gd name="T81" fmla="*/ 111 h 149"/>
                <a:gd name="T82" fmla="*/ 53 w 171"/>
                <a:gd name="T83" fmla="*/ 111 h 149"/>
                <a:gd name="T84" fmla="*/ 59 w 171"/>
                <a:gd name="T85" fmla="*/ 129 h 149"/>
                <a:gd name="T86" fmla="*/ 79 w 171"/>
                <a:gd name="T87" fmla="*/ 122 h 149"/>
                <a:gd name="T88" fmla="*/ 71 w 171"/>
                <a:gd name="T89" fmla="*/ 104 h 149"/>
                <a:gd name="T90" fmla="*/ 63 w 171"/>
                <a:gd name="T91" fmla="*/ 105 h 149"/>
                <a:gd name="T92" fmla="*/ 48 w 171"/>
                <a:gd name="T93" fmla="*/ 65 h 149"/>
                <a:gd name="T94" fmla="*/ 95 w 171"/>
                <a:gd name="T95" fmla="*/ 87 h 149"/>
                <a:gd name="T96" fmla="*/ 96 w 171"/>
                <a:gd name="T97" fmla="*/ 88 h 149"/>
                <a:gd name="T98" fmla="*/ 116 w 171"/>
                <a:gd name="T99" fmla="*/ 126 h 149"/>
                <a:gd name="T100" fmla="*/ 115 w 171"/>
                <a:gd name="T101" fmla="*/ 140 h 149"/>
                <a:gd name="T102" fmla="*/ 130 w 171"/>
                <a:gd name="T103" fmla="*/ 147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1" h="149">
                  <a:moveTo>
                    <a:pt x="130" y="147"/>
                  </a:moveTo>
                  <a:cubicBezTo>
                    <a:pt x="138" y="145"/>
                    <a:pt x="139" y="134"/>
                    <a:pt x="136" y="128"/>
                  </a:cubicBezTo>
                  <a:cubicBezTo>
                    <a:pt x="134" y="122"/>
                    <a:pt x="127" y="120"/>
                    <a:pt x="122" y="122"/>
                  </a:cubicBezTo>
                  <a:cubicBezTo>
                    <a:pt x="122" y="122"/>
                    <a:pt x="121" y="122"/>
                    <a:pt x="121" y="122"/>
                  </a:cubicBezTo>
                  <a:cubicBezTo>
                    <a:pt x="121" y="123"/>
                    <a:pt x="120" y="123"/>
                    <a:pt x="120" y="123"/>
                  </a:cubicBezTo>
                  <a:cubicBezTo>
                    <a:pt x="116" y="111"/>
                    <a:pt x="109" y="98"/>
                    <a:pt x="100" y="89"/>
                  </a:cubicBezTo>
                  <a:cubicBezTo>
                    <a:pt x="116" y="95"/>
                    <a:pt x="132" y="99"/>
                    <a:pt x="148" y="102"/>
                  </a:cubicBezTo>
                  <a:cubicBezTo>
                    <a:pt x="148" y="107"/>
                    <a:pt x="150" y="114"/>
                    <a:pt x="156" y="115"/>
                  </a:cubicBezTo>
                  <a:cubicBezTo>
                    <a:pt x="160" y="116"/>
                    <a:pt x="165" y="114"/>
                    <a:pt x="167" y="110"/>
                  </a:cubicBezTo>
                  <a:cubicBezTo>
                    <a:pt x="171" y="105"/>
                    <a:pt x="167" y="100"/>
                    <a:pt x="162" y="97"/>
                  </a:cubicBezTo>
                  <a:cubicBezTo>
                    <a:pt x="158" y="94"/>
                    <a:pt x="154" y="95"/>
                    <a:pt x="151" y="98"/>
                  </a:cubicBezTo>
                  <a:cubicBezTo>
                    <a:pt x="142" y="97"/>
                    <a:pt x="133" y="94"/>
                    <a:pt x="124" y="92"/>
                  </a:cubicBezTo>
                  <a:cubicBezTo>
                    <a:pt x="131" y="90"/>
                    <a:pt x="138" y="86"/>
                    <a:pt x="144" y="82"/>
                  </a:cubicBezTo>
                  <a:cubicBezTo>
                    <a:pt x="147" y="84"/>
                    <a:pt x="152" y="84"/>
                    <a:pt x="156" y="82"/>
                  </a:cubicBezTo>
                  <a:cubicBezTo>
                    <a:pt x="159" y="80"/>
                    <a:pt x="163" y="76"/>
                    <a:pt x="162" y="71"/>
                  </a:cubicBezTo>
                  <a:cubicBezTo>
                    <a:pt x="161" y="66"/>
                    <a:pt x="153" y="65"/>
                    <a:pt x="148" y="66"/>
                  </a:cubicBezTo>
                  <a:cubicBezTo>
                    <a:pt x="143" y="67"/>
                    <a:pt x="140" y="74"/>
                    <a:pt x="141" y="79"/>
                  </a:cubicBezTo>
                  <a:cubicBezTo>
                    <a:pt x="141" y="79"/>
                    <a:pt x="141" y="79"/>
                    <a:pt x="141" y="79"/>
                  </a:cubicBezTo>
                  <a:cubicBezTo>
                    <a:pt x="135" y="84"/>
                    <a:pt x="128" y="88"/>
                    <a:pt x="121" y="91"/>
                  </a:cubicBezTo>
                  <a:cubicBezTo>
                    <a:pt x="105" y="87"/>
                    <a:pt x="89" y="82"/>
                    <a:pt x="74" y="74"/>
                  </a:cubicBezTo>
                  <a:cubicBezTo>
                    <a:pt x="91" y="74"/>
                    <a:pt x="108" y="64"/>
                    <a:pt x="121" y="53"/>
                  </a:cubicBezTo>
                  <a:cubicBezTo>
                    <a:pt x="125" y="56"/>
                    <a:pt x="130" y="56"/>
                    <a:pt x="134" y="52"/>
                  </a:cubicBezTo>
                  <a:cubicBezTo>
                    <a:pt x="138" y="48"/>
                    <a:pt x="139" y="41"/>
                    <a:pt x="136" y="36"/>
                  </a:cubicBezTo>
                  <a:cubicBezTo>
                    <a:pt x="132" y="32"/>
                    <a:pt x="123" y="29"/>
                    <a:pt x="118" y="34"/>
                  </a:cubicBezTo>
                  <a:cubicBezTo>
                    <a:pt x="116" y="38"/>
                    <a:pt x="115" y="43"/>
                    <a:pt x="117" y="47"/>
                  </a:cubicBezTo>
                  <a:cubicBezTo>
                    <a:pt x="116" y="48"/>
                    <a:pt x="116" y="49"/>
                    <a:pt x="116" y="50"/>
                  </a:cubicBezTo>
                  <a:cubicBezTo>
                    <a:pt x="117" y="50"/>
                    <a:pt x="117" y="50"/>
                    <a:pt x="117" y="51"/>
                  </a:cubicBezTo>
                  <a:cubicBezTo>
                    <a:pt x="103" y="61"/>
                    <a:pt x="89" y="71"/>
                    <a:pt x="70" y="73"/>
                  </a:cubicBezTo>
                  <a:cubicBezTo>
                    <a:pt x="54" y="65"/>
                    <a:pt x="39" y="55"/>
                    <a:pt x="25" y="45"/>
                  </a:cubicBezTo>
                  <a:cubicBezTo>
                    <a:pt x="43" y="45"/>
                    <a:pt x="64" y="34"/>
                    <a:pt x="79" y="23"/>
                  </a:cubicBezTo>
                  <a:cubicBezTo>
                    <a:pt x="84" y="26"/>
                    <a:pt x="91" y="24"/>
                    <a:pt x="94" y="20"/>
                  </a:cubicBezTo>
                  <a:cubicBezTo>
                    <a:pt x="97" y="15"/>
                    <a:pt x="96" y="9"/>
                    <a:pt x="93" y="5"/>
                  </a:cubicBezTo>
                  <a:cubicBezTo>
                    <a:pt x="88" y="0"/>
                    <a:pt x="80" y="2"/>
                    <a:pt x="75" y="7"/>
                  </a:cubicBezTo>
                  <a:cubicBezTo>
                    <a:pt x="72" y="11"/>
                    <a:pt x="72" y="16"/>
                    <a:pt x="76" y="20"/>
                  </a:cubicBezTo>
                  <a:cubicBezTo>
                    <a:pt x="58" y="30"/>
                    <a:pt x="43" y="41"/>
                    <a:pt x="23" y="43"/>
                  </a:cubicBezTo>
                  <a:cubicBezTo>
                    <a:pt x="15" y="39"/>
                    <a:pt x="8" y="34"/>
                    <a:pt x="1" y="29"/>
                  </a:cubicBezTo>
                  <a:cubicBezTo>
                    <a:pt x="0" y="29"/>
                    <a:pt x="0" y="29"/>
                    <a:pt x="0" y="30"/>
                  </a:cubicBezTo>
                  <a:cubicBezTo>
                    <a:pt x="13" y="42"/>
                    <a:pt x="27" y="52"/>
                    <a:pt x="42" y="61"/>
                  </a:cubicBezTo>
                  <a:cubicBezTo>
                    <a:pt x="47" y="69"/>
                    <a:pt x="52" y="77"/>
                    <a:pt x="54" y="86"/>
                  </a:cubicBezTo>
                  <a:cubicBezTo>
                    <a:pt x="56" y="93"/>
                    <a:pt x="57" y="100"/>
                    <a:pt x="59" y="107"/>
                  </a:cubicBezTo>
                  <a:cubicBezTo>
                    <a:pt x="57" y="108"/>
                    <a:pt x="56" y="109"/>
                    <a:pt x="55" y="111"/>
                  </a:cubicBezTo>
                  <a:cubicBezTo>
                    <a:pt x="54" y="110"/>
                    <a:pt x="54" y="110"/>
                    <a:pt x="53" y="111"/>
                  </a:cubicBezTo>
                  <a:cubicBezTo>
                    <a:pt x="49" y="118"/>
                    <a:pt x="51" y="127"/>
                    <a:pt x="59" y="129"/>
                  </a:cubicBezTo>
                  <a:cubicBezTo>
                    <a:pt x="66" y="130"/>
                    <a:pt x="75" y="128"/>
                    <a:pt x="79" y="122"/>
                  </a:cubicBezTo>
                  <a:cubicBezTo>
                    <a:pt x="83" y="115"/>
                    <a:pt x="80" y="105"/>
                    <a:pt x="71" y="104"/>
                  </a:cubicBezTo>
                  <a:cubicBezTo>
                    <a:pt x="68" y="104"/>
                    <a:pt x="66" y="104"/>
                    <a:pt x="63" y="105"/>
                  </a:cubicBezTo>
                  <a:cubicBezTo>
                    <a:pt x="62" y="91"/>
                    <a:pt x="57" y="76"/>
                    <a:pt x="48" y="65"/>
                  </a:cubicBezTo>
                  <a:cubicBezTo>
                    <a:pt x="63" y="74"/>
                    <a:pt x="79" y="81"/>
                    <a:pt x="95" y="87"/>
                  </a:cubicBezTo>
                  <a:cubicBezTo>
                    <a:pt x="95" y="88"/>
                    <a:pt x="95" y="88"/>
                    <a:pt x="96" y="88"/>
                  </a:cubicBezTo>
                  <a:cubicBezTo>
                    <a:pt x="106" y="99"/>
                    <a:pt x="111" y="112"/>
                    <a:pt x="116" y="126"/>
                  </a:cubicBezTo>
                  <a:cubicBezTo>
                    <a:pt x="113" y="130"/>
                    <a:pt x="113" y="135"/>
                    <a:pt x="115" y="140"/>
                  </a:cubicBezTo>
                  <a:cubicBezTo>
                    <a:pt x="118" y="145"/>
                    <a:pt x="124" y="149"/>
                    <a:pt x="130" y="147"/>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3" name="Freeform 64"/>
            <p:cNvSpPr>
              <a:spLocks/>
            </p:cNvSpPr>
            <p:nvPr/>
          </p:nvSpPr>
          <p:spPr bwMode="auto">
            <a:xfrm flipH="1">
              <a:off x="2569721" y="1756568"/>
              <a:ext cx="1054100" cy="588963"/>
            </a:xfrm>
            <a:custGeom>
              <a:avLst/>
              <a:gdLst>
                <a:gd name="T0" fmla="*/ 309 w 384"/>
                <a:gd name="T1" fmla="*/ 175 h 214"/>
                <a:gd name="T2" fmla="*/ 254 w 384"/>
                <a:gd name="T3" fmla="*/ 134 h 214"/>
                <a:gd name="T4" fmla="*/ 204 w 384"/>
                <a:gd name="T5" fmla="*/ 129 h 214"/>
                <a:gd name="T6" fmla="*/ 186 w 384"/>
                <a:gd name="T7" fmla="*/ 130 h 214"/>
                <a:gd name="T8" fmla="*/ 220 w 384"/>
                <a:gd name="T9" fmla="*/ 112 h 214"/>
                <a:gd name="T10" fmla="*/ 220 w 384"/>
                <a:gd name="T11" fmla="*/ 111 h 214"/>
                <a:gd name="T12" fmla="*/ 221 w 384"/>
                <a:gd name="T13" fmla="*/ 112 h 214"/>
                <a:gd name="T14" fmla="*/ 222 w 384"/>
                <a:gd name="T15" fmla="*/ 112 h 214"/>
                <a:gd name="T16" fmla="*/ 353 w 384"/>
                <a:gd name="T17" fmla="*/ 93 h 214"/>
                <a:gd name="T18" fmla="*/ 380 w 384"/>
                <a:gd name="T19" fmla="*/ 57 h 214"/>
                <a:gd name="T20" fmla="*/ 359 w 384"/>
                <a:gd name="T21" fmla="*/ 19 h 214"/>
                <a:gd name="T22" fmla="*/ 271 w 384"/>
                <a:gd name="T23" fmla="*/ 32 h 214"/>
                <a:gd name="T24" fmla="*/ 220 w 384"/>
                <a:gd name="T25" fmla="*/ 109 h 214"/>
                <a:gd name="T26" fmla="*/ 219 w 384"/>
                <a:gd name="T27" fmla="*/ 109 h 214"/>
                <a:gd name="T28" fmla="*/ 171 w 384"/>
                <a:gd name="T29" fmla="*/ 131 h 214"/>
                <a:gd name="T30" fmla="*/ 117 w 384"/>
                <a:gd name="T31" fmla="*/ 153 h 214"/>
                <a:gd name="T32" fmla="*/ 1 w 384"/>
                <a:gd name="T33" fmla="*/ 160 h 214"/>
                <a:gd name="T34" fmla="*/ 1 w 384"/>
                <a:gd name="T35" fmla="*/ 161 h 214"/>
                <a:gd name="T36" fmla="*/ 112 w 384"/>
                <a:gd name="T37" fmla="*/ 159 h 214"/>
                <a:gd name="T38" fmla="*/ 167 w 384"/>
                <a:gd name="T39" fmla="*/ 138 h 214"/>
                <a:gd name="T40" fmla="*/ 174 w 384"/>
                <a:gd name="T41" fmla="*/ 135 h 214"/>
                <a:gd name="T42" fmla="*/ 238 w 384"/>
                <a:gd name="T43" fmla="*/ 204 h 214"/>
                <a:gd name="T44" fmla="*/ 309 w 384"/>
                <a:gd name="T45" fmla="*/ 175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84" h="214">
                  <a:moveTo>
                    <a:pt x="309" y="175"/>
                  </a:moveTo>
                  <a:cubicBezTo>
                    <a:pt x="314" y="149"/>
                    <a:pt x="272" y="138"/>
                    <a:pt x="254" y="134"/>
                  </a:cubicBezTo>
                  <a:cubicBezTo>
                    <a:pt x="238" y="130"/>
                    <a:pt x="221" y="129"/>
                    <a:pt x="204" y="129"/>
                  </a:cubicBezTo>
                  <a:cubicBezTo>
                    <a:pt x="198" y="129"/>
                    <a:pt x="192" y="129"/>
                    <a:pt x="186" y="130"/>
                  </a:cubicBezTo>
                  <a:cubicBezTo>
                    <a:pt x="198" y="124"/>
                    <a:pt x="209" y="118"/>
                    <a:pt x="220" y="112"/>
                  </a:cubicBezTo>
                  <a:cubicBezTo>
                    <a:pt x="220" y="112"/>
                    <a:pt x="220" y="111"/>
                    <a:pt x="220" y="111"/>
                  </a:cubicBezTo>
                  <a:cubicBezTo>
                    <a:pt x="220" y="111"/>
                    <a:pt x="221" y="112"/>
                    <a:pt x="221" y="112"/>
                  </a:cubicBezTo>
                  <a:cubicBezTo>
                    <a:pt x="221" y="112"/>
                    <a:pt x="221" y="112"/>
                    <a:pt x="222" y="112"/>
                  </a:cubicBezTo>
                  <a:cubicBezTo>
                    <a:pt x="267" y="120"/>
                    <a:pt x="314" y="120"/>
                    <a:pt x="353" y="93"/>
                  </a:cubicBezTo>
                  <a:cubicBezTo>
                    <a:pt x="365" y="84"/>
                    <a:pt x="377" y="72"/>
                    <a:pt x="380" y="57"/>
                  </a:cubicBezTo>
                  <a:cubicBezTo>
                    <a:pt x="384" y="40"/>
                    <a:pt x="372" y="27"/>
                    <a:pt x="359" y="19"/>
                  </a:cubicBezTo>
                  <a:cubicBezTo>
                    <a:pt x="331" y="0"/>
                    <a:pt x="296" y="14"/>
                    <a:pt x="271" y="32"/>
                  </a:cubicBezTo>
                  <a:cubicBezTo>
                    <a:pt x="248" y="50"/>
                    <a:pt x="223" y="79"/>
                    <a:pt x="220" y="109"/>
                  </a:cubicBezTo>
                  <a:cubicBezTo>
                    <a:pt x="220" y="109"/>
                    <a:pt x="220" y="109"/>
                    <a:pt x="219" y="109"/>
                  </a:cubicBezTo>
                  <a:cubicBezTo>
                    <a:pt x="202" y="115"/>
                    <a:pt x="187" y="124"/>
                    <a:pt x="171" y="131"/>
                  </a:cubicBezTo>
                  <a:cubicBezTo>
                    <a:pt x="153" y="139"/>
                    <a:pt x="135" y="147"/>
                    <a:pt x="117" y="153"/>
                  </a:cubicBezTo>
                  <a:cubicBezTo>
                    <a:pt x="78" y="165"/>
                    <a:pt x="41" y="166"/>
                    <a:pt x="1" y="160"/>
                  </a:cubicBezTo>
                  <a:cubicBezTo>
                    <a:pt x="0" y="160"/>
                    <a:pt x="0" y="161"/>
                    <a:pt x="1" y="161"/>
                  </a:cubicBezTo>
                  <a:cubicBezTo>
                    <a:pt x="37" y="173"/>
                    <a:pt x="76" y="169"/>
                    <a:pt x="112" y="159"/>
                  </a:cubicBezTo>
                  <a:cubicBezTo>
                    <a:pt x="131" y="153"/>
                    <a:pt x="149" y="146"/>
                    <a:pt x="167" y="138"/>
                  </a:cubicBezTo>
                  <a:cubicBezTo>
                    <a:pt x="169" y="137"/>
                    <a:pt x="172" y="136"/>
                    <a:pt x="174" y="135"/>
                  </a:cubicBezTo>
                  <a:cubicBezTo>
                    <a:pt x="180" y="167"/>
                    <a:pt x="209" y="193"/>
                    <a:pt x="238" y="204"/>
                  </a:cubicBezTo>
                  <a:cubicBezTo>
                    <a:pt x="263" y="214"/>
                    <a:pt x="302" y="206"/>
                    <a:pt x="309" y="175"/>
                  </a:cubicBezTo>
                  <a:close/>
                </a:path>
              </a:pathLst>
            </a:custGeom>
            <a:solidFill>
              <a:srgbClr val="21B3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4" name="任意多边形 63"/>
            <p:cNvSpPr>
              <a:spLocks/>
            </p:cNvSpPr>
            <p:nvPr/>
          </p:nvSpPr>
          <p:spPr bwMode="auto">
            <a:xfrm flipH="1">
              <a:off x="2279515" y="2151412"/>
              <a:ext cx="3967738" cy="601386"/>
            </a:xfrm>
            <a:custGeom>
              <a:avLst/>
              <a:gdLst>
                <a:gd name="connsiteX0" fmla="*/ 3967738 w 3967738"/>
                <a:gd name="connsiteY0" fmla="*/ 521937 h 601386"/>
                <a:gd name="connsiteX1" fmla="*/ 3926548 w 3967738"/>
                <a:gd name="connsiteY1" fmla="*/ 522431 h 601386"/>
                <a:gd name="connsiteX2" fmla="*/ 3936569 w 3967738"/>
                <a:gd name="connsiteY2" fmla="*/ 524836 h 601386"/>
                <a:gd name="connsiteX3" fmla="*/ 2324394 w 3967738"/>
                <a:gd name="connsiteY3" fmla="*/ 597 h 601386"/>
                <a:gd name="connsiteX4" fmla="*/ 2224728 w 3967738"/>
                <a:gd name="connsiteY4" fmla="*/ 1214 h 601386"/>
                <a:gd name="connsiteX5" fmla="*/ 2092403 w 3967738"/>
                <a:gd name="connsiteY5" fmla="*/ 12310 h 601386"/>
                <a:gd name="connsiteX6" fmla="*/ 1640184 w 3967738"/>
                <a:gd name="connsiteY6" fmla="*/ 119657 h 601386"/>
                <a:gd name="connsiteX7" fmla="*/ 1261964 w 3967738"/>
                <a:gd name="connsiteY7" fmla="*/ 290310 h 601386"/>
                <a:gd name="connsiteX8" fmla="*/ 1256483 w 3967738"/>
                <a:gd name="connsiteY8" fmla="*/ 290310 h 601386"/>
                <a:gd name="connsiteX9" fmla="*/ 294490 w 3967738"/>
                <a:gd name="connsiteY9" fmla="*/ 576567 h 601386"/>
                <a:gd name="connsiteX10" fmla="*/ 91890 w 3967738"/>
                <a:gd name="connsiteY10" fmla="*/ 524270 h 601386"/>
                <a:gd name="connsiteX11" fmla="*/ 0 w 3967738"/>
                <a:gd name="connsiteY11" fmla="*/ 486802 h 601386"/>
                <a:gd name="connsiteX12" fmla="*/ 0 w 3967738"/>
                <a:gd name="connsiteY12" fmla="*/ 500852 h 601386"/>
                <a:gd name="connsiteX13" fmla="*/ 77716 w 3967738"/>
                <a:gd name="connsiteY13" fmla="*/ 534635 h 601386"/>
                <a:gd name="connsiteX14" fmla="*/ 554858 w 3967738"/>
                <a:gd name="connsiteY14" fmla="*/ 593082 h 601386"/>
                <a:gd name="connsiteX15" fmla="*/ 1248261 w 3967738"/>
                <a:gd name="connsiteY15" fmla="*/ 306825 h 601386"/>
                <a:gd name="connsiteX16" fmla="*/ 1725146 w 3967738"/>
                <a:gd name="connsiteY16" fmla="*/ 108647 h 601386"/>
                <a:gd name="connsiteX17" fmla="*/ 2265068 w 3967738"/>
                <a:gd name="connsiteY17" fmla="*/ 15063 h 601386"/>
                <a:gd name="connsiteX18" fmla="*/ 2788546 w 3967738"/>
                <a:gd name="connsiteY18" fmla="*/ 125161 h 601386"/>
                <a:gd name="connsiteX19" fmla="*/ 3210617 w 3967738"/>
                <a:gd name="connsiteY19" fmla="*/ 345359 h 601386"/>
                <a:gd name="connsiteX20" fmla="*/ 3396815 w 3967738"/>
                <a:gd name="connsiteY20" fmla="*/ 433438 h 601386"/>
                <a:gd name="connsiteX21" fmla="*/ 3539265 w 3967738"/>
                <a:gd name="connsiteY21" fmla="*/ 481084 h 601386"/>
                <a:gd name="connsiteX22" fmla="*/ 3542119 w 3967738"/>
                <a:gd name="connsiteY22" fmla="*/ 466814 h 601386"/>
                <a:gd name="connsiteX23" fmla="*/ 3484689 w 3967738"/>
                <a:gd name="connsiteY23" fmla="*/ 449953 h 601386"/>
                <a:gd name="connsiteX24" fmla="*/ 3051655 w 3967738"/>
                <a:gd name="connsiteY24" fmla="*/ 240765 h 601386"/>
                <a:gd name="connsiteX25" fmla="*/ 2618621 w 3967738"/>
                <a:gd name="connsiteY25" fmla="*/ 45340 h 601386"/>
                <a:gd name="connsiteX26" fmla="*/ 2324394 w 3967738"/>
                <a:gd name="connsiteY26" fmla="*/ 597 h 60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967738" h="601386">
                  <a:moveTo>
                    <a:pt x="3967738" y="521937"/>
                  </a:moveTo>
                  <a:lnTo>
                    <a:pt x="3926548" y="522431"/>
                  </a:lnTo>
                  <a:lnTo>
                    <a:pt x="3936569" y="524836"/>
                  </a:lnTo>
                  <a:close/>
                  <a:moveTo>
                    <a:pt x="2324394" y="597"/>
                  </a:moveTo>
                  <a:cubicBezTo>
                    <a:pt x="2291196" y="-383"/>
                    <a:pt x="2257938" y="-141"/>
                    <a:pt x="2224728" y="1214"/>
                  </a:cubicBezTo>
                  <a:cubicBezTo>
                    <a:pt x="2180448" y="3021"/>
                    <a:pt x="2136254" y="6805"/>
                    <a:pt x="2092403" y="12310"/>
                  </a:cubicBezTo>
                  <a:cubicBezTo>
                    <a:pt x="1938922" y="31577"/>
                    <a:pt x="1785442" y="70112"/>
                    <a:pt x="1640184" y="119657"/>
                  </a:cubicBezTo>
                  <a:cubicBezTo>
                    <a:pt x="1511370" y="166449"/>
                    <a:pt x="1379815" y="218746"/>
                    <a:pt x="1261964" y="290310"/>
                  </a:cubicBezTo>
                  <a:cubicBezTo>
                    <a:pt x="1261964" y="290310"/>
                    <a:pt x="1259224" y="290310"/>
                    <a:pt x="1256483" y="290310"/>
                  </a:cubicBezTo>
                  <a:cubicBezTo>
                    <a:pt x="960485" y="447201"/>
                    <a:pt x="645302" y="628864"/>
                    <a:pt x="294490" y="576567"/>
                  </a:cubicBezTo>
                  <a:cubicBezTo>
                    <a:pt x="224601" y="566245"/>
                    <a:pt x="157282" y="548010"/>
                    <a:pt x="91890" y="524270"/>
                  </a:cubicBezTo>
                  <a:lnTo>
                    <a:pt x="0" y="486802"/>
                  </a:lnTo>
                  <a:lnTo>
                    <a:pt x="0" y="500852"/>
                  </a:lnTo>
                  <a:lnTo>
                    <a:pt x="77716" y="534635"/>
                  </a:lnTo>
                  <a:cubicBezTo>
                    <a:pt x="230596" y="590501"/>
                    <a:pt x="390414" y="615790"/>
                    <a:pt x="554858" y="593082"/>
                  </a:cubicBezTo>
                  <a:cubicBezTo>
                    <a:pt x="804264" y="557300"/>
                    <a:pt x="1034485" y="433438"/>
                    <a:pt x="1248261" y="306825"/>
                  </a:cubicBezTo>
                  <a:cubicBezTo>
                    <a:pt x="1404482" y="229755"/>
                    <a:pt x="1557962" y="160944"/>
                    <a:pt x="1725146" y="108647"/>
                  </a:cubicBezTo>
                  <a:cubicBezTo>
                    <a:pt x="1900552" y="56350"/>
                    <a:pt x="2081440" y="17815"/>
                    <a:pt x="2265068" y="15063"/>
                  </a:cubicBezTo>
                  <a:cubicBezTo>
                    <a:pt x="2445956" y="12310"/>
                    <a:pt x="2624103" y="53597"/>
                    <a:pt x="2788546" y="125161"/>
                  </a:cubicBezTo>
                  <a:cubicBezTo>
                    <a:pt x="2933804" y="188468"/>
                    <a:pt x="3070840" y="271043"/>
                    <a:pt x="3210617" y="345359"/>
                  </a:cubicBezTo>
                  <a:cubicBezTo>
                    <a:pt x="3270913" y="377701"/>
                    <a:pt x="3333093" y="407462"/>
                    <a:pt x="3396815" y="433438"/>
                  </a:cubicBezTo>
                  <a:lnTo>
                    <a:pt x="3539265" y="481084"/>
                  </a:lnTo>
                  <a:lnTo>
                    <a:pt x="3542119" y="466814"/>
                  </a:lnTo>
                  <a:lnTo>
                    <a:pt x="3484689" y="449953"/>
                  </a:lnTo>
                  <a:cubicBezTo>
                    <a:pt x="3331209" y="400409"/>
                    <a:pt x="3191432" y="317835"/>
                    <a:pt x="3051655" y="240765"/>
                  </a:cubicBezTo>
                  <a:cubicBezTo>
                    <a:pt x="2911878" y="163696"/>
                    <a:pt x="2772102" y="92132"/>
                    <a:pt x="2618621" y="45340"/>
                  </a:cubicBezTo>
                  <a:cubicBezTo>
                    <a:pt x="2523038" y="17472"/>
                    <a:pt x="2423987" y="3537"/>
                    <a:pt x="2324394" y="597"/>
                  </a:cubicBezTo>
                  <a:close/>
                </a:path>
              </a:pathLst>
            </a:custGeom>
            <a:solidFill>
              <a:srgbClr val="B3AE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zh-CN" altLang="en-US">
                <a:solidFill>
                  <a:prstClr val="black"/>
                </a:solidFill>
              </a:endParaRPr>
            </a:p>
          </p:txBody>
        </p:sp>
        <p:sp>
          <p:nvSpPr>
            <p:cNvPr id="65" name="Freeform 68"/>
            <p:cNvSpPr>
              <a:spLocks/>
            </p:cNvSpPr>
            <p:nvPr/>
          </p:nvSpPr>
          <p:spPr bwMode="auto">
            <a:xfrm flipH="1">
              <a:off x="5798696" y="2694781"/>
              <a:ext cx="304800" cy="333375"/>
            </a:xfrm>
            <a:custGeom>
              <a:avLst/>
              <a:gdLst>
                <a:gd name="T0" fmla="*/ 109 w 111"/>
                <a:gd name="T1" fmla="*/ 75 h 121"/>
                <a:gd name="T2" fmla="*/ 49 w 111"/>
                <a:gd name="T3" fmla="*/ 63 h 121"/>
                <a:gd name="T4" fmla="*/ 3 w 111"/>
                <a:gd name="T5" fmla="*/ 0 h 121"/>
                <a:gd name="T6" fmla="*/ 0 w 111"/>
                <a:gd name="T7" fmla="*/ 2 h 121"/>
                <a:gd name="T8" fmla="*/ 46 w 111"/>
                <a:gd name="T9" fmla="*/ 64 h 121"/>
                <a:gd name="T10" fmla="*/ 5 w 111"/>
                <a:gd name="T11" fmla="*/ 111 h 121"/>
                <a:gd name="T12" fmla="*/ 6 w 111"/>
                <a:gd name="T13" fmla="*/ 112 h 121"/>
                <a:gd name="T14" fmla="*/ 38 w 111"/>
                <a:gd name="T15" fmla="*/ 109 h 121"/>
                <a:gd name="T16" fmla="*/ 38 w 111"/>
                <a:gd name="T17" fmla="*/ 109 h 121"/>
                <a:gd name="T18" fmla="*/ 53 w 111"/>
                <a:gd name="T19" fmla="*/ 114 h 121"/>
                <a:gd name="T20" fmla="*/ 65 w 111"/>
                <a:gd name="T21" fmla="*/ 100 h 121"/>
                <a:gd name="T22" fmla="*/ 81 w 111"/>
                <a:gd name="T23" fmla="*/ 104 h 121"/>
                <a:gd name="T24" fmla="*/ 89 w 111"/>
                <a:gd name="T25" fmla="*/ 90 h 121"/>
                <a:gd name="T26" fmla="*/ 106 w 111"/>
                <a:gd name="T27" fmla="*/ 89 h 121"/>
                <a:gd name="T28" fmla="*/ 109 w 111"/>
                <a:gd name="T29" fmla="*/ 7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1" h="121">
                  <a:moveTo>
                    <a:pt x="109" y="75"/>
                  </a:moveTo>
                  <a:cubicBezTo>
                    <a:pt x="101" y="53"/>
                    <a:pt x="66" y="58"/>
                    <a:pt x="49" y="63"/>
                  </a:cubicBezTo>
                  <a:cubicBezTo>
                    <a:pt x="41" y="38"/>
                    <a:pt x="21" y="18"/>
                    <a:pt x="3" y="0"/>
                  </a:cubicBezTo>
                  <a:cubicBezTo>
                    <a:pt x="2" y="0"/>
                    <a:pt x="1" y="1"/>
                    <a:pt x="0" y="2"/>
                  </a:cubicBezTo>
                  <a:cubicBezTo>
                    <a:pt x="18" y="21"/>
                    <a:pt x="35" y="40"/>
                    <a:pt x="46" y="64"/>
                  </a:cubicBezTo>
                  <a:cubicBezTo>
                    <a:pt x="28" y="72"/>
                    <a:pt x="6" y="89"/>
                    <a:pt x="5" y="111"/>
                  </a:cubicBezTo>
                  <a:cubicBezTo>
                    <a:pt x="5" y="111"/>
                    <a:pt x="5" y="112"/>
                    <a:pt x="6" y="112"/>
                  </a:cubicBezTo>
                  <a:cubicBezTo>
                    <a:pt x="14" y="121"/>
                    <a:pt x="31" y="117"/>
                    <a:pt x="38" y="109"/>
                  </a:cubicBezTo>
                  <a:cubicBezTo>
                    <a:pt x="38" y="109"/>
                    <a:pt x="38" y="109"/>
                    <a:pt x="38" y="109"/>
                  </a:cubicBezTo>
                  <a:cubicBezTo>
                    <a:pt x="41" y="114"/>
                    <a:pt x="47" y="117"/>
                    <a:pt x="53" y="114"/>
                  </a:cubicBezTo>
                  <a:cubicBezTo>
                    <a:pt x="58" y="111"/>
                    <a:pt x="64" y="106"/>
                    <a:pt x="65" y="100"/>
                  </a:cubicBezTo>
                  <a:cubicBezTo>
                    <a:pt x="70" y="103"/>
                    <a:pt x="75" y="106"/>
                    <a:pt x="81" y="104"/>
                  </a:cubicBezTo>
                  <a:cubicBezTo>
                    <a:pt x="86" y="101"/>
                    <a:pt x="89" y="96"/>
                    <a:pt x="89" y="90"/>
                  </a:cubicBezTo>
                  <a:cubicBezTo>
                    <a:pt x="95" y="93"/>
                    <a:pt x="101" y="93"/>
                    <a:pt x="106" y="89"/>
                  </a:cubicBezTo>
                  <a:cubicBezTo>
                    <a:pt x="110" y="86"/>
                    <a:pt x="111" y="79"/>
                    <a:pt x="109" y="75"/>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Freeform 69"/>
            <p:cNvSpPr>
              <a:spLocks/>
            </p:cNvSpPr>
            <p:nvPr/>
          </p:nvSpPr>
          <p:spPr bwMode="auto">
            <a:xfrm flipH="1">
              <a:off x="4696971" y="1980405"/>
              <a:ext cx="493713" cy="571500"/>
            </a:xfrm>
            <a:custGeom>
              <a:avLst/>
              <a:gdLst>
                <a:gd name="T0" fmla="*/ 175 w 180"/>
                <a:gd name="T1" fmla="*/ 36 h 208"/>
                <a:gd name="T2" fmla="*/ 159 w 180"/>
                <a:gd name="T3" fmla="*/ 35 h 208"/>
                <a:gd name="T4" fmla="*/ 151 w 180"/>
                <a:gd name="T5" fmla="*/ 21 h 208"/>
                <a:gd name="T6" fmla="*/ 135 w 180"/>
                <a:gd name="T7" fmla="*/ 24 h 208"/>
                <a:gd name="T8" fmla="*/ 124 w 180"/>
                <a:gd name="T9" fmla="*/ 10 h 208"/>
                <a:gd name="T10" fmla="*/ 109 w 180"/>
                <a:gd name="T11" fmla="*/ 14 h 208"/>
                <a:gd name="T12" fmla="*/ 108 w 180"/>
                <a:gd name="T13" fmla="*/ 14 h 208"/>
                <a:gd name="T14" fmla="*/ 76 w 180"/>
                <a:gd name="T15" fmla="*/ 10 h 208"/>
                <a:gd name="T16" fmla="*/ 75 w 180"/>
                <a:gd name="T17" fmla="*/ 11 h 208"/>
                <a:gd name="T18" fmla="*/ 115 w 180"/>
                <a:gd name="T19" fmla="*/ 59 h 208"/>
                <a:gd name="T20" fmla="*/ 46 w 180"/>
                <a:gd name="T21" fmla="*/ 138 h 208"/>
                <a:gd name="T22" fmla="*/ 0 w 180"/>
                <a:gd name="T23" fmla="*/ 208 h 208"/>
                <a:gd name="T24" fmla="*/ 0 w 180"/>
                <a:gd name="T25" fmla="*/ 208 h 208"/>
                <a:gd name="T26" fmla="*/ 1 w 180"/>
                <a:gd name="T27" fmla="*/ 208 h 208"/>
                <a:gd name="T28" fmla="*/ 2 w 180"/>
                <a:gd name="T29" fmla="*/ 207 h 208"/>
                <a:gd name="T30" fmla="*/ 4 w 180"/>
                <a:gd name="T31" fmla="*/ 206 h 208"/>
                <a:gd name="T32" fmla="*/ 58 w 180"/>
                <a:gd name="T33" fmla="*/ 131 h 208"/>
                <a:gd name="T34" fmla="*/ 117 w 180"/>
                <a:gd name="T35" fmla="*/ 61 h 208"/>
                <a:gd name="T36" fmla="*/ 177 w 180"/>
                <a:gd name="T37" fmla="*/ 51 h 208"/>
                <a:gd name="T38" fmla="*/ 175 w 180"/>
                <a:gd name="T39" fmla="*/ 3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8">
                  <a:moveTo>
                    <a:pt x="175" y="36"/>
                  </a:moveTo>
                  <a:cubicBezTo>
                    <a:pt x="171" y="32"/>
                    <a:pt x="164" y="32"/>
                    <a:pt x="159" y="35"/>
                  </a:cubicBezTo>
                  <a:cubicBezTo>
                    <a:pt x="159" y="29"/>
                    <a:pt x="156" y="23"/>
                    <a:pt x="151" y="21"/>
                  </a:cubicBezTo>
                  <a:cubicBezTo>
                    <a:pt x="146" y="19"/>
                    <a:pt x="140" y="21"/>
                    <a:pt x="135" y="24"/>
                  </a:cubicBezTo>
                  <a:cubicBezTo>
                    <a:pt x="134" y="18"/>
                    <a:pt x="129" y="13"/>
                    <a:pt x="124" y="10"/>
                  </a:cubicBezTo>
                  <a:cubicBezTo>
                    <a:pt x="118" y="7"/>
                    <a:pt x="112" y="9"/>
                    <a:pt x="109" y="14"/>
                  </a:cubicBezTo>
                  <a:cubicBezTo>
                    <a:pt x="108" y="14"/>
                    <a:pt x="108" y="14"/>
                    <a:pt x="108" y="14"/>
                  </a:cubicBezTo>
                  <a:cubicBezTo>
                    <a:pt x="102" y="6"/>
                    <a:pt x="85" y="0"/>
                    <a:pt x="76" y="10"/>
                  </a:cubicBezTo>
                  <a:cubicBezTo>
                    <a:pt x="76" y="10"/>
                    <a:pt x="75" y="10"/>
                    <a:pt x="75" y="11"/>
                  </a:cubicBezTo>
                  <a:cubicBezTo>
                    <a:pt x="75" y="32"/>
                    <a:pt x="97" y="50"/>
                    <a:pt x="115" y="59"/>
                  </a:cubicBezTo>
                  <a:cubicBezTo>
                    <a:pt x="98" y="91"/>
                    <a:pt x="72" y="113"/>
                    <a:pt x="46" y="138"/>
                  </a:cubicBezTo>
                  <a:cubicBezTo>
                    <a:pt x="26" y="157"/>
                    <a:pt x="4" y="180"/>
                    <a:pt x="0" y="208"/>
                  </a:cubicBezTo>
                  <a:cubicBezTo>
                    <a:pt x="0" y="208"/>
                    <a:pt x="0" y="208"/>
                    <a:pt x="0" y="208"/>
                  </a:cubicBezTo>
                  <a:cubicBezTo>
                    <a:pt x="1" y="208"/>
                    <a:pt x="1" y="208"/>
                    <a:pt x="1" y="208"/>
                  </a:cubicBezTo>
                  <a:cubicBezTo>
                    <a:pt x="1" y="208"/>
                    <a:pt x="2" y="208"/>
                    <a:pt x="2" y="207"/>
                  </a:cubicBezTo>
                  <a:cubicBezTo>
                    <a:pt x="3" y="207"/>
                    <a:pt x="3" y="206"/>
                    <a:pt x="4" y="206"/>
                  </a:cubicBezTo>
                  <a:cubicBezTo>
                    <a:pt x="13" y="175"/>
                    <a:pt x="35" y="153"/>
                    <a:pt x="58" y="131"/>
                  </a:cubicBezTo>
                  <a:cubicBezTo>
                    <a:pt x="80" y="111"/>
                    <a:pt x="106" y="89"/>
                    <a:pt x="117" y="61"/>
                  </a:cubicBezTo>
                  <a:cubicBezTo>
                    <a:pt x="134" y="66"/>
                    <a:pt x="169" y="72"/>
                    <a:pt x="177" y="51"/>
                  </a:cubicBezTo>
                  <a:cubicBezTo>
                    <a:pt x="180" y="46"/>
                    <a:pt x="179" y="40"/>
                    <a:pt x="175" y="36"/>
                  </a:cubicBezTo>
                  <a:close/>
                </a:path>
              </a:pathLst>
            </a:custGeom>
            <a:solidFill>
              <a:srgbClr val="FF78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Freeform 70"/>
            <p:cNvSpPr>
              <a:spLocks/>
            </p:cNvSpPr>
            <p:nvPr/>
          </p:nvSpPr>
          <p:spPr bwMode="auto">
            <a:xfrm flipH="1">
              <a:off x="2584009" y="2062955"/>
              <a:ext cx="139700" cy="342900"/>
            </a:xfrm>
            <a:custGeom>
              <a:avLst/>
              <a:gdLst>
                <a:gd name="T0" fmla="*/ 19 w 51"/>
                <a:gd name="T1" fmla="*/ 3 h 125"/>
                <a:gd name="T2" fmla="*/ 17 w 51"/>
                <a:gd name="T3" fmla="*/ 4 h 125"/>
                <a:gd name="T4" fmla="*/ 33 w 51"/>
                <a:gd name="T5" fmla="*/ 124 h 125"/>
                <a:gd name="T6" fmla="*/ 33 w 51"/>
                <a:gd name="T7" fmla="*/ 124 h 125"/>
                <a:gd name="T8" fmla="*/ 34 w 51"/>
                <a:gd name="T9" fmla="*/ 125 h 125"/>
                <a:gd name="T10" fmla="*/ 35 w 51"/>
                <a:gd name="T11" fmla="*/ 124 h 125"/>
                <a:gd name="T12" fmla="*/ 34 w 51"/>
                <a:gd name="T13" fmla="*/ 123 h 125"/>
                <a:gd name="T14" fmla="*/ 48 w 51"/>
                <a:gd name="T15" fmla="*/ 66 h 125"/>
                <a:gd name="T16" fmla="*/ 23 w 51"/>
                <a:gd name="T17" fmla="*/ 2 h 125"/>
                <a:gd name="T18" fmla="*/ 19 w 51"/>
                <a:gd name="T19" fmla="*/ 3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125">
                  <a:moveTo>
                    <a:pt x="19" y="3"/>
                  </a:moveTo>
                  <a:cubicBezTo>
                    <a:pt x="18" y="3"/>
                    <a:pt x="17" y="3"/>
                    <a:pt x="17" y="4"/>
                  </a:cubicBezTo>
                  <a:cubicBezTo>
                    <a:pt x="1" y="43"/>
                    <a:pt x="0" y="93"/>
                    <a:pt x="33" y="124"/>
                  </a:cubicBezTo>
                  <a:cubicBezTo>
                    <a:pt x="33" y="124"/>
                    <a:pt x="33" y="124"/>
                    <a:pt x="33" y="124"/>
                  </a:cubicBezTo>
                  <a:cubicBezTo>
                    <a:pt x="33" y="124"/>
                    <a:pt x="33" y="125"/>
                    <a:pt x="34" y="125"/>
                  </a:cubicBezTo>
                  <a:cubicBezTo>
                    <a:pt x="34" y="125"/>
                    <a:pt x="35" y="124"/>
                    <a:pt x="35" y="124"/>
                  </a:cubicBezTo>
                  <a:cubicBezTo>
                    <a:pt x="34" y="124"/>
                    <a:pt x="34" y="124"/>
                    <a:pt x="34" y="123"/>
                  </a:cubicBezTo>
                  <a:cubicBezTo>
                    <a:pt x="51" y="112"/>
                    <a:pt x="50" y="83"/>
                    <a:pt x="48" y="66"/>
                  </a:cubicBezTo>
                  <a:cubicBezTo>
                    <a:pt x="45" y="43"/>
                    <a:pt x="37" y="19"/>
                    <a:pt x="23" y="2"/>
                  </a:cubicBezTo>
                  <a:cubicBezTo>
                    <a:pt x="21" y="0"/>
                    <a:pt x="19" y="1"/>
                    <a:pt x="19" y="3"/>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Freeform 71"/>
            <p:cNvSpPr>
              <a:spLocks/>
            </p:cNvSpPr>
            <p:nvPr/>
          </p:nvSpPr>
          <p:spPr bwMode="auto">
            <a:xfrm flipH="1">
              <a:off x="2258571" y="2108993"/>
              <a:ext cx="555625" cy="530225"/>
            </a:xfrm>
            <a:custGeom>
              <a:avLst/>
              <a:gdLst>
                <a:gd name="T0" fmla="*/ 181 w 203"/>
                <a:gd name="T1" fmla="*/ 65 h 193"/>
                <a:gd name="T2" fmla="*/ 176 w 203"/>
                <a:gd name="T3" fmla="*/ 40 h 193"/>
                <a:gd name="T4" fmla="*/ 151 w 203"/>
                <a:gd name="T5" fmla="*/ 32 h 193"/>
                <a:gd name="T6" fmla="*/ 118 w 203"/>
                <a:gd name="T7" fmla="*/ 21 h 193"/>
                <a:gd name="T8" fmla="*/ 121 w 203"/>
                <a:gd name="T9" fmla="*/ 47 h 193"/>
                <a:gd name="T10" fmla="*/ 131 w 203"/>
                <a:gd name="T11" fmla="*/ 70 h 193"/>
                <a:gd name="T12" fmla="*/ 62 w 203"/>
                <a:gd name="T13" fmla="*/ 110 h 193"/>
                <a:gd name="T14" fmla="*/ 47 w 203"/>
                <a:gd name="T15" fmla="*/ 124 h 193"/>
                <a:gd name="T16" fmla="*/ 46 w 203"/>
                <a:gd name="T17" fmla="*/ 126 h 193"/>
                <a:gd name="T18" fmla="*/ 1 w 203"/>
                <a:gd name="T19" fmla="*/ 174 h 193"/>
                <a:gd name="T20" fmla="*/ 2 w 203"/>
                <a:gd name="T21" fmla="*/ 175 h 193"/>
                <a:gd name="T22" fmla="*/ 26 w 203"/>
                <a:gd name="T23" fmla="*/ 154 h 193"/>
                <a:gd name="T24" fmla="*/ 46 w 203"/>
                <a:gd name="T25" fmla="*/ 131 h 193"/>
                <a:gd name="T26" fmla="*/ 89 w 203"/>
                <a:gd name="T27" fmla="*/ 176 h 193"/>
                <a:gd name="T28" fmla="*/ 152 w 203"/>
                <a:gd name="T29" fmla="*/ 188 h 193"/>
                <a:gd name="T30" fmla="*/ 152 w 203"/>
                <a:gd name="T31" fmla="*/ 185 h 193"/>
                <a:gd name="T32" fmla="*/ 111 w 203"/>
                <a:gd name="T33" fmla="*/ 136 h 193"/>
                <a:gd name="T34" fmla="*/ 54 w 203"/>
                <a:gd name="T35" fmla="*/ 123 h 193"/>
                <a:gd name="T36" fmla="*/ 57 w 203"/>
                <a:gd name="T37" fmla="*/ 120 h 193"/>
                <a:gd name="T38" fmla="*/ 94 w 203"/>
                <a:gd name="T39" fmla="*/ 92 h 193"/>
                <a:gd name="T40" fmla="*/ 133 w 203"/>
                <a:gd name="T41" fmla="*/ 73 h 193"/>
                <a:gd name="T42" fmla="*/ 133 w 203"/>
                <a:gd name="T43" fmla="*/ 73 h 193"/>
                <a:gd name="T44" fmla="*/ 134 w 203"/>
                <a:gd name="T45" fmla="*/ 74 h 193"/>
                <a:gd name="T46" fmla="*/ 187 w 203"/>
                <a:gd name="T47" fmla="*/ 95 h 193"/>
                <a:gd name="T48" fmla="*/ 181 w 203"/>
                <a:gd name="T49" fmla="*/ 6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193">
                  <a:moveTo>
                    <a:pt x="181" y="65"/>
                  </a:moveTo>
                  <a:cubicBezTo>
                    <a:pt x="183" y="57"/>
                    <a:pt x="181" y="48"/>
                    <a:pt x="176" y="40"/>
                  </a:cubicBezTo>
                  <a:cubicBezTo>
                    <a:pt x="171" y="33"/>
                    <a:pt x="160" y="28"/>
                    <a:pt x="151" y="32"/>
                  </a:cubicBezTo>
                  <a:cubicBezTo>
                    <a:pt x="147" y="19"/>
                    <a:pt x="126" y="0"/>
                    <a:pt x="118" y="21"/>
                  </a:cubicBezTo>
                  <a:cubicBezTo>
                    <a:pt x="115" y="29"/>
                    <a:pt x="118" y="40"/>
                    <a:pt x="121" y="47"/>
                  </a:cubicBezTo>
                  <a:cubicBezTo>
                    <a:pt x="123" y="55"/>
                    <a:pt x="126" y="63"/>
                    <a:pt x="131" y="70"/>
                  </a:cubicBezTo>
                  <a:cubicBezTo>
                    <a:pt x="106" y="77"/>
                    <a:pt x="81" y="93"/>
                    <a:pt x="62" y="110"/>
                  </a:cubicBezTo>
                  <a:cubicBezTo>
                    <a:pt x="56" y="115"/>
                    <a:pt x="52" y="119"/>
                    <a:pt x="47" y="124"/>
                  </a:cubicBezTo>
                  <a:cubicBezTo>
                    <a:pt x="46" y="124"/>
                    <a:pt x="46" y="125"/>
                    <a:pt x="46" y="126"/>
                  </a:cubicBezTo>
                  <a:cubicBezTo>
                    <a:pt x="31" y="142"/>
                    <a:pt x="17" y="159"/>
                    <a:pt x="1" y="174"/>
                  </a:cubicBezTo>
                  <a:cubicBezTo>
                    <a:pt x="0" y="175"/>
                    <a:pt x="1" y="176"/>
                    <a:pt x="2" y="175"/>
                  </a:cubicBezTo>
                  <a:cubicBezTo>
                    <a:pt x="11" y="170"/>
                    <a:pt x="19" y="162"/>
                    <a:pt x="26" y="154"/>
                  </a:cubicBezTo>
                  <a:cubicBezTo>
                    <a:pt x="33" y="146"/>
                    <a:pt x="39" y="138"/>
                    <a:pt x="46" y="131"/>
                  </a:cubicBezTo>
                  <a:cubicBezTo>
                    <a:pt x="52" y="151"/>
                    <a:pt x="71" y="166"/>
                    <a:pt x="89" y="176"/>
                  </a:cubicBezTo>
                  <a:cubicBezTo>
                    <a:pt x="107" y="185"/>
                    <a:pt x="132" y="193"/>
                    <a:pt x="152" y="188"/>
                  </a:cubicBezTo>
                  <a:cubicBezTo>
                    <a:pt x="154" y="187"/>
                    <a:pt x="154" y="185"/>
                    <a:pt x="152" y="185"/>
                  </a:cubicBezTo>
                  <a:cubicBezTo>
                    <a:pt x="147" y="164"/>
                    <a:pt x="128" y="146"/>
                    <a:pt x="111" y="136"/>
                  </a:cubicBezTo>
                  <a:cubicBezTo>
                    <a:pt x="96" y="127"/>
                    <a:pt x="72" y="119"/>
                    <a:pt x="54" y="123"/>
                  </a:cubicBezTo>
                  <a:cubicBezTo>
                    <a:pt x="55" y="122"/>
                    <a:pt x="56" y="121"/>
                    <a:pt x="57" y="120"/>
                  </a:cubicBezTo>
                  <a:cubicBezTo>
                    <a:pt x="68" y="109"/>
                    <a:pt x="80" y="100"/>
                    <a:pt x="94" y="92"/>
                  </a:cubicBezTo>
                  <a:cubicBezTo>
                    <a:pt x="106" y="85"/>
                    <a:pt x="120" y="80"/>
                    <a:pt x="133" y="73"/>
                  </a:cubicBezTo>
                  <a:cubicBezTo>
                    <a:pt x="133" y="73"/>
                    <a:pt x="133" y="73"/>
                    <a:pt x="133" y="73"/>
                  </a:cubicBezTo>
                  <a:cubicBezTo>
                    <a:pt x="133" y="74"/>
                    <a:pt x="134" y="74"/>
                    <a:pt x="134" y="74"/>
                  </a:cubicBezTo>
                  <a:cubicBezTo>
                    <a:pt x="148" y="88"/>
                    <a:pt x="167" y="104"/>
                    <a:pt x="187" y="95"/>
                  </a:cubicBezTo>
                  <a:cubicBezTo>
                    <a:pt x="203" y="88"/>
                    <a:pt x="193" y="70"/>
                    <a:pt x="181" y="65"/>
                  </a:cubicBezTo>
                  <a:close/>
                </a:path>
              </a:pathLst>
            </a:custGeom>
            <a:solidFill>
              <a:srgbClr val="FEC1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0258791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AF036454-1DAE-429B-B1FB-019218E665CD}" type="datetimeFigureOut">
              <a:rPr lang="zh-CN" altLang="en-US" smtClean="0"/>
              <a:pPr/>
              <a:t>2017/10/19</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A48B07D5-4DDC-4A1A-8E88-405F2CAA8D27}"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67" r:id="rId9"/>
    <p:sldLayoutId id="2147483668" r:id="rId10"/>
    <p:sldLayoutId id="2147483669" r:id="rId11"/>
    <p:sldLayoutId id="2147483656" r:id="rId12"/>
    <p:sldLayoutId id="2147483657" r:id="rId13"/>
    <p:sldLayoutId id="2147483658" r:id="rId14"/>
    <p:sldLayoutId id="2147483659" r:id="rId15"/>
    <p:sldLayoutId id="2147483660" r:id="rId16"/>
    <p:sldLayoutId id="2147483661" r:id="rId17"/>
    <p:sldLayoutId id="2147483662" r:id="rId18"/>
    <p:sldLayoutId id="2147483663" r:id="rId19"/>
    <p:sldLayoutId id="2147483664"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6.jpg"/><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xml"/><Relationship Id="rId4" Type="http://schemas.openxmlformats.org/officeDocument/2006/relationships/image" Target="../media/image16.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9.jp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7A439382-CA91-42ED-A367-1BB65A06B4D9}"/>
              </a:ext>
            </a:extLst>
          </p:cNvPr>
          <p:cNvPicPr>
            <a:picLocks noChangeAspect="1"/>
          </p:cNvPicPr>
          <p:nvPr/>
        </p:nvPicPr>
        <p:blipFill>
          <a:blip r:embed="rId5"/>
          <a:stretch>
            <a:fillRect/>
          </a:stretch>
        </p:blipFill>
        <p:spPr>
          <a:xfrm>
            <a:off x="319" y="3621"/>
            <a:ext cx="9142857" cy="5142857"/>
          </a:xfrm>
          <a:prstGeom prst="rect">
            <a:avLst/>
          </a:prstGeom>
        </p:spPr>
      </p:pic>
      <p:sp>
        <p:nvSpPr>
          <p:cNvPr id="2" name="文本框 1">
            <a:extLst>
              <a:ext uri="{FF2B5EF4-FFF2-40B4-BE49-F238E27FC236}">
                <a16:creationId xmlns:a16="http://schemas.microsoft.com/office/drawing/2014/main" xmlns="" id="{2C6BCE43-399B-4005-BE86-A3FEA4F7F10B}"/>
              </a:ext>
            </a:extLst>
          </p:cNvPr>
          <p:cNvSpPr txBox="1"/>
          <p:nvPr/>
        </p:nvSpPr>
        <p:spPr>
          <a:xfrm>
            <a:off x="1837910" y="854692"/>
            <a:ext cx="677108" cy="3375283"/>
          </a:xfrm>
          <a:prstGeom prst="rect">
            <a:avLst/>
          </a:prstGeom>
          <a:noFill/>
        </p:spPr>
        <p:txBody>
          <a:bodyPr vert="eaVert" wrap="none" rtlCol="0">
            <a:spAutoFit/>
          </a:bodyPr>
          <a:lstStyle/>
          <a:p>
            <a:r>
              <a:rPr lang="zh-CN" altLang="en-US" sz="3200" dirty="0">
                <a:latin typeface="微软雅黑" panose="020B0503020204020204" pitchFamily="34" charset="-122"/>
                <a:ea typeface="微软雅黑" panose="020B0503020204020204" pitchFamily="34" charset="-122"/>
              </a:rPr>
              <a:t>精品海参动态模板</a:t>
            </a:r>
          </a:p>
        </p:txBody>
      </p:sp>
      <p:sp>
        <p:nvSpPr>
          <p:cNvPr id="9" name="TextBox 23">
            <a:extLst>
              <a:ext uri="{FF2B5EF4-FFF2-40B4-BE49-F238E27FC236}">
                <a16:creationId xmlns:a16="http://schemas.microsoft.com/office/drawing/2014/main" xmlns="" id="{F51FD48C-B993-4E04-BB5E-5399A2449CC9}"/>
              </a:ext>
            </a:extLst>
          </p:cNvPr>
          <p:cNvSpPr txBox="1"/>
          <p:nvPr/>
        </p:nvSpPr>
        <p:spPr>
          <a:xfrm>
            <a:off x="1352778" y="2021061"/>
            <a:ext cx="369332" cy="2207115"/>
          </a:xfrm>
          <a:prstGeom prst="rect">
            <a:avLst/>
          </a:prstGeom>
          <a:solidFill>
            <a:schemeClr val="accent2"/>
          </a:solidFill>
        </p:spPr>
        <p:txBody>
          <a:bodyPr vert="eaVert" wrap="square" rtlCol="0">
            <a:spAutoFit/>
          </a:bodyPr>
          <a:lstStyle/>
          <a:p>
            <a:r>
              <a:rPr lang="zh-CN" altLang="en-US" sz="1200" dirty="0">
                <a:solidFill>
                  <a:schemeClr val="bg1"/>
                </a:solidFill>
                <a:latin typeface="微软雅黑" pitchFamily="34" charset="-122"/>
                <a:ea typeface="微软雅黑" pitchFamily="34" charset="-122"/>
              </a:rPr>
              <a:t>汇报人 </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 </a:t>
            </a:r>
            <a:r>
              <a:rPr lang="zh-CN" altLang="en-US" sz="1200" dirty="0">
                <a:solidFill>
                  <a:schemeClr val="bg1"/>
                </a:solidFill>
                <a:latin typeface="微软雅黑" pitchFamily="34" charset="-122"/>
                <a:ea typeface="微软雅黑" pitchFamily="34" charset="-122"/>
              </a:rPr>
              <a:t>小芥末</a:t>
            </a:r>
            <a:r>
              <a:rPr lang="zh-CN" altLang="en-US" sz="1200" dirty="0" smtClean="0">
                <a:solidFill>
                  <a:schemeClr val="bg1"/>
                </a:solidFill>
                <a:latin typeface="微软雅黑" pitchFamily="34" charset="-122"/>
                <a:ea typeface="微软雅黑" pitchFamily="34" charset="-122"/>
              </a:rPr>
              <a:t>  </a:t>
            </a:r>
            <a:r>
              <a:rPr lang="en-US" altLang="zh-CN" sz="1200" dirty="0">
                <a:solidFill>
                  <a:schemeClr val="bg1"/>
                </a:solidFill>
                <a:latin typeface="微软雅黑" pitchFamily="34" charset="-122"/>
                <a:ea typeface="微软雅黑" pitchFamily="34" charset="-122"/>
              </a:rPr>
              <a:t>2019x</a:t>
            </a:r>
            <a:r>
              <a:rPr lang="zh-CN" altLang="en-US" sz="1200" dirty="0">
                <a:solidFill>
                  <a:schemeClr val="bg1"/>
                </a:solidFill>
                <a:latin typeface="微软雅黑" pitchFamily="34" charset="-122"/>
                <a:ea typeface="微软雅黑" pitchFamily="34" charset="-122"/>
              </a:rPr>
              <a:t>月</a:t>
            </a:r>
            <a:r>
              <a:rPr lang="en-US" altLang="zh-CN" sz="1200" dirty="0">
                <a:solidFill>
                  <a:schemeClr val="bg1"/>
                </a:solidFill>
                <a:latin typeface="微软雅黑" pitchFamily="34" charset="-122"/>
                <a:ea typeface="微软雅黑" pitchFamily="34" charset="-122"/>
              </a:rPr>
              <a:t>x</a:t>
            </a:r>
            <a:r>
              <a:rPr lang="zh-CN" altLang="en-US" sz="1200" dirty="0">
                <a:solidFill>
                  <a:schemeClr val="bg1"/>
                </a:solidFill>
                <a:latin typeface="微软雅黑" pitchFamily="34" charset="-122"/>
                <a:ea typeface="微软雅黑" pitchFamily="34" charset="-122"/>
              </a:rPr>
              <a:t>日</a:t>
            </a:r>
          </a:p>
        </p:txBody>
      </p:sp>
      <p:pic>
        <p:nvPicPr>
          <p:cNvPr id="5" name="纯音乐 - 爱的协奏曲 - concerto pour unr j">
            <a:hlinkClick r:id="" action="ppaction://media"/>
            <a:extLst>
              <a:ext uri="{FF2B5EF4-FFF2-40B4-BE49-F238E27FC236}">
                <a16:creationId xmlns:a16="http://schemas.microsoft.com/office/drawing/2014/main" xmlns="" id="{856C3F1A-3F85-4848-9C3E-1F7FE16684E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2596" y="2426159"/>
            <a:ext cx="609600" cy="609600"/>
          </a:xfrm>
          <a:prstGeom prst="rect">
            <a:avLst/>
          </a:prstGeom>
        </p:spPr>
      </p:pic>
      <p:sp>
        <p:nvSpPr>
          <p:cNvPr id="11" name="Rectangle 20">
            <a:extLst>
              <a:ext uri="{FF2B5EF4-FFF2-40B4-BE49-F238E27FC236}">
                <a16:creationId xmlns:a16="http://schemas.microsoft.com/office/drawing/2014/main" xmlns="" id="{682ABDE9-F25A-40DE-9823-393433BC772F}"/>
              </a:ext>
            </a:extLst>
          </p:cNvPr>
          <p:cNvSpPr>
            <a:spLocks noChangeArrowheads="1"/>
          </p:cNvSpPr>
          <p:nvPr/>
        </p:nvSpPr>
        <p:spPr bwMode="auto">
          <a:xfrm rot="5400000">
            <a:off x="1163330" y="2335518"/>
            <a:ext cx="3207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dist" defTabSz="725523"/>
            <a:r>
              <a:rPr lang="zh-CN" altLang="zh-CN" sz="2400" dirty="0">
                <a:solidFill>
                  <a:schemeClr val="tx1">
                    <a:lumMod val="75000"/>
                    <a:lumOff val="25000"/>
                  </a:schemeClr>
                </a:solidFill>
                <a:latin typeface="Agency FB" pitchFamily="34" charset="0"/>
              </a:rPr>
              <a:t>PRESENTATION TEMPELETE TITLE</a:t>
            </a:r>
            <a:endParaRPr lang="zh-CN" altLang="zh-CN" sz="2400" dirty="0">
              <a:solidFill>
                <a:schemeClr val="tx1">
                  <a:lumMod val="75000"/>
                  <a:lumOff val="25000"/>
                </a:schemeClr>
              </a:solidFill>
            </a:endParaRPr>
          </a:p>
        </p:txBody>
      </p:sp>
    </p:spTree>
    <p:extLst>
      <p:ext uri="{BB962C8B-B14F-4D97-AF65-F5344CB8AC3E}">
        <p14:creationId xmlns:p14="http://schemas.microsoft.com/office/powerpoint/2010/main" val="252838833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5"/>
                                        </p:tgtEl>
                                      </p:cBhvr>
                                    </p:cmd>
                                  </p:childTnLst>
                                </p:cTn>
                              </p:par>
                              <p:par>
                                <p:cTn id="7" presetID="50" presetClass="entr" presetSubtype="0" decel="10000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ppt_w</p:attrName>
                                        </p:attrNameLst>
                                      </p:cBhvr>
                                      <p:tavLst>
                                        <p:tav tm="0">
                                          <p:val>
                                            <p:strVal val="#ppt_w+.3"/>
                                          </p:val>
                                        </p:tav>
                                        <p:tav tm="100000">
                                          <p:val>
                                            <p:strVal val="#ppt_w"/>
                                          </p:val>
                                        </p:tav>
                                      </p:tavLst>
                                    </p:anim>
                                    <p:anim calcmode="lin" valueType="num">
                                      <p:cBhvr>
                                        <p:cTn id="10" dur="1000" fill="hold"/>
                                        <p:tgtEl>
                                          <p:spTgt spid="10"/>
                                        </p:tgtEl>
                                        <p:attrNameLst>
                                          <p:attrName>ppt_h</p:attrName>
                                        </p:attrNameLst>
                                      </p:cBhvr>
                                      <p:tavLst>
                                        <p:tav tm="0">
                                          <p:val>
                                            <p:strVal val="#ppt_h"/>
                                          </p:val>
                                        </p:tav>
                                        <p:tav tm="100000">
                                          <p:val>
                                            <p:strVal val="#ppt_h"/>
                                          </p:val>
                                        </p:tav>
                                      </p:tavLst>
                                    </p:anim>
                                    <p:animEffect transition="in" filter="fade">
                                      <p:cBhvr>
                                        <p:cTn id="11" dur="1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1500"/>
                            </p:stCondLst>
                            <p:childTnLst>
                              <p:par>
                                <p:cTn id="24" presetID="10" presetClass="entr" presetSubtype="0" fill="hold" grpId="0" nodeType="afterEffect">
                                  <p:stCondLst>
                                    <p:cond delay="0"/>
                                  </p:stCondLst>
                                  <p:iterate type="wd">
                                    <p:tmPct val="10000"/>
                                  </p:iterate>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7" repeatCount="indefinite" fill="hold" display="0">
                  <p:stCondLst>
                    <p:cond delay="indefinite"/>
                  </p:stCondLst>
                  <p:endCondLst>
                    <p:cond evt="onStopAudio" delay="0">
                      <p:tgtEl>
                        <p:sldTgt/>
                      </p:tgtEl>
                    </p:cond>
                  </p:endCondLst>
                </p:cTn>
                <p:tgtEl>
                  <p:spTgt spid="5"/>
                </p:tgtEl>
              </p:cMediaNode>
            </p:audio>
          </p:childTnLst>
        </p:cTn>
      </p:par>
    </p:tnLst>
    <p:bldLst>
      <p:bldP spid="2" grpId="0"/>
      <p:bldP spid="9" grpId="0" animBg="1"/>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xmlns="" id="{39FB5B1E-A4B7-4A97-8249-472DABE2910D}"/>
              </a:ext>
            </a:extLst>
          </p:cNvPr>
          <p:cNvPicPr>
            <a:picLocks noChangeAspect="1"/>
          </p:cNvPicPr>
          <p:nvPr/>
        </p:nvPicPr>
        <p:blipFill>
          <a:blip r:embed="rId3"/>
          <a:stretch>
            <a:fillRect/>
          </a:stretch>
        </p:blipFill>
        <p:spPr>
          <a:xfrm>
            <a:off x="319" y="3621"/>
            <a:ext cx="9142857" cy="5142857"/>
          </a:xfrm>
          <a:prstGeom prst="rect">
            <a:avLst/>
          </a:prstGeom>
        </p:spPr>
      </p:pic>
      <p:sp>
        <p:nvSpPr>
          <p:cNvPr id="2" name="矩形 1">
            <a:extLst>
              <a:ext uri="{FF2B5EF4-FFF2-40B4-BE49-F238E27FC236}">
                <a16:creationId xmlns:a16="http://schemas.microsoft.com/office/drawing/2014/main" xmlns="" id="{5B55E7D1-E6E3-4C88-BE33-9A154E5A65CB}"/>
              </a:ext>
            </a:extLst>
          </p:cNvPr>
          <p:cNvSpPr/>
          <p:nvPr/>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a:spLocks noChangeArrowheads="1"/>
          </p:cNvSpPr>
          <p:nvPr/>
        </p:nvSpPr>
        <p:spPr bwMode="auto">
          <a:xfrm>
            <a:off x="3239852" y="602776"/>
            <a:ext cx="1044117" cy="369332"/>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目  录</a:t>
            </a:r>
            <a:endParaRPr lang="en-US" altLang="zh-CN" sz="2400"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endParaRPr>
          </a:p>
        </p:txBody>
      </p:sp>
      <p:cxnSp>
        <p:nvCxnSpPr>
          <p:cNvPr id="6" name="直接连接符 5"/>
          <p:cNvCxnSpPr/>
          <p:nvPr/>
        </p:nvCxnSpPr>
        <p:spPr>
          <a:xfrm>
            <a:off x="4283968" y="0"/>
            <a:ext cx="0" cy="5145088"/>
          </a:xfrm>
          <a:prstGeom prst="line">
            <a:avLst/>
          </a:prstGeom>
          <a:ln w="9525">
            <a:solidFill>
              <a:schemeClr val="tx1">
                <a:lumMod val="75000"/>
                <a:lumOff val="25000"/>
              </a:schemeClr>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椭圆 6"/>
          <p:cNvSpPr/>
          <p:nvPr/>
        </p:nvSpPr>
        <p:spPr>
          <a:xfrm>
            <a:off x="4181906" y="1640592"/>
            <a:ext cx="189656" cy="18971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 name="椭圆 7"/>
          <p:cNvSpPr/>
          <p:nvPr/>
        </p:nvSpPr>
        <p:spPr>
          <a:xfrm>
            <a:off x="4181906" y="2289807"/>
            <a:ext cx="189656" cy="18971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 name="椭圆 8"/>
          <p:cNvSpPr/>
          <p:nvPr/>
        </p:nvSpPr>
        <p:spPr>
          <a:xfrm>
            <a:off x="4181906" y="2939025"/>
            <a:ext cx="189656" cy="18971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 name="椭圆 9"/>
          <p:cNvSpPr/>
          <p:nvPr/>
        </p:nvSpPr>
        <p:spPr>
          <a:xfrm>
            <a:off x="4181906" y="3588240"/>
            <a:ext cx="189656" cy="189715"/>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 name="文本框 23"/>
          <p:cNvSpPr txBox="1"/>
          <p:nvPr/>
        </p:nvSpPr>
        <p:spPr>
          <a:xfrm>
            <a:off x="5184068" y="1562874"/>
            <a:ext cx="2160240" cy="646331"/>
          </a:xfrm>
          <a:prstGeom prst="rect">
            <a:avLst/>
          </a:prstGeom>
          <a:noFill/>
        </p:spPr>
        <p:txBody>
          <a:bodyPr wrap="square"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年度工作概述</a:t>
            </a:r>
          </a:p>
          <a:p>
            <a:r>
              <a:rPr lang="en-US" altLang="zh-CN" sz="900" dirty="0">
                <a:solidFill>
                  <a:schemeClr val="tx1">
                    <a:lumMod val="65000"/>
                    <a:lumOff val="35000"/>
                  </a:schemeClr>
                </a:solidFill>
                <a:latin typeface="Arial" pitchFamily="34" charset="0"/>
                <a:cs typeface="Arial" pitchFamily="34" charset="0"/>
              </a:rPr>
              <a:t>ADD YOUR TITLE HERE</a:t>
            </a:r>
            <a:endParaRPr lang="zh-CN" altLang="en-US" sz="900" dirty="0">
              <a:solidFill>
                <a:schemeClr val="tx1">
                  <a:lumMod val="65000"/>
                  <a:lumOff val="35000"/>
                </a:schemeClr>
              </a:solidFill>
              <a:latin typeface="Arial" pitchFamily="34" charset="0"/>
              <a:cs typeface="Arial" pitchFamily="34" charset="0"/>
            </a:endParaRPr>
          </a:p>
          <a:p>
            <a:endParaRPr lang="zh-CN" altLang="en-US" sz="1100" dirty="0">
              <a:solidFill>
                <a:srgbClr val="363636"/>
              </a:solidFill>
              <a:latin typeface="微软雅黑" pitchFamily="34" charset="-122"/>
              <a:ea typeface="微软雅黑" pitchFamily="34" charset="-122"/>
            </a:endParaRPr>
          </a:p>
        </p:txBody>
      </p:sp>
      <p:sp>
        <p:nvSpPr>
          <p:cNvPr id="12" name="文本框 23"/>
          <p:cNvSpPr txBox="1"/>
          <p:nvPr/>
        </p:nvSpPr>
        <p:spPr>
          <a:xfrm>
            <a:off x="5184068" y="2186838"/>
            <a:ext cx="2832680" cy="723275"/>
          </a:xfrm>
          <a:prstGeom prst="rect">
            <a:avLst/>
          </a:prstGeom>
          <a:noFill/>
        </p:spPr>
        <p:txBody>
          <a:bodyPr wrap="square"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工作完成情况</a:t>
            </a:r>
          </a:p>
          <a:p>
            <a:r>
              <a:rPr lang="en-US" altLang="zh-CN" sz="900" dirty="0">
                <a:solidFill>
                  <a:schemeClr val="tx1">
                    <a:lumMod val="65000"/>
                    <a:lumOff val="35000"/>
                  </a:schemeClr>
                </a:solidFill>
                <a:latin typeface="Arial" pitchFamily="34" charset="0"/>
                <a:cs typeface="Arial" pitchFamily="34" charset="0"/>
              </a:rPr>
              <a:t>ADD YOUR TITLE HERE</a:t>
            </a:r>
            <a:endParaRPr lang="zh-CN" altLang="en-US" sz="1100" dirty="0">
              <a:solidFill>
                <a:schemeClr val="tx1">
                  <a:lumMod val="65000"/>
                  <a:lumOff val="35000"/>
                </a:schemeClr>
              </a:solidFill>
              <a:latin typeface="Arial" pitchFamily="34" charset="0"/>
              <a:cs typeface="Arial" pitchFamily="34" charset="0"/>
            </a:endParaRPr>
          </a:p>
          <a:p>
            <a:endParaRPr lang="zh-CN" altLang="en-US" sz="1600" dirty="0">
              <a:solidFill>
                <a:srgbClr val="363636"/>
              </a:solidFill>
              <a:latin typeface="微软雅黑" pitchFamily="34" charset="-122"/>
              <a:ea typeface="微软雅黑" pitchFamily="34" charset="-122"/>
            </a:endParaRPr>
          </a:p>
        </p:txBody>
      </p:sp>
      <p:sp>
        <p:nvSpPr>
          <p:cNvPr id="13" name="文本框 23"/>
          <p:cNvSpPr txBox="1"/>
          <p:nvPr/>
        </p:nvSpPr>
        <p:spPr>
          <a:xfrm>
            <a:off x="5184068" y="2842251"/>
            <a:ext cx="2520280" cy="477054"/>
          </a:xfrm>
          <a:prstGeom prst="rect">
            <a:avLst/>
          </a:prstGeom>
          <a:noFill/>
        </p:spPr>
        <p:txBody>
          <a:bodyPr wrap="square" rtlCol="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成功项目展示</a:t>
            </a:r>
          </a:p>
          <a:p>
            <a:r>
              <a:rPr lang="en-US" altLang="zh-CN" sz="900" dirty="0">
                <a:solidFill>
                  <a:schemeClr val="tx1">
                    <a:lumMod val="65000"/>
                    <a:lumOff val="35000"/>
                  </a:schemeClr>
                </a:solidFill>
                <a:latin typeface="Arial" pitchFamily="34" charset="0"/>
                <a:cs typeface="Arial" pitchFamily="34" charset="0"/>
              </a:rPr>
              <a:t>ADD YOUR TITLE HERE</a:t>
            </a:r>
            <a:endParaRPr lang="zh-CN" altLang="en-US" sz="900" dirty="0">
              <a:solidFill>
                <a:schemeClr val="tx1">
                  <a:lumMod val="65000"/>
                  <a:lumOff val="35000"/>
                </a:schemeClr>
              </a:solidFill>
              <a:latin typeface="Arial" pitchFamily="34" charset="0"/>
              <a:cs typeface="Arial" pitchFamily="34" charset="0"/>
            </a:endParaRPr>
          </a:p>
        </p:txBody>
      </p:sp>
      <p:sp>
        <p:nvSpPr>
          <p:cNvPr id="14" name="文本框 23"/>
          <p:cNvSpPr txBox="1"/>
          <p:nvPr/>
        </p:nvSpPr>
        <p:spPr>
          <a:xfrm>
            <a:off x="5184068" y="3528392"/>
            <a:ext cx="2832680" cy="477054"/>
          </a:xfrm>
          <a:prstGeom prst="rect">
            <a:avLst/>
          </a:prstGeom>
          <a:noFill/>
        </p:spPr>
        <p:txBody>
          <a:bodyPr wrap="square" rtlCol="0">
            <a:spAutoFit/>
          </a:bodyPr>
          <a:lstStyle/>
          <a:p>
            <a:r>
              <a:rPr lang="zh-CN" altLang="zh-CN" sz="1600" dirty="0">
                <a:solidFill>
                  <a:schemeClr val="tx1">
                    <a:lumMod val="65000"/>
                    <a:lumOff val="35000"/>
                  </a:schemeClr>
                </a:solidFill>
                <a:latin typeface="微软雅黑" pitchFamily="34" charset="-122"/>
                <a:ea typeface="微软雅黑" pitchFamily="34" charset="-122"/>
              </a:rPr>
              <a:t>明年工作计划</a:t>
            </a:r>
          </a:p>
          <a:p>
            <a:r>
              <a:rPr lang="en-US" altLang="zh-CN" sz="900" dirty="0">
                <a:solidFill>
                  <a:schemeClr val="tx1">
                    <a:lumMod val="65000"/>
                    <a:lumOff val="35000"/>
                  </a:schemeClr>
                </a:solidFill>
                <a:latin typeface="Arial" pitchFamily="34" charset="0"/>
                <a:cs typeface="Arial" pitchFamily="34" charset="0"/>
              </a:rPr>
              <a:t>ADD YOUR TITLE HERE</a:t>
            </a:r>
            <a:endParaRPr lang="zh-CN" altLang="en-US" sz="900" dirty="0">
              <a:solidFill>
                <a:schemeClr val="tx1">
                  <a:lumMod val="65000"/>
                  <a:lumOff val="35000"/>
                </a:schemeClr>
              </a:solidFill>
              <a:latin typeface="Arial" pitchFamily="34" charset="0"/>
              <a:cs typeface="Arial" pitchFamily="34" charset="0"/>
            </a:endParaRPr>
          </a:p>
        </p:txBody>
      </p:sp>
      <p:sp>
        <p:nvSpPr>
          <p:cNvPr id="15" name="文本框 23"/>
          <p:cNvSpPr txBox="1"/>
          <p:nvPr/>
        </p:nvSpPr>
        <p:spPr>
          <a:xfrm>
            <a:off x="2904180" y="1596907"/>
            <a:ext cx="1152128" cy="307872"/>
          </a:xfrm>
          <a:prstGeom prst="rect">
            <a:avLst/>
          </a:prstGeom>
          <a:noFill/>
        </p:spPr>
        <p:txBody>
          <a:bodyPr wrap="square" rtlCol="0">
            <a:spAutoFit/>
          </a:bodyPr>
          <a:lstStyle/>
          <a:p>
            <a:pPr algn="r"/>
            <a:r>
              <a:rPr lang="zh-CN" altLang="en-US" sz="1400" dirty="0">
                <a:latin typeface="微软雅黑" pitchFamily="34" charset="-122"/>
                <a:ea typeface="微软雅黑" pitchFamily="34" charset="-122"/>
              </a:rPr>
              <a:t>第一部分</a:t>
            </a:r>
          </a:p>
        </p:txBody>
      </p:sp>
      <p:sp>
        <p:nvSpPr>
          <p:cNvPr id="16" name="文本框 23"/>
          <p:cNvSpPr txBox="1"/>
          <p:nvPr/>
        </p:nvSpPr>
        <p:spPr>
          <a:xfrm>
            <a:off x="2904180" y="2246125"/>
            <a:ext cx="1152128" cy="307872"/>
          </a:xfrm>
          <a:prstGeom prst="rect">
            <a:avLst/>
          </a:prstGeom>
          <a:noFill/>
        </p:spPr>
        <p:txBody>
          <a:bodyPr wrap="square" rtlCol="0">
            <a:spAutoFit/>
          </a:bodyPr>
          <a:lstStyle/>
          <a:p>
            <a:pPr algn="r"/>
            <a:r>
              <a:rPr lang="zh-CN" altLang="en-US" sz="1400" dirty="0">
                <a:latin typeface="微软雅黑" pitchFamily="34" charset="-122"/>
                <a:ea typeface="微软雅黑" pitchFamily="34" charset="-122"/>
              </a:rPr>
              <a:t>第二部分</a:t>
            </a:r>
          </a:p>
        </p:txBody>
      </p:sp>
      <p:sp>
        <p:nvSpPr>
          <p:cNvPr id="17" name="文本框 23"/>
          <p:cNvSpPr txBox="1"/>
          <p:nvPr/>
        </p:nvSpPr>
        <p:spPr>
          <a:xfrm>
            <a:off x="2904180" y="2895341"/>
            <a:ext cx="1152128" cy="307872"/>
          </a:xfrm>
          <a:prstGeom prst="rect">
            <a:avLst/>
          </a:prstGeom>
          <a:noFill/>
        </p:spPr>
        <p:txBody>
          <a:bodyPr wrap="square" rtlCol="0">
            <a:spAutoFit/>
          </a:bodyPr>
          <a:lstStyle/>
          <a:p>
            <a:pPr algn="r"/>
            <a:r>
              <a:rPr lang="zh-CN" altLang="en-US" sz="1400" dirty="0">
                <a:latin typeface="微软雅黑" pitchFamily="34" charset="-122"/>
                <a:ea typeface="微软雅黑" pitchFamily="34" charset="-122"/>
              </a:rPr>
              <a:t>第三部分</a:t>
            </a:r>
          </a:p>
        </p:txBody>
      </p:sp>
      <p:sp>
        <p:nvSpPr>
          <p:cNvPr id="18" name="文本框 23"/>
          <p:cNvSpPr txBox="1"/>
          <p:nvPr/>
        </p:nvSpPr>
        <p:spPr>
          <a:xfrm>
            <a:off x="2904180" y="3544556"/>
            <a:ext cx="1152128" cy="307872"/>
          </a:xfrm>
          <a:prstGeom prst="rect">
            <a:avLst/>
          </a:prstGeom>
          <a:noFill/>
        </p:spPr>
        <p:txBody>
          <a:bodyPr wrap="square" rtlCol="0">
            <a:spAutoFit/>
          </a:bodyPr>
          <a:lstStyle/>
          <a:p>
            <a:pPr algn="r"/>
            <a:r>
              <a:rPr lang="zh-CN" altLang="en-US" sz="1400" dirty="0">
                <a:latin typeface="微软雅黑" pitchFamily="34" charset="-122"/>
                <a:ea typeface="微软雅黑" pitchFamily="34" charset="-122"/>
              </a:rPr>
              <a:t>第四部分</a:t>
            </a:r>
          </a:p>
        </p:txBody>
      </p:sp>
      <p:cxnSp>
        <p:nvCxnSpPr>
          <p:cNvPr id="19" name="直接连接符 18"/>
          <p:cNvCxnSpPr/>
          <p:nvPr/>
        </p:nvCxnSpPr>
        <p:spPr>
          <a:xfrm>
            <a:off x="4560367" y="1735448"/>
            <a:ext cx="504000"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560367" y="2384665"/>
            <a:ext cx="504000"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4560367" y="3033881"/>
            <a:ext cx="504000"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4560367" y="3683098"/>
            <a:ext cx="504000"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TextBox 22"/>
          <p:cNvSpPr txBox="1">
            <a:spLocks noChangeArrowheads="1"/>
          </p:cNvSpPr>
          <p:nvPr/>
        </p:nvSpPr>
        <p:spPr bwMode="auto">
          <a:xfrm>
            <a:off x="2159732" y="679215"/>
            <a:ext cx="98142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zh-CN" sz="1600" spc="-150" dirty="0">
                <a:solidFill>
                  <a:schemeClr val="accent1"/>
                </a:solidFill>
                <a:effectLst>
                  <a:outerShdw blurRad="38100" dist="38100" dir="2700000" algn="tl">
                    <a:srgbClr val="000000">
                      <a:alpha val="43137"/>
                    </a:srgbClr>
                  </a:outerShdw>
                </a:effectLst>
                <a:latin typeface="Verdana" pitchFamily="34" charset="0"/>
                <a:ea typeface="Verdana" pitchFamily="34" charset="0"/>
                <a:cs typeface="Verdana" pitchFamily="34" charset="0"/>
              </a:rPr>
              <a:t>CONTENTS</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par>
                                <p:cTn id="8" presetID="12" presetClass="entr" presetSubtype="2"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p:tgtEl>
                                          <p:spTgt spid="5"/>
                                        </p:tgtEl>
                                        <p:attrNameLst>
                                          <p:attrName>ppt_x</p:attrName>
                                        </p:attrNameLst>
                                      </p:cBhvr>
                                      <p:tavLst>
                                        <p:tav tm="0">
                                          <p:val>
                                            <p:strVal val="#ppt_x+#ppt_w*1.125000"/>
                                          </p:val>
                                        </p:tav>
                                        <p:tav tm="100000">
                                          <p:val>
                                            <p:strVal val="#ppt_x"/>
                                          </p:val>
                                        </p:tav>
                                      </p:tavLst>
                                    </p:anim>
                                    <p:animEffect transition="in" filter="wipe(left)">
                                      <p:cBhvr>
                                        <p:cTn id="11" dur="500"/>
                                        <p:tgtEl>
                                          <p:spTgt spid="5"/>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ppt_x</p:attrName>
                                        </p:attrNameLst>
                                      </p:cBhvr>
                                      <p:tavLst>
                                        <p:tav tm="0">
                                          <p:val>
                                            <p:strVal val="#ppt_x-#ppt_w*1.125000"/>
                                          </p:val>
                                        </p:tav>
                                        <p:tav tm="100000">
                                          <p:val>
                                            <p:strVal val="#ppt_x"/>
                                          </p:val>
                                        </p:tav>
                                      </p:tavLst>
                                    </p:anim>
                                    <p:animEffect transition="in" filter="wipe(right)">
                                      <p:cBhvr>
                                        <p:cTn id="16" dur="500"/>
                                        <p:tgtEl>
                                          <p:spTgt spid="23"/>
                                        </p:tgtEl>
                                      </p:cBhvr>
                                    </p:animEffect>
                                  </p:childTnLst>
                                </p:cTn>
                              </p:par>
                            </p:childTnLst>
                          </p:cTn>
                        </p:par>
                        <p:par>
                          <p:cTn id="17" fill="hold">
                            <p:stCondLst>
                              <p:cond delay="1000"/>
                            </p:stCondLst>
                            <p:childTnLst>
                              <p:par>
                                <p:cTn id="18" presetID="23" presetClass="entr" presetSubtype="32"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strVal val="4*#ppt_w"/>
                                          </p:val>
                                        </p:tav>
                                        <p:tav tm="100000">
                                          <p:val>
                                            <p:strVal val="#ppt_w"/>
                                          </p:val>
                                        </p:tav>
                                      </p:tavLst>
                                    </p:anim>
                                    <p:anim calcmode="lin" valueType="num">
                                      <p:cBhvr>
                                        <p:cTn id="21" dur="500" fill="hold"/>
                                        <p:tgtEl>
                                          <p:spTgt spid="7"/>
                                        </p:tgtEl>
                                        <p:attrNameLst>
                                          <p:attrName>ppt_h</p:attrName>
                                        </p:attrNameLst>
                                      </p:cBhvr>
                                      <p:tavLst>
                                        <p:tav tm="0">
                                          <p:val>
                                            <p:strVal val="4*#ppt_h"/>
                                          </p:val>
                                        </p:tav>
                                        <p:tav tm="100000">
                                          <p:val>
                                            <p:strVal val="#ppt_h"/>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par>
                                <p:cTn id="30" presetID="22" presetClass="entr" presetSubtype="2"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right)">
                                      <p:cBhvr>
                                        <p:cTn id="32" dur="500"/>
                                        <p:tgtEl>
                                          <p:spTgt spid="15"/>
                                        </p:tgtEl>
                                      </p:cBhvr>
                                    </p:animEffect>
                                  </p:childTnLst>
                                </p:cTn>
                              </p:par>
                            </p:childTnLst>
                          </p:cTn>
                        </p:par>
                        <p:par>
                          <p:cTn id="33" fill="hold">
                            <p:stCondLst>
                              <p:cond delay="2500"/>
                            </p:stCondLst>
                            <p:childTnLst>
                              <p:par>
                                <p:cTn id="34" presetID="23" presetClass="entr" presetSubtype="3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strVal val="4*#ppt_w"/>
                                          </p:val>
                                        </p:tav>
                                        <p:tav tm="100000">
                                          <p:val>
                                            <p:strVal val="#ppt_w"/>
                                          </p:val>
                                        </p:tav>
                                      </p:tavLst>
                                    </p:anim>
                                    <p:anim calcmode="lin" valueType="num">
                                      <p:cBhvr>
                                        <p:cTn id="37" dur="500" fill="hold"/>
                                        <p:tgtEl>
                                          <p:spTgt spid="8"/>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wipe(right)">
                                      <p:cBhvr>
                                        <p:cTn id="48" dur="500"/>
                                        <p:tgtEl>
                                          <p:spTgt spid="16"/>
                                        </p:tgtEl>
                                      </p:cBhvr>
                                    </p:animEffect>
                                  </p:childTnLst>
                                </p:cTn>
                              </p:par>
                            </p:childTnLst>
                          </p:cTn>
                        </p:par>
                        <p:par>
                          <p:cTn id="49" fill="hold">
                            <p:stCondLst>
                              <p:cond delay="4000"/>
                            </p:stCondLst>
                            <p:childTnLst>
                              <p:par>
                                <p:cTn id="50" presetID="23" presetClass="entr" presetSubtype="32"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p:cTn id="52" dur="500" fill="hold"/>
                                        <p:tgtEl>
                                          <p:spTgt spid="9"/>
                                        </p:tgtEl>
                                        <p:attrNameLst>
                                          <p:attrName>ppt_w</p:attrName>
                                        </p:attrNameLst>
                                      </p:cBhvr>
                                      <p:tavLst>
                                        <p:tav tm="0">
                                          <p:val>
                                            <p:strVal val="4*#ppt_w"/>
                                          </p:val>
                                        </p:tav>
                                        <p:tav tm="100000">
                                          <p:val>
                                            <p:strVal val="#ppt_w"/>
                                          </p:val>
                                        </p:tav>
                                      </p:tavLst>
                                    </p:anim>
                                    <p:anim calcmode="lin" valueType="num">
                                      <p:cBhvr>
                                        <p:cTn id="53" dur="500" fill="hold"/>
                                        <p:tgtEl>
                                          <p:spTgt spid="9"/>
                                        </p:tgtEl>
                                        <p:attrNameLst>
                                          <p:attrName>ppt_h</p:attrName>
                                        </p:attrNameLst>
                                      </p:cBhvr>
                                      <p:tavLst>
                                        <p:tav tm="0">
                                          <p:val>
                                            <p:strVal val="4*#ppt_h"/>
                                          </p:val>
                                        </p:tav>
                                        <p:tav tm="100000">
                                          <p:val>
                                            <p:strVal val="#ppt_h"/>
                                          </p:val>
                                        </p:tav>
                                      </p:tavLst>
                                    </p:anim>
                                  </p:childTnLst>
                                </p:cTn>
                              </p:par>
                            </p:childTnLst>
                          </p:cTn>
                        </p:par>
                        <p:par>
                          <p:cTn id="54" fill="hold">
                            <p:stCondLst>
                              <p:cond delay="4500"/>
                            </p:stCondLst>
                            <p:childTnLst>
                              <p:par>
                                <p:cTn id="55" presetID="22" presetClass="entr" presetSubtype="8"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left)">
                                      <p:cBhvr>
                                        <p:cTn id="57" dur="500"/>
                                        <p:tgtEl>
                                          <p:spTgt spid="21"/>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par>
                                <p:cTn id="62" presetID="2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right)">
                                      <p:cBhvr>
                                        <p:cTn id="64" dur="500"/>
                                        <p:tgtEl>
                                          <p:spTgt spid="17"/>
                                        </p:tgtEl>
                                      </p:cBhvr>
                                    </p:animEffect>
                                  </p:childTnLst>
                                </p:cTn>
                              </p:par>
                            </p:childTnLst>
                          </p:cTn>
                        </p:par>
                        <p:par>
                          <p:cTn id="65" fill="hold">
                            <p:stCondLst>
                              <p:cond delay="5500"/>
                            </p:stCondLst>
                            <p:childTnLst>
                              <p:par>
                                <p:cTn id="66" presetID="23" presetClass="entr" presetSubtype="32" fill="hold" grpId="0" nodeType="after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500" fill="hold"/>
                                        <p:tgtEl>
                                          <p:spTgt spid="10"/>
                                        </p:tgtEl>
                                        <p:attrNameLst>
                                          <p:attrName>ppt_w</p:attrName>
                                        </p:attrNameLst>
                                      </p:cBhvr>
                                      <p:tavLst>
                                        <p:tav tm="0">
                                          <p:val>
                                            <p:strVal val="4*#ppt_w"/>
                                          </p:val>
                                        </p:tav>
                                        <p:tav tm="100000">
                                          <p:val>
                                            <p:strVal val="#ppt_w"/>
                                          </p:val>
                                        </p:tav>
                                      </p:tavLst>
                                    </p:anim>
                                    <p:anim calcmode="lin" valueType="num">
                                      <p:cBhvr>
                                        <p:cTn id="69" dur="500" fill="hold"/>
                                        <p:tgtEl>
                                          <p:spTgt spid="10"/>
                                        </p:tgtEl>
                                        <p:attrNameLst>
                                          <p:attrName>ppt_h</p:attrName>
                                        </p:attrNameLst>
                                      </p:cBhvr>
                                      <p:tavLst>
                                        <p:tav tm="0">
                                          <p:val>
                                            <p:strVal val="4*#ppt_h"/>
                                          </p:val>
                                        </p:tav>
                                        <p:tav tm="100000">
                                          <p:val>
                                            <p:strVal val="#ppt_h"/>
                                          </p:val>
                                        </p:tav>
                                      </p:tavLst>
                                    </p:anim>
                                  </p:childTnLst>
                                </p:cTn>
                              </p:par>
                            </p:childTnLst>
                          </p:cTn>
                        </p:par>
                        <p:par>
                          <p:cTn id="70" fill="hold">
                            <p:stCondLst>
                              <p:cond delay="6000"/>
                            </p:stCondLst>
                            <p:childTnLst>
                              <p:par>
                                <p:cTn id="71" presetID="22" presetClass="entr" presetSubtype="8" fill="hold" nodeType="after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wipe(left)">
                                      <p:cBhvr>
                                        <p:cTn id="73" dur="500"/>
                                        <p:tgtEl>
                                          <p:spTgt spid="22"/>
                                        </p:tgtEl>
                                      </p:cBhvr>
                                    </p:animEffect>
                                  </p:childTnLst>
                                </p:cTn>
                              </p:par>
                            </p:childTnLst>
                          </p:cTn>
                        </p:par>
                        <p:par>
                          <p:cTn id="74" fill="hold">
                            <p:stCondLst>
                              <p:cond delay="6500"/>
                            </p:stCondLst>
                            <p:childTnLst>
                              <p:par>
                                <p:cTn id="75" presetID="22" presetClass="entr" presetSubtype="8" fill="hold" grpId="0" nodeType="after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left)">
                                      <p:cBhvr>
                                        <p:cTn id="77" dur="500"/>
                                        <p:tgtEl>
                                          <p:spTgt spid="14"/>
                                        </p:tgtEl>
                                      </p:cBhvr>
                                    </p:animEffect>
                                  </p:childTnLst>
                                </p:cTn>
                              </p:par>
                              <p:par>
                                <p:cTn id="78" presetID="22" presetClass="entr" presetSubtype="2"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wipe(right)">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0855E1F0-ACEF-4027-B606-E09CED3E07C9}"/>
              </a:ext>
            </a:extLst>
          </p:cNvPr>
          <p:cNvPicPr>
            <a:picLocks noChangeAspect="1"/>
          </p:cNvPicPr>
          <p:nvPr/>
        </p:nvPicPr>
        <p:blipFill>
          <a:blip r:embed="rId3"/>
          <a:stretch>
            <a:fillRect/>
          </a:stretch>
        </p:blipFill>
        <p:spPr>
          <a:xfrm>
            <a:off x="319" y="3621"/>
            <a:ext cx="9142857" cy="5142857"/>
          </a:xfrm>
          <a:prstGeom prst="rect">
            <a:avLst/>
          </a:prstGeom>
        </p:spPr>
      </p:pic>
      <p:sp>
        <p:nvSpPr>
          <p:cNvPr id="10" name="矩形 9">
            <a:extLst>
              <a:ext uri="{FF2B5EF4-FFF2-40B4-BE49-F238E27FC236}">
                <a16:creationId xmlns:a16="http://schemas.microsoft.com/office/drawing/2014/main" xmlns="" id="{420E572B-D5F2-406E-8266-23EF01FDB079}"/>
              </a:ext>
            </a:extLst>
          </p:cNvPr>
          <p:cNvSpPr/>
          <p:nvPr/>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7"/>
          <p:cNvSpPr txBox="1"/>
          <p:nvPr/>
        </p:nvSpPr>
        <p:spPr>
          <a:xfrm>
            <a:off x="3167844" y="1924472"/>
            <a:ext cx="3842782" cy="584775"/>
          </a:xfrm>
          <a:prstGeom prst="rect">
            <a:avLst/>
          </a:prstGeom>
          <a:noFill/>
        </p:spPr>
        <p:txBody>
          <a:bodyPr wrap="square" rtlCol="0">
            <a:spAutoFit/>
          </a:bodyPr>
          <a:lstStyle/>
          <a:p>
            <a:pPr lvl="0"/>
            <a:r>
              <a:rPr lang="zh-CN" altLang="zh-CN" sz="3200" dirty="0">
                <a:solidFill>
                  <a:schemeClr val="accent1"/>
                </a:solidFill>
                <a:latin typeface="微软雅黑" pitchFamily="34" charset="-122"/>
                <a:ea typeface="微软雅黑" pitchFamily="34" charset="-122"/>
              </a:rPr>
              <a:t>年度工作概述</a:t>
            </a:r>
          </a:p>
        </p:txBody>
      </p:sp>
      <p:sp>
        <p:nvSpPr>
          <p:cNvPr id="5" name="任意多边形 4"/>
          <p:cNvSpPr/>
          <p:nvPr/>
        </p:nvSpPr>
        <p:spPr>
          <a:xfrm>
            <a:off x="1679345" y="1608799"/>
            <a:ext cx="1332856" cy="1509499"/>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6" name="文本框 10"/>
          <p:cNvSpPr txBox="1"/>
          <p:nvPr/>
        </p:nvSpPr>
        <p:spPr>
          <a:xfrm>
            <a:off x="3227517" y="2497867"/>
            <a:ext cx="2520280" cy="215352"/>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1799692" y="1432524"/>
            <a:ext cx="1548172" cy="1862048"/>
          </a:xfrm>
          <a:prstGeom prst="rect">
            <a:avLst/>
          </a:prstGeom>
          <a:noFill/>
        </p:spPr>
        <p:txBody>
          <a:bodyPr wrap="square" rtlCol="0">
            <a:spAutoFit/>
          </a:bodyPr>
          <a:lstStyle/>
          <a:p>
            <a:r>
              <a:rPr lang="en-US" altLang="zh-CN" sz="11500" dirty="0">
                <a:solidFill>
                  <a:schemeClr val="accent1"/>
                </a:solidFill>
                <a:latin typeface="IrisUPC" pitchFamily="34" charset="-34"/>
                <a:cs typeface="IrisUPC" pitchFamily="34" charset="-34"/>
              </a:rPr>
              <a:t>01</a:t>
            </a:r>
            <a:endParaRPr lang="zh-CN" altLang="en-US" sz="11500" dirty="0">
              <a:solidFill>
                <a:schemeClr val="accent1"/>
              </a:solidFill>
              <a:latin typeface="IrisUPC" pitchFamily="34" charset="-34"/>
              <a:cs typeface="IrisUPC" pitchFamily="34" charset="-34"/>
            </a:endParaRPr>
          </a:p>
        </p:txBody>
      </p:sp>
      <p:sp>
        <p:nvSpPr>
          <p:cNvPr id="8" name="矩形 18"/>
          <p:cNvSpPr>
            <a:spLocks noChangeArrowheads="1"/>
          </p:cNvSpPr>
          <p:nvPr/>
        </p:nvSpPr>
        <p:spPr bwMode="auto">
          <a:xfrm>
            <a:off x="3263521" y="2785899"/>
            <a:ext cx="3396711" cy="332399"/>
          </a:xfrm>
          <a:prstGeom prst="rect">
            <a:avLst/>
          </a:prstGeom>
          <a:noFill/>
          <a:ln w="9525">
            <a:noFill/>
            <a:miter lim="800000"/>
            <a:headEnd/>
            <a:tailEnd/>
          </a:ln>
        </p:spPr>
        <p:txBody>
          <a:bodyPr wrap="square" lIns="0" tIns="0" rIns="0" bIns="0">
            <a:spAutoFit/>
          </a:bodyPr>
          <a:lstStyle/>
          <a:p>
            <a:pPr defTabSz="912019">
              <a:lnSpc>
                <a:spcPct val="120000"/>
              </a:lnSpc>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itchFamily="34" charset="-122"/>
              <a:ea typeface="微软雅黑" pitchFamily="34" charset="-122"/>
              <a:sym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12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700"/>
                            </p:stCondLst>
                            <p:childTnLst>
                              <p:par>
                                <p:cTn id="15" presetID="52" presetClass="entr" presetSubtype="0" fill="hold" grpId="0" nodeType="afterEffect">
                                  <p:stCondLst>
                                    <p:cond delay="0"/>
                                  </p:stCondLst>
                                  <p:iterate type="lt">
                                    <p:tmPct val="26000"/>
                                  </p:iterate>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grpId="0" nodeType="withEffect">
                                  <p:stCondLst>
                                    <p:cond delay="0"/>
                                  </p:stCondLst>
                                  <p:iterate type="lt">
                                    <p:tmPct val="5417"/>
                                  </p:iterate>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
          <p:cNvGrpSpPr/>
          <p:nvPr/>
        </p:nvGrpSpPr>
        <p:grpSpPr>
          <a:xfrm>
            <a:off x="580761" y="4597915"/>
            <a:ext cx="1833576" cy="106208"/>
            <a:chOff x="727682" y="3535814"/>
            <a:chExt cx="2445523" cy="141663"/>
          </a:xfrm>
        </p:grpSpPr>
        <p:sp>
          <p:nvSpPr>
            <p:cNvPr id="58" name="Rectangle 12"/>
            <p:cNvSpPr/>
            <p:nvPr/>
          </p:nvSpPr>
          <p:spPr>
            <a:xfrm>
              <a:off x="727682" y="3535814"/>
              <a:ext cx="611381" cy="14166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59" name="Rectangle 13"/>
            <p:cNvSpPr/>
            <p:nvPr/>
          </p:nvSpPr>
          <p:spPr>
            <a:xfrm>
              <a:off x="1339063" y="3535814"/>
              <a:ext cx="611381" cy="1416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61" name="Rectangle 14"/>
            <p:cNvSpPr/>
            <p:nvPr/>
          </p:nvSpPr>
          <p:spPr>
            <a:xfrm>
              <a:off x="1950444" y="3535814"/>
              <a:ext cx="611381" cy="1416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68" name="Rectangle 15"/>
            <p:cNvSpPr/>
            <p:nvPr/>
          </p:nvSpPr>
          <p:spPr>
            <a:xfrm>
              <a:off x="2561824" y="3535814"/>
              <a:ext cx="611381" cy="1416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grpSp>
      <p:grpSp>
        <p:nvGrpSpPr>
          <p:cNvPr id="3" name="Group 16"/>
          <p:cNvGrpSpPr/>
          <p:nvPr/>
        </p:nvGrpSpPr>
        <p:grpSpPr>
          <a:xfrm>
            <a:off x="2649290" y="4597915"/>
            <a:ext cx="1833576" cy="106208"/>
            <a:chOff x="727682" y="3535814"/>
            <a:chExt cx="2445523" cy="141663"/>
          </a:xfrm>
        </p:grpSpPr>
        <p:sp>
          <p:nvSpPr>
            <p:cNvPr id="70" name="Rectangle 17"/>
            <p:cNvSpPr/>
            <p:nvPr/>
          </p:nvSpPr>
          <p:spPr>
            <a:xfrm>
              <a:off x="727682" y="3535814"/>
              <a:ext cx="611381" cy="14166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1" name="Rectangle 18"/>
            <p:cNvSpPr/>
            <p:nvPr/>
          </p:nvSpPr>
          <p:spPr>
            <a:xfrm>
              <a:off x="1339063" y="3535814"/>
              <a:ext cx="611381" cy="1416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4" name="Rectangle 19"/>
            <p:cNvSpPr/>
            <p:nvPr/>
          </p:nvSpPr>
          <p:spPr>
            <a:xfrm>
              <a:off x="1950444" y="3535814"/>
              <a:ext cx="611381" cy="1416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5" name="Rectangle 20"/>
            <p:cNvSpPr/>
            <p:nvPr/>
          </p:nvSpPr>
          <p:spPr>
            <a:xfrm>
              <a:off x="2561824" y="3535814"/>
              <a:ext cx="611381" cy="1416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grpSp>
      <p:grpSp>
        <p:nvGrpSpPr>
          <p:cNvPr id="4" name="Group 21"/>
          <p:cNvGrpSpPr/>
          <p:nvPr/>
        </p:nvGrpSpPr>
        <p:grpSpPr>
          <a:xfrm>
            <a:off x="4717819" y="4597915"/>
            <a:ext cx="1833576" cy="106208"/>
            <a:chOff x="727682" y="3535814"/>
            <a:chExt cx="2445523" cy="141663"/>
          </a:xfrm>
        </p:grpSpPr>
        <p:sp>
          <p:nvSpPr>
            <p:cNvPr id="77" name="Rectangle 22"/>
            <p:cNvSpPr/>
            <p:nvPr/>
          </p:nvSpPr>
          <p:spPr>
            <a:xfrm>
              <a:off x="727682" y="3535814"/>
              <a:ext cx="611381" cy="14166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8" name="Rectangle 23"/>
            <p:cNvSpPr/>
            <p:nvPr/>
          </p:nvSpPr>
          <p:spPr>
            <a:xfrm>
              <a:off x="1339063" y="3535814"/>
              <a:ext cx="611381" cy="1416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79" name="Rectangle 24"/>
            <p:cNvSpPr/>
            <p:nvPr/>
          </p:nvSpPr>
          <p:spPr>
            <a:xfrm>
              <a:off x="1950444" y="3535814"/>
              <a:ext cx="611381" cy="1416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0" name="Rectangle 25"/>
            <p:cNvSpPr/>
            <p:nvPr/>
          </p:nvSpPr>
          <p:spPr>
            <a:xfrm>
              <a:off x="2561824" y="3535814"/>
              <a:ext cx="611381" cy="1416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grpSp>
      <p:grpSp>
        <p:nvGrpSpPr>
          <p:cNvPr id="5" name="Group 26"/>
          <p:cNvGrpSpPr/>
          <p:nvPr/>
        </p:nvGrpSpPr>
        <p:grpSpPr>
          <a:xfrm>
            <a:off x="6786347" y="4597915"/>
            <a:ext cx="1833576" cy="106208"/>
            <a:chOff x="727682" y="3535814"/>
            <a:chExt cx="2445523" cy="141663"/>
          </a:xfrm>
        </p:grpSpPr>
        <p:sp>
          <p:nvSpPr>
            <p:cNvPr id="82" name="Rectangle 27"/>
            <p:cNvSpPr/>
            <p:nvPr/>
          </p:nvSpPr>
          <p:spPr>
            <a:xfrm>
              <a:off x="727682" y="3535814"/>
              <a:ext cx="611381" cy="141663"/>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3" name="Rectangle 28"/>
            <p:cNvSpPr/>
            <p:nvPr/>
          </p:nvSpPr>
          <p:spPr>
            <a:xfrm>
              <a:off x="1339063" y="3535814"/>
              <a:ext cx="611381" cy="141663"/>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4" name="Rectangle 29"/>
            <p:cNvSpPr/>
            <p:nvPr/>
          </p:nvSpPr>
          <p:spPr>
            <a:xfrm>
              <a:off x="1950444" y="3535814"/>
              <a:ext cx="611381" cy="14166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85" name="Rectangle 30"/>
            <p:cNvSpPr/>
            <p:nvPr/>
          </p:nvSpPr>
          <p:spPr>
            <a:xfrm>
              <a:off x="2561824" y="3535814"/>
              <a:ext cx="611381" cy="14166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grpSp>
      <p:sp>
        <p:nvSpPr>
          <p:cNvPr id="86" name="Rectangle 35"/>
          <p:cNvSpPr/>
          <p:nvPr/>
        </p:nvSpPr>
        <p:spPr>
          <a:xfrm>
            <a:off x="628412" y="3904898"/>
            <a:ext cx="1728254" cy="604172"/>
          </a:xfrm>
          <a:prstGeom prst="rect">
            <a:avLst/>
          </a:prstGeom>
        </p:spPr>
        <p:txBody>
          <a:bodyPr wrap="square" lIns="91409" tIns="45704" rIns="91409" bIns="45704">
            <a:spAutoFit/>
          </a:bodyPr>
          <a:lstStyle/>
          <a:p>
            <a:pPr algn="ctr" defTabSz="604442">
              <a:lnSpc>
                <a:spcPct val="130000"/>
              </a:lnSpc>
              <a:defRPr/>
            </a:pPr>
            <a:r>
              <a:rPr lang="zh-CN" altLang="en-US" sz="853" kern="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6" name="Group 2"/>
          <p:cNvGrpSpPr/>
          <p:nvPr/>
        </p:nvGrpSpPr>
        <p:grpSpPr>
          <a:xfrm>
            <a:off x="727887" y="3376738"/>
            <a:ext cx="1306903" cy="509550"/>
            <a:chOff x="938423" y="4096816"/>
            <a:chExt cx="1743075" cy="679643"/>
          </a:xfrm>
        </p:grpSpPr>
        <p:sp>
          <p:nvSpPr>
            <p:cNvPr id="88" name="TextBox 87"/>
            <p:cNvSpPr txBox="1"/>
            <p:nvPr/>
          </p:nvSpPr>
          <p:spPr>
            <a:xfrm>
              <a:off x="1049592" y="4096816"/>
              <a:ext cx="1490613" cy="371090"/>
            </a:xfrm>
            <a:prstGeom prst="rect">
              <a:avLst/>
            </a:prstGeom>
            <a:noFill/>
          </p:spPr>
          <p:txBody>
            <a:bodyPr wrap="none" rtlCol="0">
              <a:spAutoFit/>
            </a:bodyPr>
            <a:lstStyle/>
            <a:p>
              <a:pPr algn="ctr"/>
              <a:r>
                <a:rPr lang="zh-CN" altLang="en-US" sz="1208" dirty="0">
                  <a:solidFill>
                    <a:schemeClr val="bg1">
                      <a:lumMod val="50000"/>
                    </a:schemeClr>
                  </a:solidFill>
                  <a:latin typeface="微软雅黑" pitchFamily="34" charset="-122"/>
                  <a:ea typeface="微软雅黑" pitchFamily="34" charset="-122"/>
                </a:rPr>
                <a:t>添加需要标题</a:t>
              </a:r>
            </a:p>
          </p:txBody>
        </p:sp>
        <p:sp>
          <p:nvSpPr>
            <p:cNvPr id="89" name="TextBox 88"/>
            <p:cNvSpPr txBox="1"/>
            <p:nvPr/>
          </p:nvSpPr>
          <p:spPr>
            <a:xfrm>
              <a:off x="938423" y="4368765"/>
              <a:ext cx="1743075" cy="407694"/>
            </a:xfrm>
            <a:prstGeom prst="rect">
              <a:avLst/>
            </a:prstGeom>
            <a:noFill/>
          </p:spPr>
          <p:txBody>
            <a:bodyPr wrap="square" rtlCol="0" anchor="ctr">
              <a:spAutoFit/>
            </a:bodyPr>
            <a:lstStyle/>
            <a:p>
              <a:pPr algn="ctr">
                <a:lnSpc>
                  <a:spcPct val="150000"/>
                </a:lnSpc>
              </a:pPr>
              <a:r>
                <a:rPr lang="zh-CN" altLang="en-US"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（添加补充内容）</a:t>
              </a:r>
              <a:endParaRPr lang="en-US" altLang="zh-CN"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0" name="Rectangle 46"/>
          <p:cNvSpPr/>
          <p:nvPr/>
        </p:nvSpPr>
        <p:spPr>
          <a:xfrm>
            <a:off x="2711083" y="3904898"/>
            <a:ext cx="1728254" cy="604172"/>
          </a:xfrm>
          <a:prstGeom prst="rect">
            <a:avLst/>
          </a:prstGeom>
        </p:spPr>
        <p:txBody>
          <a:bodyPr wrap="square" lIns="91409" tIns="45704" rIns="91409" bIns="45704">
            <a:spAutoFit/>
          </a:bodyPr>
          <a:lstStyle/>
          <a:p>
            <a:pPr algn="ctr" defTabSz="604442">
              <a:lnSpc>
                <a:spcPct val="130000"/>
              </a:lnSpc>
              <a:defRPr/>
            </a:pPr>
            <a:r>
              <a:rPr lang="zh-CN" altLang="en-US" sz="853" kern="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7" name="Group 4"/>
          <p:cNvGrpSpPr/>
          <p:nvPr/>
        </p:nvGrpSpPr>
        <p:grpSpPr>
          <a:xfrm>
            <a:off x="2919379" y="3376738"/>
            <a:ext cx="1306903" cy="509550"/>
            <a:chOff x="3861315" y="4096816"/>
            <a:chExt cx="1743075" cy="679643"/>
          </a:xfrm>
        </p:grpSpPr>
        <p:sp>
          <p:nvSpPr>
            <p:cNvPr id="92" name="TextBox 91"/>
            <p:cNvSpPr txBox="1"/>
            <p:nvPr/>
          </p:nvSpPr>
          <p:spPr>
            <a:xfrm>
              <a:off x="3990624" y="4096816"/>
              <a:ext cx="1490613" cy="371090"/>
            </a:xfrm>
            <a:prstGeom prst="rect">
              <a:avLst/>
            </a:prstGeom>
            <a:noFill/>
          </p:spPr>
          <p:txBody>
            <a:bodyPr wrap="none" rtlCol="0">
              <a:spAutoFit/>
            </a:bodyPr>
            <a:lstStyle/>
            <a:p>
              <a:pPr algn="ctr"/>
              <a:r>
                <a:rPr lang="zh-CN" altLang="en-US" sz="1208" dirty="0">
                  <a:solidFill>
                    <a:schemeClr val="bg1">
                      <a:lumMod val="50000"/>
                    </a:schemeClr>
                  </a:solidFill>
                  <a:latin typeface="微软雅黑" pitchFamily="34" charset="-122"/>
                  <a:ea typeface="微软雅黑" pitchFamily="34" charset="-122"/>
                </a:rPr>
                <a:t>添加需要标题</a:t>
              </a:r>
            </a:p>
          </p:txBody>
        </p:sp>
        <p:sp>
          <p:nvSpPr>
            <p:cNvPr id="93" name="TextBox 92"/>
            <p:cNvSpPr txBox="1"/>
            <p:nvPr/>
          </p:nvSpPr>
          <p:spPr>
            <a:xfrm>
              <a:off x="3861315" y="4368765"/>
              <a:ext cx="1743075" cy="407694"/>
            </a:xfrm>
            <a:prstGeom prst="rect">
              <a:avLst/>
            </a:prstGeom>
            <a:noFill/>
          </p:spPr>
          <p:txBody>
            <a:bodyPr wrap="square" rtlCol="0" anchor="ctr">
              <a:spAutoFit/>
            </a:bodyPr>
            <a:lstStyle/>
            <a:p>
              <a:pPr algn="ctr">
                <a:lnSpc>
                  <a:spcPct val="150000"/>
                </a:lnSpc>
              </a:pPr>
              <a:r>
                <a:rPr lang="zh-CN" altLang="en-US"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（添加补充内容）</a:t>
              </a:r>
              <a:endParaRPr lang="en-US" altLang="zh-CN"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4" name="Rectangle 50"/>
          <p:cNvSpPr/>
          <p:nvPr/>
        </p:nvSpPr>
        <p:spPr>
          <a:xfrm>
            <a:off x="4771373" y="3904898"/>
            <a:ext cx="1728254" cy="604172"/>
          </a:xfrm>
          <a:prstGeom prst="rect">
            <a:avLst/>
          </a:prstGeom>
        </p:spPr>
        <p:txBody>
          <a:bodyPr wrap="square" lIns="91409" tIns="45704" rIns="91409" bIns="45704">
            <a:spAutoFit/>
          </a:bodyPr>
          <a:lstStyle/>
          <a:p>
            <a:pPr algn="ctr" defTabSz="604442">
              <a:lnSpc>
                <a:spcPct val="130000"/>
              </a:lnSpc>
              <a:defRPr/>
            </a:pPr>
            <a:r>
              <a:rPr lang="zh-CN" altLang="en-US" sz="853" kern="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8" name="Group 6"/>
          <p:cNvGrpSpPr/>
          <p:nvPr/>
        </p:nvGrpSpPr>
        <p:grpSpPr>
          <a:xfrm>
            <a:off x="4979669" y="3376738"/>
            <a:ext cx="1306903" cy="509550"/>
            <a:chOff x="6609216" y="4096816"/>
            <a:chExt cx="1743075" cy="679643"/>
          </a:xfrm>
        </p:grpSpPr>
        <p:sp>
          <p:nvSpPr>
            <p:cNvPr id="96" name="TextBox 95"/>
            <p:cNvSpPr txBox="1"/>
            <p:nvPr/>
          </p:nvSpPr>
          <p:spPr>
            <a:xfrm>
              <a:off x="6738525" y="4096816"/>
              <a:ext cx="1490613" cy="371090"/>
            </a:xfrm>
            <a:prstGeom prst="rect">
              <a:avLst/>
            </a:prstGeom>
            <a:noFill/>
          </p:spPr>
          <p:txBody>
            <a:bodyPr wrap="none" rtlCol="0">
              <a:spAutoFit/>
            </a:bodyPr>
            <a:lstStyle/>
            <a:p>
              <a:pPr algn="ctr"/>
              <a:r>
                <a:rPr lang="zh-CN" altLang="en-US" sz="1208" dirty="0">
                  <a:solidFill>
                    <a:schemeClr val="bg1">
                      <a:lumMod val="50000"/>
                    </a:schemeClr>
                  </a:solidFill>
                  <a:latin typeface="微软雅黑" pitchFamily="34" charset="-122"/>
                  <a:ea typeface="微软雅黑" pitchFamily="34" charset="-122"/>
                </a:rPr>
                <a:t>添加需要标题</a:t>
              </a:r>
            </a:p>
          </p:txBody>
        </p:sp>
        <p:sp>
          <p:nvSpPr>
            <p:cNvPr id="97" name="TextBox 96"/>
            <p:cNvSpPr txBox="1"/>
            <p:nvPr/>
          </p:nvSpPr>
          <p:spPr>
            <a:xfrm>
              <a:off x="6609216" y="4368765"/>
              <a:ext cx="1743075" cy="407694"/>
            </a:xfrm>
            <a:prstGeom prst="rect">
              <a:avLst/>
            </a:prstGeom>
            <a:noFill/>
          </p:spPr>
          <p:txBody>
            <a:bodyPr wrap="square" rtlCol="0" anchor="ctr">
              <a:spAutoFit/>
            </a:bodyPr>
            <a:lstStyle/>
            <a:p>
              <a:pPr algn="ctr">
                <a:lnSpc>
                  <a:spcPct val="150000"/>
                </a:lnSpc>
              </a:pPr>
              <a:r>
                <a:rPr lang="zh-CN" altLang="en-US"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（添加补充内容）</a:t>
              </a:r>
              <a:endParaRPr lang="en-US" altLang="zh-CN"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sp>
        <p:nvSpPr>
          <p:cNvPr id="98" name="Rectangle 54"/>
          <p:cNvSpPr/>
          <p:nvPr/>
        </p:nvSpPr>
        <p:spPr>
          <a:xfrm>
            <a:off x="6840759" y="3904898"/>
            <a:ext cx="1728254" cy="604172"/>
          </a:xfrm>
          <a:prstGeom prst="rect">
            <a:avLst/>
          </a:prstGeom>
        </p:spPr>
        <p:txBody>
          <a:bodyPr wrap="square" lIns="91409" tIns="45704" rIns="91409" bIns="45704">
            <a:spAutoFit/>
          </a:bodyPr>
          <a:lstStyle/>
          <a:p>
            <a:pPr algn="ctr" defTabSz="604442">
              <a:lnSpc>
                <a:spcPct val="130000"/>
              </a:lnSpc>
              <a:defRPr/>
            </a:pPr>
            <a:r>
              <a:rPr lang="zh-CN" altLang="en-US" sz="853" kern="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grpSp>
        <p:nvGrpSpPr>
          <p:cNvPr id="9" name="Group 8"/>
          <p:cNvGrpSpPr/>
          <p:nvPr/>
        </p:nvGrpSpPr>
        <p:grpSpPr>
          <a:xfrm>
            <a:off x="7049056" y="3376738"/>
            <a:ext cx="1306903" cy="509550"/>
            <a:chOff x="9369248" y="4096816"/>
            <a:chExt cx="1743075" cy="679643"/>
          </a:xfrm>
        </p:grpSpPr>
        <p:sp>
          <p:nvSpPr>
            <p:cNvPr id="100" name="TextBox 99"/>
            <p:cNvSpPr txBox="1"/>
            <p:nvPr/>
          </p:nvSpPr>
          <p:spPr>
            <a:xfrm>
              <a:off x="9498557" y="4096816"/>
              <a:ext cx="1490613" cy="371090"/>
            </a:xfrm>
            <a:prstGeom prst="rect">
              <a:avLst/>
            </a:prstGeom>
            <a:noFill/>
          </p:spPr>
          <p:txBody>
            <a:bodyPr wrap="none" rtlCol="0">
              <a:spAutoFit/>
            </a:bodyPr>
            <a:lstStyle/>
            <a:p>
              <a:pPr algn="ctr"/>
              <a:r>
                <a:rPr lang="zh-CN" altLang="en-US" sz="1208" dirty="0">
                  <a:solidFill>
                    <a:schemeClr val="bg1">
                      <a:lumMod val="50000"/>
                    </a:schemeClr>
                  </a:solidFill>
                  <a:latin typeface="微软雅黑" pitchFamily="34" charset="-122"/>
                  <a:ea typeface="微软雅黑" pitchFamily="34" charset="-122"/>
                </a:rPr>
                <a:t>添加需要标题</a:t>
              </a:r>
            </a:p>
          </p:txBody>
        </p:sp>
        <p:sp>
          <p:nvSpPr>
            <p:cNvPr id="101" name="TextBox 100"/>
            <p:cNvSpPr txBox="1"/>
            <p:nvPr/>
          </p:nvSpPr>
          <p:spPr>
            <a:xfrm>
              <a:off x="9369248" y="4368765"/>
              <a:ext cx="1743075" cy="407694"/>
            </a:xfrm>
            <a:prstGeom prst="rect">
              <a:avLst/>
            </a:prstGeom>
            <a:noFill/>
          </p:spPr>
          <p:txBody>
            <a:bodyPr wrap="square" rtlCol="0" anchor="ctr">
              <a:spAutoFit/>
            </a:bodyPr>
            <a:lstStyle/>
            <a:p>
              <a:pPr algn="ctr">
                <a:lnSpc>
                  <a:spcPct val="150000"/>
                </a:lnSpc>
              </a:pPr>
              <a:r>
                <a:rPr lang="zh-CN" altLang="en-US"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（添加补充内容）</a:t>
              </a:r>
              <a:endParaRPr lang="en-US" altLang="zh-CN" sz="924" kern="100" dirty="0">
                <a:solidFill>
                  <a:schemeClr val="bg1">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pSp>
      <p:pic>
        <p:nvPicPr>
          <p:cNvPr id="10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3269" y="1660494"/>
            <a:ext cx="1848560" cy="1228814"/>
          </a:xfrm>
          <a:prstGeom prst="rect">
            <a:avLst/>
          </a:prstGeom>
          <a:blipFill>
            <a:blip r:embed="rId4" cstate="print"/>
            <a:stretch>
              <a:fillRect/>
            </a:stretch>
          </a:blipFill>
          <a:extLst/>
        </p:spPr>
      </p:pic>
      <p:pic>
        <p:nvPicPr>
          <p:cNvPr id="103" name="Picture 19"/>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6824435" y="1660494"/>
            <a:ext cx="1735924" cy="1228814"/>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18"/>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4717821" y="1664925"/>
            <a:ext cx="1843778" cy="1224383"/>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17"/>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2721356" y="1660494"/>
            <a:ext cx="1714422" cy="12300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137086"/>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ppt_x"/>
                                          </p:val>
                                        </p:tav>
                                        <p:tav tm="100000">
                                          <p:val>
                                            <p:strVal val="#ppt_x"/>
                                          </p:val>
                                        </p:tav>
                                      </p:tavLst>
                                    </p:anim>
                                    <p:anim calcmode="lin" valueType="num">
                                      <p:cBhvr additive="base">
                                        <p:cTn id="8" dur="5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additive="base">
                                        <p:cTn id="11" dur="500" fill="hold"/>
                                        <p:tgtEl>
                                          <p:spTgt spid="103"/>
                                        </p:tgtEl>
                                        <p:attrNameLst>
                                          <p:attrName>ppt_x</p:attrName>
                                        </p:attrNameLst>
                                      </p:cBhvr>
                                      <p:tavLst>
                                        <p:tav tm="0">
                                          <p:val>
                                            <p:strVal val="#ppt_x"/>
                                          </p:val>
                                        </p:tav>
                                        <p:tav tm="100000">
                                          <p:val>
                                            <p:strVal val="#ppt_x"/>
                                          </p:val>
                                        </p:tav>
                                      </p:tavLst>
                                    </p:anim>
                                    <p:anim calcmode="lin" valueType="num">
                                      <p:cBhvr additive="base">
                                        <p:cTn id="12" dur="500" fill="hold"/>
                                        <p:tgtEl>
                                          <p:spTgt spid="10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04"/>
                                        </p:tgtEl>
                                        <p:attrNameLst>
                                          <p:attrName>style.visibility</p:attrName>
                                        </p:attrNameLst>
                                      </p:cBhvr>
                                      <p:to>
                                        <p:strVal val="visible"/>
                                      </p:to>
                                    </p:set>
                                    <p:anim calcmode="lin" valueType="num">
                                      <p:cBhvr additive="base">
                                        <p:cTn id="19" dur="500" fill="hold"/>
                                        <p:tgtEl>
                                          <p:spTgt spid="104"/>
                                        </p:tgtEl>
                                        <p:attrNameLst>
                                          <p:attrName>ppt_x</p:attrName>
                                        </p:attrNameLst>
                                      </p:cBhvr>
                                      <p:tavLst>
                                        <p:tav tm="0">
                                          <p:val>
                                            <p:strVal val="#ppt_x"/>
                                          </p:val>
                                        </p:tav>
                                        <p:tav tm="100000">
                                          <p:val>
                                            <p:strVal val="#ppt_x"/>
                                          </p:val>
                                        </p:tav>
                                      </p:tavLst>
                                    </p:anim>
                                    <p:anim calcmode="lin" valueType="num">
                                      <p:cBhvr additive="base">
                                        <p:cTn id="20" dur="500" fill="hold"/>
                                        <p:tgtEl>
                                          <p:spTgt spid="104"/>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 presetClass="entr" presetSubtype="4"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500" fill="hold"/>
                                        <p:tgtEl>
                                          <p:spTgt spid="2"/>
                                        </p:tgtEl>
                                        <p:attrNameLst>
                                          <p:attrName>ppt_x</p:attrName>
                                        </p:attrNameLst>
                                      </p:cBhvr>
                                      <p:tavLst>
                                        <p:tav tm="0">
                                          <p:val>
                                            <p:strVal val="#ppt_x"/>
                                          </p:val>
                                        </p:tav>
                                        <p:tav tm="100000">
                                          <p:val>
                                            <p:strVal val="#ppt_x"/>
                                          </p:val>
                                        </p:tav>
                                      </p:tavLst>
                                    </p:anim>
                                    <p:anim calcmode="lin" valueType="num">
                                      <p:cBhvr additive="base">
                                        <p:cTn id="25" dur="500" fill="hold"/>
                                        <p:tgtEl>
                                          <p:spTgt spid="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ppt_x"/>
                                          </p:val>
                                        </p:tav>
                                        <p:tav tm="100000">
                                          <p:val>
                                            <p:strVal val="#ppt_x"/>
                                          </p:val>
                                        </p:tav>
                                      </p:tavLst>
                                    </p:anim>
                                    <p:anim calcmode="lin" valueType="num">
                                      <p:cBhvr additive="base">
                                        <p:cTn id="29" dur="500" fill="hold"/>
                                        <p:tgtEl>
                                          <p:spTgt spid="3"/>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ppt_x"/>
                                          </p:val>
                                        </p:tav>
                                        <p:tav tm="100000">
                                          <p:val>
                                            <p:strVal val="#ppt_x"/>
                                          </p:val>
                                        </p:tav>
                                      </p:tavLst>
                                    </p:anim>
                                    <p:anim calcmode="lin" valueType="num">
                                      <p:cBhvr additive="base">
                                        <p:cTn id="33" dur="500" fill="hold"/>
                                        <p:tgtEl>
                                          <p:spTgt spid="4"/>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500" fill="hold"/>
                                        <p:tgtEl>
                                          <p:spTgt spid="5"/>
                                        </p:tgtEl>
                                        <p:attrNameLst>
                                          <p:attrName>ppt_x</p:attrName>
                                        </p:attrNameLst>
                                      </p:cBhvr>
                                      <p:tavLst>
                                        <p:tav tm="0">
                                          <p:val>
                                            <p:strVal val="#ppt_x"/>
                                          </p:val>
                                        </p:tav>
                                        <p:tav tm="100000">
                                          <p:val>
                                            <p:strVal val="#ppt_x"/>
                                          </p:val>
                                        </p:tav>
                                      </p:tavLst>
                                    </p:anim>
                                    <p:anim calcmode="lin" valueType="num">
                                      <p:cBhvr additive="base">
                                        <p:cTn id="37" dur="500" fill="hold"/>
                                        <p:tgtEl>
                                          <p:spTgt spid="5"/>
                                        </p:tgtEl>
                                        <p:attrNameLst>
                                          <p:attrName>ppt_y</p:attrName>
                                        </p:attrNameLst>
                                      </p:cBhvr>
                                      <p:tavLst>
                                        <p:tav tm="0">
                                          <p:val>
                                            <p:strVal val="1+#ppt_h/2"/>
                                          </p:val>
                                        </p:tav>
                                        <p:tav tm="100000">
                                          <p:val>
                                            <p:strVal val="#ppt_y"/>
                                          </p:val>
                                        </p:tav>
                                      </p:tavLst>
                                    </p:anim>
                                  </p:childTnLst>
                                </p:cTn>
                              </p:par>
                            </p:childTnLst>
                          </p:cTn>
                        </p:par>
                        <p:par>
                          <p:cTn id="38" fill="hold">
                            <p:stCondLst>
                              <p:cond delay="1000"/>
                            </p:stCondLst>
                            <p:childTnLst>
                              <p:par>
                                <p:cTn id="39" presetID="49" presetClass="entr" presetSubtype="0" decel="10000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 calcmode="lin" valueType="num">
                                      <p:cBhvr>
                                        <p:cTn id="43" dur="500" fill="hold"/>
                                        <p:tgtEl>
                                          <p:spTgt spid="6"/>
                                        </p:tgtEl>
                                        <p:attrNameLst>
                                          <p:attrName>style.rotation</p:attrName>
                                        </p:attrNameLst>
                                      </p:cBhvr>
                                      <p:tavLst>
                                        <p:tav tm="0">
                                          <p:val>
                                            <p:fltVal val="360"/>
                                          </p:val>
                                        </p:tav>
                                        <p:tav tm="100000">
                                          <p:val>
                                            <p:fltVal val="0"/>
                                          </p:val>
                                        </p:tav>
                                      </p:tavLst>
                                    </p:anim>
                                    <p:animEffect transition="in" filter="fade">
                                      <p:cBhvr>
                                        <p:cTn id="44" dur="500"/>
                                        <p:tgtEl>
                                          <p:spTgt spid="6"/>
                                        </p:tgtEl>
                                      </p:cBhvr>
                                    </p:animEffect>
                                  </p:childTnLst>
                                </p:cTn>
                              </p:par>
                            </p:childTnLst>
                          </p:cTn>
                        </p:par>
                        <p:par>
                          <p:cTn id="45" fill="hold">
                            <p:stCondLst>
                              <p:cond delay="1500"/>
                            </p:stCondLst>
                            <p:childTnLst>
                              <p:par>
                                <p:cTn id="46" presetID="49" presetClass="entr" presetSubtype="0" decel="100000"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p:cTn id="48" dur="500" fill="hold"/>
                                        <p:tgtEl>
                                          <p:spTgt spid="7"/>
                                        </p:tgtEl>
                                        <p:attrNameLst>
                                          <p:attrName>ppt_w</p:attrName>
                                        </p:attrNameLst>
                                      </p:cBhvr>
                                      <p:tavLst>
                                        <p:tav tm="0">
                                          <p:val>
                                            <p:fltVal val="0"/>
                                          </p:val>
                                        </p:tav>
                                        <p:tav tm="100000">
                                          <p:val>
                                            <p:strVal val="#ppt_w"/>
                                          </p:val>
                                        </p:tav>
                                      </p:tavLst>
                                    </p:anim>
                                    <p:anim calcmode="lin" valueType="num">
                                      <p:cBhvr>
                                        <p:cTn id="49" dur="500" fill="hold"/>
                                        <p:tgtEl>
                                          <p:spTgt spid="7"/>
                                        </p:tgtEl>
                                        <p:attrNameLst>
                                          <p:attrName>ppt_h</p:attrName>
                                        </p:attrNameLst>
                                      </p:cBhvr>
                                      <p:tavLst>
                                        <p:tav tm="0">
                                          <p:val>
                                            <p:fltVal val="0"/>
                                          </p:val>
                                        </p:tav>
                                        <p:tav tm="100000">
                                          <p:val>
                                            <p:strVal val="#ppt_h"/>
                                          </p:val>
                                        </p:tav>
                                      </p:tavLst>
                                    </p:anim>
                                    <p:anim calcmode="lin" valueType="num">
                                      <p:cBhvr>
                                        <p:cTn id="50" dur="500" fill="hold"/>
                                        <p:tgtEl>
                                          <p:spTgt spid="7"/>
                                        </p:tgtEl>
                                        <p:attrNameLst>
                                          <p:attrName>style.rotation</p:attrName>
                                        </p:attrNameLst>
                                      </p:cBhvr>
                                      <p:tavLst>
                                        <p:tav tm="0">
                                          <p:val>
                                            <p:fltVal val="360"/>
                                          </p:val>
                                        </p:tav>
                                        <p:tav tm="100000">
                                          <p:val>
                                            <p:fltVal val="0"/>
                                          </p:val>
                                        </p:tav>
                                      </p:tavLst>
                                    </p:anim>
                                    <p:animEffect transition="in" filter="fade">
                                      <p:cBhvr>
                                        <p:cTn id="51" dur="500"/>
                                        <p:tgtEl>
                                          <p:spTgt spid="7"/>
                                        </p:tgtEl>
                                      </p:cBhvr>
                                    </p:animEffect>
                                  </p:childTnLst>
                                </p:cTn>
                              </p:par>
                            </p:childTnLst>
                          </p:cTn>
                        </p:par>
                        <p:par>
                          <p:cTn id="52" fill="hold">
                            <p:stCondLst>
                              <p:cond delay="2000"/>
                            </p:stCondLst>
                            <p:childTnLst>
                              <p:par>
                                <p:cTn id="53" presetID="49" presetClass="entr" presetSubtype="0" decel="100000" fill="hold" nodeType="after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 calcmode="lin" valueType="num">
                                      <p:cBhvr>
                                        <p:cTn id="57" dur="500" fill="hold"/>
                                        <p:tgtEl>
                                          <p:spTgt spid="8"/>
                                        </p:tgtEl>
                                        <p:attrNameLst>
                                          <p:attrName>style.rotation</p:attrName>
                                        </p:attrNameLst>
                                      </p:cBhvr>
                                      <p:tavLst>
                                        <p:tav tm="0">
                                          <p:val>
                                            <p:fltVal val="360"/>
                                          </p:val>
                                        </p:tav>
                                        <p:tav tm="100000">
                                          <p:val>
                                            <p:fltVal val="0"/>
                                          </p:val>
                                        </p:tav>
                                      </p:tavLst>
                                    </p:anim>
                                    <p:animEffect transition="in" filter="fade">
                                      <p:cBhvr>
                                        <p:cTn id="58" dur="500"/>
                                        <p:tgtEl>
                                          <p:spTgt spid="8"/>
                                        </p:tgtEl>
                                      </p:cBhvr>
                                    </p:animEffect>
                                  </p:childTnLst>
                                </p:cTn>
                              </p:par>
                            </p:childTnLst>
                          </p:cTn>
                        </p:par>
                        <p:par>
                          <p:cTn id="59" fill="hold">
                            <p:stCondLst>
                              <p:cond delay="2500"/>
                            </p:stCondLst>
                            <p:childTnLst>
                              <p:par>
                                <p:cTn id="60" presetID="49" presetClass="entr" presetSubtype="0" decel="100000"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500" fill="hold"/>
                                        <p:tgtEl>
                                          <p:spTgt spid="9"/>
                                        </p:tgtEl>
                                        <p:attrNameLst>
                                          <p:attrName>ppt_w</p:attrName>
                                        </p:attrNameLst>
                                      </p:cBhvr>
                                      <p:tavLst>
                                        <p:tav tm="0">
                                          <p:val>
                                            <p:fltVal val="0"/>
                                          </p:val>
                                        </p:tav>
                                        <p:tav tm="100000">
                                          <p:val>
                                            <p:strVal val="#ppt_w"/>
                                          </p:val>
                                        </p:tav>
                                      </p:tavLst>
                                    </p:anim>
                                    <p:anim calcmode="lin" valueType="num">
                                      <p:cBhvr>
                                        <p:cTn id="63" dur="500" fill="hold"/>
                                        <p:tgtEl>
                                          <p:spTgt spid="9"/>
                                        </p:tgtEl>
                                        <p:attrNameLst>
                                          <p:attrName>ppt_h</p:attrName>
                                        </p:attrNameLst>
                                      </p:cBhvr>
                                      <p:tavLst>
                                        <p:tav tm="0">
                                          <p:val>
                                            <p:fltVal val="0"/>
                                          </p:val>
                                        </p:tav>
                                        <p:tav tm="100000">
                                          <p:val>
                                            <p:strVal val="#ppt_h"/>
                                          </p:val>
                                        </p:tav>
                                      </p:tavLst>
                                    </p:anim>
                                    <p:anim calcmode="lin" valueType="num">
                                      <p:cBhvr>
                                        <p:cTn id="64" dur="500" fill="hold"/>
                                        <p:tgtEl>
                                          <p:spTgt spid="9"/>
                                        </p:tgtEl>
                                        <p:attrNameLst>
                                          <p:attrName>style.rotation</p:attrName>
                                        </p:attrNameLst>
                                      </p:cBhvr>
                                      <p:tavLst>
                                        <p:tav tm="0">
                                          <p:val>
                                            <p:fltVal val="360"/>
                                          </p:val>
                                        </p:tav>
                                        <p:tav tm="100000">
                                          <p:val>
                                            <p:fltVal val="0"/>
                                          </p:val>
                                        </p:tav>
                                      </p:tavLst>
                                    </p:anim>
                                    <p:animEffect transition="in" filter="fade">
                                      <p:cBhvr>
                                        <p:cTn id="65" dur="500"/>
                                        <p:tgtEl>
                                          <p:spTgt spid="9"/>
                                        </p:tgtEl>
                                      </p:cBhvr>
                                    </p:animEffect>
                                  </p:childTnLst>
                                </p:cTn>
                              </p:par>
                            </p:childTnLst>
                          </p:cTn>
                        </p:par>
                        <p:par>
                          <p:cTn id="66" fill="hold">
                            <p:stCondLst>
                              <p:cond delay="3000"/>
                            </p:stCondLst>
                            <p:childTnLst>
                              <p:par>
                                <p:cTn id="67" presetID="10" presetClass="entr" presetSubtype="0" fill="hold" grpId="0" nodeType="after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fade">
                                      <p:cBhvr>
                                        <p:cTn id="69" dur="500"/>
                                        <p:tgtEl>
                                          <p:spTgt spid="8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0"/>
                                        </p:tgtEl>
                                        <p:attrNameLst>
                                          <p:attrName>style.visibility</p:attrName>
                                        </p:attrNameLst>
                                      </p:cBhvr>
                                      <p:to>
                                        <p:strVal val="visible"/>
                                      </p:to>
                                    </p:set>
                                    <p:animEffect transition="in" filter="fade">
                                      <p:cBhvr>
                                        <p:cTn id="72" dur="500"/>
                                        <p:tgtEl>
                                          <p:spTgt spid="90"/>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fade">
                                      <p:cBhvr>
                                        <p:cTn id="75" dur="500"/>
                                        <p:tgtEl>
                                          <p:spTgt spid="9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98"/>
                                        </p:tgtEl>
                                        <p:attrNameLst>
                                          <p:attrName>style.visibility</p:attrName>
                                        </p:attrNameLst>
                                      </p:cBhvr>
                                      <p:to>
                                        <p:strVal val="visible"/>
                                      </p:to>
                                    </p:set>
                                    <p:animEffect transition="in" filter="fade">
                                      <p:cBhvr>
                                        <p:cTn id="7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0" grpId="0"/>
      <p:bldP spid="94" grpId="0"/>
      <p:bldP spid="9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faa69db9-09f1-43a4-9562-370571ab6727"/>
          <p:cNvGrpSpPr>
            <a:grpSpLocks noChangeAspect="1"/>
          </p:cNvGrpSpPr>
          <p:nvPr/>
        </p:nvGrpSpPr>
        <p:grpSpPr>
          <a:xfrm>
            <a:off x="1370178" y="1033374"/>
            <a:ext cx="7108975" cy="3481743"/>
            <a:chOff x="1826903" y="1376772"/>
            <a:chExt cx="9478634" cy="4642324"/>
          </a:xfrm>
        </p:grpSpPr>
        <p:sp>
          <p:nvSpPr>
            <p:cNvPr id="4" name="Trapezoid 1"/>
            <p:cNvSpPr/>
            <p:nvPr/>
          </p:nvSpPr>
          <p:spPr>
            <a:xfrm>
              <a:off x="3006227" y="4707484"/>
              <a:ext cx="1530055" cy="629728"/>
            </a:xfrm>
            <a:prstGeom prst="trapezoid">
              <a:avLst>
                <a:gd name="adj" fmla="val 39642"/>
              </a:avLst>
            </a:prstGeom>
            <a:solidFill>
              <a:schemeClr val="bg1">
                <a:lumMod val="85000"/>
              </a:schemeClr>
            </a:solidFill>
            <a:ln w="508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 name="Oval 3"/>
            <p:cNvSpPr/>
            <p:nvPr/>
          </p:nvSpPr>
          <p:spPr>
            <a:xfrm>
              <a:off x="1919536" y="1376772"/>
              <a:ext cx="3703438" cy="3703438"/>
            </a:xfrm>
            <a:prstGeom prst="ellipse">
              <a:avLst/>
            </a:prstGeom>
            <a:solidFill>
              <a:schemeClr val="accent1"/>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 name="Oval 4"/>
            <p:cNvSpPr/>
            <p:nvPr/>
          </p:nvSpPr>
          <p:spPr>
            <a:xfrm>
              <a:off x="2382466" y="1839702"/>
              <a:ext cx="2777579" cy="2777579"/>
            </a:xfrm>
            <a:prstGeom prst="ellipse">
              <a:avLst/>
            </a:prstGeom>
            <a:solidFill>
              <a:schemeClr val="accent2"/>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7" name="Oval 5"/>
            <p:cNvSpPr/>
            <p:nvPr/>
          </p:nvSpPr>
          <p:spPr>
            <a:xfrm>
              <a:off x="2845396" y="2302632"/>
              <a:ext cx="1851719" cy="1851719"/>
            </a:xfrm>
            <a:prstGeom prst="ellipse">
              <a:avLst/>
            </a:prstGeom>
            <a:solidFill>
              <a:schemeClr val="accent3"/>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Oval 6"/>
            <p:cNvSpPr/>
            <p:nvPr/>
          </p:nvSpPr>
          <p:spPr>
            <a:xfrm>
              <a:off x="3308325" y="2765561"/>
              <a:ext cx="925860" cy="925860"/>
            </a:xfrm>
            <a:prstGeom prst="ellipse">
              <a:avLst/>
            </a:prstGeom>
            <a:solidFill>
              <a:schemeClr val="bg1"/>
            </a:solidFill>
            <a:ln w="50800" cap="rnd">
              <a:solidFill>
                <a:schemeClr val="bg1"/>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TextBox 7"/>
            <p:cNvSpPr txBox="1">
              <a:spLocks/>
            </p:cNvSpPr>
            <p:nvPr/>
          </p:nvSpPr>
          <p:spPr bwMode="auto">
            <a:xfrm>
              <a:off x="3602725" y="3748568"/>
              <a:ext cx="343043" cy="332399"/>
            </a:xfrm>
            <a:prstGeom prst="rect">
              <a:avLst/>
            </a:prstGeom>
            <a:noFill/>
            <a:sp3d prstMaterial="matte">
              <a:bevelT w="1270" h="1270"/>
            </a:sp3d>
          </p:spPr>
          <p:txBody>
            <a:bodyPr wrap="none" lIns="0" tIns="0" rIns="0" bIns="0" anchor="ctr">
              <a:normAutofit fontScale="85000" lnSpcReduction="20000"/>
              <a:scene3d>
                <a:camera prst="orthographicFront"/>
                <a:lightRig rig="threePt" dir="t"/>
              </a:scene3d>
              <a:sp3d>
                <a:bevelT w="0" h="0"/>
              </a:sp3d>
            </a:bodyPr>
            <a:lstStyle/>
            <a:p>
              <a:pPr algn="ctr">
                <a:buClr>
                  <a:prstClr val="white"/>
                </a:buClr>
                <a:defRPr/>
              </a:pPr>
              <a:r>
                <a:rPr lang="en-US" altLang="ko-KR" sz="2400" b="1">
                  <a:solidFill>
                    <a:schemeClr val="bg1"/>
                  </a:solidFill>
                </a:rPr>
                <a:t>01</a:t>
              </a:r>
            </a:p>
          </p:txBody>
        </p:sp>
        <p:grpSp>
          <p:nvGrpSpPr>
            <p:cNvPr id="10" name="Group 8"/>
            <p:cNvGrpSpPr/>
            <p:nvPr/>
          </p:nvGrpSpPr>
          <p:grpSpPr>
            <a:xfrm>
              <a:off x="3741484" y="2970694"/>
              <a:ext cx="2911570" cy="515592"/>
              <a:chOff x="3607509" y="3510754"/>
              <a:chExt cx="2911570" cy="515592"/>
            </a:xfrm>
            <a:solidFill>
              <a:schemeClr val="tx2">
                <a:lumMod val="60000"/>
                <a:lumOff val="40000"/>
              </a:schemeClr>
            </a:solidFill>
          </p:grpSpPr>
          <p:sp>
            <p:nvSpPr>
              <p:cNvPr id="49" name="Freeform: Shape 9"/>
              <p:cNvSpPr/>
              <p:nvPr/>
            </p:nvSpPr>
            <p:spPr>
              <a:xfrm>
                <a:off x="3607509" y="3700767"/>
                <a:ext cx="2731312" cy="135579"/>
              </a:xfrm>
              <a:custGeom>
                <a:avLst/>
                <a:gdLst/>
                <a:ahLst/>
                <a:cxnLst/>
                <a:rect l="l" t="t" r="r" b="b"/>
                <a:pathLst>
                  <a:path w="3916090" h="166202">
                    <a:moveTo>
                      <a:pt x="83101" y="0"/>
                    </a:moveTo>
                    <a:lnTo>
                      <a:pt x="3916090" y="0"/>
                    </a:lnTo>
                    <a:lnTo>
                      <a:pt x="3916090" y="166201"/>
                    </a:lnTo>
                    <a:lnTo>
                      <a:pt x="83106" y="166201"/>
                    </a:lnTo>
                    <a:cubicBezTo>
                      <a:pt x="83104" y="166202"/>
                      <a:pt x="83103" y="166202"/>
                      <a:pt x="83101" y="166202"/>
                    </a:cubicBezTo>
                    <a:cubicBezTo>
                      <a:pt x="37206" y="166202"/>
                      <a:pt x="0" y="128996"/>
                      <a:pt x="0" y="83101"/>
                    </a:cubicBezTo>
                    <a:cubicBezTo>
                      <a:pt x="0" y="37206"/>
                      <a:pt x="37206" y="0"/>
                      <a:pt x="83101" y="0"/>
                    </a:cubicBezTo>
                    <a:close/>
                  </a:path>
                </a:pathLst>
              </a:custGeom>
              <a:solidFill>
                <a:schemeClr val="bg1">
                  <a:lumMod val="85000"/>
                </a:schemeClr>
              </a:solidFill>
              <a:ln w="127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0" name="Oval 10"/>
              <p:cNvSpPr/>
              <p:nvPr/>
            </p:nvSpPr>
            <p:spPr>
              <a:xfrm>
                <a:off x="6275343" y="3700767"/>
                <a:ext cx="115918" cy="135579"/>
              </a:xfrm>
              <a:prstGeom prst="ellipse">
                <a:avLst/>
              </a:prstGeom>
              <a:solidFill>
                <a:schemeClr val="accent1"/>
              </a:solidFill>
              <a:ln w="1270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51" name="Group 11"/>
              <p:cNvGrpSpPr/>
              <p:nvPr/>
            </p:nvGrpSpPr>
            <p:grpSpPr>
              <a:xfrm>
                <a:off x="5831398" y="3510754"/>
                <a:ext cx="687681" cy="190010"/>
                <a:chOff x="6904653" y="3476743"/>
                <a:chExt cx="814860" cy="232928"/>
              </a:xfrm>
              <a:grpFill/>
            </p:grpSpPr>
            <p:sp>
              <p:nvSpPr>
                <p:cNvPr id="57" name="Parallelogram 17"/>
                <p:cNvSpPr/>
                <p:nvPr/>
              </p:nvSpPr>
              <p:spPr>
                <a:xfrm>
                  <a:off x="6904653"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8" name="Parallelogram 18"/>
                <p:cNvSpPr/>
                <p:nvPr/>
              </p:nvSpPr>
              <p:spPr>
                <a:xfrm>
                  <a:off x="7056260"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9" name="Parallelogram 19"/>
                <p:cNvSpPr/>
                <p:nvPr/>
              </p:nvSpPr>
              <p:spPr>
                <a:xfrm>
                  <a:off x="7207867"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60" name="Parallelogram 20"/>
                <p:cNvSpPr/>
                <p:nvPr/>
              </p:nvSpPr>
              <p:spPr>
                <a:xfrm>
                  <a:off x="7359473"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52" name="Group 12"/>
              <p:cNvGrpSpPr/>
              <p:nvPr/>
            </p:nvGrpSpPr>
            <p:grpSpPr>
              <a:xfrm flipV="1">
                <a:off x="5831398" y="3836336"/>
                <a:ext cx="687681" cy="190010"/>
                <a:chOff x="6904653" y="3476743"/>
                <a:chExt cx="814860" cy="232928"/>
              </a:xfrm>
              <a:grpFill/>
            </p:grpSpPr>
            <p:sp>
              <p:nvSpPr>
                <p:cNvPr id="53" name="Parallelogram 13"/>
                <p:cNvSpPr/>
                <p:nvPr/>
              </p:nvSpPr>
              <p:spPr>
                <a:xfrm>
                  <a:off x="6904653"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4" name="Parallelogram 14"/>
                <p:cNvSpPr/>
                <p:nvPr/>
              </p:nvSpPr>
              <p:spPr>
                <a:xfrm>
                  <a:off x="7056260"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5" name="Parallelogram 15"/>
                <p:cNvSpPr/>
                <p:nvPr/>
              </p:nvSpPr>
              <p:spPr>
                <a:xfrm>
                  <a:off x="7207867"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56" name="Parallelogram 16"/>
                <p:cNvSpPr/>
                <p:nvPr/>
              </p:nvSpPr>
              <p:spPr>
                <a:xfrm>
                  <a:off x="7359473" y="3476743"/>
                  <a:ext cx="360040" cy="232928"/>
                </a:xfrm>
                <a:prstGeom prst="parallelogram">
                  <a:avLst>
                    <a:gd name="adj" fmla="val 90428"/>
                  </a:avLst>
                </a:prstGeom>
                <a:solidFill>
                  <a:schemeClr val="accent1"/>
                </a:solidFill>
                <a:ln w="127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sp>
          <p:nvSpPr>
            <p:cNvPr id="11" name="TextBox 21"/>
            <p:cNvSpPr txBox="1">
              <a:spLocks/>
            </p:cNvSpPr>
            <p:nvPr/>
          </p:nvSpPr>
          <p:spPr bwMode="auto">
            <a:xfrm>
              <a:off x="3602725" y="4217198"/>
              <a:ext cx="343043" cy="332399"/>
            </a:xfrm>
            <a:prstGeom prst="rect">
              <a:avLst/>
            </a:prstGeom>
            <a:noFill/>
            <a:sp3d prstMaterial="matte">
              <a:bevelT w="1270" h="1270"/>
            </a:sp3d>
          </p:spPr>
          <p:txBody>
            <a:bodyPr wrap="none" lIns="0" tIns="0" rIns="0" bIns="0" anchor="ctr">
              <a:normAutofit fontScale="85000" lnSpcReduction="20000"/>
              <a:scene3d>
                <a:camera prst="orthographicFront"/>
                <a:lightRig rig="threePt" dir="t"/>
              </a:scene3d>
              <a:sp3d>
                <a:bevelT w="0" h="0"/>
              </a:sp3d>
            </a:bodyPr>
            <a:lstStyle/>
            <a:p>
              <a:pPr algn="ctr">
                <a:buClr>
                  <a:prstClr val="white"/>
                </a:buClr>
                <a:defRPr/>
              </a:pPr>
              <a:r>
                <a:rPr lang="en-US" altLang="ko-KR" sz="2400" b="1">
                  <a:solidFill>
                    <a:schemeClr val="bg1"/>
                  </a:solidFill>
                </a:rPr>
                <a:t>02</a:t>
              </a:r>
            </a:p>
          </p:txBody>
        </p:sp>
        <p:sp>
          <p:nvSpPr>
            <p:cNvPr id="12" name="TextBox 22"/>
            <p:cNvSpPr txBox="1">
              <a:spLocks/>
            </p:cNvSpPr>
            <p:nvPr/>
          </p:nvSpPr>
          <p:spPr bwMode="auto">
            <a:xfrm>
              <a:off x="3602725" y="4685828"/>
              <a:ext cx="343043" cy="332399"/>
            </a:xfrm>
            <a:prstGeom prst="rect">
              <a:avLst/>
            </a:prstGeom>
            <a:noFill/>
            <a:sp3d prstMaterial="matte">
              <a:bevelT w="1270" h="1270"/>
            </a:sp3d>
          </p:spPr>
          <p:txBody>
            <a:bodyPr wrap="none" lIns="0" tIns="0" rIns="0" bIns="0" anchor="ctr">
              <a:normAutofit fontScale="85000" lnSpcReduction="20000"/>
              <a:scene3d>
                <a:camera prst="orthographicFront"/>
                <a:lightRig rig="threePt" dir="t"/>
              </a:scene3d>
              <a:sp3d>
                <a:bevelT w="0" h="0"/>
              </a:sp3d>
            </a:bodyPr>
            <a:lstStyle/>
            <a:p>
              <a:pPr algn="ctr">
                <a:buClr>
                  <a:prstClr val="white"/>
                </a:buClr>
                <a:defRPr/>
              </a:pPr>
              <a:r>
                <a:rPr lang="en-US" altLang="ko-KR" sz="2400" b="1">
                  <a:solidFill>
                    <a:schemeClr val="bg1"/>
                  </a:solidFill>
                </a:rPr>
                <a:t>03</a:t>
              </a:r>
            </a:p>
          </p:txBody>
        </p:sp>
        <p:grpSp>
          <p:nvGrpSpPr>
            <p:cNvPr id="13" name="Group 23"/>
            <p:cNvGrpSpPr/>
            <p:nvPr/>
          </p:nvGrpSpPr>
          <p:grpSpPr>
            <a:xfrm>
              <a:off x="5216957" y="2187371"/>
              <a:ext cx="2459294" cy="578190"/>
              <a:chOff x="5082982" y="2727431"/>
              <a:chExt cx="2459294" cy="578190"/>
            </a:xfrm>
            <a:solidFill>
              <a:schemeClr val="bg1">
                <a:lumMod val="75000"/>
              </a:schemeClr>
            </a:solidFill>
          </p:grpSpPr>
          <p:sp>
            <p:nvSpPr>
              <p:cNvPr id="37" name="Freeform: Shape 24"/>
              <p:cNvSpPr/>
              <p:nvPr/>
            </p:nvSpPr>
            <p:spPr>
              <a:xfrm>
                <a:off x="5082982" y="2727431"/>
                <a:ext cx="2273518" cy="578190"/>
              </a:xfrm>
              <a:custGeom>
                <a:avLst/>
                <a:gdLst/>
                <a:ahLst/>
                <a:cxnLst/>
                <a:rect l="l" t="t" r="r" b="b"/>
                <a:pathLst>
                  <a:path w="2693980" h="578190">
                    <a:moveTo>
                      <a:pt x="635968" y="0"/>
                    </a:moveTo>
                    <a:lnTo>
                      <a:pt x="552495" y="221306"/>
                    </a:lnTo>
                    <a:lnTo>
                      <a:pt x="2693980" y="221306"/>
                    </a:lnTo>
                    <a:lnTo>
                      <a:pt x="2693980" y="356884"/>
                    </a:lnTo>
                    <a:lnTo>
                      <a:pt x="552497" y="356884"/>
                    </a:lnTo>
                    <a:lnTo>
                      <a:pt x="635970" y="578190"/>
                    </a:lnTo>
                    <a:lnTo>
                      <a:pt x="2" y="289095"/>
                    </a:lnTo>
                    <a:lnTo>
                      <a:pt x="0" y="289095"/>
                    </a:lnTo>
                    <a:close/>
                  </a:path>
                </a:pathLst>
              </a:custGeom>
              <a:grpFill/>
              <a:ln w="19050" cap="rnd">
                <a:no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38" name="Oval 25"/>
              <p:cNvSpPr/>
              <p:nvPr/>
            </p:nvSpPr>
            <p:spPr>
              <a:xfrm>
                <a:off x="7298540" y="2948738"/>
                <a:ext cx="115918" cy="135579"/>
              </a:xfrm>
              <a:prstGeom prst="ellipse">
                <a:avLst/>
              </a:prstGeom>
              <a:grpFill/>
              <a:ln w="1905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nvGrpSpPr>
              <p:cNvPr id="39" name="Group 26"/>
              <p:cNvGrpSpPr/>
              <p:nvPr/>
            </p:nvGrpSpPr>
            <p:grpSpPr>
              <a:xfrm>
                <a:off x="6854595" y="2758725"/>
                <a:ext cx="687681" cy="190010"/>
                <a:chOff x="6904653" y="3476743"/>
                <a:chExt cx="814860" cy="232928"/>
              </a:xfrm>
              <a:grpFill/>
            </p:grpSpPr>
            <p:sp>
              <p:nvSpPr>
                <p:cNvPr id="45" name="Parallelogram 32"/>
                <p:cNvSpPr/>
                <p:nvPr/>
              </p:nvSpPr>
              <p:spPr>
                <a:xfrm>
                  <a:off x="690465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6" name="Parallelogram 33"/>
                <p:cNvSpPr/>
                <p:nvPr/>
              </p:nvSpPr>
              <p:spPr>
                <a:xfrm>
                  <a:off x="7056260"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7" name="Parallelogram 34"/>
                <p:cNvSpPr/>
                <p:nvPr/>
              </p:nvSpPr>
              <p:spPr>
                <a:xfrm>
                  <a:off x="7207867"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8" name="Parallelogram 35"/>
                <p:cNvSpPr/>
                <p:nvPr/>
              </p:nvSpPr>
              <p:spPr>
                <a:xfrm>
                  <a:off x="735947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nvGrpSpPr>
              <p:cNvPr id="40" name="Group 27"/>
              <p:cNvGrpSpPr/>
              <p:nvPr/>
            </p:nvGrpSpPr>
            <p:grpSpPr>
              <a:xfrm flipV="1">
                <a:off x="6854595" y="3084309"/>
                <a:ext cx="687681" cy="190010"/>
                <a:chOff x="6904653" y="3476743"/>
                <a:chExt cx="814860" cy="232928"/>
              </a:xfrm>
              <a:grpFill/>
            </p:grpSpPr>
            <p:sp>
              <p:nvSpPr>
                <p:cNvPr id="41" name="Parallelogram 28"/>
                <p:cNvSpPr/>
                <p:nvPr/>
              </p:nvSpPr>
              <p:spPr>
                <a:xfrm>
                  <a:off x="690465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2" name="Parallelogram 29"/>
                <p:cNvSpPr/>
                <p:nvPr/>
              </p:nvSpPr>
              <p:spPr>
                <a:xfrm>
                  <a:off x="7056260"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3" name="Parallelogram 30"/>
                <p:cNvSpPr/>
                <p:nvPr/>
              </p:nvSpPr>
              <p:spPr>
                <a:xfrm>
                  <a:off x="7207867"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44" name="Parallelogram 31"/>
                <p:cNvSpPr/>
                <p:nvPr/>
              </p:nvSpPr>
              <p:spPr>
                <a:xfrm>
                  <a:off x="7359473" y="3476743"/>
                  <a:ext cx="360040" cy="232928"/>
                </a:xfrm>
                <a:prstGeom prst="parallelogram">
                  <a:avLst>
                    <a:gd name="adj" fmla="val 90428"/>
                  </a:avLst>
                </a:prstGeom>
                <a:grpFill/>
                <a:ln w="19050" cap="rnd">
                  <a:solidFill>
                    <a:schemeClr val="tx2"/>
                  </a:solidFill>
                  <a:roun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grpSp>
        <p:cxnSp>
          <p:nvCxnSpPr>
            <p:cNvPr id="14" name="Straight Arrow Connector 36"/>
            <p:cNvCxnSpPr/>
            <p:nvPr/>
          </p:nvCxnSpPr>
          <p:spPr>
            <a:xfrm>
              <a:off x="4025079" y="4362439"/>
              <a:ext cx="4515269" cy="0"/>
            </a:xfrm>
            <a:prstGeom prst="straightConnector1">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grpSp>
          <p:nvGrpSpPr>
            <p:cNvPr id="15" name="Group 2"/>
            <p:cNvGrpSpPr/>
            <p:nvPr/>
          </p:nvGrpSpPr>
          <p:grpSpPr>
            <a:xfrm>
              <a:off x="1826903" y="5345679"/>
              <a:ext cx="3737168" cy="225062"/>
              <a:chOff x="1826903" y="5345679"/>
              <a:chExt cx="3737168" cy="225062"/>
            </a:xfrm>
          </p:grpSpPr>
          <p:cxnSp>
            <p:nvCxnSpPr>
              <p:cNvPr id="31" name="Straight Connector 37"/>
              <p:cNvCxnSpPr/>
              <p:nvPr/>
            </p:nvCxnSpPr>
            <p:spPr>
              <a:xfrm>
                <a:off x="2149474" y="5345679"/>
                <a:ext cx="2718466" cy="0"/>
              </a:xfrm>
              <a:prstGeom prst="line">
                <a:avLst/>
              </a:prstGeom>
              <a:ln w="38100"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32" name="Straight Connector 38"/>
              <p:cNvCxnSpPr/>
              <p:nvPr/>
            </p:nvCxnSpPr>
            <p:spPr>
              <a:xfrm>
                <a:off x="2296877" y="5426808"/>
                <a:ext cx="250903"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3" name="Straight Connector 39"/>
              <p:cNvCxnSpPr/>
              <p:nvPr/>
            </p:nvCxnSpPr>
            <p:spPr>
              <a:xfrm>
                <a:off x="4768087" y="5426808"/>
                <a:ext cx="591616"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4" name="Straight Connector 40"/>
              <p:cNvCxnSpPr/>
              <p:nvPr/>
            </p:nvCxnSpPr>
            <p:spPr>
              <a:xfrm>
                <a:off x="4639474" y="5570741"/>
                <a:ext cx="444490"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5" name="Straight Connector 41"/>
              <p:cNvCxnSpPr/>
              <p:nvPr/>
            </p:nvCxnSpPr>
            <p:spPr>
              <a:xfrm>
                <a:off x="1826903" y="5553236"/>
                <a:ext cx="952805"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6" name="Straight Connector 42"/>
              <p:cNvCxnSpPr/>
              <p:nvPr/>
            </p:nvCxnSpPr>
            <p:spPr>
              <a:xfrm>
                <a:off x="5335976" y="5570741"/>
                <a:ext cx="228095" cy="0"/>
              </a:xfrm>
              <a:prstGeom prst="line">
                <a:avLst/>
              </a:prstGeom>
              <a:ln w="38100"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grpSp>
          <p:nvGrpSpPr>
            <p:cNvPr id="16" name="Group 46"/>
            <p:cNvGrpSpPr/>
            <p:nvPr/>
          </p:nvGrpSpPr>
          <p:grpSpPr>
            <a:xfrm>
              <a:off x="4025079" y="3182360"/>
              <a:ext cx="4498469" cy="703829"/>
              <a:chOff x="3613656" y="4149080"/>
              <a:chExt cx="4498469" cy="277169"/>
            </a:xfrm>
          </p:grpSpPr>
          <p:cxnSp>
            <p:nvCxnSpPr>
              <p:cNvPr id="29" name="Straight Arrow Connector 47"/>
              <p:cNvCxnSpPr/>
              <p:nvPr/>
            </p:nvCxnSpPr>
            <p:spPr>
              <a:xfrm flipV="1">
                <a:off x="6729071" y="4149080"/>
                <a:ext cx="1383054" cy="277169"/>
              </a:xfrm>
              <a:prstGeom prst="straightConnector1">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48"/>
              <p:cNvCxnSpPr/>
              <p:nvPr/>
            </p:nvCxnSpPr>
            <p:spPr>
              <a:xfrm>
                <a:off x="3613656" y="4426249"/>
                <a:ext cx="31154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7" name="Group 49"/>
            <p:cNvGrpSpPr/>
            <p:nvPr/>
          </p:nvGrpSpPr>
          <p:grpSpPr>
            <a:xfrm flipV="1">
              <a:off x="4025079" y="4838688"/>
              <a:ext cx="4498469" cy="530621"/>
              <a:chOff x="3613656" y="4149080"/>
              <a:chExt cx="4498469" cy="277169"/>
            </a:xfrm>
          </p:grpSpPr>
          <p:cxnSp>
            <p:nvCxnSpPr>
              <p:cNvPr id="27" name="Straight Arrow Connector 50"/>
              <p:cNvCxnSpPr/>
              <p:nvPr/>
            </p:nvCxnSpPr>
            <p:spPr>
              <a:xfrm flipV="1">
                <a:off x="6729071" y="4149080"/>
                <a:ext cx="1383054" cy="277169"/>
              </a:xfrm>
              <a:prstGeom prst="straightConnector1">
                <a:avLst/>
              </a:prstGeom>
              <a:ln>
                <a:solidFill>
                  <a:schemeClr val="bg1">
                    <a:lumMod val="8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Straight Connector 51"/>
              <p:cNvCxnSpPr/>
              <p:nvPr/>
            </p:nvCxnSpPr>
            <p:spPr>
              <a:xfrm>
                <a:off x="3613656" y="4426249"/>
                <a:ext cx="3115415"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18" name="Group 59"/>
            <p:cNvGrpSpPr/>
            <p:nvPr/>
          </p:nvGrpSpPr>
          <p:grpSpPr>
            <a:xfrm>
              <a:off x="8523548" y="2963140"/>
              <a:ext cx="2781989" cy="789896"/>
              <a:chOff x="8436262" y="1808820"/>
              <a:chExt cx="2781989" cy="789896"/>
            </a:xfrm>
          </p:grpSpPr>
          <p:sp>
            <p:nvSpPr>
              <p:cNvPr id="25" name="TextBox 60"/>
              <p:cNvSpPr txBox="1">
                <a:spLocks/>
              </p:cNvSpPr>
              <p:nvPr/>
            </p:nvSpPr>
            <p:spPr bwMode="auto">
              <a:xfrm>
                <a:off x="8436262" y="1808820"/>
                <a:ext cx="2189954" cy="328231"/>
              </a:xfrm>
              <a:prstGeom prst="rect">
                <a:avLst/>
              </a:prstGeom>
              <a:noFill/>
              <a:ln w="9525">
                <a:noFill/>
                <a:miter lim="800000"/>
                <a:headEnd/>
                <a:tailEnd/>
              </a:ln>
            </p:spPr>
            <p:txBody>
              <a:bodyPr wrap="none" lIns="540000" tIns="0" rIns="0" bIns="0" anchor="t" anchorCtr="0">
                <a:normAutofit fontScale="92500" lnSpcReduction="20000"/>
                <a:scene3d>
                  <a:camera prst="orthographicFront"/>
                  <a:lightRig rig="threePt" dir="t"/>
                </a:scene3d>
                <a:sp3d>
                  <a:bevelT w="0" h="0"/>
                </a:sp3d>
              </a:bodyPr>
              <a:lstStyle/>
              <a:p>
                <a:pPr marL="0" lvl="1"/>
                <a:r>
                  <a:rPr lang="zh-CN" altLang="en-US" sz="2133" b="1" dirty="0">
                    <a:solidFill>
                      <a:schemeClr val="accent3">
                        <a:lumMod val="100000"/>
                      </a:schemeClr>
                    </a:solidFill>
                  </a:rPr>
                  <a:t>标题文本预设</a:t>
                </a:r>
              </a:p>
            </p:txBody>
          </p:sp>
          <p:sp>
            <p:nvSpPr>
              <p:cNvPr id="26" name="TextBox 61"/>
              <p:cNvSpPr txBox="1">
                <a:spLocks/>
              </p:cNvSpPr>
              <p:nvPr/>
            </p:nvSpPr>
            <p:spPr bwMode="auto">
              <a:xfrm>
                <a:off x="8436262" y="2137051"/>
                <a:ext cx="2781989" cy="461665"/>
              </a:xfrm>
              <a:prstGeom prst="rect">
                <a:avLst/>
              </a:prstGeom>
              <a:noFill/>
              <a:ln w="9525">
                <a:noFill/>
                <a:miter lim="800000"/>
                <a:headEnd/>
                <a:tailEnd/>
              </a:ln>
            </p:spPr>
            <p:txBody>
              <a:bodyPr wrap="square" lIns="540000" tIns="0" rIns="0" bIns="0" anchor="t" anchorCtr="0">
                <a:normAutofit fontScale="77500" lnSpcReduction="20000"/>
                <a:scene3d>
                  <a:camera prst="orthographicFront"/>
                  <a:lightRig rig="threePt" dir="t"/>
                </a:scene3d>
                <a:sp3d>
                  <a:bevelT w="0" h="0"/>
                </a:sp3d>
              </a:bodyPr>
              <a:lstStyle/>
              <a:p>
                <a:pPr algn="l">
                  <a:lnSpc>
                    <a:spcPct val="120000"/>
                  </a:lnSpc>
                  <a:defRPr/>
                </a:pPr>
                <a:r>
                  <a:rPr lang="zh-CN" altLang="en-US" sz="1000"/>
                  <a:t>此部分内容作为文字排版占位显示 </a:t>
                </a:r>
                <a:br>
                  <a:rPr lang="zh-CN" altLang="en-US" sz="1000"/>
                </a:br>
                <a:r>
                  <a:rPr lang="zh-CN" altLang="en-US" sz="1000"/>
                  <a:t>（建议使用主题字体）</a:t>
                </a:r>
              </a:p>
            </p:txBody>
          </p:sp>
        </p:grpSp>
        <p:grpSp>
          <p:nvGrpSpPr>
            <p:cNvPr id="19" name="Group 62"/>
            <p:cNvGrpSpPr/>
            <p:nvPr/>
          </p:nvGrpSpPr>
          <p:grpSpPr>
            <a:xfrm>
              <a:off x="8523548" y="5229200"/>
              <a:ext cx="2781989" cy="789896"/>
              <a:chOff x="8436262" y="1808820"/>
              <a:chExt cx="2781989" cy="789896"/>
            </a:xfrm>
          </p:grpSpPr>
          <p:sp>
            <p:nvSpPr>
              <p:cNvPr id="23" name="TextBox 63"/>
              <p:cNvSpPr txBox="1">
                <a:spLocks/>
              </p:cNvSpPr>
              <p:nvPr/>
            </p:nvSpPr>
            <p:spPr bwMode="auto">
              <a:xfrm>
                <a:off x="8436262" y="1808820"/>
                <a:ext cx="2189954" cy="328231"/>
              </a:xfrm>
              <a:prstGeom prst="rect">
                <a:avLst/>
              </a:prstGeom>
              <a:noFill/>
              <a:ln w="9525">
                <a:noFill/>
                <a:miter lim="800000"/>
                <a:headEnd/>
                <a:tailEnd/>
              </a:ln>
            </p:spPr>
            <p:txBody>
              <a:bodyPr wrap="none" lIns="540000" tIns="0" rIns="0" bIns="0" anchor="t" anchorCtr="0">
                <a:normAutofit fontScale="92500" lnSpcReduction="20000"/>
                <a:scene3d>
                  <a:camera prst="orthographicFront"/>
                  <a:lightRig rig="threePt" dir="t"/>
                </a:scene3d>
                <a:sp3d>
                  <a:bevelT w="0" h="0"/>
                </a:sp3d>
              </a:bodyPr>
              <a:lstStyle/>
              <a:p>
                <a:pPr marL="0" lvl="1"/>
                <a:r>
                  <a:rPr lang="zh-CN" altLang="en-US" sz="2133" b="1">
                    <a:solidFill>
                      <a:schemeClr val="accent1">
                        <a:lumMod val="100000"/>
                      </a:schemeClr>
                    </a:solidFill>
                  </a:rPr>
                  <a:t>标题文本预设</a:t>
                </a:r>
              </a:p>
            </p:txBody>
          </p:sp>
          <p:sp>
            <p:nvSpPr>
              <p:cNvPr id="24" name="TextBox 64"/>
              <p:cNvSpPr txBox="1">
                <a:spLocks/>
              </p:cNvSpPr>
              <p:nvPr/>
            </p:nvSpPr>
            <p:spPr bwMode="auto">
              <a:xfrm>
                <a:off x="8436262" y="2137051"/>
                <a:ext cx="2781989" cy="461665"/>
              </a:xfrm>
              <a:prstGeom prst="rect">
                <a:avLst/>
              </a:prstGeom>
              <a:noFill/>
              <a:ln w="9525">
                <a:noFill/>
                <a:miter lim="800000"/>
                <a:headEnd/>
                <a:tailEnd/>
              </a:ln>
            </p:spPr>
            <p:txBody>
              <a:bodyPr wrap="square" lIns="540000" tIns="0" rIns="0" bIns="0" anchor="t" anchorCtr="0">
                <a:normAutofit fontScale="77500" lnSpcReduction="20000"/>
                <a:scene3d>
                  <a:camera prst="orthographicFront"/>
                  <a:lightRig rig="threePt" dir="t"/>
                </a:scene3d>
                <a:sp3d>
                  <a:bevelT w="0" h="0"/>
                </a:sp3d>
              </a:bodyPr>
              <a:lstStyle/>
              <a:p>
                <a:pPr algn="l">
                  <a:lnSpc>
                    <a:spcPct val="120000"/>
                  </a:lnSpc>
                  <a:defRPr/>
                </a:pPr>
                <a:r>
                  <a:rPr lang="zh-CN" altLang="en-US" sz="1000"/>
                  <a:t>此部分内容作为文字排版占位显示 </a:t>
                </a:r>
                <a:br>
                  <a:rPr lang="zh-CN" altLang="en-US" sz="1000"/>
                </a:br>
                <a:r>
                  <a:rPr lang="zh-CN" altLang="en-US" sz="1000"/>
                  <a:t>（建议使用主题字体）</a:t>
                </a:r>
              </a:p>
            </p:txBody>
          </p:sp>
        </p:grpSp>
        <p:grpSp>
          <p:nvGrpSpPr>
            <p:cNvPr id="20" name="Group 65"/>
            <p:cNvGrpSpPr/>
            <p:nvPr/>
          </p:nvGrpSpPr>
          <p:grpSpPr>
            <a:xfrm>
              <a:off x="8523548" y="4096170"/>
              <a:ext cx="2781989" cy="789896"/>
              <a:chOff x="8436262" y="1808820"/>
              <a:chExt cx="2781989" cy="789896"/>
            </a:xfrm>
          </p:grpSpPr>
          <p:sp>
            <p:nvSpPr>
              <p:cNvPr id="21" name="TextBox 66"/>
              <p:cNvSpPr txBox="1">
                <a:spLocks/>
              </p:cNvSpPr>
              <p:nvPr/>
            </p:nvSpPr>
            <p:spPr bwMode="auto">
              <a:xfrm>
                <a:off x="8436262" y="1808820"/>
                <a:ext cx="2189954" cy="328231"/>
              </a:xfrm>
              <a:prstGeom prst="rect">
                <a:avLst/>
              </a:prstGeom>
              <a:noFill/>
              <a:ln w="9525">
                <a:noFill/>
                <a:miter lim="800000"/>
                <a:headEnd/>
                <a:tailEnd/>
              </a:ln>
            </p:spPr>
            <p:txBody>
              <a:bodyPr wrap="none" lIns="540000" tIns="0" rIns="0" bIns="0" anchor="t" anchorCtr="0">
                <a:normAutofit fontScale="92500" lnSpcReduction="20000"/>
                <a:scene3d>
                  <a:camera prst="orthographicFront"/>
                  <a:lightRig rig="threePt" dir="t"/>
                </a:scene3d>
                <a:sp3d>
                  <a:bevelT w="0" h="0"/>
                </a:sp3d>
              </a:bodyPr>
              <a:lstStyle/>
              <a:p>
                <a:pPr marL="0" lvl="1"/>
                <a:r>
                  <a:rPr lang="zh-CN" altLang="en-US" sz="2133" b="1">
                    <a:solidFill>
                      <a:schemeClr val="accent2">
                        <a:lumMod val="100000"/>
                      </a:schemeClr>
                    </a:solidFill>
                  </a:rPr>
                  <a:t>标题文本预设</a:t>
                </a:r>
              </a:p>
            </p:txBody>
          </p:sp>
          <p:sp>
            <p:nvSpPr>
              <p:cNvPr id="22" name="TextBox 67"/>
              <p:cNvSpPr txBox="1">
                <a:spLocks/>
              </p:cNvSpPr>
              <p:nvPr/>
            </p:nvSpPr>
            <p:spPr bwMode="auto">
              <a:xfrm>
                <a:off x="8436262" y="2137051"/>
                <a:ext cx="2781989" cy="461665"/>
              </a:xfrm>
              <a:prstGeom prst="rect">
                <a:avLst/>
              </a:prstGeom>
              <a:noFill/>
              <a:ln w="9525">
                <a:noFill/>
                <a:miter lim="800000"/>
                <a:headEnd/>
                <a:tailEnd/>
              </a:ln>
            </p:spPr>
            <p:txBody>
              <a:bodyPr wrap="square" lIns="540000" tIns="0" rIns="0" bIns="0" anchor="t" anchorCtr="0">
                <a:normAutofit fontScale="77500" lnSpcReduction="20000"/>
                <a:scene3d>
                  <a:camera prst="orthographicFront"/>
                  <a:lightRig rig="threePt" dir="t"/>
                </a:scene3d>
                <a:sp3d>
                  <a:bevelT w="0" h="0"/>
                </a:sp3d>
              </a:bodyPr>
              <a:lstStyle/>
              <a:p>
                <a:pPr algn="l">
                  <a:lnSpc>
                    <a:spcPct val="120000"/>
                  </a:lnSpc>
                  <a:defRPr/>
                </a:pPr>
                <a:r>
                  <a:rPr lang="zh-CN" altLang="en-US" sz="1000"/>
                  <a:t>此部分内容作为文字排版占位显示 </a:t>
                </a:r>
                <a:br>
                  <a:rPr lang="zh-CN" altLang="en-US" sz="1000"/>
                </a:br>
                <a:r>
                  <a:rPr lang="zh-CN" altLang="en-US" sz="1000"/>
                  <a:t>（建议使用主题字体）</a:t>
                </a:r>
              </a:p>
            </p:txBody>
          </p:sp>
        </p:grpSp>
      </p:grpSp>
    </p:spTree>
    <p:extLst>
      <p:ext uri="{BB962C8B-B14F-4D97-AF65-F5344CB8AC3E}">
        <p14:creationId xmlns:p14="http://schemas.microsoft.com/office/powerpoint/2010/main" val="327111025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60509 0.190032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5542" y="9824"/>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2" y="1177933"/>
            <a:ext cx="2270000" cy="205644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2290359" y="1177933"/>
            <a:ext cx="2271588" cy="2056447"/>
          </a:xfrm>
          <a:prstGeom prst="rect">
            <a:avLst/>
          </a:prstGeom>
          <a:blipFill dpi="0" rotWithShape="1">
            <a:blip r:embed="rId4"/>
            <a:srcRect/>
            <a:stretch>
              <a:fillRect t="-11162"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4582054" y="1177933"/>
            <a:ext cx="2271589" cy="2056447"/>
          </a:xfrm>
          <a:prstGeom prst="rect">
            <a:avLst/>
          </a:prstGeom>
          <a:blipFill dpi="0" rotWithShape="1">
            <a:blip r:embed="rId5"/>
            <a:srcRect/>
            <a:stretch>
              <a:fillRect t="-11548" b="-2776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873750" y="1177933"/>
            <a:ext cx="2270000" cy="2056447"/>
          </a:xfrm>
          <a:prstGeom prst="rect">
            <a:avLst/>
          </a:prstGeom>
          <a:blipFill dpi="0" rotWithShape="1">
            <a:blip r:embed="rId6"/>
            <a:srcRect/>
            <a:stretch>
              <a:fillRect t="-1566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7"/>
          <p:cNvGrpSpPr>
            <a:grpSpLocks/>
          </p:cNvGrpSpPr>
          <p:nvPr/>
        </p:nvGrpSpPr>
        <p:grpSpPr bwMode="auto">
          <a:xfrm>
            <a:off x="577991" y="3453694"/>
            <a:ext cx="3755388" cy="856556"/>
            <a:chOff x="2051561" y="1072121"/>
            <a:chExt cx="3753172" cy="856414"/>
          </a:xfrm>
        </p:grpSpPr>
        <p:sp>
          <p:nvSpPr>
            <p:cNvPr id="15" name="文本框 66"/>
            <p:cNvSpPr txBox="1">
              <a:spLocks noChangeArrowheads="1"/>
            </p:cNvSpPr>
            <p:nvPr/>
          </p:nvSpPr>
          <p:spPr bwMode="auto">
            <a:xfrm>
              <a:off x="2051561" y="1374629"/>
              <a:ext cx="3753172"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66"/>
            <p:cNvSpPr txBox="1">
              <a:spLocks noChangeArrowheads="1"/>
            </p:cNvSpPr>
            <p:nvPr/>
          </p:nvSpPr>
          <p:spPr bwMode="auto">
            <a:xfrm>
              <a:off x="4911569" y="1072121"/>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grpSp>
        <p:nvGrpSpPr>
          <p:cNvPr id="4" name="组合 7"/>
          <p:cNvGrpSpPr>
            <a:grpSpLocks/>
          </p:cNvGrpSpPr>
          <p:nvPr/>
        </p:nvGrpSpPr>
        <p:grpSpPr bwMode="auto">
          <a:xfrm>
            <a:off x="4776822" y="3437821"/>
            <a:ext cx="3789186" cy="872428"/>
            <a:chOff x="3484438" y="1056252"/>
            <a:chExt cx="3786950" cy="872283"/>
          </a:xfrm>
        </p:grpSpPr>
        <p:sp>
          <p:nvSpPr>
            <p:cNvPr id="19" name="文本框 66"/>
            <p:cNvSpPr txBox="1">
              <a:spLocks noChangeArrowheads="1"/>
            </p:cNvSpPr>
            <p:nvPr/>
          </p:nvSpPr>
          <p:spPr bwMode="auto">
            <a:xfrm>
              <a:off x="3484438" y="1374629"/>
              <a:ext cx="3786950"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893164" cy="153235"/>
            </a:xfrm>
            <a:prstGeom prst="rect">
              <a:avLst/>
            </a:prstGeom>
            <a:noFill/>
            <a:ln>
              <a:noFill/>
            </a:ln>
            <a:extLst/>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p>
          </p:txBody>
        </p:sp>
      </p:grpSp>
    </p:spTree>
    <p:extLst>
      <p:ext uri="{BB962C8B-B14F-4D97-AF65-F5344CB8AC3E}">
        <p14:creationId xmlns:p14="http://schemas.microsoft.com/office/powerpoint/2010/main" val="38431486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750" fill="hold"/>
                                        <p:tgtEl>
                                          <p:spTgt spid="2"/>
                                        </p:tgtEl>
                                        <p:attrNameLst>
                                          <p:attrName>ppt_w</p:attrName>
                                        </p:attrNameLst>
                                      </p:cBhvr>
                                      <p:tavLst>
                                        <p:tav tm="0">
                                          <p:val>
                                            <p:fltVal val="0"/>
                                          </p:val>
                                        </p:tav>
                                        <p:tav tm="100000">
                                          <p:val>
                                            <p:strVal val="#ppt_w"/>
                                          </p:val>
                                        </p:tav>
                                      </p:tavLst>
                                    </p:anim>
                                    <p:anim calcmode="lin" valueType="num">
                                      <p:cBhvr>
                                        <p:cTn id="8" dur="750" fill="hold"/>
                                        <p:tgtEl>
                                          <p:spTgt spid="2"/>
                                        </p:tgtEl>
                                        <p:attrNameLst>
                                          <p:attrName>ppt_h</p:attrName>
                                        </p:attrNameLst>
                                      </p:cBhvr>
                                      <p:tavLst>
                                        <p:tav tm="0">
                                          <p:val>
                                            <p:fltVal val="0"/>
                                          </p:val>
                                        </p:tav>
                                        <p:tav tm="100000">
                                          <p:val>
                                            <p:strVal val="#ppt_h"/>
                                          </p:val>
                                        </p:tav>
                                      </p:tavLst>
                                    </p:anim>
                                    <p:animEffect transition="in" filter="fade">
                                      <p:cBhvr>
                                        <p:cTn id="9" dur="750"/>
                                        <p:tgtEl>
                                          <p:spTgt spid="2"/>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41"/>
                                        </p:tgtEl>
                                        <p:attrNameLst>
                                          <p:attrName>style.visibility</p:attrName>
                                        </p:attrNameLst>
                                      </p:cBhvr>
                                      <p:to>
                                        <p:strVal val="visible"/>
                                      </p:to>
                                    </p:set>
                                    <p:anim calcmode="lin" valueType="num">
                                      <p:cBhvr>
                                        <p:cTn id="12" dur="750" fill="hold"/>
                                        <p:tgtEl>
                                          <p:spTgt spid="41"/>
                                        </p:tgtEl>
                                        <p:attrNameLst>
                                          <p:attrName>ppt_w</p:attrName>
                                        </p:attrNameLst>
                                      </p:cBhvr>
                                      <p:tavLst>
                                        <p:tav tm="0">
                                          <p:val>
                                            <p:fltVal val="0"/>
                                          </p:val>
                                        </p:tav>
                                        <p:tav tm="100000">
                                          <p:val>
                                            <p:strVal val="#ppt_w"/>
                                          </p:val>
                                        </p:tav>
                                      </p:tavLst>
                                    </p:anim>
                                    <p:anim calcmode="lin" valueType="num">
                                      <p:cBhvr>
                                        <p:cTn id="13" dur="750" fill="hold"/>
                                        <p:tgtEl>
                                          <p:spTgt spid="41"/>
                                        </p:tgtEl>
                                        <p:attrNameLst>
                                          <p:attrName>ppt_h</p:attrName>
                                        </p:attrNameLst>
                                      </p:cBhvr>
                                      <p:tavLst>
                                        <p:tav tm="0">
                                          <p:val>
                                            <p:fltVal val="0"/>
                                          </p:val>
                                        </p:tav>
                                        <p:tav tm="100000">
                                          <p:val>
                                            <p:strVal val="#ppt_h"/>
                                          </p:val>
                                        </p:tav>
                                      </p:tavLst>
                                    </p:anim>
                                    <p:animEffect transition="in" filter="fade">
                                      <p:cBhvr>
                                        <p:cTn id="14" dur="750"/>
                                        <p:tgtEl>
                                          <p:spTgt spid="41"/>
                                        </p:tgtEl>
                                      </p:cBhvr>
                                    </p:animEffect>
                                  </p:childTnLst>
                                </p:cTn>
                              </p:par>
                              <p:par>
                                <p:cTn id="15" presetID="53" presetClass="entr" presetSubtype="16" fill="hold" grpId="0" nodeType="withEffect">
                                  <p:stCondLst>
                                    <p:cond delay="300"/>
                                  </p:stCondLst>
                                  <p:childTnLst>
                                    <p:set>
                                      <p:cBhvr>
                                        <p:cTn id="16" dur="1" fill="hold">
                                          <p:stCondLst>
                                            <p:cond delay="0"/>
                                          </p:stCondLst>
                                        </p:cTn>
                                        <p:tgtEl>
                                          <p:spTgt spid="42"/>
                                        </p:tgtEl>
                                        <p:attrNameLst>
                                          <p:attrName>style.visibility</p:attrName>
                                        </p:attrNameLst>
                                      </p:cBhvr>
                                      <p:to>
                                        <p:strVal val="visible"/>
                                      </p:to>
                                    </p:set>
                                    <p:anim calcmode="lin" valueType="num">
                                      <p:cBhvr>
                                        <p:cTn id="17" dur="750" fill="hold"/>
                                        <p:tgtEl>
                                          <p:spTgt spid="42"/>
                                        </p:tgtEl>
                                        <p:attrNameLst>
                                          <p:attrName>ppt_w</p:attrName>
                                        </p:attrNameLst>
                                      </p:cBhvr>
                                      <p:tavLst>
                                        <p:tav tm="0">
                                          <p:val>
                                            <p:fltVal val="0"/>
                                          </p:val>
                                        </p:tav>
                                        <p:tav tm="100000">
                                          <p:val>
                                            <p:strVal val="#ppt_w"/>
                                          </p:val>
                                        </p:tav>
                                      </p:tavLst>
                                    </p:anim>
                                    <p:anim calcmode="lin" valueType="num">
                                      <p:cBhvr>
                                        <p:cTn id="18" dur="750" fill="hold"/>
                                        <p:tgtEl>
                                          <p:spTgt spid="42"/>
                                        </p:tgtEl>
                                        <p:attrNameLst>
                                          <p:attrName>ppt_h</p:attrName>
                                        </p:attrNameLst>
                                      </p:cBhvr>
                                      <p:tavLst>
                                        <p:tav tm="0">
                                          <p:val>
                                            <p:fltVal val="0"/>
                                          </p:val>
                                        </p:tav>
                                        <p:tav tm="100000">
                                          <p:val>
                                            <p:strVal val="#ppt_h"/>
                                          </p:val>
                                        </p:tav>
                                      </p:tavLst>
                                    </p:anim>
                                    <p:animEffect transition="in" filter="fade">
                                      <p:cBhvr>
                                        <p:cTn id="19" dur="750"/>
                                        <p:tgtEl>
                                          <p:spTgt spid="42"/>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childTnLst>
                          </p:cTn>
                        </p:par>
                        <p:par>
                          <p:cTn id="25" fill="hold">
                            <p:stCondLst>
                              <p:cond delay="125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par>
                                <p:cTn id="29" presetID="22" presetClass="entr" presetSubtype="8"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1" grpId="0" animBg="1"/>
      <p:bldP spid="42" grpId="0" animBg="1"/>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30"/>
          <p:cNvSpPr txBox="1"/>
          <p:nvPr/>
        </p:nvSpPr>
        <p:spPr>
          <a:xfrm>
            <a:off x="635794" y="2727834"/>
            <a:ext cx="171228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预计参与人群</a:t>
            </a:r>
          </a:p>
        </p:txBody>
      </p:sp>
      <p:sp>
        <p:nvSpPr>
          <p:cNvPr id="31" name="TextBox 30"/>
          <p:cNvSpPr txBox="1"/>
          <p:nvPr/>
        </p:nvSpPr>
        <p:spPr>
          <a:xfrm>
            <a:off x="2263595" y="1207636"/>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用户满意度</a:t>
            </a:r>
          </a:p>
        </p:txBody>
      </p:sp>
      <p:sp>
        <p:nvSpPr>
          <p:cNvPr id="33" name="TextBox 30"/>
          <p:cNvSpPr txBox="1"/>
          <p:nvPr/>
        </p:nvSpPr>
        <p:spPr>
          <a:xfrm>
            <a:off x="5593965" y="1207636"/>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活动期收益</a:t>
            </a:r>
          </a:p>
        </p:txBody>
      </p:sp>
      <p:sp>
        <p:nvSpPr>
          <p:cNvPr id="35" name="TextBox 30"/>
          <p:cNvSpPr txBox="1"/>
          <p:nvPr/>
        </p:nvSpPr>
        <p:spPr>
          <a:xfrm>
            <a:off x="6950114" y="2727834"/>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增强影响力</a:t>
            </a:r>
          </a:p>
        </p:txBody>
      </p:sp>
      <p:sp>
        <p:nvSpPr>
          <p:cNvPr id="22" name="Freeform 12"/>
          <p:cNvSpPr>
            <a:spLocks/>
          </p:cNvSpPr>
          <p:nvPr/>
        </p:nvSpPr>
        <p:spPr bwMode="auto">
          <a:xfrm>
            <a:off x="2717767" y="3104725"/>
            <a:ext cx="1451372" cy="2039428"/>
          </a:xfrm>
          <a:custGeom>
            <a:avLst/>
            <a:gdLst>
              <a:gd name="T0" fmla="*/ 2757 w 2757"/>
              <a:gd name="T1" fmla="*/ 3864 h 3864"/>
              <a:gd name="T2" fmla="*/ 2757 w 2757"/>
              <a:gd name="T3" fmla="*/ 3056 h 3864"/>
              <a:gd name="T4" fmla="*/ 1462 w 2757"/>
              <a:gd name="T5" fmla="*/ 661 h 3864"/>
              <a:gd name="T6" fmla="*/ 722 w 2757"/>
              <a:gd name="T7" fmla="*/ 202 h 3864"/>
              <a:gd name="T8" fmla="*/ 805 w 2757"/>
              <a:gd name="T9" fmla="*/ 67 h 3864"/>
              <a:gd name="T10" fmla="*/ 759 w 2757"/>
              <a:gd name="T11" fmla="*/ 2 h 3864"/>
              <a:gd name="T12" fmla="*/ 51 w 2757"/>
              <a:gd name="T13" fmla="*/ 34 h 3864"/>
              <a:gd name="T14" fmla="*/ 12 w 2757"/>
              <a:gd name="T15" fmla="*/ 97 h 3864"/>
              <a:gd name="T16" fmla="*/ 307 w 2757"/>
              <a:gd name="T17" fmla="*/ 737 h 3864"/>
              <a:gd name="T18" fmla="*/ 384 w 2757"/>
              <a:gd name="T19" fmla="*/ 752 h 3864"/>
              <a:gd name="T20" fmla="*/ 480 w 2757"/>
              <a:gd name="T21" fmla="*/ 595 h 3864"/>
              <a:gd name="T22" fmla="*/ 1161 w 2757"/>
              <a:gd name="T23" fmla="*/ 1018 h 3864"/>
              <a:gd name="T24" fmla="*/ 2295 w 2757"/>
              <a:gd name="T25" fmla="*/ 3002 h 3864"/>
              <a:gd name="T26" fmla="*/ 2295 w 2757"/>
              <a:gd name="T27" fmla="*/ 3864 h 3864"/>
              <a:gd name="T28" fmla="*/ 2757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2757" y="3864"/>
                </a:moveTo>
                <a:lnTo>
                  <a:pt x="2757" y="3056"/>
                </a:lnTo>
                <a:cubicBezTo>
                  <a:pt x="2757" y="2031"/>
                  <a:pt x="2444" y="1270"/>
                  <a:pt x="1462" y="661"/>
                </a:cubicBezTo>
                <a:lnTo>
                  <a:pt x="722" y="202"/>
                </a:lnTo>
                <a:lnTo>
                  <a:pt x="805" y="67"/>
                </a:lnTo>
                <a:cubicBezTo>
                  <a:pt x="825" y="36"/>
                  <a:pt x="802" y="0"/>
                  <a:pt x="759" y="2"/>
                </a:cubicBezTo>
                <a:lnTo>
                  <a:pt x="51" y="34"/>
                </a:lnTo>
                <a:cubicBezTo>
                  <a:pt x="22" y="35"/>
                  <a:pt x="0" y="71"/>
                  <a:pt x="12" y="97"/>
                </a:cubicBezTo>
                <a:lnTo>
                  <a:pt x="307" y="737"/>
                </a:lnTo>
                <a:cubicBezTo>
                  <a:pt x="322" y="770"/>
                  <a:pt x="364" y="785"/>
                  <a:pt x="384" y="752"/>
                </a:cubicBezTo>
                <a:lnTo>
                  <a:pt x="480" y="595"/>
                </a:lnTo>
                <a:lnTo>
                  <a:pt x="1161" y="1018"/>
                </a:lnTo>
                <a:cubicBezTo>
                  <a:pt x="1976" y="1522"/>
                  <a:pt x="2295" y="2037"/>
                  <a:pt x="2295" y="3002"/>
                </a:cubicBezTo>
                <a:lnTo>
                  <a:pt x="2295" y="3864"/>
                </a:lnTo>
                <a:lnTo>
                  <a:pt x="2757" y="3864"/>
                </a:lnTo>
                <a:close/>
              </a:path>
            </a:pathLst>
          </a:custGeom>
          <a:solidFill>
            <a:schemeClr val="accent1"/>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3" name="Freeform 13"/>
          <p:cNvSpPr>
            <a:spLocks/>
          </p:cNvSpPr>
          <p:nvPr/>
        </p:nvSpPr>
        <p:spPr bwMode="auto">
          <a:xfrm>
            <a:off x="3608356" y="2314194"/>
            <a:ext cx="912019" cy="2829960"/>
          </a:xfrm>
          <a:custGeom>
            <a:avLst/>
            <a:gdLst>
              <a:gd name="T0" fmla="*/ 1270 w 1732"/>
              <a:gd name="T1" fmla="*/ 5362 h 5362"/>
              <a:gd name="T2" fmla="*/ 1732 w 1732"/>
              <a:gd name="T3" fmla="*/ 5362 h 5362"/>
              <a:gd name="T4" fmla="*/ 1732 w 1732"/>
              <a:gd name="T5" fmla="*/ 4676 h 5362"/>
              <a:gd name="T6" fmla="*/ 1128 w 1732"/>
              <a:gd name="T7" fmla="*/ 1513 h 5362"/>
              <a:gd name="T8" fmla="*/ 647 w 1732"/>
              <a:gd name="T9" fmla="*/ 526 h 5362"/>
              <a:gd name="T10" fmla="*/ 791 w 1732"/>
              <a:gd name="T11" fmla="*/ 459 h 5362"/>
              <a:gd name="T12" fmla="*/ 789 w 1732"/>
              <a:gd name="T13" fmla="*/ 379 h 5362"/>
              <a:gd name="T14" fmla="*/ 181 w 1732"/>
              <a:gd name="T15" fmla="*/ 14 h 5362"/>
              <a:gd name="T16" fmla="*/ 114 w 1732"/>
              <a:gd name="T17" fmla="*/ 45 h 5362"/>
              <a:gd name="T18" fmla="*/ 5 w 1732"/>
              <a:gd name="T19" fmla="*/ 742 h 5362"/>
              <a:gd name="T20" fmla="*/ 61 w 1732"/>
              <a:gd name="T21" fmla="*/ 797 h 5362"/>
              <a:gd name="T22" fmla="*/ 227 w 1732"/>
              <a:gd name="T23" fmla="*/ 720 h 5362"/>
              <a:gd name="T24" fmla="*/ 734 w 1732"/>
              <a:gd name="T25" fmla="*/ 1758 h 5362"/>
              <a:gd name="T26" fmla="*/ 1270 w 1732"/>
              <a:gd name="T27" fmla="*/ 4472 h 5362"/>
              <a:gd name="T28" fmla="*/ 1270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1270" y="5362"/>
                </a:moveTo>
                <a:lnTo>
                  <a:pt x="1732" y="5362"/>
                </a:lnTo>
                <a:lnTo>
                  <a:pt x="1732" y="4676"/>
                </a:lnTo>
                <a:cubicBezTo>
                  <a:pt x="1732" y="3345"/>
                  <a:pt x="1631" y="2545"/>
                  <a:pt x="1128" y="1513"/>
                </a:cubicBezTo>
                <a:lnTo>
                  <a:pt x="647" y="526"/>
                </a:lnTo>
                <a:lnTo>
                  <a:pt x="791" y="459"/>
                </a:lnTo>
                <a:cubicBezTo>
                  <a:pt x="825" y="443"/>
                  <a:pt x="825" y="401"/>
                  <a:pt x="789" y="379"/>
                </a:cubicBezTo>
                <a:lnTo>
                  <a:pt x="181" y="14"/>
                </a:lnTo>
                <a:cubicBezTo>
                  <a:pt x="156" y="0"/>
                  <a:pt x="118" y="17"/>
                  <a:pt x="114" y="45"/>
                </a:cubicBezTo>
                <a:lnTo>
                  <a:pt x="5" y="742"/>
                </a:lnTo>
                <a:cubicBezTo>
                  <a:pt x="0" y="777"/>
                  <a:pt x="26" y="813"/>
                  <a:pt x="61" y="797"/>
                </a:cubicBezTo>
                <a:lnTo>
                  <a:pt x="227" y="720"/>
                </a:lnTo>
                <a:lnTo>
                  <a:pt x="734" y="1758"/>
                </a:lnTo>
                <a:cubicBezTo>
                  <a:pt x="1167" y="2647"/>
                  <a:pt x="1270" y="3321"/>
                  <a:pt x="1270" y="4472"/>
                </a:cubicBezTo>
                <a:lnTo>
                  <a:pt x="1270" y="5362"/>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4" name="Freeform 14"/>
          <p:cNvSpPr>
            <a:spLocks/>
          </p:cNvSpPr>
          <p:nvPr/>
        </p:nvSpPr>
        <p:spPr bwMode="auto">
          <a:xfrm>
            <a:off x="5007341" y="3104725"/>
            <a:ext cx="1450181" cy="2039428"/>
          </a:xfrm>
          <a:custGeom>
            <a:avLst/>
            <a:gdLst>
              <a:gd name="T0" fmla="*/ 0 w 2757"/>
              <a:gd name="T1" fmla="*/ 3864 h 3864"/>
              <a:gd name="T2" fmla="*/ 0 w 2757"/>
              <a:gd name="T3" fmla="*/ 3056 h 3864"/>
              <a:gd name="T4" fmla="*/ 1295 w 2757"/>
              <a:gd name="T5" fmla="*/ 661 h 3864"/>
              <a:gd name="T6" fmla="*/ 2035 w 2757"/>
              <a:gd name="T7" fmla="*/ 202 h 3864"/>
              <a:gd name="T8" fmla="*/ 1952 w 2757"/>
              <a:gd name="T9" fmla="*/ 67 h 3864"/>
              <a:gd name="T10" fmla="*/ 1998 w 2757"/>
              <a:gd name="T11" fmla="*/ 2 h 3864"/>
              <a:gd name="T12" fmla="*/ 2706 w 2757"/>
              <a:gd name="T13" fmla="*/ 34 h 3864"/>
              <a:gd name="T14" fmla="*/ 2745 w 2757"/>
              <a:gd name="T15" fmla="*/ 97 h 3864"/>
              <a:gd name="T16" fmla="*/ 2450 w 2757"/>
              <a:gd name="T17" fmla="*/ 737 h 3864"/>
              <a:gd name="T18" fmla="*/ 2373 w 2757"/>
              <a:gd name="T19" fmla="*/ 752 h 3864"/>
              <a:gd name="T20" fmla="*/ 2277 w 2757"/>
              <a:gd name="T21" fmla="*/ 595 h 3864"/>
              <a:gd name="T22" fmla="*/ 1596 w 2757"/>
              <a:gd name="T23" fmla="*/ 1018 h 3864"/>
              <a:gd name="T24" fmla="*/ 462 w 2757"/>
              <a:gd name="T25" fmla="*/ 3002 h 3864"/>
              <a:gd name="T26" fmla="*/ 462 w 2757"/>
              <a:gd name="T27" fmla="*/ 3864 h 3864"/>
              <a:gd name="T28" fmla="*/ 0 w 2757"/>
              <a:gd name="T29" fmla="*/ 3864 h 3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57" h="3864">
                <a:moveTo>
                  <a:pt x="0" y="3864"/>
                </a:moveTo>
                <a:lnTo>
                  <a:pt x="0" y="3056"/>
                </a:lnTo>
                <a:cubicBezTo>
                  <a:pt x="0" y="2031"/>
                  <a:pt x="313" y="1270"/>
                  <a:pt x="1295" y="661"/>
                </a:cubicBezTo>
                <a:lnTo>
                  <a:pt x="2035" y="202"/>
                </a:lnTo>
                <a:lnTo>
                  <a:pt x="1952" y="67"/>
                </a:lnTo>
                <a:cubicBezTo>
                  <a:pt x="1933" y="36"/>
                  <a:pt x="1955" y="0"/>
                  <a:pt x="1998" y="2"/>
                </a:cubicBezTo>
                <a:lnTo>
                  <a:pt x="2706" y="34"/>
                </a:lnTo>
                <a:cubicBezTo>
                  <a:pt x="2735" y="35"/>
                  <a:pt x="2757" y="71"/>
                  <a:pt x="2745" y="97"/>
                </a:cubicBezTo>
                <a:lnTo>
                  <a:pt x="2450" y="737"/>
                </a:lnTo>
                <a:cubicBezTo>
                  <a:pt x="2435" y="770"/>
                  <a:pt x="2394" y="785"/>
                  <a:pt x="2373" y="752"/>
                </a:cubicBezTo>
                <a:lnTo>
                  <a:pt x="2277" y="595"/>
                </a:lnTo>
                <a:lnTo>
                  <a:pt x="1596" y="1018"/>
                </a:lnTo>
                <a:cubicBezTo>
                  <a:pt x="781" y="1522"/>
                  <a:pt x="462" y="2037"/>
                  <a:pt x="462" y="3002"/>
                </a:cubicBezTo>
                <a:lnTo>
                  <a:pt x="462" y="3864"/>
                </a:lnTo>
                <a:lnTo>
                  <a:pt x="0" y="3864"/>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36" name="Freeform 15"/>
          <p:cNvSpPr>
            <a:spLocks/>
          </p:cNvSpPr>
          <p:nvPr/>
        </p:nvSpPr>
        <p:spPr bwMode="auto">
          <a:xfrm>
            <a:off x="4656105" y="2314194"/>
            <a:ext cx="910829" cy="2829960"/>
          </a:xfrm>
          <a:custGeom>
            <a:avLst/>
            <a:gdLst>
              <a:gd name="T0" fmla="*/ 462 w 1732"/>
              <a:gd name="T1" fmla="*/ 5362 h 5362"/>
              <a:gd name="T2" fmla="*/ 0 w 1732"/>
              <a:gd name="T3" fmla="*/ 5362 h 5362"/>
              <a:gd name="T4" fmla="*/ 0 w 1732"/>
              <a:gd name="T5" fmla="*/ 4676 h 5362"/>
              <a:gd name="T6" fmla="*/ 604 w 1732"/>
              <a:gd name="T7" fmla="*/ 1513 h 5362"/>
              <a:gd name="T8" fmla="*/ 1086 w 1732"/>
              <a:gd name="T9" fmla="*/ 526 h 5362"/>
              <a:gd name="T10" fmla="*/ 941 w 1732"/>
              <a:gd name="T11" fmla="*/ 459 h 5362"/>
              <a:gd name="T12" fmla="*/ 944 w 1732"/>
              <a:gd name="T13" fmla="*/ 379 h 5362"/>
              <a:gd name="T14" fmla="*/ 1552 w 1732"/>
              <a:gd name="T15" fmla="*/ 14 h 5362"/>
              <a:gd name="T16" fmla="*/ 1618 w 1732"/>
              <a:gd name="T17" fmla="*/ 45 h 5362"/>
              <a:gd name="T18" fmla="*/ 1727 w 1732"/>
              <a:gd name="T19" fmla="*/ 742 h 5362"/>
              <a:gd name="T20" fmla="*/ 1671 w 1732"/>
              <a:gd name="T21" fmla="*/ 797 h 5362"/>
              <a:gd name="T22" fmla="*/ 1505 w 1732"/>
              <a:gd name="T23" fmla="*/ 720 h 5362"/>
              <a:gd name="T24" fmla="*/ 999 w 1732"/>
              <a:gd name="T25" fmla="*/ 1758 h 5362"/>
              <a:gd name="T26" fmla="*/ 462 w 1732"/>
              <a:gd name="T27" fmla="*/ 4472 h 5362"/>
              <a:gd name="T28" fmla="*/ 462 w 1732"/>
              <a:gd name="T29" fmla="*/ 5362 h 5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32" h="5362">
                <a:moveTo>
                  <a:pt x="462" y="5362"/>
                </a:moveTo>
                <a:lnTo>
                  <a:pt x="0" y="5362"/>
                </a:lnTo>
                <a:lnTo>
                  <a:pt x="0" y="4676"/>
                </a:lnTo>
                <a:cubicBezTo>
                  <a:pt x="0" y="3345"/>
                  <a:pt x="101" y="2545"/>
                  <a:pt x="604" y="1513"/>
                </a:cubicBezTo>
                <a:lnTo>
                  <a:pt x="1086" y="526"/>
                </a:lnTo>
                <a:lnTo>
                  <a:pt x="941" y="459"/>
                </a:lnTo>
                <a:cubicBezTo>
                  <a:pt x="908" y="443"/>
                  <a:pt x="907" y="401"/>
                  <a:pt x="944" y="379"/>
                </a:cubicBezTo>
                <a:lnTo>
                  <a:pt x="1552" y="14"/>
                </a:lnTo>
                <a:cubicBezTo>
                  <a:pt x="1576" y="0"/>
                  <a:pt x="1614" y="17"/>
                  <a:pt x="1618" y="45"/>
                </a:cubicBezTo>
                <a:lnTo>
                  <a:pt x="1727" y="742"/>
                </a:lnTo>
                <a:cubicBezTo>
                  <a:pt x="1732" y="777"/>
                  <a:pt x="1706" y="813"/>
                  <a:pt x="1671" y="797"/>
                </a:cubicBezTo>
                <a:lnTo>
                  <a:pt x="1505" y="720"/>
                </a:lnTo>
                <a:lnTo>
                  <a:pt x="999" y="1758"/>
                </a:lnTo>
                <a:cubicBezTo>
                  <a:pt x="565" y="2647"/>
                  <a:pt x="462" y="3321"/>
                  <a:pt x="462" y="4472"/>
                </a:cubicBezTo>
                <a:lnTo>
                  <a:pt x="462" y="5362"/>
                </a:lnTo>
                <a:close/>
              </a:path>
            </a:pathLst>
          </a:custGeom>
          <a:solidFill>
            <a:schemeClr val="accent3"/>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43" name="TextBox 29"/>
          <p:cNvSpPr txBox="1"/>
          <p:nvPr/>
        </p:nvSpPr>
        <p:spPr>
          <a:xfrm>
            <a:off x="518109" y="3147022"/>
            <a:ext cx="1947658"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44" name="TextBox 29"/>
          <p:cNvSpPr txBox="1"/>
          <p:nvPr/>
        </p:nvSpPr>
        <p:spPr>
          <a:xfrm>
            <a:off x="6674849" y="3147022"/>
            <a:ext cx="1947658"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45" name="TextBox 29"/>
          <p:cNvSpPr txBox="1"/>
          <p:nvPr/>
        </p:nvSpPr>
        <p:spPr>
          <a:xfrm>
            <a:off x="1755180" y="1626825"/>
            <a:ext cx="2413961"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46" name="TextBox 29"/>
          <p:cNvSpPr txBox="1"/>
          <p:nvPr/>
        </p:nvSpPr>
        <p:spPr>
          <a:xfrm>
            <a:off x="5085549" y="1626825"/>
            <a:ext cx="2413961" cy="384721"/>
          </a:xfrm>
          <a:prstGeom prst="rect">
            <a:avLst/>
          </a:prstGeom>
          <a:noFill/>
        </p:spPr>
        <p:txBody>
          <a:bodyPr wrap="square" lIns="0" tIns="0" rIns="0" bIns="0" rtlCol="0">
            <a:spAutoFit/>
          </a:bodyPr>
          <a:lstStyle/>
          <a:p>
            <a:pPr algn="just">
              <a:lnSpc>
                <a:spcPts val="1500"/>
              </a:lnSpc>
            </a:pPr>
            <a:r>
              <a:rPr lang="zh-CN" altLang="en-US" sz="853" dirty="0">
                <a:solidFill>
                  <a:schemeClr val="bg1">
                    <a:lumMod val="50000"/>
                  </a:schemeClr>
                </a:solidFill>
                <a:latin typeface="微软雅黑" pitchFamily="34" charset="-122"/>
                <a:ea typeface="微软雅黑" pitchFamily="34" charset="-122"/>
              </a:rPr>
              <a:t>点击输入简要文字内容，概括精炼言简意赅的说明分项内容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414772611"/>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arn(inVertical)">
                                      <p:cBhvr>
                                        <p:cTn id="7" dur="500"/>
                                        <p:tgtEl>
                                          <p:spTgt spid="29"/>
                                        </p:tgtEl>
                                      </p:cBhvr>
                                    </p:animEffect>
                                  </p:childTnLst>
                                </p:cTn>
                              </p:par>
                              <p:par>
                                <p:cTn id="8" presetID="16" presetClass="entr" presetSubtype="21" fill="hold" grpId="0" nodeType="withEffect">
                                  <p:stCondLst>
                                    <p:cond delay="30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900"/>
                                  </p:stCondLst>
                                  <p:childTnLst>
                                    <p:set>
                                      <p:cBhvr>
                                        <p:cTn id="12" dur="1" fill="hold">
                                          <p:stCondLst>
                                            <p:cond delay="0"/>
                                          </p:stCondLst>
                                        </p:cTn>
                                        <p:tgtEl>
                                          <p:spTgt spid="33"/>
                                        </p:tgtEl>
                                        <p:attrNameLst>
                                          <p:attrName>style.visibility</p:attrName>
                                        </p:attrNameLst>
                                      </p:cBhvr>
                                      <p:to>
                                        <p:strVal val="visible"/>
                                      </p:to>
                                    </p:set>
                                    <p:animEffect transition="in" filter="barn(inVertical)">
                                      <p:cBhvr>
                                        <p:cTn id="13" dur="500"/>
                                        <p:tgtEl>
                                          <p:spTgt spid="33"/>
                                        </p:tgtEl>
                                      </p:cBhvr>
                                    </p:animEffect>
                                  </p:childTnLst>
                                </p:cTn>
                              </p:par>
                              <p:par>
                                <p:cTn id="14" presetID="16" presetClass="entr" presetSubtype="21" fill="hold" grpId="0" nodeType="withEffect">
                                  <p:stCondLst>
                                    <p:cond delay="1200"/>
                                  </p:stCondLst>
                                  <p:childTnLst>
                                    <p:set>
                                      <p:cBhvr>
                                        <p:cTn id="15" dur="1" fill="hold">
                                          <p:stCondLst>
                                            <p:cond delay="0"/>
                                          </p:stCondLst>
                                        </p:cTn>
                                        <p:tgtEl>
                                          <p:spTgt spid="35"/>
                                        </p:tgtEl>
                                        <p:attrNameLst>
                                          <p:attrName>style.visibility</p:attrName>
                                        </p:attrNameLst>
                                      </p:cBhvr>
                                      <p:to>
                                        <p:strVal val="visible"/>
                                      </p:to>
                                    </p:set>
                                    <p:animEffect transition="in" filter="barn(inVertical)">
                                      <p:cBhvr>
                                        <p:cTn id="16" dur="500"/>
                                        <p:tgtEl>
                                          <p:spTgt spid="3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left)">
                                      <p:cBhvr>
                                        <p:cTn id="22" dur="500"/>
                                        <p:tgtEl>
                                          <p:spTgt spid="4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left)">
                                      <p:cBhvr>
                                        <p:cTn id="25" dur="500"/>
                                        <p:tgtEl>
                                          <p:spTgt spid="4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left)">
                                      <p:cBhvr>
                                        <p:cTn id="2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33" grpId="0"/>
      <p:bldP spid="35"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272EC800-D984-40D4-8373-EF76897D23B9}"/>
              </a:ext>
            </a:extLst>
          </p:cNvPr>
          <p:cNvPicPr>
            <a:picLocks noChangeAspect="1"/>
          </p:cNvPicPr>
          <p:nvPr/>
        </p:nvPicPr>
        <p:blipFill>
          <a:blip r:embed="rId3"/>
          <a:stretch>
            <a:fillRect/>
          </a:stretch>
        </p:blipFill>
        <p:spPr>
          <a:xfrm>
            <a:off x="319" y="3621"/>
            <a:ext cx="9142857" cy="5142857"/>
          </a:xfrm>
          <a:prstGeom prst="rect">
            <a:avLst/>
          </a:prstGeom>
        </p:spPr>
      </p:pic>
      <p:sp>
        <p:nvSpPr>
          <p:cNvPr id="10" name="矩形 9">
            <a:extLst>
              <a:ext uri="{FF2B5EF4-FFF2-40B4-BE49-F238E27FC236}">
                <a16:creationId xmlns:a16="http://schemas.microsoft.com/office/drawing/2014/main" xmlns="" id="{341A1BBA-62EF-4F3F-8256-3513C8811025}"/>
              </a:ext>
            </a:extLst>
          </p:cNvPr>
          <p:cNvSpPr/>
          <p:nvPr/>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7"/>
          <p:cNvSpPr txBox="1"/>
          <p:nvPr/>
        </p:nvSpPr>
        <p:spPr>
          <a:xfrm>
            <a:off x="3167844" y="1924472"/>
            <a:ext cx="3842782" cy="584775"/>
          </a:xfrm>
          <a:prstGeom prst="rect">
            <a:avLst/>
          </a:prstGeom>
          <a:noFill/>
        </p:spPr>
        <p:txBody>
          <a:bodyPr wrap="square" rtlCol="0">
            <a:spAutoFit/>
          </a:bodyPr>
          <a:lstStyle/>
          <a:p>
            <a:pPr lvl="0"/>
            <a:r>
              <a:rPr lang="zh-CN" altLang="zh-CN" sz="3200" dirty="0">
                <a:solidFill>
                  <a:schemeClr val="accent1"/>
                </a:solidFill>
                <a:latin typeface="微软雅黑" pitchFamily="34" charset="-122"/>
                <a:ea typeface="微软雅黑" pitchFamily="34" charset="-122"/>
              </a:rPr>
              <a:t>工作完成情况</a:t>
            </a:r>
          </a:p>
        </p:txBody>
      </p:sp>
      <p:sp>
        <p:nvSpPr>
          <p:cNvPr id="5" name="任意多边形 4"/>
          <p:cNvSpPr/>
          <p:nvPr/>
        </p:nvSpPr>
        <p:spPr>
          <a:xfrm>
            <a:off x="1679345" y="1608799"/>
            <a:ext cx="1332856" cy="1509499"/>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6" name="文本框 10"/>
          <p:cNvSpPr txBox="1"/>
          <p:nvPr/>
        </p:nvSpPr>
        <p:spPr>
          <a:xfrm>
            <a:off x="3227517" y="2497867"/>
            <a:ext cx="2520280" cy="215352"/>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1799692" y="1432524"/>
            <a:ext cx="1548172" cy="1862048"/>
          </a:xfrm>
          <a:prstGeom prst="rect">
            <a:avLst/>
          </a:prstGeom>
          <a:noFill/>
        </p:spPr>
        <p:txBody>
          <a:bodyPr wrap="square" rtlCol="0">
            <a:spAutoFit/>
          </a:bodyPr>
          <a:lstStyle/>
          <a:p>
            <a:r>
              <a:rPr lang="en-US" altLang="zh-CN" sz="11500" dirty="0">
                <a:solidFill>
                  <a:schemeClr val="accent1"/>
                </a:solidFill>
                <a:latin typeface="IrisUPC" pitchFamily="34" charset="-34"/>
                <a:cs typeface="IrisUPC" pitchFamily="34" charset="-34"/>
              </a:rPr>
              <a:t>02</a:t>
            </a:r>
            <a:endParaRPr lang="zh-CN" altLang="en-US" sz="11500" dirty="0">
              <a:solidFill>
                <a:schemeClr val="accent1"/>
              </a:solidFill>
              <a:latin typeface="IrisUPC" pitchFamily="34" charset="-34"/>
              <a:cs typeface="IrisUPC" pitchFamily="34" charset="-34"/>
            </a:endParaRPr>
          </a:p>
        </p:txBody>
      </p:sp>
      <p:sp>
        <p:nvSpPr>
          <p:cNvPr id="8" name="矩形 18"/>
          <p:cNvSpPr>
            <a:spLocks noChangeArrowheads="1"/>
          </p:cNvSpPr>
          <p:nvPr/>
        </p:nvSpPr>
        <p:spPr bwMode="auto">
          <a:xfrm>
            <a:off x="3263521" y="2785899"/>
            <a:ext cx="3396711" cy="332399"/>
          </a:xfrm>
          <a:prstGeom prst="rect">
            <a:avLst/>
          </a:prstGeom>
          <a:noFill/>
          <a:ln w="9525">
            <a:noFill/>
            <a:miter lim="800000"/>
            <a:headEnd/>
            <a:tailEnd/>
          </a:ln>
        </p:spPr>
        <p:txBody>
          <a:bodyPr wrap="square" lIns="0" tIns="0" rIns="0" bIns="0">
            <a:spAutoFit/>
          </a:bodyPr>
          <a:lstStyle/>
          <a:p>
            <a:pPr defTabSz="912019">
              <a:lnSpc>
                <a:spcPct val="120000"/>
              </a:lnSpc>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21818098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12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700"/>
                            </p:stCondLst>
                            <p:childTnLst>
                              <p:par>
                                <p:cTn id="15" presetID="52" presetClass="entr" presetSubtype="0" fill="hold" grpId="0" nodeType="afterEffect">
                                  <p:stCondLst>
                                    <p:cond delay="0"/>
                                  </p:stCondLst>
                                  <p:iterate type="lt">
                                    <p:tmPct val="26000"/>
                                  </p:iterate>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grpId="0" nodeType="withEffect">
                                  <p:stCondLst>
                                    <p:cond delay="0"/>
                                  </p:stCondLst>
                                  <p:iterate type="lt">
                                    <p:tmPct val="5417"/>
                                  </p:iterate>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4427984" y="1823298"/>
            <a:ext cx="3435358" cy="2345066"/>
          </a:xfrm>
          <a:prstGeom prst="ellipse">
            <a:avLst/>
          </a:prstGeom>
          <a:blipFill>
            <a:blip r:embed="rId4"/>
            <a:stretch>
              <a:fillRect/>
            </a:stretch>
          </a:blipFill>
          <a:ln w="76200">
            <a:solidFill>
              <a:schemeClr val="bg1"/>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p:spPr>
      </p:pic>
      <p:grpSp>
        <p:nvGrpSpPr>
          <p:cNvPr id="32" name="组合 31"/>
          <p:cNvGrpSpPr/>
          <p:nvPr/>
        </p:nvGrpSpPr>
        <p:grpSpPr>
          <a:xfrm>
            <a:off x="1223628" y="2095048"/>
            <a:ext cx="3093899" cy="744536"/>
            <a:chOff x="2576971" y="1758250"/>
            <a:chExt cx="4125198" cy="992715"/>
          </a:xfrm>
        </p:grpSpPr>
        <p:sp>
          <p:nvSpPr>
            <p:cNvPr id="33" name="矩形 32"/>
            <p:cNvSpPr/>
            <p:nvPr/>
          </p:nvSpPr>
          <p:spPr>
            <a:xfrm>
              <a:off x="2576971" y="2258522"/>
              <a:ext cx="4125198" cy="492443"/>
            </a:xfrm>
            <a:prstGeom prst="rect">
              <a:avLst/>
            </a:prstGeom>
          </p:spPr>
          <p:txBody>
            <a:bodyPr wrap="square">
              <a:spAutoFit/>
            </a:bodyPr>
            <a:lstStyle/>
            <a:p>
              <a:r>
                <a:rPr lang="en-US" altLang="zh-CN" sz="900" dirty="0">
                  <a:solidFill>
                    <a:schemeClr val="tx1">
                      <a:lumMod val="50000"/>
                      <a:lumOff val="50000"/>
                    </a:schemeClr>
                  </a:solidFill>
                </a:rPr>
                <a:t>Click here to modify the text , you may post text here . Click here to modify the text . Click here to modify the text</a:t>
              </a:r>
              <a:endParaRPr lang="zh-CN" altLang="en-US" sz="900" dirty="0">
                <a:solidFill>
                  <a:schemeClr val="tx1">
                    <a:lumMod val="50000"/>
                    <a:lumOff val="50000"/>
                  </a:schemeClr>
                </a:solidFill>
              </a:endParaRPr>
            </a:p>
          </p:txBody>
        </p:sp>
        <p:sp>
          <p:nvSpPr>
            <p:cNvPr id="34" name="文本框 235"/>
            <p:cNvSpPr txBox="1">
              <a:spLocks noChangeArrowheads="1"/>
            </p:cNvSpPr>
            <p:nvPr/>
          </p:nvSpPr>
          <p:spPr bwMode="auto">
            <a:xfrm>
              <a:off x="2878548" y="1758250"/>
              <a:ext cx="151152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50" dirty="0">
                  <a:solidFill>
                    <a:schemeClr val="tx1">
                      <a:lumMod val="50000"/>
                      <a:lumOff val="50000"/>
                    </a:schemeClr>
                  </a:solidFill>
                  <a:latin typeface="+mn-lt"/>
                  <a:ea typeface="微软雅黑" panose="020B0503020204020204" pitchFamily="34" charset="-122"/>
                </a:rPr>
                <a:t>ADD YOUR TITLE</a:t>
              </a:r>
              <a:endParaRPr lang="zh-CN" altLang="en-US" sz="1050" dirty="0">
                <a:solidFill>
                  <a:schemeClr val="tx1">
                    <a:lumMod val="50000"/>
                    <a:lumOff val="50000"/>
                  </a:schemeClr>
                </a:solidFill>
                <a:latin typeface="+mn-lt"/>
                <a:ea typeface="微软雅黑" panose="020B0503020204020204" pitchFamily="34" charset="-122"/>
              </a:endParaRPr>
            </a:p>
          </p:txBody>
        </p:sp>
        <p:cxnSp>
          <p:nvCxnSpPr>
            <p:cNvPr id="35" name="直接连接符 34"/>
            <p:cNvCxnSpPr/>
            <p:nvPr/>
          </p:nvCxnSpPr>
          <p:spPr>
            <a:xfrm>
              <a:off x="2576971" y="2158360"/>
              <a:ext cx="22920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1223628" y="3343819"/>
            <a:ext cx="3093899" cy="744536"/>
            <a:chOff x="2576971" y="3891749"/>
            <a:chExt cx="4125198" cy="992715"/>
          </a:xfrm>
        </p:grpSpPr>
        <p:sp>
          <p:nvSpPr>
            <p:cNvPr id="37" name="矩形 36"/>
            <p:cNvSpPr/>
            <p:nvPr/>
          </p:nvSpPr>
          <p:spPr>
            <a:xfrm>
              <a:off x="2576971" y="4392021"/>
              <a:ext cx="4125198" cy="492443"/>
            </a:xfrm>
            <a:prstGeom prst="rect">
              <a:avLst/>
            </a:prstGeom>
          </p:spPr>
          <p:txBody>
            <a:bodyPr wrap="square">
              <a:spAutoFit/>
            </a:bodyPr>
            <a:lstStyle/>
            <a:p>
              <a:r>
                <a:rPr lang="en-US" altLang="zh-CN" sz="900" dirty="0">
                  <a:solidFill>
                    <a:schemeClr val="tx1">
                      <a:lumMod val="50000"/>
                      <a:lumOff val="50000"/>
                    </a:schemeClr>
                  </a:solidFill>
                </a:rPr>
                <a:t>Click here to modify the text , you may post text here . Click here to modify the text . Click here to modify the text</a:t>
              </a:r>
              <a:endParaRPr lang="zh-CN" altLang="en-US" sz="900" dirty="0">
                <a:solidFill>
                  <a:schemeClr val="tx1">
                    <a:lumMod val="50000"/>
                    <a:lumOff val="50000"/>
                  </a:schemeClr>
                </a:solidFill>
              </a:endParaRPr>
            </a:p>
          </p:txBody>
        </p:sp>
        <p:sp>
          <p:nvSpPr>
            <p:cNvPr id="38" name="文本框 235"/>
            <p:cNvSpPr txBox="1">
              <a:spLocks noChangeArrowheads="1"/>
            </p:cNvSpPr>
            <p:nvPr/>
          </p:nvSpPr>
          <p:spPr bwMode="auto">
            <a:xfrm>
              <a:off x="2878548" y="3891749"/>
              <a:ext cx="1511525" cy="34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en-US" altLang="zh-CN" sz="1050" dirty="0">
                  <a:solidFill>
                    <a:schemeClr val="tx1">
                      <a:lumMod val="50000"/>
                      <a:lumOff val="50000"/>
                    </a:schemeClr>
                  </a:solidFill>
                  <a:latin typeface="+mn-lt"/>
                  <a:ea typeface="微软雅黑" panose="020B0503020204020204" pitchFamily="34" charset="-122"/>
                </a:rPr>
                <a:t>ADD YOUR TITLE</a:t>
              </a:r>
              <a:endParaRPr lang="zh-CN" altLang="en-US" sz="1050" dirty="0">
                <a:solidFill>
                  <a:schemeClr val="tx1">
                    <a:lumMod val="50000"/>
                    <a:lumOff val="50000"/>
                  </a:schemeClr>
                </a:solidFill>
                <a:latin typeface="+mn-lt"/>
                <a:ea typeface="微软雅黑" panose="020B0503020204020204" pitchFamily="34" charset="-122"/>
              </a:endParaRPr>
            </a:p>
          </p:txBody>
        </p:sp>
        <p:cxnSp>
          <p:nvCxnSpPr>
            <p:cNvPr id="39" name="直接连接符 38"/>
            <p:cNvCxnSpPr/>
            <p:nvPr/>
          </p:nvCxnSpPr>
          <p:spPr>
            <a:xfrm>
              <a:off x="2576971" y="4291859"/>
              <a:ext cx="2292021"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204705081"/>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800"/>
                                        <p:tgtEl>
                                          <p:spTgt spid="31"/>
                                        </p:tgtEl>
                                      </p:cBhvr>
                                    </p:animEffect>
                                    <p:anim calcmode="lin" valueType="num">
                                      <p:cBhvr>
                                        <p:cTn id="8" dur="800" fill="hold"/>
                                        <p:tgtEl>
                                          <p:spTgt spid="31"/>
                                        </p:tgtEl>
                                        <p:attrNameLst>
                                          <p:attrName>ppt_x</p:attrName>
                                        </p:attrNameLst>
                                      </p:cBhvr>
                                      <p:tavLst>
                                        <p:tav tm="0">
                                          <p:val>
                                            <p:strVal val="#ppt_x"/>
                                          </p:val>
                                        </p:tav>
                                        <p:tav tm="100000">
                                          <p:val>
                                            <p:strVal val="#ppt_x"/>
                                          </p:val>
                                        </p:tav>
                                      </p:tavLst>
                                    </p:anim>
                                    <p:anim calcmode="lin" valueType="num">
                                      <p:cBhvr>
                                        <p:cTn id="9" dur="800" fill="hold"/>
                                        <p:tgtEl>
                                          <p:spTgt spid="31"/>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42" presetClass="entr" presetSubtype="0" fill="hold"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800"/>
                                        <p:tgtEl>
                                          <p:spTgt spid="32"/>
                                        </p:tgtEl>
                                      </p:cBhvr>
                                    </p:animEffect>
                                    <p:anim calcmode="lin" valueType="num">
                                      <p:cBhvr>
                                        <p:cTn id="14" dur="800" fill="hold"/>
                                        <p:tgtEl>
                                          <p:spTgt spid="32"/>
                                        </p:tgtEl>
                                        <p:attrNameLst>
                                          <p:attrName>ppt_x</p:attrName>
                                        </p:attrNameLst>
                                      </p:cBhvr>
                                      <p:tavLst>
                                        <p:tav tm="0">
                                          <p:val>
                                            <p:strVal val="#ppt_x"/>
                                          </p:val>
                                        </p:tav>
                                        <p:tav tm="100000">
                                          <p:val>
                                            <p:strVal val="#ppt_x"/>
                                          </p:val>
                                        </p:tav>
                                      </p:tavLst>
                                    </p:anim>
                                    <p:anim calcmode="lin" valueType="num">
                                      <p:cBhvr>
                                        <p:cTn id="15" dur="800" fill="hold"/>
                                        <p:tgtEl>
                                          <p:spTgt spid="32"/>
                                        </p:tgtEl>
                                        <p:attrNameLst>
                                          <p:attrName>ppt_y</p:attrName>
                                        </p:attrNameLst>
                                      </p:cBhvr>
                                      <p:tavLst>
                                        <p:tav tm="0">
                                          <p:val>
                                            <p:strVal val="#ppt_y+.1"/>
                                          </p:val>
                                        </p:tav>
                                        <p:tav tm="100000">
                                          <p:val>
                                            <p:strVal val="#ppt_y"/>
                                          </p:val>
                                        </p:tav>
                                      </p:tavLst>
                                    </p:anim>
                                  </p:childTnLst>
                                </p:cTn>
                              </p:par>
                            </p:childTnLst>
                          </p:cTn>
                        </p:par>
                        <p:par>
                          <p:cTn id="16" fill="hold">
                            <p:stCondLst>
                              <p:cond delay="1600"/>
                            </p:stCondLst>
                            <p:childTnLst>
                              <p:par>
                                <p:cTn id="17" presetID="42"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800"/>
                                        <p:tgtEl>
                                          <p:spTgt spid="36"/>
                                        </p:tgtEl>
                                      </p:cBhvr>
                                    </p:animEffect>
                                    <p:anim calcmode="lin" valueType="num">
                                      <p:cBhvr>
                                        <p:cTn id="20" dur="800" fill="hold"/>
                                        <p:tgtEl>
                                          <p:spTgt spid="36"/>
                                        </p:tgtEl>
                                        <p:attrNameLst>
                                          <p:attrName>ppt_x</p:attrName>
                                        </p:attrNameLst>
                                      </p:cBhvr>
                                      <p:tavLst>
                                        <p:tav tm="0">
                                          <p:val>
                                            <p:strVal val="#ppt_x"/>
                                          </p:val>
                                        </p:tav>
                                        <p:tav tm="100000">
                                          <p:val>
                                            <p:strVal val="#ppt_x"/>
                                          </p:val>
                                        </p:tav>
                                      </p:tavLst>
                                    </p:anim>
                                    <p:anim calcmode="lin" valueType="num">
                                      <p:cBhvr>
                                        <p:cTn id="21" dur="8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8"/>
          <p:cNvSpPr>
            <a:spLocks/>
          </p:cNvSpPr>
          <p:nvPr/>
        </p:nvSpPr>
        <p:spPr bwMode="auto">
          <a:xfrm>
            <a:off x="2572325" y="1340388"/>
            <a:ext cx="1617611" cy="5515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dirty="0">
                <a:solidFill>
                  <a:srgbClr val="53585F"/>
                </a:solidFill>
              </a:rPr>
              <a:t>此部分内容作为文字排版占位显示（建议使用主题字体）</a:t>
            </a:r>
          </a:p>
        </p:txBody>
      </p:sp>
      <p:grpSp>
        <p:nvGrpSpPr>
          <p:cNvPr id="22" name="组合 21"/>
          <p:cNvGrpSpPr/>
          <p:nvPr/>
        </p:nvGrpSpPr>
        <p:grpSpPr>
          <a:xfrm>
            <a:off x="4353238" y="1225153"/>
            <a:ext cx="1068548" cy="1068546"/>
            <a:chOff x="4353170" y="1223943"/>
            <a:chExt cx="1068877" cy="1068876"/>
          </a:xfrm>
        </p:grpSpPr>
        <p:sp>
          <p:nvSpPr>
            <p:cNvPr id="4" name="Freeform: Shape 2"/>
            <p:cNvSpPr>
              <a:spLocks/>
            </p:cNvSpPr>
            <p:nvPr/>
          </p:nvSpPr>
          <p:spPr bwMode="auto">
            <a:xfrm>
              <a:off x="4353170" y="1223943"/>
              <a:ext cx="1068877"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1"/>
            </a:solidFill>
            <a:ln w="19050">
              <a:solidFill>
                <a:schemeClr val="bg1"/>
              </a:solidFill>
            </a:ln>
            <a:effectLst/>
            <a:extLst/>
          </p:spPr>
          <p:txBody>
            <a:bodyPr anchor="ctr"/>
            <a:lstStyle/>
            <a:p>
              <a:pPr algn="ctr"/>
              <a:endParaRPr sz="1799"/>
            </a:p>
          </p:txBody>
        </p:sp>
        <p:sp>
          <p:nvSpPr>
            <p:cNvPr id="11" name="Freeform: Shape 9"/>
            <p:cNvSpPr>
              <a:spLocks/>
            </p:cNvSpPr>
            <p:nvPr/>
          </p:nvSpPr>
          <p:spPr bwMode="auto">
            <a:xfrm>
              <a:off x="4926443" y="1790435"/>
              <a:ext cx="186776"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01</a:t>
              </a:r>
            </a:p>
          </p:txBody>
        </p:sp>
      </p:grpSp>
      <p:sp>
        <p:nvSpPr>
          <p:cNvPr id="12" name="Freeform: Shape 10"/>
          <p:cNvSpPr>
            <a:spLocks/>
          </p:cNvSpPr>
          <p:nvPr/>
        </p:nvSpPr>
        <p:spPr bwMode="auto">
          <a:xfrm>
            <a:off x="1684950" y="2150118"/>
            <a:ext cx="1617611" cy="5515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a:solidFill>
                  <a:srgbClr val="53585F"/>
                </a:solidFill>
              </a:rPr>
              <a:t>此部分内容作为文字排版占位显示（建议使用主题字体）</a:t>
            </a:r>
          </a:p>
        </p:txBody>
      </p:sp>
      <p:sp>
        <p:nvSpPr>
          <p:cNvPr id="13" name="Freeform: Shape 11"/>
          <p:cNvSpPr>
            <a:spLocks/>
          </p:cNvSpPr>
          <p:nvPr/>
        </p:nvSpPr>
        <p:spPr bwMode="auto">
          <a:xfrm>
            <a:off x="954715" y="2959230"/>
            <a:ext cx="1617611" cy="5515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fontScale="92500"/>
          </a:bodyPr>
          <a:lstStyle/>
          <a:p>
            <a:pPr algn="r">
              <a:lnSpc>
                <a:spcPct val="120000"/>
              </a:lnSpc>
            </a:pPr>
            <a:r>
              <a:rPr lang="zh-CN" altLang="en-US" sz="1100">
                <a:solidFill>
                  <a:srgbClr val="53585F"/>
                </a:solidFill>
              </a:rPr>
              <a:t>此部分内容作为文字排版占位显示（建议使用主题字体）</a:t>
            </a:r>
          </a:p>
        </p:txBody>
      </p:sp>
      <p:sp>
        <p:nvSpPr>
          <p:cNvPr id="14" name="Freeform: Shape 12"/>
          <p:cNvSpPr>
            <a:spLocks/>
          </p:cNvSpPr>
          <p:nvPr/>
        </p:nvSpPr>
        <p:spPr bwMode="auto">
          <a:xfrm>
            <a:off x="6471845" y="1421116"/>
            <a:ext cx="1717440" cy="571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a:lnSpc>
                <a:spcPct val="120000"/>
              </a:lnSpc>
            </a:pPr>
            <a:r>
              <a:rPr lang="zh-CN" altLang="en-US" sz="1100" dirty="0">
                <a:solidFill>
                  <a:srgbClr val="53585F"/>
                </a:solidFill>
              </a:rPr>
              <a:t>此部分内容作为文字排版占位显示（建议使用主题字体）</a:t>
            </a:r>
          </a:p>
        </p:txBody>
      </p:sp>
      <p:sp>
        <p:nvSpPr>
          <p:cNvPr id="15" name="Freeform: Shape 13"/>
          <p:cNvSpPr>
            <a:spLocks/>
          </p:cNvSpPr>
          <p:nvPr/>
        </p:nvSpPr>
        <p:spPr bwMode="auto">
          <a:xfrm>
            <a:off x="5798919" y="2276446"/>
            <a:ext cx="1717440" cy="5712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a:lnSpc>
                <a:spcPct val="120000"/>
              </a:lnSpc>
            </a:pPr>
            <a:r>
              <a:rPr lang="zh-CN" altLang="en-US" sz="1100">
                <a:solidFill>
                  <a:srgbClr val="53585F"/>
                </a:solidFill>
              </a:rPr>
              <a:t>此部分内容作为文字排版占位显示（建议使用主题字体）</a:t>
            </a:r>
          </a:p>
        </p:txBody>
      </p:sp>
      <p:sp>
        <p:nvSpPr>
          <p:cNvPr id="16" name="Freeform: Shape 14"/>
          <p:cNvSpPr>
            <a:spLocks/>
          </p:cNvSpPr>
          <p:nvPr/>
        </p:nvSpPr>
        <p:spPr bwMode="auto">
          <a:xfrm>
            <a:off x="5020003" y="3097882"/>
            <a:ext cx="1716824" cy="5712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lstStyle/>
          <a:p>
            <a:pPr>
              <a:lnSpc>
                <a:spcPct val="120000"/>
              </a:lnSpc>
            </a:pPr>
            <a:r>
              <a:rPr lang="zh-CN" altLang="en-US" sz="1100">
                <a:solidFill>
                  <a:srgbClr val="53585F"/>
                </a:solidFill>
              </a:rPr>
              <a:t>此部分内容作为文字排版占位显示（建议使用主题字体）</a:t>
            </a:r>
          </a:p>
        </p:txBody>
      </p:sp>
      <p:grpSp>
        <p:nvGrpSpPr>
          <p:cNvPr id="25" name="组合 24"/>
          <p:cNvGrpSpPr/>
          <p:nvPr/>
        </p:nvGrpSpPr>
        <p:grpSpPr>
          <a:xfrm>
            <a:off x="4353238" y="2037965"/>
            <a:ext cx="1068548" cy="1069163"/>
            <a:chOff x="4353170" y="2037004"/>
            <a:chExt cx="1068877" cy="1069493"/>
          </a:xfrm>
        </p:grpSpPr>
        <p:sp>
          <p:nvSpPr>
            <p:cNvPr id="6" name="Freeform: Shape 4"/>
            <p:cNvSpPr>
              <a:spLocks/>
            </p:cNvSpPr>
            <p:nvPr/>
          </p:nvSpPr>
          <p:spPr bwMode="auto">
            <a:xfrm>
              <a:off x="4353170" y="2037004"/>
              <a:ext cx="1068877"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4"/>
            </a:solidFill>
            <a:ln w="19050">
              <a:solidFill>
                <a:schemeClr val="bg1"/>
              </a:solidFill>
            </a:ln>
            <a:effectLst/>
            <a:extLst/>
          </p:spPr>
          <p:txBody>
            <a:bodyPr anchor="ctr"/>
            <a:lstStyle/>
            <a:p>
              <a:pPr algn="ctr"/>
              <a:endParaRPr sz="1799"/>
            </a:p>
          </p:txBody>
        </p:sp>
        <p:sp>
          <p:nvSpPr>
            <p:cNvPr id="17" name="Freeform: Shape 15"/>
            <p:cNvSpPr>
              <a:spLocks/>
            </p:cNvSpPr>
            <p:nvPr/>
          </p:nvSpPr>
          <p:spPr bwMode="auto">
            <a:xfrm>
              <a:off x="4926443" y="2572058"/>
              <a:ext cx="186776"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04</a:t>
              </a:r>
            </a:p>
          </p:txBody>
        </p:sp>
      </p:grpSp>
      <p:grpSp>
        <p:nvGrpSpPr>
          <p:cNvPr id="24" name="组合 23"/>
          <p:cNvGrpSpPr/>
          <p:nvPr/>
        </p:nvGrpSpPr>
        <p:grpSpPr>
          <a:xfrm>
            <a:off x="3543509" y="2037965"/>
            <a:ext cx="1069163" cy="1069163"/>
            <a:chOff x="3543190" y="2037004"/>
            <a:chExt cx="1069493" cy="1069493"/>
          </a:xfrm>
        </p:grpSpPr>
        <p:sp>
          <p:nvSpPr>
            <p:cNvPr id="7" name="Freeform: Shape 5"/>
            <p:cNvSpPr>
              <a:spLocks/>
            </p:cNvSpPr>
            <p:nvPr/>
          </p:nvSpPr>
          <p:spPr bwMode="auto">
            <a:xfrm>
              <a:off x="3543190" y="2037004"/>
              <a:ext cx="1069493" cy="10694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3"/>
            </a:solidFill>
            <a:ln w="19050">
              <a:solidFill>
                <a:schemeClr val="bg1"/>
              </a:solidFill>
            </a:ln>
            <a:effectLst/>
            <a:extLst/>
          </p:spPr>
          <p:txBody>
            <a:bodyPr anchor="ctr"/>
            <a:lstStyle/>
            <a:p>
              <a:pPr algn="ctr"/>
              <a:endParaRPr sz="1799"/>
            </a:p>
          </p:txBody>
        </p:sp>
        <p:sp>
          <p:nvSpPr>
            <p:cNvPr id="18" name="Freeform: Shape 16"/>
            <p:cNvSpPr>
              <a:spLocks/>
            </p:cNvSpPr>
            <p:nvPr/>
          </p:nvSpPr>
          <p:spPr bwMode="auto">
            <a:xfrm>
              <a:off x="4129408" y="2572058"/>
              <a:ext cx="187393" cy="2003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03</a:t>
              </a:r>
            </a:p>
          </p:txBody>
        </p:sp>
      </p:grpSp>
      <p:grpSp>
        <p:nvGrpSpPr>
          <p:cNvPr id="26" name="组合 25"/>
          <p:cNvGrpSpPr/>
          <p:nvPr/>
        </p:nvGrpSpPr>
        <p:grpSpPr>
          <a:xfrm>
            <a:off x="3543509" y="2851390"/>
            <a:ext cx="1069163" cy="1068548"/>
            <a:chOff x="3543190" y="2850681"/>
            <a:chExt cx="1069493" cy="1068877"/>
          </a:xfrm>
        </p:grpSpPr>
        <p:sp>
          <p:nvSpPr>
            <p:cNvPr id="8" name="Freeform: Shape 6"/>
            <p:cNvSpPr>
              <a:spLocks/>
            </p:cNvSpPr>
            <p:nvPr/>
          </p:nvSpPr>
          <p:spPr bwMode="auto">
            <a:xfrm>
              <a:off x="3543190" y="2850681"/>
              <a:ext cx="1069493" cy="10688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6"/>
            </a:solidFill>
            <a:ln w="19050">
              <a:solidFill>
                <a:schemeClr val="bg1"/>
              </a:solidFill>
            </a:ln>
            <a:effectLst/>
            <a:extLst/>
          </p:spPr>
          <p:txBody>
            <a:bodyPr anchor="ctr"/>
            <a:lstStyle/>
            <a:p>
              <a:pPr algn="ctr"/>
              <a:endParaRPr sz="1799"/>
            </a:p>
          </p:txBody>
        </p:sp>
        <p:sp>
          <p:nvSpPr>
            <p:cNvPr id="19" name="Freeform: Shape 17"/>
            <p:cNvSpPr>
              <a:spLocks/>
            </p:cNvSpPr>
            <p:nvPr/>
          </p:nvSpPr>
          <p:spPr bwMode="auto">
            <a:xfrm>
              <a:off x="4129408" y="3382654"/>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06</a:t>
              </a:r>
            </a:p>
          </p:txBody>
        </p:sp>
      </p:grpSp>
      <p:grpSp>
        <p:nvGrpSpPr>
          <p:cNvPr id="27" name="组合 26"/>
          <p:cNvGrpSpPr/>
          <p:nvPr/>
        </p:nvGrpSpPr>
        <p:grpSpPr>
          <a:xfrm>
            <a:off x="2734395" y="2851390"/>
            <a:ext cx="1068548" cy="1068548"/>
            <a:chOff x="2733827" y="2850681"/>
            <a:chExt cx="1068878" cy="1068877"/>
          </a:xfrm>
        </p:grpSpPr>
        <p:sp>
          <p:nvSpPr>
            <p:cNvPr id="9" name="Freeform: Shape 7"/>
            <p:cNvSpPr>
              <a:spLocks/>
            </p:cNvSpPr>
            <p:nvPr/>
          </p:nvSpPr>
          <p:spPr bwMode="auto">
            <a:xfrm>
              <a:off x="2733827" y="2850681"/>
              <a:ext cx="1068878" cy="106887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5"/>
            </a:solidFill>
            <a:ln w="19050">
              <a:solidFill>
                <a:schemeClr val="bg1"/>
              </a:solidFill>
            </a:ln>
            <a:effectLst/>
            <a:extLst/>
          </p:spPr>
          <p:txBody>
            <a:bodyPr anchor="ctr"/>
            <a:lstStyle/>
            <a:p>
              <a:pPr algn="ctr"/>
              <a:endParaRPr sz="1799"/>
            </a:p>
          </p:txBody>
        </p:sp>
        <p:sp>
          <p:nvSpPr>
            <p:cNvPr id="20" name="Freeform: Shape 18"/>
            <p:cNvSpPr>
              <a:spLocks/>
            </p:cNvSpPr>
            <p:nvPr/>
          </p:nvSpPr>
          <p:spPr bwMode="auto">
            <a:xfrm>
              <a:off x="3302169" y="3382654"/>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05</a:t>
              </a:r>
            </a:p>
          </p:txBody>
        </p:sp>
      </p:grpSp>
      <p:grpSp>
        <p:nvGrpSpPr>
          <p:cNvPr id="23" name="组合 22"/>
          <p:cNvGrpSpPr/>
          <p:nvPr/>
        </p:nvGrpSpPr>
        <p:grpSpPr>
          <a:xfrm>
            <a:off x="5162351" y="1225153"/>
            <a:ext cx="1069164" cy="1068546"/>
            <a:chOff x="5162533" y="1223943"/>
            <a:chExt cx="1069494" cy="1068876"/>
          </a:xfrm>
        </p:grpSpPr>
        <p:sp>
          <p:nvSpPr>
            <p:cNvPr id="5" name="Freeform: Shape 3"/>
            <p:cNvSpPr>
              <a:spLocks/>
            </p:cNvSpPr>
            <p:nvPr/>
          </p:nvSpPr>
          <p:spPr bwMode="auto">
            <a:xfrm>
              <a:off x="5162533" y="1223943"/>
              <a:ext cx="1069494" cy="1068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8179"/>
                  </a:moveTo>
                  <a:cubicBezTo>
                    <a:pt x="21599" y="7622"/>
                    <a:pt x="21372" y="7076"/>
                    <a:pt x="20962" y="6638"/>
                  </a:cubicBezTo>
                  <a:cubicBezTo>
                    <a:pt x="20062" y="5676"/>
                    <a:pt x="18556" y="5625"/>
                    <a:pt x="17878" y="6638"/>
                  </a:cubicBezTo>
                  <a:cubicBezTo>
                    <a:pt x="17743" y="6841"/>
                    <a:pt x="17659" y="7083"/>
                    <a:pt x="17459" y="7224"/>
                  </a:cubicBezTo>
                  <a:cubicBezTo>
                    <a:pt x="17008" y="7543"/>
                    <a:pt x="16381" y="7235"/>
                    <a:pt x="16358" y="6683"/>
                  </a:cubicBezTo>
                  <a:lnTo>
                    <a:pt x="16358" y="0"/>
                  </a:lnTo>
                  <a:lnTo>
                    <a:pt x="9675" y="0"/>
                  </a:lnTo>
                  <a:cubicBezTo>
                    <a:pt x="9123" y="23"/>
                    <a:pt x="8814" y="649"/>
                    <a:pt x="9133" y="1100"/>
                  </a:cubicBezTo>
                  <a:cubicBezTo>
                    <a:pt x="9274" y="1300"/>
                    <a:pt x="9517" y="1384"/>
                    <a:pt x="9719" y="1519"/>
                  </a:cubicBezTo>
                  <a:cubicBezTo>
                    <a:pt x="10733" y="2197"/>
                    <a:pt x="10681" y="3704"/>
                    <a:pt x="9719" y="4604"/>
                  </a:cubicBezTo>
                  <a:cubicBezTo>
                    <a:pt x="9282" y="5013"/>
                    <a:pt x="8735" y="5241"/>
                    <a:pt x="8179" y="5241"/>
                  </a:cubicBezTo>
                  <a:cubicBezTo>
                    <a:pt x="7622" y="5241"/>
                    <a:pt x="7076" y="5013"/>
                    <a:pt x="6638" y="4604"/>
                  </a:cubicBezTo>
                  <a:cubicBezTo>
                    <a:pt x="5676" y="3704"/>
                    <a:pt x="5625" y="2198"/>
                    <a:pt x="6638" y="1519"/>
                  </a:cubicBezTo>
                  <a:cubicBezTo>
                    <a:pt x="6840" y="1384"/>
                    <a:pt x="7083" y="1300"/>
                    <a:pt x="7224" y="1100"/>
                  </a:cubicBezTo>
                  <a:cubicBezTo>
                    <a:pt x="7543" y="649"/>
                    <a:pt x="7235" y="23"/>
                    <a:pt x="6683" y="0"/>
                  </a:cubicBezTo>
                  <a:lnTo>
                    <a:pt x="0" y="0"/>
                  </a:lnTo>
                  <a:lnTo>
                    <a:pt x="0" y="6683"/>
                  </a:lnTo>
                  <a:cubicBezTo>
                    <a:pt x="23" y="7235"/>
                    <a:pt x="649" y="7543"/>
                    <a:pt x="1100" y="7224"/>
                  </a:cubicBezTo>
                  <a:cubicBezTo>
                    <a:pt x="1300" y="7083"/>
                    <a:pt x="1384" y="6841"/>
                    <a:pt x="1519" y="6638"/>
                  </a:cubicBezTo>
                  <a:cubicBezTo>
                    <a:pt x="2197" y="5625"/>
                    <a:pt x="3704" y="5676"/>
                    <a:pt x="4604" y="6638"/>
                  </a:cubicBezTo>
                  <a:cubicBezTo>
                    <a:pt x="5013" y="7076"/>
                    <a:pt x="5241" y="7622"/>
                    <a:pt x="5241" y="8179"/>
                  </a:cubicBezTo>
                  <a:cubicBezTo>
                    <a:pt x="5241" y="8735"/>
                    <a:pt x="5013" y="9282"/>
                    <a:pt x="4604" y="9719"/>
                  </a:cubicBezTo>
                  <a:cubicBezTo>
                    <a:pt x="3704" y="10681"/>
                    <a:pt x="2198" y="10732"/>
                    <a:pt x="1519" y="9719"/>
                  </a:cubicBezTo>
                  <a:cubicBezTo>
                    <a:pt x="1384" y="9517"/>
                    <a:pt x="1300" y="9274"/>
                    <a:pt x="1100" y="9133"/>
                  </a:cubicBezTo>
                  <a:cubicBezTo>
                    <a:pt x="649" y="8814"/>
                    <a:pt x="23" y="9123"/>
                    <a:pt x="0" y="9675"/>
                  </a:cubicBezTo>
                  <a:lnTo>
                    <a:pt x="0" y="16358"/>
                  </a:lnTo>
                  <a:lnTo>
                    <a:pt x="6683" y="16358"/>
                  </a:lnTo>
                  <a:cubicBezTo>
                    <a:pt x="7235" y="16381"/>
                    <a:pt x="7543" y="17008"/>
                    <a:pt x="7224" y="17459"/>
                  </a:cubicBezTo>
                  <a:cubicBezTo>
                    <a:pt x="7083" y="17659"/>
                    <a:pt x="6840" y="17743"/>
                    <a:pt x="6638" y="17878"/>
                  </a:cubicBezTo>
                  <a:cubicBezTo>
                    <a:pt x="5625" y="18556"/>
                    <a:pt x="5676" y="20062"/>
                    <a:pt x="6638" y="20962"/>
                  </a:cubicBezTo>
                  <a:cubicBezTo>
                    <a:pt x="7076" y="21372"/>
                    <a:pt x="7622" y="21600"/>
                    <a:pt x="8179" y="21599"/>
                  </a:cubicBezTo>
                  <a:cubicBezTo>
                    <a:pt x="8735" y="21599"/>
                    <a:pt x="9282" y="21372"/>
                    <a:pt x="9719" y="20962"/>
                  </a:cubicBezTo>
                  <a:cubicBezTo>
                    <a:pt x="10681" y="20062"/>
                    <a:pt x="10733" y="18556"/>
                    <a:pt x="9719" y="17878"/>
                  </a:cubicBezTo>
                  <a:cubicBezTo>
                    <a:pt x="9517" y="17743"/>
                    <a:pt x="9274" y="17659"/>
                    <a:pt x="9133" y="17459"/>
                  </a:cubicBezTo>
                  <a:cubicBezTo>
                    <a:pt x="8814" y="17008"/>
                    <a:pt x="9123" y="16381"/>
                    <a:pt x="9675" y="16358"/>
                  </a:cubicBezTo>
                  <a:lnTo>
                    <a:pt x="16358" y="16358"/>
                  </a:lnTo>
                  <a:lnTo>
                    <a:pt x="16358" y="9675"/>
                  </a:lnTo>
                  <a:cubicBezTo>
                    <a:pt x="16381" y="9123"/>
                    <a:pt x="17008" y="8814"/>
                    <a:pt x="17459" y="9133"/>
                  </a:cubicBezTo>
                  <a:cubicBezTo>
                    <a:pt x="17659" y="9274"/>
                    <a:pt x="17743" y="9517"/>
                    <a:pt x="17878" y="9719"/>
                  </a:cubicBezTo>
                  <a:cubicBezTo>
                    <a:pt x="18556" y="10732"/>
                    <a:pt x="20062" y="10681"/>
                    <a:pt x="20962" y="9719"/>
                  </a:cubicBezTo>
                  <a:cubicBezTo>
                    <a:pt x="21372" y="9282"/>
                    <a:pt x="21600" y="8735"/>
                    <a:pt x="21599" y="8179"/>
                  </a:cubicBezTo>
                  <a:close/>
                </a:path>
              </a:pathLst>
            </a:custGeom>
            <a:solidFill>
              <a:schemeClr val="accent2"/>
            </a:solidFill>
            <a:ln w="19050">
              <a:solidFill>
                <a:schemeClr val="bg1"/>
              </a:solidFill>
            </a:ln>
            <a:effectLst/>
            <a:extLst/>
          </p:spPr>
          <p:txBody>
            <a:bodyPr anchor="ctr"/>
            <a:lstStyle/>
            <a:p>
              <a:pPr algn="ctr"/>
              <a:endParaRPr sz="1799"/>
            </a:p>
          </p:txBody>
        </p:sp>
        <p:sp>
          <p:nvSpPr>
            <p:cNvPr id="21" name="Freeform: Shape 19"/>
            <p:cNvSpPr>
              <a:spLocks/>
            </p:cNvSpPr>
            <p:nvPr/>
          </p:nvSpPr>
          <p:spPr bwMode="auto">
            <a:xfrm>
              <a:off x="5738889" y="1790435"/>
              <a:ext cx="187393" cy="2009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id-ID" sz="1199" b="1" dirty="0">
                  <a:solidFill>
                    <a:srgbClr val="FFFFFF"/>
                  </a:solidFill>
                </a:rPr>
                <a:t>02</a:t>
              </a:r>
            </a:p>
          </p:txBody>
        </p:sp>
      </p:grpSp>
      <p:sp>
        <p:nvSpPr>
          <p:cNvPr id="28" name="Title 1"/>
          <p:cNvSpPr txBox="1">
            <a:spLocks/>
          </p:cNvSpPr>
          <p:nvPr/>
        </p:nvSpPr>
        <p:spPr>
          <a:xfrm>
            <a:off x="612783" y="177179"/>
            <a:ext cx="2129287" cy="37936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799" dirty="0">
                <a:solidFill>
                  <a:srgbClr val="002060"/>
                </a:solidFill>
                <a:latin typeface="微软雅黑" panose="020B0503020204020204" pitchFamily="34" charset="-122"/>
                <a:ea typeface="微软雅黑" panose="020B0503020204020204" pitchFamily="34" charset="-122"/>
              </a:rPr>
              <a:t>年度工作总结</a:t>
            </a:r>
            <a:endParaRPr lang="en-GB" altLang="zh-CN" sz="1799" dirty="0">
              <a:solidFill>
                <a:srgbClr val="00206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840845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0-#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0-#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0-#ppt_w/2"/>
                                          </p:val>
                                        </p:tav>
                                        <p:tav tm="100000">
                                          <p:val>
                                            <p:strVal val="#ppt_x"/>
                                          </p:val>
                                        </p:tav>
                                      </p:tavLst>
                                    </p:anim>
                                    <p:anim calcmode="lin" valueType="num">
                                      <p:cBhvr additive="base">
                                        <p:cTn id="46" dur="500" fill="hold"/>
                                        <p:tgtEl>
                                          <p:spTgt spid="13"/>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1+#ppt_w/2"/>
                                          </p:val>
                                        </p:tav>
                                        <p:tav tm="100000">
                                          <p:val>
                                            <p:strVal val="#ppt_x"/>
                                          </p:val>
                                        </p:tav>
                                      </p:tavLst>
                                    </p:anim>
                                    <p:anim calcmode="lin" valueType="num">
                                      <p:cBhvr additive="base">
                                        <p:cTn id="54" dur="500" fill="hold"/>
                                        <p:tgtEl>
                                          <p:spTgt spid="15"/>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1+#ppt_w/2"/>
                                          </p:val>
                                        </p:tav>
                                        <p:tav tm="100000">
                                          <p:val>
                                            <p:strVal val="#ppt_x"/>
                                          </p:val>
                                        </p:tav>
                                      </p:tavLst>
                                    </p:anim>
                                    <p:anim calcmode="lin" valueType="num">
                                      <p:cBhvr additive="base">
                                        <p:cTn id="5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图片 1" descr="575cc 3d1a5c40"/>
          <p:cNvPicPr>
            <a:picLocks noChangeAspect="1" noChangeArrowheads="1"/>
          </p:cNvPicPr>
          <p:nvPr/>
        </p:nvPicPr>
        <p:blipFill>
          <a:blip r:embed="rId2" cstate="print"/>
          <a:srcRect/>
          <a:stretch>
            <a:fillRect/>
          </a:stretch>
        </p:blipFill>
        <p:spPr bwMode="auto">
          <a:xfrm rot="10800000">
            <a:off x="7333060" y="-11910"/>
            <a:ext cx="1822847" cy="1024254"/>
          </a:xfrm>
          <a:prstGeom prst="rect">
            <a:avLst/>
          </a:prstGeom>
          <a:noFill/>
          <a:ln w="9525">
            <a:noFill/>
            <a:miter lim="800000"/>
            <a:headEnd/>
            <a:tailEnd/>
          </a:ln>
        </p:spPr>
      </p:pic>
      <p:pic>
        <p:nvPicPr>
          <p:cNvPr id="23554" name="图片 10" descr="575cc 3d1a5c40"/>
          <p:cNvPicPr>
            <a:picLocks noChangeAspect="1" noChangeArrowheads="1"/>
          </p:cNvPicPr>
          <p:nvPr/>
        </p:nvPicPr>
        <p:blipFill>
          <a:blip r:embed="rId3" cstate="print"/>
          <a:srcRect/>
          <a:stretch>
            <a:fillRect/>
          </a:stretch>
        </p:blipFill>
        <p:spPr bwMode="auto">
          <a:xfrm>
            <a:off x="-42862" y="4125598"/>
            <a:ext cx="1856185" cy="1043310"/>
          </a:xfrm>
          <a:prstGeom prst="rect">
            <a:avLst/>
          </a:prstGeom>
          <a:noFill/>
          <a:ln w="9525">
            <a:noFill/>
            <a:miter lim="800000"/>
            <a:headEnd/>
            <a:tailEnd/>
          </a:ln>
        </p:spPr>
      </p:pic>
      <p:grpSp>
        <p:nvGrpSpPr>
          <p:cNvPr id="4" name="组合 51"/>
          <p:cNvGrpSpPr>
            <a:grpSpLocks/>
          </p:cNvGrpSpPr>
          <p:nvPr/>
        </p:nvGrpSpPr>
        <p:grpSpPr bwMode="auto">
          <a:xfrm>
            <a:off x="503548" y="2248508"/>
            <a:ext cx="1283493" cy="1114856"/>
            <a:chOff x="2382947" y="6829497"/>
            <a:chExt cx="3018689" cy="2565377"/>
          </a:xfrm>
        </p:grpSpPr>
        <p:sp>
          <p:nvSpPr>
            <p:cNvPr id="23566" name="TextBox 17"/>
            <p:cNvSpPr txBox="1">
              <a:spLocks noChangeArrowheads="1"/>
            </p:cNvSpPr>
            <p:nvPr/>
          </p:nvSpPr>
          <p:spPr bwMode="auto">
            <a:xfrm>
              <a:off x="2382947" y="6829497"/>
              <a:ext cx="3018689" cy="814452"/>
            </a:xfrm>
            <a:prstGeom prst="rect">
              <a:avLst/>
            </a:prstGeom>
            <a:noFill/>
            <a:ln w="9525">
              <a:noFill/>
              <a:miter lim="800000"/>
              <a:headEnd/>
              <a:tailEnd/>
            </a:ln>
          </p:spPr>
          <p:txBody>
            <a:bodyPr wrap="square">
              <a:spAutoFit/>
            </a:bodyPr>
            <a:lstStyle/>
            <a:p>
              <a:r>
                <a:rPr lang="zh-CN" altLang="en-US" sz="1700" dirty="0">
                  <a:solidFill>
                    <a:srgbClr val="404040"/>
                  </a:solidFill>
                  <a:latin typeface="思源黑体 CN Medium" pitchFamily="34" charset="-122"/>
                  <a:ea typeface="思源黑体 CN Medium" pitchFamily="34" charset="-122"/>
                </a:rPr>
                <a:t>前期资金</a:t>
              </a:r>
            </a:p>
          </p:txBody>
        </p:sp>
        <p:cxnSp>
          <p:nvCxnSpPr>
            <p:cNvPr id="24" name="Straight Connector 96"/>
            <p:cNvCxnSpPr/>
            <p:nvPr/>
          </p:nvCxnSpPr>
          <p:spPr>
            <a:xfrm flipH="1" flipV="1">
              <a:off x="3525662" y="7843709"/>
              <a:ext cx="0" cy="1551165"/>
            </a:xfrm>
            <a:prstGeom prst="straightConnector1">
              <a:avLst/>
            </a:prstGeom>
            <a:ln w="38100">
              <a:solidFill>
                <a:schemeClr val="accent2"/>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5" name="组合 50"/>
          <p:cNvGrpSpPr>
            <a:grpSpLocks/>
          </p:cNvGrpSpPr>
          <p:nvPr/>
        </p:nvGrpSpPr>
        <p:grpSpPr bwMode="auto">
          <a:xfrm>
            <a:off x="2120503" y="1816460"/>
            <a:ext cx="1297779" cy="1034777"/>
            <a:chOff x="6186276" y="5834284"/>
            <a:chExt cx="3049339" cy="2382741"/>
          </a:xfrm>
        </p:grpSpPr>
        <p:sp>
          <p:nvSpPr>
            <p:cNvPr id="23569" name="TextBox 25"/>
            <p:cNvSpPr txBox="1">
              <a:spLocks noChangeArrowheads="1"/>
            </p:cNvSpPr>
            <p:nvPr/>
          </p:nvSpPr>
          <p:spPr bwMode="auto">
            <a:xfrm>
              <a:off x="6186276" y="5834284"/>
              <a:ext cx="3049339" cy="815011"/>
            </a:xfrm>
            <a:prstGeom prst="rect">
              <a:avLst/>
            </a:prstGeom>
            <a:noFill/>
            <a:ln w="9525">
              <a:noFill/>
              <a:miter lim="800000"/>
              <a:headEnd/>
              <a:tailEnd/>
            </a:ln>
          </p:spPr>
          <p:txBody>
            <a:bodyPr wrap="square">
              <a:spAutoFit/>
            </a:bodyPr>
            <a:lstStyle/>
            <a:p>
              <a:r>
                <a:rPr lang="zh-CN" altLang="en-US" sz="1700" dirty="0">
                  <a:solidFill>
                    <a:srgbClr val="404040"/>
                  </a:solidFill>
                  <a:latin typeface="思源黑体 CN Medium" pitchFamily="34" charset="-122"/>
                  <a:ea typeface="思源黑体 CN Medium" pitchFamily="34" charset="-122"/>
                </a:rPr>
                <a:t>中期资金</a:t>
              </a:r>
            </a:p>
          </p:txBody>
        </p:sp>
        <p:cxnSp>
          <p:nvCxnSpPr>
            <p:cNvPr id="27" name="Straight Connector 96"/>
            <p:cNvCxnSpPr/>
            <p:nvPr/>
          </p:nvCxnSpPr>
          <p:spPr>
            <a:xfrm flipH="1" flipV="1">
              <a:off x="7198996" y="6892421"/>
              <a:ext cx="0" cy="1324604"/>
            </a:xfrm>
            <a:prstGeom prst="straightConnector1">
              <a:avLst/>
            </a:prstGeom>
            <a:ln w="38100">
              <a:solidFill>
                <a:schemeClr val="accent1"/>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6" name="组合 52"/>
          <p:cNvGrpSpPr>
            <a:grpSpLocks/>
          </p:cNvGrpSpPr>
          <p:nvPr/>
        </p:nvGrpSpPr>
        <p:grpSpPr bwMode="auto">
          <a:xfrm>
            <a:off x="3927871" y="1240396"/>
            <a:ext cx="1365647" cy="1248779"/>
            <a:chOff x="10434748" y="4508826"/>
            <a:chExt cx="3208806" cy="2875768"/>
          </a:xfrm>
        </p:grpSpPr>
        <p:sp>
          <p:nvSpPr>
            <p:cNvPr id="23572" name="TextBox 28"/>
            <p:cNvSpPr txBox="1">
              <a:spLocks noChangeArrowheads="1"/>
            </p:cNvSpPr>
            <p:nvPr/>
          </p:nvSpPr>
          <p:spPr bwMode="auto">
            <a:xfrm>
              <a:off x="10434748" y="4508826"/>
              <a:ext cx="3208806" cy="815083"/>
            </a:xfrm>
            <a:prstGeom prst="rect">
              <a:avLst/>
            </a:prstGeom>
            <a:noFill/>
            <a:ln w="9525">
              <a:noFill/>
              <a:miter lim="800000"/>
              <a:headEnd/>
              <a:tailEnd/>
            </a:ln>
          </p:spPr>
          <p:txBody>
            <a:bodyPr wrap="square">
              <a:spAutoFit/>
            </a:bodyPr>
            <a:lstStyle/>
            <a:p>
              <a:r>
                <a:rPr lang="zh-CN" altLang="en-US" sz="1700" dirty="0">
                  <a:solidFill>
                    <a:srgbClr val="404040"/>
                  </a:solidFill>
                  <a:latin typeface="思源黑体 CN Medium" pitchFamily="34" charset="-122"/>
                  <a:ea typeface="思源黑体 CN Medium" pitchFamily="34" charset="-122"/>
                </a:rPr>
                <a:t>后续资金</a:t>
              </a:r>
            </a:p>
          </p:txBody>
        </p:sp>
        <p:cxnSp>
          <p:nvCxnSpPr>
            <p:cNvPr id="30" name="Straight Connector 96"/>
            <p:cNvCxnSpPr/>
            <p:nvPr/>
          </p:nvCxnSpPr>
          <p:spPr>
            <a:xfrm flipH="1" flipV="1">
              <a:off x="11556572" y="5387912"/>
              <a:ext cx="0" cy="1996682"/>
            </a:xfrm>
            <a:prstGeom prst="straightConnector1">
              <a:avLst/>
            </a:prstGeom>
            <a:ln w="38100">
              <a:solidFill>
                <a:schemeClr val="accent2"/>
              </a:solidFill>
              <a:prstDash val="solid"/>
              <a:tailEnd type="oval"/>
            </a:ln>
            <a:effectLst/>
          </p:spPr>
          <p:style>
            <a:lnRef idx="1">
              <a:schemeClr val="accent1"/>
            </a:lnRef>
            <a:fillRef idx="0">
              <a:schemeClr val="accent1"/>
            </a:fillRef>
            <a:effectRef idx="0">
              <a:schemeClr val="accent1"/>
            </a:effectRef>
            <a:fontRef idx="minor">
              <a:schemeClr val="tx1"/>
            </a:fontRef>
          </p:style>
        </p:cxnSp>
      </p:grpSp>
      <p:grpSp>
        <p:nvGrpSpPr>
          <p:cNvPr id="7" name="组合 47"/>
          <p:cNvGrpSpPr>
            <a:grpSpLocks/>
          </p:cNvGrpSpPr>
          <p:nvPr/>
        </p:nvGrpSpPr>
        <p:grpSpPr bwMode="auto">
          <a:xfrm>
            <a:off x="423863" y="3227590"/>
            <a:ext cx="1127522" cy="1151690"/>
            <a:chOff x="2196729" y="9082758"/>
            <a:chExt cx="2651050" cy="2651050"/>
          </a:xfrm>
        </p:grpSpPr>
        <p:sp>
          <p:nvSpPr>
            <p:cNvPr id="31" name="泪滴形 30"/>
            <p:cNvSpPr/>
            <p:nvPr/>
          </p:nvSpPr>
          <p:spPr>
            <a:xfrm>
              <a:off x="2196729" y="9082758"/>
              <a:ext cx="2651050" cy="265105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3576" name="TextBox 11"/>
            <p:cNvSpPr txBox="1">
              <a:spLocks noChangeArrowheads="1"/>
            </p:cNvSpPr>
            <p:nvPr/>
          </p:nvSpPr>
          <p:spPr bwMode="auto">
            <a:xfrm>
              <a:off x="2746916" y="9733727"/>
              <a:ext cx="1974125" cy="1487775"/>
            </a:xfrm>
            <a:prstGeom prst="rect">
              <a:avLst/>
            </a:prstGeom>
            <a:noFill/>
            <a:ln w="9525">
              <a:noFill/>
              <a:miter lim="800000"/>
              <a:headEnd/>
              <a:tailEnd/>
            </a:ln>
          </p:spPr>
          <p:txBody>
            <a:bodyPr>
              <a:spAutoFit/>
            </a:bodyPr>
            <a:lstStyle/>
            <a:p>
              <a:r>
                <a:rPr lang="zh-CN" altLang="en-US" dirty="0">
                  <a:solidFill>
                    <a:srgbClr val="FFFFFF"/>
                  </a:solidFill>
                  <a:latin typeface="思源黑体 CN Medium" pitchFamily="34" charset="-122"/>
                  <a:ea typeface="思源黑体 CN Medium" pitchFamily="34" charset="-122"/>
                </a:rPr>
                <a:t>添加标题</a:t>
              </a:r>
            </a:p>
          </p:txBody>
        </p:sp>
      </p:grpSp>
      <p:grpSp>
        <p:nvGrpSpPr>
          <p:cNvPr id="10" name="组合 48"/>
          <p:cNvGrpSpPr>
            <a:grpSpLocks/>
          </p:cNvGrpSpPr>
          <p:nvPr/>
        </p:nvGrpSpPr>
        <p:grpSpPr bwMode="auto">
          <a:xfrm>
            <a:off x="1832373" y="2907214"/>
            <a:ext cx="1396603" cy="1425618"/>
            <a:chOff x="5508833" y="8344935"/>
            <a:chExt cx="3282347" cy="3282347"/>
          </a:xfrm>
        </p:grpSpPr>
        <p:sp>
          <p:nvSpPr>
            <p:cNvPr id="32" name="泪滴形 31"/>
            <p:cNvSpPr/>
            <p:nvPr/>
          </p:nvSpPr>
          <p:spPr>
            <a:xfrm>
              <a:off x="5508833" y="8344935"/>
              <a:ext cx="3282347" cy="3282347"/>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3579" name="TextBox 12"/>
            <p:cNvSpPr txBox="1">
              <a:spLocks noChangeArrowheads="1"/>
            </p:cNvSpPr>
            <p:nvPr/>
          </p:nvSpPr>
          <p:spPr bwMode="auto">
            <a:xfrm>
              <a:off x="6190980" y="9059824"/>
              <a:ext cx="2342455" cy="1913290"/>
            </a:xfrm>
            <a:prstGeom prst="rect">
              <a:avLst/>
            </a:prstGeom>
            <a:noFill/>
            <a:ln w="9525">
              <a:noFill/>
              <a:miter lim="800000"/>
              <a:headEnd/>
              <a:tailEnd/>
            </a:ln>
          </p:spPr>
          <p:txBody>
            <a:bodyPr>
              <a:spAutoFit/>
            </a:bodyPr>
            <a:lstStyle/>
            <a:p>
              <a:r>
                <a:rPr lang="zh-CN" altLang="en-US" sz="2400" dirty="0">
                  <a:solidFill>
                    <a:srgbClr val="FFFFFF"/>
                  </a:solidFill>
                  <a:latin typeface="思源黑体 CN Medium" pitchFamily="34" charset="-122"/>
                  <a:ea typeface="思源黑体 CN Medium" pitchFamily="34" charset="-122"/>
                </a:rPr>
                <a:t>添加标题</a:t>
              </a:r>
            </a:p>
          </p:txBody>
        </p:sp>
      </p:grpSp>
      <p:grpSp>
        <p:nvGrpSpPr>
          <p:cNvPr id="11" name="组合 49"/>
          <p:cNvGrpSpPr>
            <a:grpSpLocks/>
          </p:cNvGrpSpPr>
          <p:nvPr/>
        </p:nvGrpSpPr>
        <p:grpSpPr bwMode="auto">
          <a:xfrm>
            <a:off x="3504010" y="2504658"/>
            <a:ext cx="1789509" cy="1828173"/>
            <a:chOff x="9437199" y="7418480"/>
            <a:chExt cx="4208802" cy="4208801"/>
          </a:xfrm>
        </p:grpSpPr>
        <p:sp>
          <p:nvSpPr>
            <p:cNvPr id="33" name="泪滴形 32"/>
            <p:cNvSpPr/>
            <p:nvPr/>
          </p:nvSpPr>
          <p:spPr>
            <a:xfrm>
              <a:off x="9437199" y="7418480"/>
              <a:ext cx="4208802" cy="420880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23582" name="TextBox 13"/>
            <p:cNvSpPr txBox="1">
              <a:spLocks noChangeArrowheads="1"/>
            </p:cNvSpPr>
            <p:nvPr/>
          </p:nvSpPr>
          <p:spPr bwMode="auto">
            <a:xfrm>
              <a:off x="10141151" y="9097743"/>
              <a:ext cx="2856837" cy="850272"/>
            </a:xfrm>
            <a:prstGeom prst="rect">
              <a:avLst/>
            </a:prstGeom>
            <a:noFill/>
            <a:ln w="9525">
              <a:noFill/>
              <a:miter lim="800000"/>
              <a:headEnd/>
              <a:tailEnd/>
            </a:ln>
          </p:spPr>
          <p:txBody>
            <a:bodyPr>
              <a:spAutoFit/>
            </a:bodyPr>
            <a:lstStyle/>
            <a:p>
              <a:r>
                <a:rPr lang="zh-CN" altLang="en-US" dirty="0">
                  <a:solidFill>
                    <a:srgbClr val="FFFFFF"/>
                  </a:solidFill>
                  <a:latin typeface="思源黑体 CN Medium" pitchFamily="34" charset="-122"/>
                  <a:ea typeface="思源黑体 CN Medium" pitchFamily="34" charset="-122"/>
                </a:rPr>
                <a:t>添加标题</a:t>
              </a:r>
            </a:p>
          </p:txBody>
        </p:sp>
      </p:grpSp>
      <p:sp>
        <p:nvSpPr>
          <p:cNvPr id="46" name="圆角矩形 45"/>
          <p:cNvSpPr/>
          <p:nvPr/>
        </p:nvSpPr>
        <p:spPr>
          <a:xfrm>
            <a:off x="5940152" y="1361305"/>
            <a:ext cx="2332334" cy="2877438"/>
          </a:xfrm>
          <a:prstGeom prst="roundRect">
            <a:avLst/>
          </a:prstGeom>
          <a:blipFill>
            <a:blip r:embed="rId4"/>
            <a:stretch>
              <a:fillRect r="-32084"/>
            </a:stretch>
          </a:bli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p>
        </p:txBody>
      </p:sp>
      <p:grpSp>
        <p:nvGrpSpPr>
          <p:cNvPr id="12" name="组合 54"/>
          <p:cNvGrpSpPr>
            <a:grpSpLocks/>
          </p:cNvGrpSpPr>
          <p:nvPr/>
        </p:nvGrpSpPr>
        <p:grpSpPr bwMode="auto">
          <a:xfrm>
            <a:off x="6442472" y="1183847"/>
            <a:ext cx="1332309" cy="339433"/>
            <a:chOff x="15530566" y="3613782"/>
            <a:chExt cx="2230265" cy="557566"/>
          </a:xfrm>
        </p:grpSpPr>
        <p:sp>
          <p:nvSpPr>
            <p:cNvPr id="17" name="Rounded Rectangle 43"/>
            <p:cNvSpPr/>
            <p:nvPr/>
          </p:nvSpPr>
          <p:spPr>
            <a:xfrm>
              <a:off x="15530566" y="3613782"/>
              <a:ext cx="2230265" cy="557566"/>
            </a:xfrm>
            <a:prstGeom prst="roundRect">
              <a:avLst>
                <a:gd name="adj" fmla="val 4683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id-ID" noProof="1"/>
            </a:p>
          </p:txBody>
        </p:sp>
        <p:sp>
          <p:nvSpPr>
            <p:cNvPr id="23587" name="TextBox 36"/>
            <p:cNvSpPr txBox="1">
              <a:spLocks noChangeArrowheads="1"/>
            </p:cNvSpPr>
            <p:nvPr/>
          </p:nvSpPr>
          <p:spPr bwMode="auto">
            <a:xfrm>
              <a:off x="15796075" y="3639861"/>
              <a:ext cx="1640644" cy="530844"/>
            </a:xfrm>
            <a:prstGeom prst="rect">
              <a:avLst/>
            </a:prstGeom>
            <a:noFill/>
            <a:ln w="9525">
              <a:noFill/>
              <a:miter lim="800000"/>
              <a:headEnd/>
              <a:tailEnd/>
            </a:ln>
          </p:spPr>
          <p:txBody>
            <a:bodyPr>
              <a:spAutoFit/>
            </a:bodyPr>
            <a:lstStyle/>
            <a:p>
              <a:r>
                <a:rPr lang="zh-CN" altLang="en-US" sz="1500" dirty="0">
                  <a:solidFill>
                    <a:schemeClr val="bg1"/>
                  </a:solidFill>
                  <a:latin typeface="思源黑体 CN Medium" pitchFamily="34" charset="-122"/>
                  <a:ea typeface="思源黑体 CN Medium" pitchFamily="34" charset="-122"/>
                </a:rPr>
                <a:t>分析概况</a:t>
              </a:r>
              <a:endParaRPr lang="id-ID" altLang="en-US" sz="1500" dirty="0">
                <a:solidFill>
                  <a:schemeClr val="bg1"/>
                </a:solidFill>
                <a:latin typeface="思源黑体 CN Medium" pitchFamily="34" charset="-122"/>
                <a:ea typeface="思源黑体 CN Medium" pitchFamily="34" charset="-122"/>
              </a:endParaRPr>
            </a:p>
          </p:txBody>
        </p:sp>
      </p:grpSp>
    </p:spTree>
    <p:extLst>
      <p:ext uri="{BB962C8B-B14F-4D97-AF65-F5344CB8AC3E}">
        <p14:creationId xmlns:p14="http://schemas.microsoft.com/office/powerpoint/2010/main" val="3080576136"/>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down)">
                                      <p:cBhvr>
                                        <p:cTn id="13" dur="500"/>
                                        <p:tgtEl>
                                          <p:spTgt spid="46"/>
                                        </p:tgtEl>
                                      </p:cBhvr>
                                    </p:animEffect>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anim calcmode="lin" valueType="num">
                                      <p:cBhvr>
                                        <p:cTn id="18" dur="500" fill="hold"/>
                                        <p:tgtEl>
                                          <p:spTgt spid="4"/>
                                        </p:tgtEl>
                                        <p:attrNameLst>
                                          <p:attrName>ppt_x</p:attrName>
                                        </p:attrNameLst>
                                      </p:cBhvr>
                                      <p:tavLst>
                                        <p:tav tm="0">
                                          <p:val>
                                            <p:strVal val="#ppt_x"/>
                                          </p:val>
                                        </p:tav>
                                        <p:tav tm="100000">
                                          <p:val>
                                            <p:strVal val="#ppt_x"/>
                                          </p:val>
                                        </p:tav>
                                      </p:tavLst>
                                    </p:anim>
                                    <p:anim calcmode="lin" valueType="num">
                                      <p:cBhvr>
                                        <p:cTn id="19" dur="500" fill="hold"/>
                                        <p:tgtEl>
                                          <p:spTgt spid="4"/>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childTnLst>
                          </p:cTn>
                        </p:par>
                        <p:par>
                          <p:cTn id="26" fill="hold">
                            <p:stCondLst>
                              <p:cond delay="2000"/>
                            </p:stCondLst>
                            <p:childTnLst>
                              <p:par>
                                <p:cTn id="27" presetID="47"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anim calcmode="lin" valueType="num">
                                      <p:cBhvr>
                                        <p:cTn id="30" dur="500" fill="hold"/>
                                        <p:tgtEl>
                                          <p:spTgt spid="5"/>
                                        </p:tgtEl>
                                        <p:attrNameLst>
                                          <p:attrName>ppt_x</p:attrName>
                                        </p:attrNameLst>
                                      </p:cBhvr>
                                      <p:tavLst>
                                        <p:tav tm="0">
                                          <p:val>
                                            <p:strVal val="#ppt_x"/>
                                          </p:val>
                                        </p:tav>
                                        <p:tav tm="100000">
                                          <p:val>
                                            <p:strVal val="#ppt_x"/>
                                          </p:val>
                                        </p:tav>
                                      </p:tavLst>
                                    </p:anim>
                                    <p:anim calcmode="lin" valueType="num">
                                      <p:cBhvr>
                                        <p:cTn id="31" dur="5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53" presetClass="entr" presetSubtype="16"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000"/>
                            </p:stCondLst>
                            <p:childTnLst>
                              <p:par>
                                <p:cTn id="39" presetID="47" presetClass="entr" presetSubtype="0" fill="hold"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500"/>
                                        <p:tgtEl>
                                          <p:spTgt spid="6"/>
                                        </p:tgtEl>
                                      </p:cBhvr>
                                    </p:animEffect>
                                    <p:anim calcmode="lin" valueType="num">
                                      <p:cBhvr>
                                        <p:cTn id="42" dur="500" fill="hold"/>
                                        <p:tgtEl>
                                          <p:spTgt spid="6"/>
                                        </p:tgtEl>
                                        <p:attrNameLst>
                                          <p:attrName>ppt_x</p:attrName>
                                        </p:attrNameLst>
                                      </p:cBhvr>
                                      <p:tavLst>
                                        <p:tav tm="0">
                                          <p:val>
                                            <p:strVal val="#ppt_x"/>
                                          </p:val>
                                        </p:tav>
                                        <p:tav tm="100000">
                                          <p:val>
                                            <p:strVal val="#ppt_x"/>
                                          </p:val>
                                        </p:tav>
                                      </p:tavLst>
                                    </p:anim>
                                    <p:anim calcmode="lin" valueType="num">
                                      <p:cBhvr>
                                        <p:cTn id="43" dur="500" fill="hold"/>
                                        <p:tgtEl>
                                          <p:spTgt spid="6"/>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684394" y="2931814"/>
            <a:ext cx="4502939" cy="683681"/>
            <a:chOff x="2245857" y="3685396"/>
            <a:chExt cx="6003918" cy="911575"/>
          </a:xfrm>
        </p:grpSpPr>
        <p:grpSp>
          <p:nvGrpSpPr>
            <p:cNvPr id="19" name="组合 18"/>
            <p:cNvGrpSpPr/>
            <p:nvPr/>
          </p:nvGrpSpPr>
          <p:grpSpPr>
            <a:xfrm>
              <a:off x="3381493" y="3685396"/>
              <a:ext cx="1155744" cy="761054"/>
              <a:chOff x="1958468" y="4905164"/>
              <a:chExt cx="1155744" cy="761054"/>
            </a:xfrm>
          </p:grpSpPr>
          <p:sp>
            <p:nvSpPr>
              <p:cNvPr id="22" name="任意多边形 3"/>
              <p:cNvSpPr/>
              <p:nvPr/>
            </p:nvSpPr>
            <p:spPr>
              <a:xfrm>
                <a:off x="1958468" y="4905164"/>
                <a:ext cx="1154167" cy="76105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23" name="任意多边形 4"/>
              <p:cNvSpPr/>
              <p:nvPr/>
            </p:nvSpPr>
            <p:spPr>
              <a:xfrm>
                <a:off x="2117536" y="4995431"/>
                <a:ext cx="172176" cy="25826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24" name="右箭头 13"/>
              <p:cNvSpPr/>
              <p:nvPr/>
            </p:nvSpPr>
            <p:spPr>
              <a:xfrm rot="5400000">
                <a:off x="2845857" y="5257677"/>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cs typeface="+mn-ea"/>
                  <a:sym typeface="+mn-lt"/>
                </a:endParaRPr>
              </a:p>
            </p:txBody>
          </p:sp>
        </p:grpSp>
        <p:sp>
          <p:nvSpPr>
            <p:cNvPr id="20" name="矩形 19"/>
            <p:cNvSpPr/>
            <p:nvPr/>
          </p:nvSpPr>
          <p:spPr>
            <a:xfrm>
              <a:off x="2245857" y="3756924"/>
              <a:ext cx="1107996" cy="276999"/>
            </a:xfrm>
            <a:prstGeom prst="rect">
              <a:avLst/>
            </a:prstGeom>
          </p:spPr>
          <p:txBody>
            <a:bodyPr wrap="none">
              <a:normAutofit fontScale="77500" lnSpcReduction="20000"/>
            </a:bodyPr>
            <a:lstStyle/>
            <a:p>
              <a:pPr algn="ctr"/>
              <a:r>
                <a:rPr lang="zh-CN" altLang="en-US" sz="1200" b="1">
                  <a:solidFill>
                    <a:schemeClr val="accent1"/>
                  </a:solidFill>
                  <a:cs typeface="+mn-ea"/>
                  <a:sym typeface="+mn-lt"/>
                </a:rPr>
                <a:t>标题文本预设</a:t>
              </a:r>
            </a:p>
          </p:txBody>
        </p:sp>
        <p:sp>
          <p:nvSpPr>
            <p:cNvPr id="21" name="矩形 20"/>
            <p:cNvSpPr/>
            <p:nvPr/>
          </p:nvSpPr>
          <p:spPr>
            <a:xfrm>
              <a:off x="4428396" y="4250722"/>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a:cs typeface="+mn-ea"/>
                  <a:sym typeface="+mn-lt"/>
                </a:rPr>
                <a:t>此部分内容作为文字排版占位显示（建议使用主题字体）</a:t>
              </a:r>
            </a:p>
          </p:txBody>
        </p:sp>
      </p:grpSp>
      <p:grpSp>
        <p:nvGrpSpPr>
          <p:cNvPr id="5" name="组合 4"/>
          <p:cNvGrpSpPr/>
          <p:nvPr/>
        </p:nvGrpSpPr>
        <p:grpSpPr>
          <a:xfrm>
            <a:off x="2328168" y="2277150"/>
            <a:ext cx="4495303" cy="719285"/>
            <a:chOff x="3104222" y="3035140"/>
            <a:chExt cx="5993737" cy="959047"/>
          </a:xfrm>
        </p:grpSpPr>
        <p:grpSp>
          <p:nvGrpSpPr>
            <p:cNvPr id="13" name="组合 12"/>
            <p:cNvGrpSpPr/>
            <p:nvPr/>
          </p:nvGrpSpPr>
          <p:grpSpPr>
            <a:xfrm>
              <a:off x="4239858" y="3035140"/>
              <a:ext cx="1158906" cy="761055"/>
              <a:chOff x="2816833" y="4254908"/>
              <a:chExt cx="1158906" cy="761055"/>
            </a:xfrm>
          </p:grpSpPr>
          <p:sp>
            <p:nvSpPr>
              <p:cNvPr id="16" name="任意多边形 5"/>
              <p:cNvSpPr/>
              <p:nvPr/>
            </p:nvSpPr>
            <p:spPr>
              <a:xfrm>
                <a:off x="2816833" y="4254908"/>
                <a:ext cx="1154172" cy="761055"/>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7" name="任意多边形 6"/>
              <p:cNvSpPr/>
              <p:nvPr/>
            </p:nvSpPr>
            <p:spPr>
              <a:xfrm>
                <a:off x="3005371" y="4353287"/>
                <a:ext cx="194752" cy="238418"/>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8" name="右箭头 14"/>
              <p:cNvSpPr/>
              <p:nvPr/>
            </p:nvSpPr>
            <p:spPr>
              <a:xfrm rot="5400000">
                <a:off x="3707384" y="4609124"/>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cs typeface="+mn-ea"/>
                  <a:sym typeface="+mn-lt"/>
                </a:endParaRPr>
              </a:p>
            </p:txBody>
          </p:sp>
        </p:grpSp>
        <p:sp>
          <p:nvSpPr>
            <p:cNvPr id="14" name="矩形 13"/>
            <p:cNvSpPr/>
            <p:nvPr/>
          </p:nvSpPr>
          <p:spPr>
            <a:xfrm>
              <a:off x="3104222" y="3114228"/>
              <a:ext cx="1107996" cy="276999"/>
            </a:xfrm>
            <a:prstGeom prst="rect">
              <a:avLst/>
            </a:prstGeom>
          </p:spPr>
          <p:txBody>
            <a:bodyPr wrap="none">
              <a:normAutofit fontScale="77500" lnSpcReduction="20000"/>
            </a:bodyPr>
            <a:lstStyle/>
            <a:p>
              <a:pPr algn="ctr"/>
              <a:r>
                <a:rPr lang="zh-CN" altLang="en-US" sz="1200" b="1">
                  <a:solidFill>
                    <a:schemeClr val="accent2"/>
                  </a:solidFill>
                  <a:cs typeface="+mn-ea"/>
                  <a:sym typeface="+mn-lt"/>
                </a:rPr>
                <a:t>标题文本预设</a:t>
              </a:r>
            </a:p>
          </p:txBody>
        </p:sp>
        <p:sp>
          <p:nvSpPr>
            <p:cNvPr id="15" name="矩形 14"/>
            <p:cNvSpPr/>
            <p:nvPr/>
          </p:nvSpPr>
          <p:spPr>
            <a:xfrm>
              <a:off x="5276580" y="3647938"/>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dirty="0">
                  <a:cs typeface="+mn-ea"/>
                  <a:sym typeface="+mn-lt"/>
                </a:rPr>
                <a:t>此部分内容作为文字排版占位显示（建议使用主题字体）</a:t>
              </a:r>
            </a:p>
          </p:txBody>
        </p:sp>
      </p:grpSp>
      <p:grpSp>
        <p:nvGrpSpPr>
          <p:cNvPr id="6" name="组合 5"/>
          <p:cNvGrpSpPr/>
          <p:nvPr/>
        </p:nvGrpSpPr>
        <p:grpSpPr>
          <a:xfrm>
            <a:off x="2969488" y="1622491"/>
            <a:ext cx="4490120" cy="720337"/>
            <a:chOff x="3959317" y="2384884"/>
            <a:chExt cx="5986826" cy="960449"/>
          </a:xfrm>
        </p:grpSpPr>
        <p:grpSp>
          <p:nvGrpSpPr>
            <p:cNvPr id="7" name="组合 6"/>
            <p:cNvGrpSpPr/>
            <p:nvPr/>
          </p:nvGrpSpPr>
          <p:grpSpPr>
            <a:xfrm>
              <a:off x="5090219" y="2384884"/>
              <a:ext cx="1158063" cy="761048"/>
              <a:chOff x="3667194" y="3604652"/>
              <a:chExt cx="1158063" cy="761048"/>
            </a:xfrm>
          </p:grpSpPr>
          <p:sp>
            <p:nvSpPr>
              <p:cNvPr id="10" name="任意多边形 7"/>
              <p:cNvSpPr/>
              <p:nvPr/>
            </p:nvSpPr>
            <p:spPr>
              <a:xfrm>
                <a:off x="3667194" y="3604652"/>
                <a:ext cx="1154172"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1" name="任意多边形 8"/>
              <p:cNvSpPr/>
              <p:nvPr/>
            </p:nvSpPr>
            <p:spPr>
              <a:xfrm>
                <a:off x="3818348" y="3713140"/>
                <a:ext cx="230888" cy="23086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anchor="ctr"/>
              <a:lstStyle/>
              <a:p>
                <a:pPr algn="ctr"/>
                <a:endParaRPr>
                  <a:cs typeface="+mn-ea"/>
                  <a:sym typeface="+mn-lt"/>
                </a:endParaRPr>
              </a:p>
            </p:txBody>
          </p:sp>
          <p:sp>
            <p:nvSpPr>
              <p:cNvPr id="12" name="右箭头 15"/>
              <p:cNvSpPr/>
              <p:nvPr/>
            </p:nvSpPr>
            <p:spPr>
              <a:xfrm rot="5400000">
                <a:off x="4556902" y="3956089"/>
                <a:ext cx="268355" cy="268355"/>
              </a:xfrm>
              <a:prstGeom prst="rightArrow">
                <a:avLst>
                  <a:gd name="adj1" fmla="val 32000"/>
                  <a:gd name="adj2" fmla="val 64000"/>
                </a:avLst>
              </a:prstGeom>
              <a:solidFill>
                <a:schemeClr val="bg1">
                  <a:lumMod val="85000"/>
                </a:schemeClr>
              </a:solidFill>
              <a:ln w="12700">
                <a:miter lim="400000"/>
              </a:ln>
            </p:spPr>
            <p:txBody>
              <a:bodyPr anchor="ctr"/>
              <a:lstStyle/>
              <a:p>
                <a:pPr algn="ctr"/>
                <a:endParaRPr>
                  <a:cs typeface="+mn-ea"/>
                  <a:sym typeface="+mn-lt"/>
                </a:endParaRPr>
              </a:p>
            </p:txBody>
          </p:sp>
        </p:grpSp>
        <p:sp>
          <p:nvSpPr>
            <p:cNvPr id="8" name="矩形 7"/>
            <p:cNvSpPr/>
            <p:nvPr/>
          </p:nvSpPr>
          <p:spPr>
            <a:xfrm>
              <a:off x="3959317" y="2447237"/>
              <a:ext cx="1107996" cy="276999"/>
            </a:xfrm>
            <a:prstGeom prst="rect">
              <a:avLst/>
            </a:prstGeom>
          </p:spPr>
          <p:txBody>
            <a:bodyPr wrap="none">
              <a:normAutofit fontScale="77500" lnSpcReduction="20000"/>
            </a:bodyPr>
            <a:lstStyle/>
            <a:p>
              <a:pPr algn="ctr"/>
              <a:r>
                <a:rPr lang="zh-CN" altLang="en-US" sz="1200" b="1">
                  <a:solidFill>
                    <a:schemeClr val="accent3"/>
                  </a:solidFill>
                  <a:cs typeface="+mn-ea"/>
                  <a:sym typeface="+mn-lt"/>
                </a:rPr>
                <a:t>标题文本预设</a:t>
              </a:r>
            </a:p>
          </p:txBody>
        </p:sp>
        <p:sp>
          <p:nvSpPr>
            <p:cNvPr id="9" name="矩形 8"/>
            <p:cNvSpPr/>
            <p:nvPr/>
          </p:nvSpPr>
          <p:spPr>
            <a:xfrm>
              <a:off x="6124764" y="2999084"/>
              <a:ext cx="3821379" cy="346249"/>
            </a:xfrm>
            <a:prstGeom prst="rect">
              <a:avLst/>
            </a:prstGeom>
          </p:spPr>
          <p:txBody>
            <a:bodyPr wrap="square">
              <a:normAutofit fontScale="70000" lnSpcReduction="20000"/>
            </a:bodyPr>
            <a:lstStyle/>
            <a:p>
              <a:pPr lvl="0">
                <a:lnSpc>
                  <a:spcPct val="120000"/>
                </a:lnSpc>
                <a:spcBef>
                  <a:spcPct val="0"/>
                </a:spcBef>
                <a:defRPr/>
              </a:pPr>
              <a:r>
                <a:rPr lang="zh-CN" altLang="en-US" sz="1100">
                  <a:cs typeface="+mn-ea"/>
                  <a:sym typeface="+mn-lt"/>
                </a:rPr>
                <a:t>此部分内容作为文字排版占位显示（建议使用主题字体）</a:t>
              </a:r>
            </a:p>
          </p:txBody>
        </p:sp>
      </p:grpSp>
    </p:spTree>
    <p:extLst>
      <p:ext uri="{BB962C8B-B14F-4D97-AF65-F5344CB8AC3E}">
        <p14:creationId xmlns:p14="http://schemas.microsoft.com/office/powerpoint/2010/main" val="2030821542"/>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0-#ppt_w/2"/>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A3AC4496-9EC8-4765-ACC1-C5804DCD1631}"/>
              </a:ext>
            </a:extLst>
          </p:cNvPr>
          <p:cNvPicPr>
            <a:picLocks noChangeAspect="1"/>
          </p:cNvPicPr>
          <p:nvPr/>
        </p:nvPicPr>
        <p:blipFill>
          <a:blip r:embed="rId3"/>
          <a:stretch>
            <a:fillRect/>
          </a:stretch>
        </p:blipFill>
        <p:spPr>
          <a:xfrm>
            <a:off x="319" y="3621"/>
            <a:ext cx="9142857" cy="5142857"/>
          </a:xfrm>
          <a:prstGeom prst="rect">
            <a:avLst/>
          </a:prstGeom>
        </p:spPr>
      </p:pic>
      <p:sp>
        <p:nvSpPr>
          <p:cNvPr id="10" name="矩形 9">
            <a:extLst>
              <a:ext uri="{FF2B5EF4-FFF2-40B4-BE49-F238E27FC236}">
                <a16:creationId xmlns:a16="http://schemas.microsoft.com/office/drawing/2014/main" xmlns="" id="{9EBBDFC3-FD9F-4A00-A3BD-EF1216548527}"/>
              </a:ext>
            </a:extLst>
          </p:cNvPr>
          <p:cNvSpPr/>
          <p:nvPr/>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7"/>
          <p:cNvSpPr txBox="1"/>
          <p:nvPr/>
        </p:nvSpPr>
        <p:spPr>
          <a:xfrm>
            <a:off x="3167844" y="1924472"/>
            <a:ext cx="3842782" cy="584775"/>
          </a:xfrm>
          <a:prstGeom prst="rect">
            <a:avLst/>
          </a:prstGeom>
          <a:noFill/>
        </p:spPr>
        <p:txBody>
          <a:bodyPr wrap="square" rtlCol="0">
            <a:spAutoFit/>
          </a:bodyPr>
          <a:lstStyle/>
          <a:p>
            <a:pPr lvl="0"/>
            <a:r>
              <a:rPr lang="zh-CN" altLang="zh-CN" sz="3200" dirty="0">
                <a:solidFill>
                  <a:schemeClr val="accent1"/>
                </a:solidFill>
                <a:latin typeface="微软雅黑" pitchFamily="34" charset="-122"/>
                <a:ea typeface="微软雅黑" pitchFamily="34" charset="-122"/>
              </a:rPr>
              <a:t>成功项目展示</a:t>
            </a:r>
          </a:p>
        </p:txBody>
      </p:sp>
      <p:sp>
        <p:nvSpPr>
          <p:cNvPr id="5" name="任意多边形 4"/>
          <p:cNvSpPr/>
          <p:nvPr/>
        </p:nvSpPr>
        <p:spPr>
          <a:xfrm>
            <a:off x="1679345" y="1608799"/>
            <a:ext cx="1332856" cy="1509499"/>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6" name="文本框 10"/>
          <p:cNvSpPr txBox="1"/>
          <p:nvPr/>
        </p:nvSpPr>
        <p:spPr>
          <a:xfrm>
            <a:off x="3227517" y="2497867"/>
            <a:ext cx="2520280" cy="215352"/>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1799692" y="1432524"/>
            <a:ext cx="1548172" cy="1862048"/>
          </a:xfrm>
          <a:prstGeom prst="rect">
            <a:avLst/>
          </a:prstGeom>
          <a:noFill/>
        </p:spPr>
        <p:txBody>
          <a:bodyPr wrap="square" rtlCol="0">
            <a:spAutoFit/>
          </a:bodyPr>
          <a:lstStyle/>
          <a:p>
            <a:r>
              <a:rPr lang="en-US" altLang="zh-CN" sz="11500" dirty="0">
                <a:solidFill>
                  <a:schemeClr val="accent1"/>
                </a:solidFill>
                <a:latin typeface="IrisUPC" pitchFamily="34" charset="-34"/>
                <a:cs typeface="IrisUPC" pitchFamily="34" charset="-34"/>
              </a:rPr>
              <a:t>03</a:t>
            </a:r>
            <a:endParaRPr lang="zh-CN" altLang="en-US" sz="11500" dirty="0">
              <a:solidFill>
                <a:schemeClr val="accent1"/>
              </a:solidFill>
              <a:latin typeface="IrisUPC" pitchFamily="34" charset="-34"/>
              <a:cs typeface="IrisUPC" pitchFamily="34" charset="-34"/>
            </a:endParaRPr>
          </a:p>
        </p:txBody>
      </p:sp>
      <p:sp>
        <p:nvSpPr>
          <p:cNvPr id="8" name="矩形 18"/>
          <p:cNvSpPr>
            <a:spLocks noChangeArrowheads="1"/>
          </p:cNvSpPr>
          <p:nvPr/>
        </p:nvSpPr>
        <p:spPr bwMode="auto">
          <a:xfrm>
            <a:off x="3263521" y="2785899"/>
            <a:ext cx="3396711" cy="332399"/>
          </a:xfrm>
          <a:prstGeom prst="rect">
            <a:avLst/>
          </a:prstGeom>
          <a:noFill/>
          <a:ln w="9525">
            <a:noFill/>
            <a:miter lim="800000"/>
            <a:headEnd/>
            <a:tailEnd/>
          </a:ln>
        </p:spPr>
        <p:txBody>
          <a:bodyPr wrap="square" lIns="0" tIns="0" rIns="0" bIns="0">
            <a:spAutoFit/>
          </a:bodyPr>
          <a:lstStyle/>
          <a:p>
            <a:pPr defTabSz="912019">
              <a:lnSpc>
                <a:spcPct val="120000"/>
              </a:lnSpc>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417266746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12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700"/>
                            </p:stCondLst>
                            <p:childTnLst>
                              <p:par>
                                <p:cTn id="15" presetID="52" presetClass="entr" presetSubtype="0" fill="hold" grpId="0" nodeType="afterEffect">
                                  <p:stCondLst>
                                    <p:cond delay="0"/>
                                  </p:stCondLst>
                                  <p:iterate type="lt">
                                    <p:tmPct val="26000"/>
                                  </p:iterate>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grpId="0" nodeType="withEffect">
                                  <p:stCondLst>
                                    <p:cond delay="0"/>
                                  </p:stCondLst>
                                  <p:iterate type="lt">
                                    <p:tmPct val="5417"/>
                                  </p:iterate>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010723" y="1049016"/>
            <a:ext cx="1970682" cy="193332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9" name="矩形 38"/>
          <p:cNvSpPr/>
          <p:nvPr/>
        </p:nvSpPr>
        <p:spPr>
          <a:xfrm flipH="1">
            <a:off x="919797" y="975729"/>
            <a:ext cx="2133486" cy="2979871"/>
          </a:xfrm>
          <a:prstGeom prst="rect">
            <a:avLst/>
          </a:prstGeom>
          <a:noFill/>
          <a:ln w="508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文本框 19"/>
          <p:cNvSpPr txBox="1"/>
          <p:nvPr/>
        </p:nvSpPr>
        <p:spPr>
          <a:xfrm>
            <a:off x="577991" y="4184298"/>
            <a:ext cx="7988018" cy="415498"/>
          </a:xfrm>
          <a:prstGeom prst="rect">
            <a:avLst/>
          </a:prstGeom>
          <a:noFill/>
          <a:effectLst/>
        </p:spPr>
        <p:txBody>
          <a:bodyPr wrap="square" lIns="0" tIns="0" rIns="0" bIns="0" rtlCol="0">
            <a:spAutoFit/>
          </a:body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grpSp>
        <p:nvGrpSpPr>
          <p:cNvPr id="2" name="组合 26"/>
          <p:cNvGrpSpPr>
            <a:grpSpLocks/>
          </p:cNvGrpSpPr>
          <p:nvPr/>
        </p:nvGrpSpPr>
        <p:grpSpPr bwMode="auto">
          <a:xfrm>
            <a:off x="1052716" y="3100687"/>
            <a:ext cx="1858278" cy="637313"/>
            <a:chOff x="680210" y="1949615"/>
            <a:chExt cx="1718591" cy="637580"/>
          </a:xfrm>
        </p:grpSpPr>
        <p:sp>
          <p:nvSpPr>
            <p:cNvPr id="28" name="Content Placeholder 2"/>
            <p:cNvSpPr txBox="1">
              <a:spLocks/>
            </p:cNvSpPr>
            <p:nvPr/>
          </p:nvSpPr>
          <p:spPr>
            <a:xfrm>
              <a:off x="680210" y="2171523"/>
              <a:ext cx="1718591" cy="415672"/>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29" name="文本框 28"/>
            <p:cNvSpPr txBox="1"/>
            <p:nvPr/>
          </p:nvSpPr>
          <p:spPr>
            <a:xfrm>
              <a:off x="680210" y="1949615"/>
              <a:ext cx="1330361" cy="153324"/>
            </a:xfrm>
            <a:prstGeom prst="rect">
              <a:avLst/>
            </a:prstGeom>
            <a:noFill/>
          </p:spPr>
          <p:txBody>
            <a:bodyPr wrap="square"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0" name="矩形 29"/>
          <p:cNvSpPr/>
          <p:nvPr/>
        </p:nvSpPr>
        <p:spPr>
          <a:xfrm>
            <a:off x="3604910" y="1049016"/>
            <a:ext cx="1970682" cy="1933323"/>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矩形 30"/>
          <p:cNvSpPr/>
          <p:nvPr/>
        </p:nvSpPr>
        <p:spPr>
          <a:xfrm flipH="1">
            <a:off x="3513984" y="975729"/>
            <a:ext cx="2133486" cy="2979871"/>
          </a:xfrm>
          <a:prstGeom prst="rect">
            <a:avLst/>
          </a:prstGeom>
          <a:noFill/>
          <a:ln w="508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31"/>
          <p:cNvGrpSpPr>
            <a:grpSpLocks/>
          </p:cNvGrpSpPr>
          <p:nvPr/>
        </p:nvGrpSpPr>
        <p:grpSpPr bwMode="auto">
          <a:xfrm>
            <a:off x="3679103" y="3100687"/>
            <a:ext cx="1827494" cy="775814"/>
            <a:chOff x="578159" y="1949614"/>
            <a:chExt cx="1777231" cy="776139"/>
          </a:xfrm>
        </p:grpSpPr>
        <p:sp>
          <p:nvSpPr>
            <p:cNvPr id="33" name="Content Placeholder 2"/>
            <p:cNvSpPr txBox="1">
              <a:spLocks/>
            </p:cNvSpPr>
            <p:nvPr/>
          </p:nvSpPr>
          <p:spPr>
            <a:xfrm>
              <a:off x="578159" y="2171523"/>
              <a:ext cx="1777231" cy="554230"/>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34" name="文本框 33"/>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
        <p:nvSpPr>
          <p:cNvPr id="35" name="矩形 34"/>
          <p:cNvSpPr/>
          <p:nvPr/>
        </p:nvSpPr>
        <p:spPr>
          <a:xfrm>
            <a:off x="6199096" y="1049016"/>
            <a:ext cx="1970682" cy="1933323"/>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flipH="1">
            <a:off x="6108170" y="975729"/>
            <a:ext cx="2133486" cy="2979871"/>
          </a:xfrm>
          <a:prstGeom prst="rect">
            <a:avLst/>
          </a:prstGeom>
          <a:noFill/>
          <a:ln w="508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6"/>
          <p:cNvGrpSpPr>
            <a:grpSpLocks/>
          </p:cNvGrpSpPr>
          <p:nvPr/>
        </p:nvGrpSpPr>
        <p:grpSpPr bwMode="auto">
          <a:xfrm>
            <a:off x="6274705" y="3100687"/>
            <a:ext cx="1827492" cy="775814"/>
            <a:chOff x="578159" y="1949614"/>
            <a:chExt cx="1971069" cy="776139"/>
          </a:xfrm>
        </p:grpSpPr>
        <p:sp>
          <p:nvSpPr>
            <p:cNvPr id="38" name="Content Placeholder 2"/>
            <p:cNvSpPr txBox="1">
              <a:spLocks/>
            </p:cNvSpPr>
            <p:nvPr/>
          </p:nvSpPr>
          <p:spPr>
            <a:xfrm>
              <a:off x="578159" y="2171523"/>
              <a:ext cx="1971069" cy="554230"/>
            </a:xfrm>
            <a:prstGeom prst="rect">
              <a:avLst/>
            </a:prstGeom>
          </p:spPr>
          <p:txBody>
            <a:bodyPr lIns="0" tIns="0" rIns="0" bIns="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600" dirty="0">
                  <a:latin typeface="Arial" panose="020B0604020202020204" pitchFamily="34" charset="0"/>
                  <a:ea typeface="微软雅黑" panose="020B0503020204020204" pitchFamily="34" charset="-122"/>
                  <a:sym typeface="Arial" panose="020B0604020202020204" pitchFamily="34" charset="0"/>
                </a:rPr>
                <a:t>请替换文字内容，添加相关标题，修改文字内容，也可以直接复制你的内容到此。请替换文字内容，添加相关标题，修改文字内容，也可以直接复制你的内容到此。</a:t>
              </a:r>
            </a:p>
          </p:txBody>
        </p:sp>
        <p:sp>
          <p:nvSpPr>
            <p:cNvPr id="40" name="文本框 39"/>
            <p:cNvSpPr txBox="1"/>
            <p:nvPr/>
          </p:nvSpPr>
          <p:spPr>
            <a:xfrm>
              <a:off x="579173" y="1949614"/>
              <a:ext cx="1525803" cy="153324"/>
            </a:xfrm>
            <a:prstGeom prst="rect">
              <a:avLst/>
            </a:prstGeom>
            <a:noFill/>
          </p:spPr>
          <p:txBody>
            <a:bodyPr lIns="0" tIns="0" rIns="0" bIns="0">
              <a:spAutoFit/>
            </a:bodyPr>
            <a:lstStyle/>
            <a:p>
              <a:pPr algn="just"/>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grpSp>
    </p:spTree>
    <p:extLst>
      <p:ext uri="{BB962C8B-B14F-4D97-AF65-F5344CB8AC3E}">
        <p14:creationId xmlns:p14="http://schemas.microsoft.com/office/powerpoint/2010/main" val="4031438359"/>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down)">
                                      <p:cBhvr>
                                        <p:cTn id="7" dur="500"/>
                                        <p:tgtEl>
                                          <p:spTgt spid="39"/>
                                        </p:tgtEl>
                                      </p:cBhvr>
                                    </p:animEffect>
                                  </p:childTnLst>
                                </p:cTn>
                              </p:par>
                              <p:par>
                                <p:cTn id="8" presetID="22" presetClass="entr" presetSubtype="1" fill="hold" grpId="0" nodeType="withEffect">
                                  <p:stCondLst>
                                    <p:cond delay="250"/>
                                  </p:stCondLst>
                                  <p:childTnLst>
                                    <p:set>
                                      <p:cBhvr>
                                        <p:cTn id="9" dur="1" fill="hold">
                                          <p:stCondLst>
                                            <p:cond delay="0"/>
                                          </p:stCondLst>
                                        </p:cTn>
                                        <p:tgtEl>
                                          <p:spTgt spid="5"/>
                                        </p:tgtEl>
                                        <p:attrNameLst>
                                          <p:attrName>style.visibility</p:attrName>
                                        </p:attrNameLst>
                                      </p:cBhvr>
                                      <p:to>
                                        <p:strVal val="visible"/>
                                      </p:to>
                                    </p:set>
                                    <p:animEffect transition="in" filter="wipe(up)">
                                      <p:cBhvr>
                                        <p:cTn id="10" dur="500"/>
                                        <p:tgtEl>
                                          <p:spTgt spid="5"/>
                                        </p:tgtEl>
                                      </p:cBhvr>
                                    </p:animEffect>
                                  </p:childTnLst>
                                </p:cTn>
                              </p:par>
                            </p:childTnLst>
                          </p:cTn>
                        </p:par>
                        <p:par>
                          <p:cTn id="11" fill="hold">
                            <p:stCondLst>
                              <p:cond delay="750"/>
                            </p:stCondLst>
                            <p:childTnLst>
                              <p:par>
                                <p:cTn id="12" presetID="2" presetClass="entr" presetSubtype="8" decel="10000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childTnLst>
                          </p:cTn>
                        </p:par>
                        <p:par>
                          <p:cTn id="16" fill="hold">
                            <p:stCondLst>
                              <p:cond delay="1250"/>
                            </p:stCondLst>
                            <p:childTnLst>
                              <p:par>
                                <p:cTn id="17" presetID="22" presetClass="entr" presetSubtype="4"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par>
                                <p:cTn id="20" presetID="22" presetClass="entr" presetSubtype="1" fill="hold" grpId="0" nodeType="withEffect">
                                  <p:stCondLst>
                                    <p:cond delay="250"/>
                                  </p:stCondLst>
                                  <p:childTnLst>
                                    <p:set>
                                      <p:cBhvr>
                                        <p:cTn id="21" dur="1" fill="hold">
                                          <p:stCondLst>
                                            <p:cond delay="0"/>
                                          </p:stCondLst>
                                        </p:cTn>
                                        <p:tgtEl>
                                          <p:spTgt spid="30"/>
                                        </p:tgtEl>
                                        <p:attrNameLst>
                                          <p:attrName>style.visibility</p:attrName>
                                        </p:attrNameLst>
                                      </p:cBhvr>
                                      <p:to>
                                        <p:strVal val="visible"/>
                                      </p:to>
                                    </p:set>
                                    <p:animEffect transition="in" filter="wipe(up)">
                                      <p:cBhvr>
                                        <p:cTn id="22" dur="500"/>
                                        <p:tgtEl>
                                          <p:spTgt spid="30"/>
                                        </p:tgtEl>
                                      </p:cBhvr>
                                    </p:animEffect>
                                  </p:childTnLst>
                                </p:cTn>
                              </p:par>
                            </p:childTnLst>
                          </p:cTn>
                        </p:par>
                        <p:par>
                          <p:cTn id="23" fill="hold">
                            <p:stCondLst>
                              <p:cond delay="2000"/>
                            </p:stCondLst>
                            <p:childTnLst>
                              <p:par>
                                <p:cTn id="24" presetID="2" presetClass="entr" presetSubtype="8" decel="10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0-#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down)">
                                      <p:cBhvr>
                                        <p:cTn id="31" dur="500"/>
                                        <p:tgtEl>
                                          <p:spTgt spid="36"/>
                                        </p:tgtEl>
                                      </p:cBhvr>
                                    </p:animEffect>
                                  </p:childTnLst>
                                </p:cTn>
                              </p:par>
                              <p:par>
                                <p:cTn id="32" presetID="22" presetClass="entr" presetSubtype="1" fill="hold" grpId="0" nodeType="withEffect">
                                  <p:stCondLst>
                                    <p:cond delay="250"/>
                                  </p:stCondLst>
                                  <p:childTnLst>
                                    <p:set>
                                      <p:cBhvr>
                                        <p:cTn id="33" dur="1" fill="hold">
                                          <p:stCondLst>
                                            <p:cond delay="0"/>
                                          </p:stCondLst>
                                        </p:cTn>
                                        <p:tgtEl>
                                          <p:spTgt spid="35"/>
                                        </p:tgtEl>
                                        <p:attrNameLst>
                                          <p:attrName>style.visibility</p:attrName>
                                        </p:attrNameLst>
                                      </p:cBhvr>
                                      <p:to>
                                        <p:strVal val="visible"/>
                                      </p:to>
                                    </p:set>
                                    <p:animEffect transition="in" filter="wipe(up)">
                                      <p:cBhvr>
                                        <p:cTn id="34" dur="500"/>
                                        <p:tgtEl>
                                          <p:spTgt spid="35"/>
                                        </p:tgtEl>
                                      </p:cBhvr>
                                    </p:animEffect>
                                  </p:childTnLst>
                                </p:cTn>
                              </p:par>
                            </p:childTnLst>
                          </p:cTn>
                        </p:par>
                        <p:par>
                          <p:cTn id="35" fill="hold">
                            <p:stCondLst>
                              <p:cond delay="3250"/>
                            </p:stCondLst>
                            <p:childTnLst>
                              <p:par>
                                <p:cTn id="36" presetID="2" presetClass="entr" presetSubtype="8" decel="10000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childTnLst>
                          </p:cTn>
                        </p:par>
                        <p:par>
                          <p:cTn id="40" fill="hold">
                            <p:stCondLst>
                              <p:cond delay="3750"/>
                            </p:stCondLst>
                            <p:childTnLst>
                              <p:par>
                                <p:cTn id="41" presetID="22" presetClass="entr" presetSubtype="8"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left)">
                                      <p:cBhvr>
                                        <p:cTn id="4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9" grpId="0" animBg="1"/>
      <p:bldP spid="20" grpId="0"/>
      <p:bldP spid="30" grpId="0" animBg="1"/>
      <p:bldP spid="31" grpId="0" animBg="1"/>
      <p:bldP spid="35" grpId="0" animBg="1"/>
      <p:bldP spid="3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29"/>
          <p:cNvSpPr txBox="1"/>
          <p:nvPr/>
        </p:nvSpPr>
        <p:spPr>
          <a:xfrm>
            <a:off x="4370728" y="4156091"/>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20" name="TextBox 30"/>
          <p:cNvSpPr txBox="1"/>
          <p:nvPr/>
        </p:nvSpPr>
        <p:spPr>
          <a:xfrm>
            <a:off x="4858446" y="3720027"/>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微信推广</a:t>
            </a:r>
          </a:p>
        </p:txBody>
      </p:sp>
      <p:grpSp>
        <p:nvGrpSpPr>
          <p:cNvPr id="3" name="组合 20"/>
          <p:cNvGrpSpPr/>
          <p:nvPr/>
        </p:nvGrpSpPr>
        <p:grpSpPr>
          <a:xfrm>
            <a:off x="5214153" y="2844677"/>
            <a:ext cx="685715" cy="573724"/>
            <a:chOff x="4178300" y="4422775"/>
            <a:chExt cx="388938" cy="325438"/>
          </a:xfrm>
          <a:solidFill>
            <a:schemeClr val="accent1"/>
          </a:solidFill>
        </p:grpSpPr>
        <p:sp>
          <p:nvSpPr>
            <p:cNvPr id="22" name="Freeform 5"/>
            <p:cNvSpPr>
              <a:spLocks noEditPoints="1"/>
            </p:cNvSpPr>
            <p:nvPr/>
          </p:nvSpPr>
          <p:spPr bwMode="auto">
            <a:xfrm>
              <a:off x="4330700" y="4530725"/>
              <a:ext cx="236538" cy="217488"/>
            </a:xfrm>
            <a:custGeom>
              <a:avLst/>
              <a:gdLst>
                <a:gd name="T0" fmla="*/ 742 w 744"/>
                <a:gd name="T1" fmla="*/ 283 h 683"/>
                <a:gd name="T2" fmla="*/ 727 w 744"/>
                <a:gd name="T3" fmla="*/ 221 h 683"/>
                <a:gd name="T4" fmla="*/ 699 w 744"/>
                <a:gd name="T5" fmla="*/ 164 h 683"/>
                <a:gd name="T6" fmla="*/ 659 w 744"/>
                <a:gd name="T7" fmla="*/ 114 h 683"/>
                <a:gd name="T8" fmla="*/ 608 w 744"/>
                <a:gd name="T9" fmla="*/ 72 h 683"/>
                <a:gd name="T10" fmla="*/ 549 w 744"/>
                <a:gd name="T11" fmla="*/ 37 h 683"/>
                <a:gd name="T12" fmla="*/ 483 w 744"/>
                <a:gd name="T13" fmla="*/ 14 h 683"/>
                <a:gd name="T14" fmla="*/ 410 w 744"/>
                <a:gd name="T15" fmla="*/ 1 h 683"/>
                <a:gd name="T16" fmla="*/ 353 w 744"/>
                <a:gd name="T17" fmla="*/ 0 h 683"/>
                <a:gd name="T18" fmla="*/ 278 w 744"/>
                <a:gd name="T19" fmla="*/ 9 h 683"/>
                <a:gd name="T20" fmla="*/ 210 w 744"/>
                <a:gd name="T21" fmla="*/ 30 h 683"/>
                <a:gd name="T22" fmla="*/ 148 w 744"/>
                <a:gd name="T23" fmla="*/ 63 h 683"/>
                <a:gd name="T24" fmla="*/ 96 w 744"/>
                <a:gd name="T25" fmla="*/ 102 h 683"/>
                <a:gd name="T26" fmla="*/ 53 w 744"/>
                <a:gd name="T27" fmla="*/ 151 h 683"/>
                <a:gd name="T28" fmla="*/ 22 w 744"/>
                <a:gd name="T29" fmla="*/ 206 h 683"/>
                <a:gd name="T30" fmla="*/ 3 w 744"/>
                <a:gd name="T31" fmla="*/ 267 h 683"/>
                <a:gd name="T32" fmla="*/ 0 w 744"/>
                <a:gd name="T33" fmla="*/ 316 h 683"/>
                <a:gd name="T34" fmla="*/ 7 w 744"/>
                <a:gd name="T35" fmla="*/ 379 h 683"/>
                <a:gd name="T36" fmla="*/ 29 w 744"/>
                <a:gd name="T37" fmla="*/ 438 h 683"/>
                <a:gd name="T38" fmla="*/ 62 w 744"/>
                <a:gd name="T39" fmla="*/ 492 h 683"/>
                <a:gd name="T40" fmla="*/ 108 w 744"/>
                <a:gd name="T41" fmla="*/ 538 h 683"/>
                <a:gd name="T42" fmla="*/ 163 w 744"/>
                <a:gd name="T43" fmla="*/ 577 h 683"/>
                <a:gd name="T44" fmla="*/ 226 w 744"/>
                <a:gd name="T45" fmla="*/ 606 h 683"/>
                <a:gd name="T46" fmla="*/ 297 w 744"/>
                <a:gd name="T47" fmla="*/ 625 h 683"/>
                <a:gd name="T48" fmla="*/ 371 w 744"/>
                <a:gd name="T49" fmla="*/ 631 h 683"/>
                <a:gd name="T50" fmla="*/ 462 w 744"/>
                <a:gd name="T51" fmla="*/ 621 h 683"/>
                <a:gd name="T52" fmla="*/ 593 w 744"/>
                <a:gd name="T53" fmla="*/ 569 h 683"/>
                <a:gd name="T54" fmla="*/ 656 w 744"/>
                <a:gd name="T55" fmla="*/ 520 h 683"/>
                <a:gd name="T56" fmla="*/ 703 w 744"/>
                <a:gd name="T57" fmla="*/ 459 h 683"/>
                <a:gd name="T58" fmla="*/ 734 w 744"/>
                <a:gd name="T59" fmla="*/ 390 h 683"/>
                <a:gd name="T60" fmla="*/ 744 w 744"/>
                <a:gd name="T61" fmla="*/ 316 h 683"/>
                <a:gd name="T62" fmla="*/ 248 w 744"/>
                <a:gd name="T63" fmla="*/ 273 h 683"/>
                <a:gd name="T64" fmla="*/ 217 w 744"/>
                <a:gd name="T65" fmla="*/ 252 h 683"/>
                <a:gd name="T66" fmla="*/ 208 w 744"/>
                <a:gd name="T67" fmla="*/ 224 h 683"/>
                <a:gd name="T68" fmla="*/ 223 w 744"/>
                <a:gd name="T69" fmla="*/ 187 h 683"/>
                <a:gd name="T70" fmla="*/ 257 w 744"/>
                <a:gd name="T71" fmla="*/ 173 h 683"/>
                <a:gd name="T72" fmla="*/ 285 w 744"/>
                <a:gd name="T73" fmla="*/ 182 h 683"/>
                <a:gd name="T74" fmla="*/ 306 w 744"/>
                <a:gd name="T75" fmla="*/ 213 h 683"/>
                <a:gd name="T76" fmla="*/ 304 w 744"/>
                <a:gd name="T77" fmla="*/ 242 h 683"/>
                <a:gd name="T78" fmla="*/ 277 w 744"/>
                <a:gd name="T79" fmla="*/ 269 h 683"/>
                <a:gd name="T80" fmla="*/ 499 w 744"/>
                <a:gd name="T81" fmla="*/ 274 h 683"/>
                <a:gd name="T82" fmla="*/ 471 w 744"/>
                <a:gd name="T83" fmla="*/ 264 h 683"/>
                <a:gd name="T84" fmla="*/ 450 w 744"/>
                <a:gd name="T85" fmla="*/ 233 h 683"/>
                <a:gd name="T86" fmla="*/ 453 w 744"/>
                <a:gd name="T87" fmla="*/ 204 h 683"/>
                <a:gd name="T88" fmla="*/ 479 w 744"/>
                <a:gd name="T89" fmla="*/ 177 h 683"/>
                <a:gd name="T90" fmla="*/ 509 w 744"/>
                <a:gd name="T91" fmla="*/ 173 h 683"/>
                <a:gd name="T92" fmla="*/ 541 w 744"/>
                <a:gd name="T93" fmla="*/ 194 h 683"/>
                <a:gd name="T94" fmla="*/ 549 w 744"/>
                <a:gd name="T95" fmla="*/ 224 h 683"/>
                <a:gd name="T96" fmla="*/ 534 w 744"/>
                <a:gd name="T97" fmla="*/ 259 h 683"/>
                <a:gd name="T98" fmla="*/ 499 w 744"/>
                <a:gd name="T99" fmla="*/ 274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44" h="683">
                  <a:moveTo>
                    <a:pt x="744" y="316"/>
                  </a:moveTo>
                  <a:lnTo>
                    <a:pt x="744" y="316"/>
                  </a:lnTo>
                  <a:lnTo>
                    <a:pt x="743" y="299"/>
                  </a:lnTo>
                  <a:lnTo>
                    <a:pt x="742" y="283"/>
                  </a:lnTo>
                  <a:lnTo>
                    <a:pt x="739" y="267"/>
                  </a:lnTo>
                  <a:lnTo>
                    <a:pt x="736" y="252"/>
                  </a:lnTo>
                  <a:lnTo>
                    <a:pt x="732" y="236"/>
                  </a:lnTo>
                  <a:lnTo>
                    <a:pt x="727" y="221"/>
                  </a:lnTo>
                  <a:lnTo>
                    <a:pt x="721" y="206"/>
                  </a:lnTo>
                  <a:lnTo>
                    <a:pt x="715" y="192"/>
                  </a:lnTo>
                  <a:lnTo>
                    <a:pt x="707" y="178"/>
                  </a:lnTo>
                  <a:lnTo>
                    <a:pt x="699" y="164"/>
                  </a:lnTo>
                  <a:lnTo>
                    <a:pt x="689" y="151"/>
                  </a:lnTo>
                  <a:lnTo>
                    <a:pt x="680" y="138"/>
                  </a:lnTo>
                  <a:lnTo>
                    <a:pt x="670" y="127"/>
                  </a:lnTo>
                  <a:lnTo>
                    <a:pt x="659" y="114"/>
                  </a:lnTo>
                  <a:lnTo>
                    <a:pt x="648" y="102"/>
                  </a:lnTo>
                  <a:lnTo>
                    <a:pt x="635" y="92"/>
                  </a:lnTo>
                  <a:lnTo>
                    <a:pt x="622" y="81"/>
                  </a:lnTo>
                  <a:lnTo>
                    <a:pt x="608" y="72"/>
                  </a:lnTo>
                  <a:lnTo>
                    <a:pt x="594" y="63"/>
                  </a:lnTo>
                  <a:lnTo>
                    <a:pt x="579" y="53"/>
                  </a:lnTo>
                  <a:lnTo>
                    <a:pt x="564" y="45"/>
                  </a:lnTo>
                  <a:lnTo>
                    <a:pt x="549" y="37"/>
                  </a:lnTo>
                  <a:lnTo>
                    <a:pt x="533" y="30"/>
                  </a:lnTo>
                  <a:lnTo>
                    <a:pt x="516" y="24"/>
                  </a:lnTo>
                  <a:lnTo>
                    <a:pt x="499" y="18"/>
                  </a:lnTo>
                  <a:lnTo>
                    <a:pt x="483" y="14"/>
                  </a:lnTo>
                  <a:lnTo>
                    <a:pt x="464" y="9"/>
                  </a:lnTo>
                  <a:lnTo>
                    <a:pt x="447" y="5"/>
                  </a:lnTo>
                  <a:lnTo>
                    <a:pt x="428" y="3"/>
                  </a:lnTo>
                  <a:lnTo>
                    <a:pt x="410" y="1"/>
                  </a:lnTo>
                  <a:lnTo>
                    <a:pt x="391" y="0"/>
                  </a:lnTo>
                  <a:lnTo>
                    <a:pt x="371" y="0"/>
                  </a:lnTo>
                  <a:lnTo>
                    <a:pt x="371" y="0"/>
                  </a:lnTo>
                  <a:lnTo>
                    <a:pt x="353" y="0"/>
                  </a:lnTo>
                  <a:lnTo>
                    <a:pt x="333" y="1"/>
                  </a:lnTo>
                  <a:lnTo>
                    <a:pt x="314" y="3"/>
                  </a:lnTo>
                  <a:lnTo>
                    <a:pt x="297" y="5"/>
                  </a:lnTo>
                  <a:lnTo>
                    <a:pt x="278" y="9"/>
                  </a:lnTo>
                  <a:lnTo>
                    <a:pt x="261" y="14"/>
                  </a:lnTo>
                  <a:lnTo>
                    <a:pt x="244" y="18"/>
                  </a:lnTo>
                  <a:lnTo>
                    <a:pt x="226" y="24"/>
                  </a:lnTo>
                  <a:lnTo>
                    <a:pt x="210" y="30"/>
                  </a:lnTo>
                  <a:lnTo>
                    <a:pt x="194" y="37"/>
                  </a:lnTo>
                  <a:lnTo>
                    <a:pt x="179" y="45"/>
                  </a:lnTo>
                  <a:lnTo>
                    <a:pt x="163" y="53"/>
                  </a:lnTo>
                  <a:lnTo>
                    <a:pt x="148" y="63"/>
                  </a:lnTo>
                  <a:lnTo>
                    <a:pt x="134" y="72"/>
                  </a:lnTo>
                  <a:lnTo>
                    <a:pt x="122" y="81"/>
                  </a:lnTo>
                  <a:lnTo>
                    <a:pt x="108" y="92"/>
                  </a:lnTo>
                  <a:lnTo>
                    <a:pt x="96" y="102"/>
                  </a:lnTo>
                  <a:lnTo>
                    <a:pt x="84" y="114"/>
                  </a:lnTo>
                  <a:lnTo>
                    <a:pt x="73" y="127"/>
                  </a:lnTo>
                  <a:lnTo>
                    <a:pt x="62" y="138"/>
                  </a:lnTo>
                  <a:lnTo>
                    <a:pt x="53" y="151"/>
                  </a:lnTo>
                  <a:lnTo>
                    <a:pt x="44" y="164"/>
                  </a:lnTo>
                  <a:lnTo>
                    <a:pt x="36" y="178"/>
                  </a:lnTo>
                  <a:lnTo>
                    <a:pt x="29" y="192"/>
                  </a:lnTo>
                  <a:lnTo>
                    <a:pt x="22" y="206"/>
                  </a:lnTo>
                  <a:lnTo>
                    <a:pt x="16" y="221"/>
                  </a:lnTo>
                  <a:lnTo>
                    <a:pt x="11" y="236"/>
                  </a:lnTo>
                  <a:lnTo>
                    <a:pt x="7" y="252"/>
                  </a:lnTo>
                  <a:lnTo>
                    <a:pt x="3" y="267"/>
                  </a:lnTo>
                  <a:lnTo>
                    <a:pt x="1" y="283"/>
                  </a:lnTo>
                  <a:lnTo>
                    <a:pt x="0" y="299"/>
                  </a:lnTo>
                  <a:lnTo>
                    <a:pt x="0" y="316"/>
                  </a:lnTo>
                  <a:lnTo>
                    <a:pt x="0" y="316"/>
                  </a:lnTo>
                  <a:lnTo>
                    <a:pt x="0" y="331"/>
                  </a:lnTo>
                  <a:lnTo>
                    <a:pt x="1" y="347"/>
                  </a:lnTo>
                  <a:lnTo>
                    <a:pt x="3" y="363"/>
                  </a:lnTo>
                  <a:lnTo>
                    <a:pt x="7" y="379"/>
                  </a:lnTo>
                  <a:lnTo>
                    <a:pt x="11" y="394"/>
                  </a:lnTo>
                  <a:lnTo>
                    <a:pt x="16" y="409"/>
                  </a:lnTo>
                  <a:lnTo>
                    <a:pt x="22" y="424"/>
                  </a:lnTo>
                  <a:lnTo>
                    <a:pt x="29" y="438"/>
                  </a:lnTo>
                  <a:lnTo>
                    <a:pt x="36" y="452"/>
                  </a:lnTo>
                  <a:lnTo>
                    <a:pt x="44" y="466"/>
                  </a:lnTo>
                  <a:lnTo>
                    <a:pt x="53" y="479"/>
                  </a:lnTo>
                  <a:lnTo>
                    <a:pt x="62" y="492"/>
                  </a:lnTo>
                  <a:lnTo>
                    <a:pt x="73" y="505"/>
                  </a:lnTo>
                  <a:lnTo>
                    <a:pt x="84" y="516"/>
                  </a:lnTo>
                  <a:lnTo>
                    <a:pt x="96" y="528"/>
                  </a:lnTo>
                  <a:lnTo>
                    <a:pt x="108" y="538"/>
                  </a:lnTo>
                  <a:lnTo>
                    <a:pt x="122" y="549"/>
                  </a:lnTo>
                  <a:lnTo>
                    <a:pt x="134" y="559"/>
                  </a:lnTo>
                  <a:lnTo>
                    <a:pt x="148" y="569"/>
                  </a:lnTo>
                  <a:lnTo>
                    <a:pt x="163" y="577"/>
                  </a:lnTo>
                  <a:lnTo>
                    <a:pt x="179" y="585"/>
                  </a:lnTo>
                  <a:lnTo>
                    <a:pt x="194" y="593"/>
                  </a:lnTo>
                  <a:lnTo>
                    <a:pt x="210" y="600"/>
                  </a:lnTo>
                  <a:lnTo>
                    <a:pt x="226" y="606"/>
                  </a:lnTo>
                  <a:lnTo>
                    <a:pt x="244" y="612"/>
                  </a:lnTo>
                  <a:lnTo>
                    <a:pt x="261" y="617"/>
                  </a:lnTo>
                  <a:lnTo>
                    <a:pt x="278" y="621"/>
                  </a:lnTo>
                  <a:lnTo>
                    <a:pt x="297" y="625"/>
                  </a:lnTo>
                  <a:lnTo>
                    <a:pt x="314" y="627"/>
                  </a:lnTo>
                  <a:lnTo>
                    <a:pt x="333" y="629"/>
                  </a:lnTo>
                  <a:lnTo>
                    <a:pt x="353" y="631"/>
                  </a:lnTo>
                  <a:lnTo>
                    <a:pt x="371" y="631"/>
                  </a:lnTo>
                  <a:lnTo>
                    <a:pt x="371" y="631"/>
                  </a:lnTo>
                  <a:lnTo>
                    <a:pt x="403" y="629"/>
                  </a:lnTo>
                  <a:lnTo>
                    <a:pt x="433" y="627"/>
                  </a:lnTo>
                  <a:lnTo>
                    <a:pt x="462" y="621"/>
                  </a:lnTo>
                  <a:lnTo>
                    <a:pt x="491" y="614"/>
                  </a:lnTo>
                  <a:lnTo>
                    <a:pt x="635" y="683"/>
                  </a:lnTo>
                  <a:lnTo>
                    <a:pt x="593" y="569"/>
                  </a:lnTo>
                  <a:lnTo>
                    <a:pt x="593" y="569"/>
                  </a:lnTo>
                  <a:lnTo>
                    <a:pt x="610" y="557"/>
                  </a:lnTo>
                  <a:lnTo>
                    <a:pt x="626" y="545"/>
                  </a:lnTo>
                  <a:lnTo>
                    <a:pt x="641" y="533"/>
                  </a:lnTo>
                  <a:lnTo>
                    <a:pt x="656" y="520"/>
                  </a:lnTo>
                  <a:lnTo>
                    <a:pt x="669" y="506"/>
                  </a:lnTo>
                  <a:lnTo>
                    <a:pt x="681" y="491"/>
                  </a:lnTo>
                  <a:lnTo>
                    <a:pt x="693" y="475"/>
                  </a:lnTo>
                  <a:lnTo>
                    <a:pt x="703" y="459"/>
                  </a:lnTo>
                  <a:lnTo>
                    <a:pt x="713" y="443"/>
                  </a:lnTo>
                  <a:lnTo>
                    <a:pt x="721" y="425"/>
                  </a:lnTo>
                  <a:lnTo>
                    <a:pt x="728" y="408"/>
                  </a:lnTo>
                  <a:lnTo>
                    <a:pt x="734" y="390"/>
                  </a:lnTo>
                  <a:lnTo>
                    <a:pt x="738" y="372"/>
                  </a:lnTo>
                  <a:lnTo>
                    <a:pt x="741" y="353"/>
                  </a:lnTo>
                  <a:lnTo>
                    <a:pt x="743" y="334"/>
                  </a:lnTo>
                  <a:lnTo>
                    <a:pt x="744" y="316"/>
                  </a:lnTo>
                  <a:lnTo>
                    <a:pt x="744" y="316"/>
                  </a:lnTo>
                  <a:close/>
                  <a:moveTo>
                    <a:pt x="257" y="274"/>
                  </a:moveTo>
                  <a:lnTo>
                    <a:pt x="257" y="274"/>
                  </a:lnTo>
                  <a:lnTo>
                    <a:pt x="248" y="273"/>
                  </a:lnTo>
                  <a:lnTo>
                    <a:pt x="239" y="269"/>
                  </a:lnTo>
                  <a:lnTo>
                    <a:pt x="230" y="264"/>
                  </a:lnTo>
                  <a:lnTo>
                    <a:pt x="223" y="259"/>
                  </a:lnTo>
                  <a:lnTo>
                    <a:pt x="217" y="252"/>
                  </a:lnTo>
                  <a:lnTo>
                    <a:pt x="212" y="242"/>
                  </a:lnTo>
                  <a:lnTo>
                    <a:pt x="209" y="233"/>
                  </a:lnTo>
                  <a:lnTo>
                    <a:pt x="208" y="224"/>
                  </a:lnTo>
                  <a:lnTo>
                    <a:pt x="208" y="224"/>
                  </a:lnTo>
                  <a:lnTo>
                    <a:pt x="209" y="213"/>
                  </a:lnTo>
                  <a:lnTo>
                    <a:pt x="212" y="204"/>
                  </a:lnTo>
                  <a:lnTo>
                    <a:pt x="217" y="194"/>
                  </a:lnTo>
                  <a:lnTo>
                    <a:pt x="223" y="187"/>
                  </a:lnTo>
                  <a:lnTo>
                    <a:pt x="230" y="182"/>
                  </a:lnTo>
                  <a:lnTo>
                    <a:pt x="239" y="177"/>
                  </a:lnTo>
                  <a:lnTo>
                    <a:pt x="248" y="173"/>
                  </a:lnTo>
                  <a:lnTo>
                    <a:pt x="257" y="173"/>
                  </a:lnTo>
                  <a:lnTo>
                    <a:pt x="257" y="173"/>
                  </a:lnTo>
                  <a:lnTo>
                    <a:pt x="268" y="173"/>
                  </a:lnTo>
                  <a:lnTo>
                    <a:pt x="277" y="177"/>
                  </a:lnTo>
                  <a:lnTo>
                    <a:pt x="285" y="182"/>
                  </a:lnTo>
                  <a:lnTo>
                    <a:pt x="293" y="187"/>
                  </a:lnTo>
                  <a:lnTo>
                    <a:pt x="299" y="194"/>
                  </a:lnTo>
                  <a:lnTo>
                    <a:pt x="304" y="204"/>
                  </a:lnTo>
                  <a:lnTo>
                    <a:pt x="306" y="213"/>
                  </a:lnTo>
                  <a:lnTo>
                    <a:pt x="307" y="224"/>
                  </a:lnTo>
                  <a:lnTo>
                    <a:pt x="307" y="224"/>
                  </a:lnTo>
                  <a:lnTo>
                    <a:pt x="306" y="233"/>
                  </a:lnTo>
                  <a:lnTo>
                    <a:pt x="304" y="242"/>
                  </a:lnTo>
                  <a:lnTo>
                    <a:pt x="299" y="252"/>
                  </a:lnTo>
                  <a:lnTo>
                    <a:pt x="293" y="259"/>
                  </a:lnTo>
                  <a:lnTo>
                    <a:pt x="285" y="264"/>
                  </a:lnTo>
                  <a:lnTo>
                    <a:pt x="277" y="269"/>
                  </a:lnTo>
                  <a:lnTo>
                    <a:pt x="268" y="273"/>
                  </a:lnTo>
                  <a:lnTo>
                    <a:pt x="257" y="274"/>
                  </a:lnTo>
                  <a:lnTo>
                    <a:pt x="257" y="274"/>
                  </a:lnTo>
                  <a:close/>
                  <a:moveTo>
                    <a:pt x="499" y="274"/>
                  </a:moveTo>
                  <a:lnTo>
                    <a:pt x="499" y="274"/>
                  </a:lnTo>
                  <a:lnTo>
                    <a:pt x="489" y="273"/>
                  </a:lnTo>
                  <a:lnTo>
                    <a:pt x="479" y="269"/>
                  </a:lnTo>
                  <a:lnTo>
                    <a:pt x="471" y="264"/>
                  </a:lnTo>
                  <a:lnTo>
                    <a:pt x="464" y="259"/>
                  </a:lnTo>
                  <a:lnTo>
                    <a:pt x="457" y="252"/>
                  </a:lnTo>
                  <a:lnTo>
                    <a:pt x="453" y="242"/>
                  </a:lnTo>
                  <a:lnTo>
                    <a:pt x="450" y="233"/>
                  </a:lnTo>
                  <a:lnTo>
                    <a:pt x="449" y="224"/>
                  </a:lnTo>
                  <a:lnTo>
                    <a:pt x="449" y="224"/>
                  </a:lnTo>
                  <a:lnTo>
                    <a:pt x="450" y="213"/>
                  </a:lnTo>
                  <a:lnTo>
                    <a:pt x="453" y="204"/>
                  </a:lnTo>
                  <a:lnTo>
                    <a:pt x="457" y="194"/>
                  </a:lnTo>
                  <a:lnTo>
                    <a:pt x="464" y="187"/>
                  </a:lnTo>
                  <a:lnTo>
                    <a:pt x="471" y="182"/>
                  </a:lnTo>
                  <a:lnTo>
                    <a:pt x="479" y="177"/>
                  </a:lnTo>
                  <a:lnTo>
                    <a:pt x="489" y="173"/>
                  </a:lnTo>
                  <a:lnTo>
                    <a:pt x="499" y="173"/>
                  </a:lnTo>
                  <a:lnTo>
                    <a:pt x="499" y="173"/>
                  </a:lnTo>
                  <a:lnTo>
                    <a:pt x="509" y="173"/>
                  </a:lnTo>
                  <a:lnTo>
                    <a:pt x="519" y="177"/>
                  </a:lnTo>
                  <a:lnTo>
                    <a:pt x="527" y="182"/>
                  </a:lnTo>
                  <a:lnTo>
                    <a:pt x="534" y="187"/>
                  </a:lnTo>
                  <a:lnTo>
                    <a:pt x="541" y="194"/>
                  </a:lnTo>
                  <a:lnTo>
                    <a:pt x="545" y="204"/>
                  </a:lnTo>
                  <a:lnTo>
                    <a:pt x="548" y="213"/>
                  </a:lnTo>
                  <a:lnTo>
                    <a:pt x="549" y="224"/>
                  </a:lnTo>
                  <a:lnTo>
                    <a:pt x="549" y="224"/>
                  </a:lnTo>
                  <a:lnTo>
                    <a:pt x="548" y="233"/>
                  </a:lnTo>
                  <a:lnTo>
                    <a:pt x="545" y="242"/>
                  </a:lnTo>
                  <a:lnTo>
                    <a:pt x="541" y="252"/>
                  </a:lnTo>
                  <a:lnTo>
                    <a:pt x="534" y="259"/>
                  </a:lnTo>
                  <a:lnTo>
                    <a:pt x="527" y="264"/>
                  </a:lnTo>
                  <a:lnTo>
                    <a:pt x="519" y="269"/>
                  </a:lnTo>
                  <a:lnTo>
                    <a:pt x="509" y="273"/>
                  </a:lnTo>
                  <a:lnTo>
                    <a:pt x="499" y="274"/>
                  </a:lnTo>
                  <a:lnTo>
                    <a:pt x="499"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endParaRPr lang="zh-CN" altLang="en-US" sz="1280"/>
            </a:p>
          </p:txBody>
        </p:sp>
        <p:sp>
          <p:nvSpPr>
            <p:cNvPr id="23" name="Freeform 6"/>
            <p:cNvSpPr>
              <a:spLocks noEditPoints="1"/>
            </p:cNvSpPr>
            <p:nvPr/>
          </p:nvSpPr>
          <p:spPr bwMode="auto">
            <a:xfrm>
              <a:off x="4178300" y="4422775"/>
              <a:ext cx="282575" cy="260350"/>
            </a:xfrm>
            <a:custGeom>
              <a:avLst/>
              <a:gdLst>
                <a:gd name="T0" fmla="*/ 456 w 889"/>
                <a:gd name="T1" fmla="*/ 620 h 821"/>
                <a:gd name="T2" fmla="*/ 473 w 889"/>
                <a:gd name="T3" fmla="*/ 555 h 821"/>
                <a:gd name="T4" fmla="*/ 503 w 889"/>
                <a:gd name="T5" fmla="*/ 494 h 821"/>
                <a:gd name="T6" fmla="*/ 546 w 889"/>
                <a:gd name="T7" fmla="*/ 441 h 821"/>
                <a:gd name="T8" fmla="*/ 599 w 889"/>
                <a:gd name="T9" fmla="*/ 395 h 821"/>
                <a:gd name="T10" fmla="*/ 663 w 889"/>
                <a:gd name="T11" fmla="*/ 358 h 821"/>
                <a:gd name="T12" fmla="*/ 734 w 889"/>
                <a:gd name="T13" fmla="*/ 334 h 821"/>
                <a:gd name="T14" fmla="*/ 812 w 889"/>
                <a:gd name="T15" fmla="*/ 320 h 821"/>
                <a:gd name="T16" fmla="*/ 871 w 889"/>
                <a:gd name="T17" fmla="*/ 318 h 821"/>
                <a:gd name="T18" fmla="*/ 881 w 889"/>
                <a:gd name="T19" fmla="*/ 286 h 821"/>
                <a:gd name="T20" fmla="*/ 855 w 889"/>
                <a:gd name="T21" fmla="*/ 223 h 821"/>
                <a:gd name="T22" fmla="*/ 816 w 889"/>
                <a:gd name="T23" fmla="*/ 166 h 821"/>
                <a:gd name="T24" fmla="*/ 768 w 889"/>
                <a:gd name="T25" fmla="*/ 114 h 821"/>
                <a:gd name="T26" fmla="*/ 708 w 889"/>
                <a:gd name="T27" fmla="*/ 71 h 821"/>
                <a:gd name="T28" fmla="*/ 642 w 889"/>
                <a:gd name="T29" fmla="*/ 37 h 821"/>
                <a:gd name="T30" fmla="*/ 568 w 889"/>
                <a:gd name="T31" fmla="*/ 14 h 821"/>
                <a:gd name="T32" fmla="*/ 489 w 889"/>
                <a:gd name="T33" fmla="*/ 1 h 821"/>
                <a:gd name="T34" fmla="*/ 424 w 889"/>
                <a:gd name="T35" fmla="*/ 0 h 821"/>
                <a:gd name="T36" fmla="*/ 336 w 889"/>
                <a:gd name="T37" fmla="*/ 12 h 821"/>
                <a:gd name="T38" fmla="*/ 253 w 889"/>
                <a:gd name="T39" fmla="*/ 37 h 821"/>
                <a:gd name="T40" fmla="*/ 180 w 889"/>
                <a:gd name="T41" fmla="*/ 76 h 821"/>
                <a:gd name="T42" fmla="*/ 116 w 889"/>
                <a:gd name="T43" fmla="*/ 125 h 821"/>
                <a:gd name="T44" fmla="*/ 65 w 889"/>
                <a:gd name="T45" fmla="*/ 183 h 821"/>
                <a:gd name="T46" fmla="*/ 27 w 889"/>
                <a:gd name="T47" fmla="*/ 248 h 821"/>
                <a:gd name="T48" fmla="*/ 5 w 889"/>
                <a:gd name="T49" fmla="*/ 322 h 821"/>
                <a:gd name="T50" fmla="*/ 0 w 889"/>
                <a:gd name="T51" fmla="*/ 379 h 821"/>
                <a:gd name="T52" fmla="*/ 13 w 889"/>
                <a:gd name="T53" fmla="*/ 470 h 821"/>
                <a:gd name="T54" fmla="*/ 49 w 889"/>
                <a:gd name="T55" fmla="*/ 553 h 821"/>
                <a:gd name="T56" fmla="*/ 106 w 889"/>
                <a:gd name="T57" fmla="*/ 625 h 821"/>
                <a:gd name="T58" fmla="*/ 180 w 889"/>
                <a:gd name="T59" fmla="*/ 684 h 821"/>
                <a:gd name="T60" fmla="*/ 339 w 889"/>
                <a:gd name="T61" fmla="*/ 747 h 821"/>
                <a:gd name="T62" fmla="*/ 447 w 889"/>
                <a:gd name="T63" fmla="*/ 759 h 821"/>
                <a:gd name="T64" fmla="*/ 460 w 889"/>
                <a:gd name="T65" fmla="*/ 708 h 821"/>
                <a:gd name="T66" fmla="*/ 584 w 889"/>
                <a:gd name="T67" fmla="*/ 209 h 821"/>
                <a:gd name="T68" fmla="*/ 618 w 889"/>
                <a:gd name="T69" fmla="*/ 219 h 821"/>
                <a:gd name="T70" fmla="*/ 642 w 889"/>
                <a:gd name="T71" fmla="*/ 257 h 821"/>
                <a:gd name="T72" fmla="*/ 639 w 889"/>
                <a:gd name="T73" fmla="*/ 293 h 821"/>
                <a:gd name="T74" fmla="*/ 607 w 889"/>
                <a:gd name="T75" fmla="*/ 324 h 821"/>
                <a:gd name="T76" fmla="*/ 571 w 889"/>
                <a:gd name="T77" fmla="*/ 328 h 821"/>
                <a:gd name="T78" fmla="*/ 534 w 889"/>
                <a:gd name="T79" fmla="*/ 302 h 821"/>
                <a:gd name="T80" fmla="*/ 524 w 889"/>
                <a:gd name="T81" fmla="*/ 268 h 821"/>
                <a:gd name="T82" fmla="*/ 541 w 889"/>
                <a:gd name="T83" fmla="*/ 226 h 821"/>
                <a:gd name="T84" fmla="*/ 584 w 889"/>
                <a:gd name="T85" fmla="*/ 209 h 821"/>
                <a:gd name="T86" fmla="*/ 282 w 889"/>
                <a:gd name="T87" fmla="*/ 328 h 821"/>
                <a:gd name="T88" fmla="*/ 244 w 889"/>
                <a:gd name="T89" fmla="*/ 302 h 821"/>
                <a:gd name="T90" fmla="*/ 235 w 889"/>
                <a:gd name="T91" fmla="*/ 268 h 821"/>
                <a:gd name="T92" fmla="*/ 252 w 889"/>
                <a:gd name="T93" fmla="*/ 226 h 821"/>
                <a:gd name="T94" fmla="*/ 294 w 889"/>
                <a:gd name="T95" fmla="*/ 209 h 821"/>
                <a:gd name="T96" fmla="*/ 327 w 889"/>
                <a:gd name="T97" fmla="*/ 219 h 821"/>
                <a:gd name="T98" fmla="*/ 353 w 889"/>
                <a:gd name="T99" fmla="*/ 257 h 821"/>
                <a:gd name="T100" fmla="*/ 350 w 889"/>
                <a:gd name="T101" fmla="*/ 293 h 821"/>
                <a:gd name="T102" fmla="*/ 317 w 889"/>
                <a:gd name="T103" fmla="*/ 324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89" h="821">
                  <a:moveTo>
                    <a:pt x="454" y="655"/>
                  </a:moveTo>
                  <a:lnTo>
                    <a:pt x="454" y="655"/>
                  </a:lnTo>
                  <a:lnTo>
                    <a:pt x="455" y="638"/>
                  </a:lnTo>
                  <a:lnTo>
                    <a:pt x="456" y="620"/>
                  </a:lnTo>
                  <a:lnTo>
                    <a:pt x="459" y="604"/>
                  </a:lnTo>
                  <a:lnTo>
                    <a:pt x="462" y="588"/>
                  </a:lnTo>
                  <a:lnTo>
                    <a:pt x="467" y="571"/>
                  </a:lnTo>
                  <a:lnTo>
                    <a:pt x="473" y="555"/>
                  </a:lnTo>
                  <a:lnTo>
                    <a:pt x="478" y="539"/>
                  </a:lnTo>
                  <a:lnTo>
                    <a:pt x="485" y="524"/>
                  </a:lnTo>
                  <a:lnTo>
                    <a:pt x="493" y="510"/>
                  </a:lnTo>
                  <a:lnTo>
                    <a:pt x="503" y="494"/>
                  </a:lnTo>
                  <a:lnTo>
                    <a:pt x="512" y="480"/>
                  </a:lnTo>
                  <a:lnTo>
                    <a:pt x="523" y="466"/>
                  </a:lnTo>
                  <a:lnTo>
                    <a:pt x="534" y="454"/>
                  </a:lnTo>
                  <a:lnTo>
                    <a:pt x="546" y="441"/>
                  </a:lnTo>
                  <a:lnTo>
                    <a:pt x="557" y="428"/>
                  </a:lnTo>
                  <a:lnTo>
                    <a:pt x="571" y="416"/>
                  </a:lnTo>
                  <a:lnTo>
                    <a:pt x="585" y="406"/>
                  </a:lnTo>
                  <a:lnTo>
                    <a:pt x="599" y="395"/>
                  </a:lnTo>
                  <a:lnTo>
                    <a:pt x="614" y="385"/>
                  </a:lnTo>
                  <a:lnTo>
                    <a:pt x="630" y="375"/>
                  </a:lnTo>
                  <a:lnTo>
                    <a:pt x="646" y="366"/>
                  </a:lnTo>
                  <a:lnTo>
                    <a:pt x="663" y="358"/>
                  </a:lnTo>
                  <a:lnTo>
                    <a:pt x="680" y="351"/>
                  </a:lnTo>
                  <a:lnTo>
                    <a:pt x="698" y="344"/>
                  </a:lnTo>
                  <a:lnTo>
                    <a:pt x="715" y="338"/>
                  </a:lnTo>
                  <a:lnTo>
                    <a:pt x="734" y="334"/>
                  </a:lnTo>
                  <a:lnTo>
                    <a:pt x="754" y="329"/>
                  </a:lnTo>
                  <a:lnTo>
                    <a:pt x="772" y="324"/>
                  </a:lnTo>
                  <a:lnTo>
                    <a:pt x="792" y="322"/>
                  </a:lnTo>
                  <a:lnTo>
                    <a:pt x="812" y="320"/>
                  </a:lnTo>
                  <a:lnTo>
                    <a:pt x="833" y="318"/>
                  </a:lnTo>
                  <a:lnTo>
                    <a:pt x="852" y="318"/>
                  </a:lnTo>
                  <a:lnTo>
                    <a:pt x="852" y="318"/>
                  </a:lnTo>
                  <a:lnTo>
                    <a:pt x="871" y="318"/>
                  </a:lnTo>
                  <a:lnTo>
                    <a:pt x="889" y="320"/>
                  </a:lnTo>
                  <a:lnTo>
                    <a:pt x="889" y="320"/>
                  </a:lnTo>
                  <a:lnTo>
                    <a:pt x="885" y="302"/>
                  </a:lnTo>
                  <a:lnTo>
                    <a:pt x="881" y="286"/>
                  </a:lnTo>
                  <a:lnTo>
                    <a:pt x="875" y="269"/>
                  </a:lnTo>
                  <a:lnTo>
                    <a:pt x="870" y="254"/>
                  </a:lnTo>
                  <a:lnTo>
                    <a:pt x="863" y="238"/>
                  </a:lnTo>
                  <a:lnTo>
                    <a:pt x="855" y="223"/>
                  </a:lnTo>
                  <a:lnTo>
                    <a:pt x="846" y="208"/>
                  </a:lnTo>
                  <a:lnTo>
                    <a:pt x="837" y="194"/>
                  </a:lnTo>
                  <a:lnTo>
                    <a:pt x="827" y="178"/>
                  </a:lnTo>
                  <a:lnTo>
                    <a:pt x="816" y="166"/>
                  </a:lnTo>
                  <a:lnTo>
                    <a:pt x="805" y="152"/>
                  </a:lnTo>
                  <a:lnTo>
                    <a:pt x="793" y="139"/>
                  </a:lnTo>
                  <a:lnTo>
                    <a:pt x="780" y="126"/>
                  </a:lnTo>
                  <a:lnTo>
                    <a:pt x="768" y="114"/>
                  </a:lnTo>
                  <a:lnTo>
                    <a:pt x="754" y="103"/>
                  </a:lnTo>
                  <a:lnTo>
                    <a:pt x="738" y="92"/>
                  </a:lnTo>
                  <a:lnTo>
                    <a:pt x="725" y="82"/>
                  </a:lnTo>
                  <a:lnTo>
                    <a:pt x="708" y="71"/>
                  </a:lnTo>
                  <a:lnTo>
                    <a:pt x="692" y="62"/>
                  </a:lnTo>
                  <a:lnTo>
                    <a:pt x="676" y="54"/>
                  </a:lnTo>
                  <a:lnTo>
                    <a:pt x="660" y="45"/>
                  </a:lnTo>
                  <a:lnTo>
                    <a:pt x="642" y="37"/>
                  </a:lnTo>
                  <a:lnTo>
                    <a:pt x="624" y="30"/>
                  </a:lnTo>
                  <a:lnTo>
                    <a:pt x="606" y="24"/>
                  </a:lnTo>
                  <a:lnTo>
                    <a:pt x="586" y="19"/>
                  </a:lnTo>
                  <a:lnTo>
                    <a:pt x="568" y="14"/>
                  </a:lnTo>
                  <a:lnTo>
                    <a:pt x="548" y="9"/>
                  </a:lnTo>
                  <a:lnTo>
                    <a:pt x="528" y="6"/>
                  </a:lnTo>
                  <a:lnTo>
                    <a:pt x="509" y="3"/>
                  </a:lnTo>
                  <a:lnTo>
                    <a:pt x="489" y="1"/>
                  </a:lnTo>
                  <a:lnTo>
                    <a:pt x="468" y="0"/>
                  </a:lnTo>
                  <a:lnTo>
                    <a:pt x="447" y="0"/>
                  </a:lnTo>
                  <a:lnTo>
                    <a:pt x="447" y="0"/>
                  </a:lnTo>
                  <a:lnTo>
                    <a:pt x="424" y="0"/>
                  </a:lnTo>
                  <a:lnTo>
                    <a:pt x="402" y="2"/>
                  </a:lnTo>
                  <a:lnTo>
                    <a:pt x="380" y="5"/>
                  </a:lnTo>
                  <a:lnTo>
                    <a:pt x="358" y="8"/>
                  </a:lnTo>
                  <a:lnTo>
                    <a:pt x="336" y="12"/>
                  </a:lnTo>
                  <a:lnTo>
                    <a:pt x="315" y="17"/>
                  </a:lnTo>
                  <a:lnTo>
                    <a:pt x="294" y="23"/>
                  </a:lnTo>
                  <a:lnTo>
                    <a:pt x="273" y="30"/>
                  </a:lnTo>
                  <a:lnTo>
                    <a:pt x="253" y="37"/>
                  </a:lnTo>
                  <a:lnTo>
                    <a:pt x="235" y="45"/>
                  </a:lnTo>
                  <a:lnTo>
                    <a:pt x="215" y="55"/>
                  </a:lnTo>
                  <a:lnTo>
                    <a:pt x="197" y="65"/>
                  </a:lnTo>
                  <a:lnTo>
                    <a:pt x="180" y="76"/>
                  </a:lnTo>
                  <a:lnTo>
                    <a:pt x="163" y="86"/>
                  </a:lnTo>
                  <a:lnTo>
                    <a:pt x="146" y="99"/>
                  </a:lnTo>
                  <a:lnTo>
                    <a:pt x="131" y="111"/>
                  </a:lnTo>
                  <a:lnTo>
                    <a:pt x="116" y="125"/>
                  </a:lnTo>
                  <a:lnTo>
                    <a:pt x="102" y="138"/>
                  </a:lnTo>
                  <a:lnTo>
                    <a:pt x="89" y="153"/>
                  </a:lnTo>
                  <a:lnTo>
                    <a:pt x="77" y="167"/>
                  </a:lnTo>
                  <a:lnTo>
                    <a:pt x="65" y="183"/>
                  </a:lnTo>
                  <a:lnTo>
                    <a:pt x="53" y="198"/>
                  </a:lnTo>
                  <a:lnTo>
                    <a:pt x="44" y="215"/>
                  </a:lnTo>
                  <a:lnTo>
                    <a:pt x="35" y="232"/>
                  </a:lnTo>
                  <a:lnTo>
                    <a:pt x="27" y="248"/>
                  </a:lnTo>
                  <a:lnTo>
                    <a:pt x="20" y="267"/>
                  </a:lnTo>
                  <a:lnTo>
                    <a:pt x="14" y="285"/>
                  </a:lnTo>
                  <a:lnTo>
                    <a:pt x="9" y="303"/>
                  </a:lnTo>
                  <a:lnTo>
                    <a:pt x="5" y="322"/>
                  </a:lnTo>
                  <a:lnTo>
                    <a:pt x="2" y="341"/>
                  </a:lnTo>
                  <a:lnTo>
                    <a:pt x="0" y="360"/>
                  </a:lnTo>
                  <a:lnTo>
                    <a:pt x="0" y="379"/>
                  </a:lnTo>
                  <a:lnTo>
                    <a:pt x="0" y="379"/>
                  </a:lnTo>
                  <a:lnTo>
                    <a:pt x="1" y="402"/>
                  </a:lnTo>
                  <a:lnTo>
                    <a:pt x="3" y="426"/>
                  </a:lnTo>
                  <a:lnTo>
                    <a:pt x="7" y="448"/>
                  </a:lnTo>
                  <a:lnTo>
                    <a:pt x="13" y="470"/>
                  </a:lnTo>
                  <a:lnTo>
                    <a:pt x="20" y="491"/>
                  </a:lnTo>
                  <a:lnTo>
                    <a:pt x="28" y="512"/>
                  </a:lnTo>
                  <a:lnTo>
                    <a:pt x="38" y="533"/>
                  </a:lnTo>
                  <a:lnTo>
                    <a:pt x="49" y="553"/>
                  </a:lnTo>
                  <a:lnTo>
                    <a:pt x="62" y="571"/>
                  </a:lnTo>
                  <a:lnTo>
                    <a:pt x="75" y="590"/>
                  </a:lnTo>
                  <a:lnTo>
                    <a:pt x="91" y="608"/>
                  </a:lnTo>
                  <a:lnTo>
                    <a:pt x="106" y="625"/>
                  </a:lnTo>
                  <a:lnTo>
                    <a:pt x="123" y="641"/>
                  </a:lnTo>
                  <a:lnTo>
                    <a:pt x="142" y="657"/>
                  </a:lnTo>
                  <a:lnTo>
                    <a:pt x="160" y="671"/>
                  </a:lnTo>
                  <a:lnTo>
                    <a:pt x="180" y="684"/>
                  </a:lnTo>
                  <a:lnTo>
                    <a:pt x="131" y="821"/>
                  </a:lnTo>
                  <a:lnTo>
                    <a:pt x="304" y="739"/>
                  </a:lnTo>
                  <a:lnTo>
                    <a:pt x="304" y="739"/>
                  </a:lnTo>
                  <a:lnTo>
                    <a:pt x="339" y="747"/>
                  </a:lnTo>
                  <a:lnTo>
                    <a:pt x="374" y="753"/>
                  </a:lnTo>
                  <a:lnTo>
                    <a:pt x="410" y="758"/>
                  </a:lnTo>
                  <a:lnTo>
                    <a:pt x="447" y="759"/>
                  </a:lnTo>
                  <a:lnTo>
                    <a:pt x="447" y="759"/>
                  </a:lnTo>
                  <a:lnTo>
                    <a:pt x="474" y="758"/>
                  </a:lnTo>
                  <a:lnTo>
                    <a:pt x="474" y="758"/>
                  </a:lnTo>
                  <a:lnTo>
                    <a:pt x="466" y="733"/>
                  </a:lnTo>
                  <a:lnTo>
                    <a:pt x="460" y="708"/>
                  </a:lnTo>
                  <a:lnTo>
                    <a:pt x="455" y="682"/>
                  </a:lnTo>
                  <a:lnTo>
                    <a:pt x="454" y="655"/>
                  </a:lnTo>
                  <a:lnTo>
                    <a:pt x="454" y="655"/>
                  </a:lnTo>
                  <a:close/>
                  <a:moveTo>
                    <a:pt x="584" y="209"/>
                  </a:moveTo>
                  <a:lnTo>
                    <a:pt x="584" y="209"/>
                  </a:lnTo>
                  <a:lnTo>
                    <a:pt x="596" y="210"/>
                  </a:lnTo>
                  <a:lnTo>
                    <a:pt x="607" y="213"/>
                  </a:lnTo>
                  <a:lnTo>
                    <a:pt x="618" y="219"/>
                  </a:lnTo>
                  <a:lnTo>
                    <a:pt x="626" y="226"/>
                  </a:lnTo>
                  <a:lnTo>
                    <a:pt x="634" y="236"/>
                  </a:lnTo>
                  <a:lnTo>
                    <a:pt x="639" y="245"/>
                  </a:lnTo>
                  <a:lnTo>
                    <a:pt x="642" y="257"/>
                  </a:lnTo>
                  <a:lnTo>
                    <a:pt x="643" y="268"/>
                  </a:lnTo>
                  <a:lnTo>
                    <a:pt x="643" y="268"/>
                  </a:lnTo>
                  <a:lnTo>
                    <a:pt x="642" y="281"/>
                  </a:lnTo>
                  <a:lnTo>
                    <a:pt x="639" y="293"/>
                  </a:lnTo>
                  <a:lnTo>
                    <a:pt x="634" y="302"/>
                  </a:lnTo>
                  <a:lnTo>
                    <a:pt x="626" y="311"/>
                  </a:lnTo>
                  <a:lnTo>
                    <a:pt x="618" y="318"/>
                  </a:lnTo>
                  <a:lnTo>
                    <a:pt x="607" y="324"/>
                  </a:lnTo>
                  <a:lnTo>
                    <a:pt x="596" y="328"/>
                  </a:lnTo>
                  <a:lnTo>
                    <a:pt x="584" y="329"/>
                  </a:lnTo>
                  <a:lnTo>
                    <a:pt x="584" y="329"/>
                  </a:lnTo>
                  <a:lnTo>
                    <a:pt x="571" y="328"/>
                  </a:lnTo>
                  <a:lnTo>
                    <a:pt x="561" y="324"/>
                  </a:lnTo>
                  <a:lnTo>
                    <a:pt x="550" y="318"/>
                  </a:lnTo>
                  <a:lnTo>
                    <a:pt x="541" y="311"/>
                  </a:lnTo>
                  <a:lnTo>
                    <a:pt x="534" y="302"/>
                  </a:lnTo>
                  <a:lnTo>
                    <a:pt x="528" y="293"/>
                  </a:lnTo>
                  <a:lnTo>
                    <a:pt x="525" y="281"/>
                  </a:lnTo>
                  <a:lnTo>
                    <a:pt x="524" y="268"/>
                  </a:lnTo>
                  <a:lnTo>
                    <a:pt x="524" y="268"/>
                  </a:lnTo>
                  <a:lnTo>
                    <a:pt x="525" y="257"/>
                  </a:lnTo>
                  <a:lnTo>
                    <a:pt x="528" y="245"/>
                  </a:lnTo>
                  <a:lnTo>
                    <a:pt x="534" y="236"/>
                  </a:lnTo>
                  <a:lnTo>
                    <a:pt x="541" y="226"/>
                  </a:lnTo>
                  <a:lnTo>
                    <a:pt x="550" y="219"/>
                  </a:lnTo>
                  <a:lnTo>
                    <a:pt x="561" y="213"/>
                  </a:lnTo>
                  <a:lnTo>
                    <a:pt x="571" y="210"/>
                  </a:lnTo>
                  <a:lnTo>
                    <a:pt x="584" y="209"/>
                  </a:lnTo>
                  <a:lnTo>
                    <a:pt x="584" y="209"/>
                  </a:lnTo>
                  <a:close/>
                  <a:moveTo>
                    <a:pt x="294" y="329"/>
                  </a:moveTo>
                  <a:lnTo>
                    <a:pt x="294" y="329"/>
                  </a:lnTo>
                  <a:lnTo>
                    <a:pt x="282" y="328"/>
                  </a:lnTo>
                  <a:lnTo>
                    <a:pt x="271" y="324"/>
                  </a:lnTo>
                  <a:lnTo>
                    <a:pt x="260" y="318"/>
                  </a:lnTo>
                  <a:lnTo>
                    <a:pt x="252" y="311"/>
                  </a:lnTo>
                  <a:lnTo>
                    <a:pt x="244" y="302"/>
                  </a:lnTo>
                  <a:lnTo>
                    <a:pt x="239" y="293"/>
                  </a:lnTo>
                  <a:lnTo>
                    <a:pt x="236" y="281"/>
                  </a:lnTo>
                  <a:lnTo>
                    <a:pt x="235" y="268"/>
                  </a:lnTo>
                  <a:lnTo>
                    <a:pt x="235" y="268"/>
                  </a:lnTo>
                  <a:lnTo>
                    <a:pt x="236" y="257"/>
                  </a:lnTo>
                  <a:lnTo>
                    <a:pt x="239" y="245"/>
                  </a:lnTo>
                  <a:lnTo>
                    <a:pt x="244" y="236"/>
                  </a:lnTo>
                  <a:lnTo>
                    <a:pt x="252" y="226"/>
                  </a:lnTo>
                  <a:lnTo>
                    <a:pt x="260" y="219"/>
                  </a:lnTo>
                  <a:lnTo>
                    <a:pt x="271" y="213"/>
                  </a:lnTo>
                  <a:lnTo>
                    <a:pt x="282" y="210"/>
                  </a:lnTo>
                  <a:lnTo>
                    <a:pt x="294" y="209"/>
                  </a:lnTo>
                  <a:lnTo>
                    <a:pt x="294" y="209"/>
                  </a:lnTo>
                  <a:lnTo>
                    <a:pt x="307" y="210"/>
                  </a:lnTo>
                  <a:lnTo>
                    <a:pt x="317" y="213"/>
                  </a:lnTo>
                  <a:lnTo>
                    <a:pt x="327" y="219"/>
                  </a:lnTo>
                  <a:lnTo>
                    <a:pt x="337" y="226"/>
                  </a:lnTo>
                  <a:lnTo>
                    <a:pt x="344" y="236"/>
                  </a:lnTo>
                  <a:lnTo>
                    <a:pt x="350" y="245"/>
                  </a:lnTo>
                  <a:lnTo>
                    <a:pt x="353" y="257"/>
                  </a:lnTo>
                  <a:lnTo>
                    <a:pt x="354" y="268"/>
                  </a:lnTo>
                  <a:lnTo>
                    <a:pt x="354" y="268"/>
                  </a:lnTo>
                  <a:lnTo>
                    <a:pt x="353" y="281"/>
                  </a:lnTo>
                  <a:lnTo>
                    <a:pt x="350" y="293"/>
                  </a:lnTo>
                  <a:lnTo>
                    <a:pt x="344" y="302"/>
                  </a:lnTo>
                  <a:lnTo>
                    <a:pt x="337" y="311"/>
                  </a:lnTo>
                  <a:lnTo>
                    <a:pt x="327" y="318"/>
                  </a:lnTo>
                  <a:lnTo>
                    <a:pt x="317" y="324"/>
                  </a:lnTo>
                  <a:lnTo>
                    <a:pt x="307" y="328"/>
                  </a:lnTo>
                  <a:lnTo>
                    <a:pt x="294" y="329"/>
                  </a:lnTo>
                  <a:lnTo>
                    <a:pt x="294"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6699" tIns="43349" rIns="86699" bIns="43349" numCol="1" anchor="t" anchorCtr="0" compatLnSpc="1">
              <a:prstTxWarp prst="textNoShape">
                <a:avLst/>
              </a:prstTxWarp>
            </a:bodyPr>
            <a:lstStyle/>
            <a:p>
              <a:endParaRPr lang="zh-CN" altLang="en-US" sz="1280"/>
            </a:p>
          </p:txBody>
        </p:sp>
      </p:grpSp>
      <p:sp>
        <p:nvSpPr>
          <p:cNvPr id="6" name="Freeform 5"/>
          <p:cNvSpPr>
            <a:spLocks/>
          </p:cNvSpPr>
          <p:nvPr/>
        </p:nvSpPr>
        <p:spPr bwMode="auto">
          <a:xfrm>
            <a:off x="548824" y="2086517"/>
            <a:ext cx="4180285" cy="1538204"/>
          </a:xfrm>
          <a:custGeom>
            <a:avLst/>
            <a:gdLst>
              <a:gd name="T0" fmla="*/ 216 w 7286"/>
              <a:gd name="T1" fmla="*/ 1382 h 2663"/>
              <a:gd name="T2" fmla="*/ 2168 w 7286"/>
              <a:gd name="T3" fmla="*/ 0 h 2663"/>
              <a:gd name="T4" fmla="*/ 4038 w 7286"/>
              <a:gd name="T5" fmla="*/ 1184 h 2663"/>
              <a:gd name="T6" fmla="*/ 4038 w 7286"/>
              <a:gd name="T7" fmla="*/ 1184 h 2663"/>
              <a:gd name="T8" fmla="*/ 4040 w 7286"/>
              <a:gd name="T9" fmla="*/ 1189 h 2663"/>
              <a:gd name="T10" fmla="*/ 4041 w 7286"/>
              <a:gd name="T11" fmla="*/ 1191 h 2663"/>
              <a:gd name="T12" fmla="*/ 4041 w 7286"/>
              <a:gd name="T13" fmla="*/ 1191 h 2663"/>
              <a:gd name="T14" fmla="*/ 5413 w 7286"/>
              <a:gd name="T15" fmla="*/ 2090 h 2663"/>
              <a:gd name="T16" fmla="*/ 6787 w 7286"/>
              <a:gd name="T17" fmla="*/ 1186 h 2663"/>
              <a:gd name="T18" fmla="*/ 7286 w 7286"/>
              <a:gd name="T19" fmla="*/ 1475 h 2663"/>
              <a:gd name="T20" fmla="*/ 5413 w 7286"/>
              <a:gd name="T21" fmla="*/ 2663 h 2663"/>
              <a:gd name="T22" fmla="*/ 3543 w 7286"/>
              <a:gd name="T23" fmla="*/ 1479 h 2663"/>
              <a:gd name="T24" fmla="*/ 3542 w 7286"/>
              <a:gd name="T25" fmla="*/ 1479 h 2663"/>
              <a:gd name="T26" fmla="*/ 3540 w 7286"/>
              <a:gd name="T27" fmla="*/ 1474 h 2663"/>
              <a:gd name="T28" fmla="*/ 3539 w 7286"/>
              <a:gd name="T29" fmla="*/ 1472 h 2663"/>
              <a:gd name="T30" fmla="*/ 3539 w 7286"/>
              <a:gd name="T31" fmla="*/ 1472 h 2663"/>
              <a:gd name="T32" fmla="*/ 2168 w 7286"/>
              <a:gd name="T33" fmla="*/ 573 h 2663"/>
              <a:gd name="T34" fmla="*/ 750 w 7286"/>
              <a:gd name="T35" fmla="*/ 1590 h 2663"/>
              <a:gd name="T36" fmla="*/ 883 w 7286"/>
              <a:gd name="T37" fmla="*/ 1642 h 2663"/>
              <a:gd name="T38" fmla="*/ 882 w 7286"/>
              <a:gd name="T39" fmla="*/ 1727 h 2663"/>
              <a:gd name="T40" fmla="*/ 255 w 7286"/>
              <a:gd name="T41" fmla="*/ 2165 h 2663"/>
              <a:gd name="T42" fmla="*/ 181 w 7286"/>
              <a:gd name="T43" fmla="*/ 2136 h 2663"/>
              <a:gd name="T44" fmla="*/ 10 w 7286"/>
              <a:gd name="T45" fmla="*/ 1387 h 2663"/>
              <a:gd name="T46" fmla="*/ 71 w 7286"/>
              <a:gd name="T47" fmla="*/ 1326 h 2663"/>
              <a:gd name="T48" fmla="*/ 216 w 7286"/>
              <a:gd name="T49" fmla="*/ 1382 h 2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286" h="2663">
                <a:moveTo>
                  <a:pt x="216" y="1382"/>
                </a:moveTo>
                <a:cubicBezTo>
                  <a:pt x="499" y="577"/>
                  <a:pt x="1266" y="0"/>
                  <a:pt x="2168" y="0"/>
                </a:cubicBezTo>
                <a:cubicBezTo>
                  <a:pt x="2993" y="0"/>
                  <a:pt x="3706" y="484"/>
                  <a:pt x="4038" y="1184"/>
                </a:cubicBezTo>
                <a:lnTo>
                  <a:pt x="4038" y="1184"/>
                </a:lnTo>
                <a:lnTo>
                  <a:pt x="4040" y="1189"/>
                </a:lnTo>
                <a:lnTo>
                  <a:pt x="4041" y="1191"/>
                </a:lnTo>
                <a:lnTo>
                  <a:pt x="4041" y="1191"/>
                </a:lnTo>
                <a:cubicBezTo>
                  <a:pt x="4272" y="1720"/>
                  <a:pt x="4799" y="2090"/>
                  <a:pt x="5413" y="2090"/>
                </a:cubicBezTo>
                <a:cubicBezTo>
                  <a:pt x="6029" y="2090"/>
                  <a:pt x="6558" y="1718"/>
                  <a:pt x="6787" y="1186"/>
                </a:cubicBezTo>
                <a:lnTo>
                  <a:pt x="7286" y="1475"/>
                </a:lnTo>
                <a:cubicBezTo>
                  <a:pt x="6955" y="2177"/>
                  <a:pt x="6241" y="2663"/>
                  <a:pt x="5413" y="2663"/>
                </a:cubicBezTo>
                <a:cubicBezTo>
                  <a:pt x="4587" y="2663"/>
                  <a:pt x="3874" y="2179"/>
                  <a:pt x="3543" y="1479"/>
                </a:cubicBezTo>
                <a:lnTo>
                  <a:pt x="3542" y="1479"/>
                </a:lnTo>
                <a:lnTo>
                  <a:pt x="3540" y="1474"/>
                </a:lnTo>
                <a:lnTo>
                  <a:pt x="3539" y="1472"/>
                </a:lnTo>
                <a:lnTo>
                  <a:pt x="3539" y="1472"/>
                </a:lnTo>
                <a:cubicBezTo>
                  <a:pt x="3309" y="943"/>
                  <a:pt x="2781" y="573"/>
                  <a:pt x="2168" y="573"/>
                </a:cubicBezTo>
                <a:cubicBezTo>
                  <a:pt x="1509" y="573"/>
                  <a:pt x="950" y="999"/>
                  <a:pt x="750" y="1590"/>
                </a:cubicBezTo>
                <a:lnTo>
                  <a:pt x="883" y="1642"/>
                </a:lnTo>
                <a:cubicBezTo>
                  <a:pt x="922" y="1657"/>
                  <a:pt x="914" y="1704"/>
                  <a:pt x="882" y="1727"/>
                </a:cubicBezTo>
                <a:lnTo>
                  <a:pt x="255" y="2165"/>
                </a:lnTo>
                <a:cubicBezTo>
                  <a:pt x="229" y="2183"/>
                  <a:pt x="188" y="2166"/>
                  <a:pt x="181" y="2136"/>
                </a:cubicBezTo>
                <a:lnTo>
                  <a:pt x="10" y="1387"/>
                </a:lnTo>
                <a:cubicBezTo>
                  <a:pt x="0" y="1342"/>
                  <a:pt x="33" y="1311"/>
                  <a:pt x="71" y="1326"/>
                </a:cubicBezTo>
                <a:lnTo>
                  <a:pt x="216" y="1382"/>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7" name="Freeform 6"/>
          <p:cNvSpPr>
            <a:spLocks/>
          </p:cNvSpPr>
          <p:nvPr/>
        </p:nvSpPr>
        <p:spPr bwMode="auto">
          <a:xfrm>
            <a:off x="4442166" y="2086519"/>
            <a:ext cx="4180285" cy="1537013"/>
          </a:xfrm>
          <a:custGeom>
            <a:avLst/>
            <a:gdLst>
              <a:gd name="T0" fmla="*/ 1873 w 7286"/>
              <a:gd name="T1" fmla="*/ 0 h 2661"/>
              <a:gd name="T2" fmla="*/ 3743 w 7286"/>
              <a:gd name="T3" fmla="*/ 1183 h 2661"/>
              <a:gd name="T4" fmla="*/ 3743 w 7286"/>
              <a:gd name="T5" fmla="*/ 1182 h 2661"/>
              <a:gd name="T6" fmla="*/ 5118 w 7286"/>
              <a:gd name="T7" fmla="*/ 2088 h 2661"/>
              <a:gd name="T8" fmla="*/ 6536 w 7286"/>
              <a:gd name="T9" fmla="*/ 1071 h 2661"/>
              <a:gd name="T10" fmla="*/ 6403 w 7286"/>
              <a:gd name="T11" fmla="*/ 1020 h 2661"/>
              <a:gd name="T12" fmla="*/ 6404 w 7286"/>
              <a:gd name="T13" fmla="*/ 935 h 2661"/>
              <a:gd name="T14" fmla="*/ 7031 w 7286"/>
              <a:gd name="T15" fmla="*/ 496 h 2661"/>
              <a:gd name="T16" fmla="*/ 7105 w 7286"/>
              <a:gd name="T17" fmla="*/ 525 h 2661"/>
              <a:gd name="T18" fmla="*/ 7276 w 7286"/>
              <a:gd name="T19" fmla="*/ 1274 h 2661"/>
              <a:gd name="T20" fmla="*/ 7215 w 7286"/>
              <a:gd name="T21" fmla="*/ 1336 h 2661"/>
              <a:gd name="T22" fmla="*/ 7070 w 7286"/>
              <a:gd name="T23" fmla="*/ 1279 h 2661"/>
              <a:gd name="T24" fmla="*/ 5118 w 7286"/>
              <a:gd name="T25" fmla="*/ 2661 h 2661"/>
              <a:gd name="T26" fmla="*/ 3248 w 7286"/>
              <a:gd name="T27" fmla="*/ 1479 h 2661"/>
              <a:gd name="T28" fmla="*/ 3248 w 7286"/>
              <a:gd name="T29" fmla="*/ 1479 h 2661"/>
              <a:gd name="T30" fmla="*/ 1873 w 7286"/>
              <a:gd name="T31" fmla="*/ 573 h 2661"/>
              <a:gd name="T32" fmla="*/ 499 w 7286"/>
              <a:gd name="T33" fmla="*/ 1477 h 2661"/>
              <a:gd name="T34" fmla="*/ 0 w 7286"/>
              <a:gd name="T35" fmla="*/ 1189 h 2661"/>
              <a:gd name="T36" fmla="*/ 1873 w 7286"/>
              <a:gd name="T37" fmla="*/ 0 h 2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286" h="2661">
                <a:moveTo>
                  <a:pt x="1873" y="0"/>
                </a:moveTo>
                <a:cubicBezTo>
                  <a:pt x="2698" y="0"/>
                  <a:pt x="3411" y="484"/>
                  <a:pt x="3743" y="1183"/>
                </a:cubicBezTo>
                <a:lnTo>
                  <a:pt x="3743" y="1182"/>
                </a:lnTo>
                <a:cubicBezTo>
                  <a:pt x="3972" y="1715"/>
                  <a:pt x="4502" y="2088"/>
                  <a:pt x="5118" y="2088"/>
                </a:cubicBezTo>
                <a:cubicBezTo>
                  <a:pt x="5777" y="2088"/>
                  <a:pt x="6336" y="1663"/>
                  <a:pt x="6536" y="1071"/>
                </a:cubicBezTo>
                <a:lnTo>
                  <a:pt x="6403" y="1020"/>
                </a:lnTo>
                <a:cubicBezTo>
                  <a:pt x="6363" y="1004"/>
                  <a:pt x="6372" y="957"/>
                  <a:pt x="6404" y="935"/>
                </a:cubicBezTo>
                <a:lnTo>
                  <a:pt x="7031" y="496"/>
                </a:lnTo>
                <a:cubicBezTo>
                  <a:pt x="7056" y="479"/>
                  <a:pt x="7098" y="495"/>
                  <a:pt x="7105" y="525"/>
                </a:cubicBezTo>
                <a:lnTo>
                  <a:pt x="7276" y="1274"/>
                </a:lnTo>
                <a:cubicBezTo>
                  <a:pt x="7286" y="1319"/>
                  <a:pt x="7253" y="1350"/>
                  <a:pt x="7215" y="1336"/>
                </a:cubicBezTo>
                <a:lnTo>
                  <a:pt x="7070" y="1279"/>
                </a:lnTo>
                <a:cubicBezTo>
                  <a:pt x="6787" y="2084"/>
                  <a:pt x="6020" y="2661"/>
                  <a:pt x="5118" y="2661"/>
                </a:cubicBezTo>
                <a:cubicBezTo>
                  <a:pt x="4293" y="2661"/>
                  <a:pt x="3581" y="2178"/>
                  <a:pt x="3248" y="1479"/>
                </a:cubicBezTo>
                <a:lnTo>
                  <a:pt x="3248" y="1479"/>
                </a:lnTo>
                <a:cubicBezTo>
                  <a:pt x="3019" y="946"/>
                  <a:pt x="2490" y="573"/>
                  <a:pt x="1873" y="573"/>
                </a:cubicBezTo>
                <a:cubicBezTo>
                  <a:pt x="1258" y="573"/>
                  <a:pt x="729" y="945"/>
                  <a:pt x="499" y="1477"/>
                </a:cubicBezTo>
                <a:lnTo>
                  <a:pt x="0" y="1189"/>
                </a:lnTo>
                <a:cubicBezTo>
                  <a:pt x="331" y="486"/>
                  <a:pt x="1045" y="0"/>
                  <a:pt x="1873" y="0"/>
                </a:cubicBezTo>
                <a:close/>
              </a:path>
            </a:pathLst>
          </a:custGeom>
          <a:solidFill>
            <a:schemeClr val="accent1"/>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8" name="TextBox 29"/>
          <p:cNvSpPr txBox="1"/>
          <p:nvPr/>
        </p:nvSpPr>
        <p:spPr>
          <a:xfrm>
            <a:off x="6044589" y="1118369"/>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29" name="TextBox 30"/>
          <p:cNvSpPr txBox="1"/>
          <p:nvPr/>
        </p:nvSpPr>
        <p:spPr>
          <a:xfrm>
            <a:off x="6532307" y="1755533"/>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短信群发</a:t>
            </a:r>
          </a:p>
        </p:txBody>
      </p:sp>
      <p:sp>
        <p:nvSpPr>
          <p:cNvPr id="31" name="TextBox 29"/>
          <p:cNvSpPr txBox="1"/>
          <p:nvPr/>
        </p:nvSpPr>
        <p:spPr>
          <a:xfrm>
            <a:off x="737906" y="4156091"/>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32" name="TextBox 30"/>
          <p:cNvSpPr txBox="1"/>
          <p:nvPr/>
        </p:nvSpPr>
        <p:spPr>
          <a:xfrm>
            <a:off x="1225624" y="3720027"/>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海报宣传</a:t>
            </a:r>
          </a:p>
        </p:txBody>
      </p:sp>
      <p:sp>
        <p:nvSpPr>
          <p:cNvPr id="33" name="TextBox 29"/>
          <p:cNvSpPr txBox="1"/>
          <p:nvPr/>
        </p:nvSpPr>
        <p:spPr>
          <a:xfrm>
            <a:off x="2411768" y="1118369"/>
            <a:ext cx="2372562" cy="333425"/>
          </a:xfrm>
          <a:prstGeom prst="rect">
            <a:avLst/>
          </a:prstGeom>
          <a:noFill/>
        </p:spPr>
        <p:txBody>
          <a:bodyPr wrap="square" lIns="0" tIns="0" rIns="0" bIns="0" rtlCol="0">
            <a:spAutoFit/>
          </a:bodyPr>
          <a:lstStyle/>
          <a:p>
            <a:pPr algn="just">
              <a:lnSpc>
                <a:spcPts val="1300"/>
              </a:lnSpc>
            </a:pPr>
            <a:r>
              <a:rPr lang="zh-CN" altLang="en-US" sz="853" dirty="0">
                <a:solidFill>
                  <a:schemeClr val="bg1">
                    <a:lumMod val="50000"/>
                  </a:schemeClr>
                </a:solidFill>
                <a:latin typeface="微软雅黑" pitchFamily="34" charset="-122"/>
                <a:ea typeface="微软雅黑" pitchFamily="34" charset="-122"/>
              </a:rPr>
              <a:t>点击输入简要文字内容，文字内容需概括精炼，言简意赅的说明分项内容</a:t>
            </a:r>
            <a:r>
              <a:rPr lang="en-US" altLang="zh-CN" sz="853" dirty="0">
                <a:solidFill>
                  <a:schemeClr val="bg1">
                    <a:lumMod val="50000"/>
                  </a:schemeClr>
                </a:solidFill>
                <a:latin typeface="微软雅黑" pitchFamily="34" charset="-122"/>
                <a:ea typeface="微软雅黑" pitchFamily="34" charset="-122"/>
              </a:rPr>
              <a:t>COOLLA</a:t>
            </a:r>
            <a:r>
              <a:rPr lang="zh-CN" altLang="en-US" sz="853" dirty="0">
                <a:solidFill>
                  <a:schemeClr val="bg1">
                    <a:lumMod val="50000"/>
                  </a:schemeClr>
                </a:solidFill>
                <a:latin typeface="微软雅黑" pitchFamily="34" charset="-122"/>
                <a:ea typeface="微软雅黑" pitchFamily="34" charset="-122"/>
              </a:rPr>
              <a:t>专业设计</a:t>
            </a:r>
            <a:r>
              <a:rPr lang="en-US" altLang="zh-CN" sz="853" dirty="0">
                <a:solidFill>
                  <a:schemeClr val="bg1">
                    <a:lumMod val="50000"/>
                  </a:schemeClr>
                </a:solidFill>
                <a:latin typeface="微软雅黑" pitchFamily="34" charset="-122"/>
                <a:ea typeface="微软雅黑" pitchFamily="34" charset="-122"/>
              </a:rPr>
              <a:t>……</a:t>
            </a:r>
          </a:p>
        </p:txBody>
      </p:sp>
      <p:sp>
        <p:nvSpPr>
          <p:cNvPr id="34" name="TextBox 30"/>
          <p:cNvSpPr txBox="1"/>
          <p:nvPr/>
        </p:nvSpPr>
        <p:spPr>
          <a:xfrm>
            <a:off x="2899485" y="1755533"/>
            <a:ext cx="1397126" cy="328231"/>
          </a:xfrm>
          <a:prstGeom prst="rect">
            <a:avLst/>
          </a:prstGeom>
          <a:noFill/>
        </p:spPr>
        <p:txBody>
          <a:bodyPr wrap="square" lIns="0" tIns="0" rIns="0" bIns="0" rtlCol="0">
            <a:spAutoFit/>
          </a:bodyPr>
          <a:lstStyle/>
          <a:p>
            <a:pPr algn="ctr"/>
            <a:r>
              <a:rPr lang="zh-CN" altLang="en-US" sz="2133" b="1" dirty="0">
                <a:solidFill>
                  <a:schemeClr val="bg1">
                    <a:lumMod val="50000"/>
                  </a:schemeClr>
                </a:solidFill>
                <a:latin typeface="微软雅黑" pitchFamily="34" charset="-122"/>
                <a:ea typeface="微软雅黑" pitchFamily="34" charset="-122"/>
              </a:rPr>
              <a:t>传单派发</a:t>
            </a:r>
          </a:p>
        </p:txBody>
      </p:sp>
      <p:sp>
        <p:nvSpPr>
          <p:cNvPr id="13" name="Freeform 10"/>
          <p:cNvSpPr>
            <a:spLocks noEditPoints="1"/>
          </p:cNvSpPr>
          <p:nvPr/>
        </p:nvSpPr>
        <p:spPr bwMode="auto">
          <a:xfrm>
            <a:off x="7118123" y="2311446"/>
            <a:ext cx="528960" cy="530989"/>
          </a:xfrm>
          <a:custGeom>
            <a:avLst/>
            <a:gdLst>
              <a:gd name="T0" fmla="*/ 40 w 395"/>
              <a:gd name="T1" fmla="*/ 0 h 399"/>
              <a:gd name="T2" fmla="*/ 212 w 395"/>
              <a:gd name="T3" fmla="*/ 0 h 399"/>
              <a:gd name="T4" fmla="*/ 246 w 395"/>
              <a:gd name="T5" fmla="*/ 20 h 399"/>
              <a:gd name="T6" fmla="*/ 151 w 395"/>
              <a:gd name="T7" fmla="*/ 20 h 399"/>
              <a:gd name="T8" fmla="*/ 99 w 395"/>
              <a:gd name="T9" fmla="*/ 41 h 399"/>
              <a:gd name="T10" fmla="*/ 31 w 395"/>
              <a:gd name="T11" fmla="*/ 41 h 399"/>
              <a:gd name="T12" fmla="*/ 31 w 395"/>
              <a:gd name="T13" fmla="*/ 345 h 399"/>
              <a:gd name="T14" fmla="*/ 222 w 395"/>
              <a:gd name="T15" fmla="*/ 345 h 399"/>
              <a:gd name="T16" fmla="*/ 222 w 395"/>
              <a:gd name="T17" fmla="*/ 266 h 399"/>
              <a:gd name="T18" fmla="*/ 251 w 395"/>
              <a:gd name="T19" fmla="*/ 266 h 399"/>
              <a:gd name="T20" fmla="*/ 251 w 395"/>
              <a:gd name="T21" fmla="*/ 360 h 399"/>
              <a:gd name="T22" fmla="*/ 212 w 395"/>
              <a:gd name="T23" fmla="*/ 399 h 399"/>
              <a:gd name="T24" fmla="*/ 40 w 395"/>
              <a:gd name="T25" fmla="*/ 399 h 399"/>
              <a:gd name="T26" fmla="*/ 0 w 395"/>
              <a:gd name="T27" fmla="*/ 360 h 399"/>
              <a:gd name="T28" fmla="*/ 0 w 395"/>
              <a:gd name="T29" fmla="*/ 40 h 399"/>
              <a:gd name="T30" fmla="*/ 40 w 395"/>
              <a:gd name="T31" fmla="*/ 0 h 399"/>
              <a:gd name="T32" fmla="*/ 251 w 395"/>
              <a:gd name="T33" fmla="*/ 122 h 399"/>
              <a:gd name="T34" fmla="*/ 234 w 395"/>
              <a:gd name="T35" fmla="*/ 140 h 399"/>
              <a:gd name="T36" fmla="*/ 251 w 395"/>
              <a:gd name="T37" fmla="*/ 158 h 399"/>
              <a:gd name="T38" fmla="*/ 269 w 395"/>
              <a:gd name="T39" fmla="*/ 140 h 399"/>
              <a:gd name="T40" fmla="*/ 251 w 395"/>
              <a:gd name="T41" fmla="*/ 122 h 399"/>
              <a:gd name="T42" fmla="*/ 329 w 395"/>
              <a:gd name="T43" fmla="*/ 122 h 399"/>
              <a:gd name="T44" fmla="*/ 347 w 395"/>
              <a:gd name="T45" fmla="*/ 140 h 399"/>
              <a:gd name="T46" fmla="*/ 329 w 395"/>
              <a:gd name="T47" fmla="*/ 158 h 399"/>
              <a:gd name="T48" fmla="*/ 311 w 395"/>
              <a:gd name="T49" fmla="*/ 140 h 399"/>
              <a:gd name="T50" fmla="*/ 329 w 395"/>
              <a:gd name="T51" fmla="*/ 122 h 399"/>
              <a:gd name="T52" fmla="*/ 177 w 395"/>
              <a:gd name="T53" fmla="*/ 122 h 399"/>
              <a:gd name="T54" fmla="*/ 160 w 395"/>
              <a:gd name="T55" fmla="*/ 140 h 399"/>
              <a:gd name="T56" fmla="*/ 177 w 395"/>
              <a:gd name="T57" fmla="*/ 158 h 399"/>
              <a:gd name="T58" fmla="*/ 195 w 395"/>
              <a:gd name="T59" fmla="*/ 140 h 399"/>
              <a:gd name="T60" fmla="*/ 177 w 395"/>
              <a:gd name="T61" fmla="*/ 122 h 399"/>
              <a:gd name="T62" fmla="*/ 151 w 395"/>
              <a:gd name="T63" fmla="*/ 46 h 399"/>
              <a:gd name="T64" fmla="*/ 101 w 395"/>
              <a:gd name="T65" fmla="*/ 97 h 399"/>
              <a:gd name="T66" fmla="*/ 101 w 395"/>
              <a:gd name="T67" fmla="*/ 190 h 399"/>
              <a:gd name="T68" fmla="*/ 151 w 395"/>
              <a:gd name="T69" fmla="*/ 240 h 399"/>
              <a:gd name="T70" fmla="*/ 158 w 395"/>
              <a:gd name="T71" fmla="*/ 240 h 399"/>
              <a:gd name="T72" fmla="*/ 158 w 395"/>
              <a:gd name="T73" fmla="*/ 282 h 399"/>
              <a:gd name="T74" fmla="*/ 200 w 395"/>
              <a:gd name="T75" fmla="*/ 240 h 399"/>
              <a:gd name="T76" fmla="*/ 344 w 395"/>
              <a:gd name="T77" fmla="*/ 240 h 399"/>
              <a:gd name="T78" fmla="*/ 395 w 395"/>
              <a:gd name="T79" fmla="*/ 190 h 399"/>
              <a:gd name="T80" fmla="*/ 395 w 395"/>
              <a:gd name="T81" fmla="*/ 97 h 399"/>
              <a:gd name="T82" fmla="*/ 344 w 395"/>
              <a:gd name="T83" fmla="*/ 46 h 399"/>
              <a:gd name="T84" fmla="*/ 151 w 395"/>
              <a:gd name="T85" fmla="*/ 46 h 399"/>
              <a:gd name="T86" fmla="*/ 101 w 395"/>
              <a:gd name="T87" fmla="*/ 359 h 399"/>
              <a:gd name="T88" fmla="*/ 101 w 395"/>
              <a:gd name="T89" fmla="*/ 385 h 399"/>
              <a:gd name="T90" fmla="*/ 150 w 395"/>
              <a:gd name="T91" fmla="*/ 385 h 399"/>
              <a:gd name="T92" fmla="*/ 150 w 395"/>
              <a:gd name="T93" fmla="*/ 359 h 399"/>
              <a:gd name="T94" fmla="*/ 101 w 395"/>
              <a:gd name="T95" fmla="*/ 359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95" h="399">
                <a:moveTo>
                  <a:pt x="40" y="0"/>
                </a:moveTo>
                <a:cubicBezTo>
                  <a:pt x="212" y="0"/>
                  <a:pt x="212" y="0"/>
                  <a:pt x="212" y="0"/>
                </a:cubicBezTo>
                <a:cubicBezTo>
                  <a:pt x="226" y="0"/>
                  <a:pt x="239" y="8"/>
                  <a:pt x="246" y="20"/>
                </a:cubicBezTo>
                <a:cubicBezTo>
                  <a:pt x="151" y="20"/>
                  <a:pt x="151" y="20"/>
                  <a:pt x="151" y="20"/>
                </a:cubicBezTo>
                <a:cubicBezTo>
                  <a:pt x="131" y="20"/>
                  <a:pt x="112" y="28"/>
                  <a:pt x="99" y="41"/>
                </a:cubicBezTo>
                <a:cubicBezTo>
                  <a:pt x="31" y="41"/>
                  <a:pt x="31" y="41"/>
                  <a:pt x="31" y="41"/>
                </a:cubicBezTo>
                <a:cubicBezTo>
                  <a:pt x="31" y="345"/>
                  <a:pt x="31" y="345"/>
                  <a:pt x="31" y="345"/>
                </a:cubicBezTo>
                <a:cubicBezTo>
                  <a:pt x="222" y="345"/>
                  <a:pt x="222" y="345"/>
                  <a:pt x="222" y="345"/>
                </a:cubicBezTo>
                <a:cubicBezTo>
                  <a:pt x="222" y="266"/>
                  <a:pt x="222" y="266"/>
                  <a:pt x="222" y="266"/>
                </a:cubicBezTo>
                <a:cubicBezTo>
                  <a:pt x="251" y="266"/>
                  <a:pt x="251" y="266"/>
                  <a:pt x="251" y="266"/>
                </a:cubicBezTo>
                <a:cubicBezTo>
                  <a:pt x="251" y="360"/>
                  <a:pt x="251" y="360"/>
                  <a:pt x="251" y="360"/>
                </a:cubicBezTo>
                <a:cubicBezTo>
                  <a:pt x="251" y="381"/>
                  <a:pt x="234" y="399"/>
                  <a:pt x="212" y="399"/>
                </a:cubicBezTo>
                <a:cubicBezTo>
                  <a:pt x="40" y="399"/>
                  <a:pt x="40" y="399"/>
                  <a:pt x="40" y="399"/>
                </a:cubicBezTo>
                <a:cubicBezTo>
                  <a:pt x="18" y="399"/>
                  <a:pt x="0" y="381"/>
                  <a:pt x="0" y="360"/>
                </a:cubicBezTo>
                <a:cubicBezTo>
                  <a:pt x="0" y="40"/>
                  <a:pt x="0" y="40"/>
                  <a:pt x="0" y="40"/>
                </a:cubicBezTo>
                <a:cubicBezTo>
                  <a:pt x="0" y="18"/>
                  <a:pt x="18" y="0"/>
                  <a:pt x="40" y="0"/>
                </a:cubicBezTo>
                <a:close/>
                <a:moveTo>
                  <a:pt x="251" y="122"/>
                </a:moveTo>
                <a:cubicBezTo>
                  <a:pt x="242" y="122"/>
                  <a:pt x="234" y="130"/>
                  <a:pt x="234" y="140"/>
                </a:cubicBezTo>
                <a:cubicBezTo>
                  <a:pt x="234" y="150"/>
                  <a:pt x="242" y="158"/>
                  <a:pt x="251" y="158"/>
                </a:cubicBezTo>
                <a:cubicBezTo>
                  <a:pt x="261" y="158"/>
                  <a:pt x="269" y="150"/>
                  <a:pt x="269" y="140"/>
                </a:cubicBezTo>
                <a:cubicBezTo>
                  <a:pt x="269" y="130"/>
                  <a:pt x="261" y="122"/>
                  <a:pt x="251" y="122"/>
                </a:cubicBezTo>
                <a:close/>
                <a:moveTo>
                  <a:pt x="329" y="122"/>
                </a:moveTo>
                <a:cubicBezTo>
                  <a:pt x="339" y="122"/>
                  <a:pt x="347" y="130"/>
                  <a:pt x="347" y="140"/>
                </a:cubicBezTo>
                <a:cubicBezTo>
                  <a:pt x="347" y="150"/>
                  <a:pt x="339" y="158"/>
                  <a:pt x="329" y="158"/>
                </a:cubicBezTo>
                <a:cubicBezTo>
                  <a:pt x="319" y="158"/>
                  <a:pt x="311" y="150"/>
                  <a:pt x="311" y="140"/>
                </a:cubicBezTo>
                <a:cubicBezTo>
                  <a:pt x="311" y="130"/>
                  <a:pt x="319" y="122"/>
                  <a:pt x="329" y="122"/>
                </a:cubicBezTo>
                <a:close/>
                <a:moveTo>
                  <a:pt x="177" y="122"/>
                </a:moveTo>
                <a:cubicBezTo>
                  <a:pt x="167" y="122"/>
                  <a:pt x="160" y="130"/>
                  <a:pt x="160" y="140"/>
                </a:cubicBezTo>
                <a:cubicBezTo>
                  <a:pt x="160" y="150"/>
                  <a:pt x="167" y="158"/>
                  <a:pt x="177" y="158"/>
                </a:cubicBezTo>
                <a:cubicBezTo>
                  <a:pt x="187" y="158"/>
                  <a:pt x="195" y="150"/>
                  <a:pt x="195" y="140"/>
                </a:cubicBezTo>
                <a:cubicBezTo>
                  <a:pt x="195" y="130"/>
                  <a:pt x="187" y="122"/>
                  <a:pt x="177" y="122"/>
                </a:cubicBezTo>
                <a:close/>
                <a:moveTo>
                  <a:pt x="151" y="46"/>
                </a:moveTo>
                <a:cubicBezTo>
                  <a:pt x="123" y="46"/>
                  <a:pt x="101" y="69"/>
                  <a:pt x="101" y="97"/>
                </a:cubicBezTo>
                <a:cubicBezTo>
                  <a:pt x="101" y="190"/>
                  <a:pt x="101" y="190"/>
                  <a:pt x="101" y="190"/>
                </a:cubicBezTo>
                <a:cubicBezTo>
                  <a:pt x="101" y="218"/>
                  <a:pt x="123" y="240"/>
                  <a:pt x="151" y="240"/>
                </a:cubicBezTo>
                <a:cubicBezTo>
                  <a:pt x="158" y="240"/>
                  <a:pt x="158" y="240"/>
                  <a:pt x="158" y="240"/>
                </a:cubicBezTo>
                <a:cubicBezTo>
                  <a:pt x="158" y="282"/>
                  <a:pt x="158" y="282"/>
                  <a:pt x="158" y="282"/>
                </a:cubicBezTo>
                <a:cubicBezTo>
                  <a:pt x="200" y="240"/>
                  <a:pt x="200" y="240"/>
                  <a:pt x="200" y="240"/>
                </a:cubicBezTo>
                <a:cubicBezTo>
                  <a:pt x="344" y="240"/>
                  <a:pt x="344" y="240"/>
                  <a:pt x="344" y="240"/>
                </a:cubicBezTo>
                <a:cubicBezTo>
                  <a:pt x="372" y="240"/>
                  <a:pt x="395" y="218"/>
                  <a:pt x="395" y="190"/>
                </a:cubicBezTo>
                <a:cubicBezTo>
                  <a:pt x="395" y="97"/>
                  <a:pt x="395" y="97"/>
                  <a:pt x="395" y="97"/>
                </a:cubicBezTo>
                <a:cubicBezTo>
                  <a:pt x="395" y="69"/>
                  <a:pt x="372" y="46"/>
                  <a:pt x="344" y="46"/>
                </a:cubicBezTo>
                <a:cubicBezTo>
                  <a:pt x="151" y="46"/>
                  <a:pt x="151" y="46"/>
                  <a:pt x="151" y="46"/>
                </a:cubicBezTo>
                <a:close/>
                <a:moveTo>
                  <a:pt x="101" y="359"/>
                </a:moveTo>
                <a:cubicBezTo>
                  <a:pt x="101" y="385"/>
                  <a:pt x="101" y="385"/>
                  <a:pt x="101" y="385"/>
                </a:cubicBezTo>
                <a:cubicBezTo>
                  <a:pt x="150" y="385"/>
                  <a:pt x="150" y="385"/>
                  <a:pt x="150" y="385"/>
                </a:cubicBezTo>
                <a:cubicBezTo>
                  <a:pt x="150" y="359"/>
                  <a:pt x="150" y="359"/>
                  <a:pt x="150" y="359"/>
                </a:cubicBezTo>
                <a:lnTo>
                  <a:pt x="101" y="359"/>
                </a:lnTo>
                <a:close/>
              </a:path>
            </a:pathLst>
          </a:custGeom>
          <a:solidFill>
            <a:schemeClr val="accent1"/>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4" name="Freeform 11"/>
          <p:cNvSpPr>
            <a:spLocks noEditPoints="1"/>
          </p:cNvSpPr>
          <p:nvPr/>
        </p:nvSpPr>
        <p:spPr bwMode="auto">
          <a:xfrm>
            <a:off x="3372675" y="2296009"/>
            <a:ext cx="450749" cy="561862"/>
          </a:xfrm>
          <a:custGeom>
            <a:avLst/>
            <a:gdLst>
              <a:gd name="T0" fmla="*/ 23 w 438"/>
              <a:gd name="T1" fmla="*/ 0 h 546"/>
              <a:gd name="T2" fmla="*/ 415 w 438"/>
              <a:gd name="T3" fmla="*/ 0 h 546"/>
              <a:gd name="T4" fmla="*/ 438 w 438"/>
              <a:gd name="T5" fmla="*/ 0 h 546"/>
              <a:gd name="T6" fmla="*/ 438 w 438"/>
              <a:gd name="T7" fmla="*/ 24 h 546"/>
              <a:gd name="T8" fmla="*/ 438 w 438"/>
              <a:gd name="T9" fmla="*/ 523 h 546"/>
              <a:gd name="T10" fmla="*/ 438 w 438"/>
              <a:gd name="T11" fmla="*/ 546 h 546"/>
              <a:gd name="T12" fmla="*/ 415 w 438"/>
              <a:gd name="T13" fmla="*/ 546 h 546"/>
              <a:gd name="T14" fmla="*/ 138 w 438"/>
              <a:gd name="T15" fmla="*/ 546 h 546"/>
              <a:gd name="T16" fmla="*/ 131 w 438"/>
              <a:gd name="T17" fmla="*/ 546 h 546"/>
              <a:gd name="T18" fmla="*/ 125 w 438"/>
              <a:gd name="T19" fmla="*/ 541 h 546"/>
              <a:gd name="T20" fmla="*/ 9 w 438"/>
              <a:gd name="T21" fmla="*/ 456 h 546"/>
              <a:gd name="T22" fmla="*/ 0 w 438"/>
              <a:gd name="T23" fmla="*/ 449 h 546"/>
              <a:gd name="T24" fmla="*/ 0 w 438"/>
              <a:gd name="T25" fmla="*/ 438 h 546"/>
              <a:gd name="T26" fmla="*/ 0 w 438"/>
              <a:gd name="T27" fmla="*/ 24 h 546"/>
              <a:gd name="T28" fmla="*/ 0 w 438"/>
              <a:gd name="T29" fmla="*/ 0 h 546"/>
              <a:gd name="T30" fmla="*/ 23 w 438"/>
              <a:gd name="T31" fmla="*/ 0 h 546"/>
              <a:gd name="T32" fmla="*/ 23 w 438"/>
              <a:gd name="T33" fmla="*/ 0 h 546"/>
              <a:gd name="T34" fmla="*/ 45 w 438"/>
              <a:gd name="T35" fmla="*/ 414 h 546"/>
              <a:gd name="T36" fmla="*/ 116 w 438"/>
              <a:gd name="T37" fmla="*/ 389 h 546"/>
              <a:gd name="T38" fmla="*/ 126 w 438"/>
              <a:gd name="T39" fmla="*/ 386 h 546"/>
              <a:gd name="T40" fmla="*/ 129 w 438"/>
              <a:gd name="T41" fmla="*/ 395 h 546"/>
              <a:gd name="T42" fmla="*/ 159 w 438"/>
              <a:gd name="T43" fmla="*/ 500 h 546"/>
              <a:gd name="T44" fmla="*/ 391 w 438"/>
              <a:gd name="T45" fmla="*/ 500 h 546"/>
              <a:gd name="T46" fmla="*/ 391 w 438"/>
              <a:gd name="T47" fmla="*/ 46 h 546"/>
              <a:gd name="T48" fmla="*/ 45 w 438"/>
              <a:gd name="T49" fmla="*/ 46 h 546"/>
              <a:gd name="T50" fmla="*/ 45 w 438"/>
              <a:gd name="T51" fmla="*/ 414 h 546"/>
              <a:gd name="T52" fmla="*/ 45 w 438"/>
              <a:gd name="T53" fmla="*/ 414 h 546"/>
              <a:gd name="T54" fmla="*/ 136 w 438"/>
              <a:gd name="T55" fmla="*/ 493 h 546"/>
              <a:gd name="T56" fmla="*/ 113 w 438"/>
              <a:gd name="T57" fmla="*/ 411 h 546"/>
              <a:gd name="T58" fmla="*/ 54 w 438"/>
              <a:gd name="T59" fmla="*/ 433 h 546"/>
              <a:gd name="T60" fmla="*/ 136 w 438"/>
              <a:gd name="T61" fmla="*/ 493 h 546"/>
              <a:gd name="T62" fmla="*/ 136 w 438"/>
              <a:gd name="T63" fmla="*/ 493 h 546"/>
              <a:gd name="T64" fmla="*/ 104 w 438"/>
              <a:gd name="T65" fmla="*/ 294 h 546"/>
              <a:gd name="T66" fmla="*/ 104 w 438"/>
              <a:gd name="T67" fmla="*/ 314 h 546"/>
              <a:gd name="T68" fmla="*/ 338 w 438"/>
              <a:gd name="T69" fmla="*/ 314 h 546"/>
              <a:gd name="T70" fmla="*/ 338 w 438"/>
              <a:gd name="T71" fmla="*/ 294 h 546"/>
              <a:gd name="T72" fmla="*/ 104 w 438"/>
              <a:gd name="T73" fmla="*/ 294 h 546"/>
              <a:gd name="T74" fmla="*/ 104 w 438"/>
              <a:gd name="T75" fmla="*/ 294 h 546"/>
              <a:gd name="T76" fmla="*/ 104 w 438"/>
              <a:gd name="T77" fmla="*/ 237 h 546"/>
              <a:gd name="T78" fmla="*/ 104 w 438"/>
              <a:gd name="T79" fmla="*/ 257 h 546"/>
              <a:gd name="T80" fmla="*/ 338 w 438"/>
              <a:gd name="T81" fmla="*/ 257 h 546"/>
              <a:gd name="T82" fmla="*/ 338 w 438"/>
              <a:gd name="T83" fmla="*/ 237 h 546"/>
              <a:gd name="T84" fmla="*/ 104 w 438"/>
              <a:gd name="T85" fmla="*/ 237 h 546"/>
              <a:gd name="T86" fmla="*/ 104 w 438"/>
              <a:gd name="T87" fmla="*/ 237 h 546"/>
              <a:gd name="T88" fmla="*/ 104 w 438"/>
              <a:gd name="T89" fmla="*/ 175 h 546"/>
              <a:gd name="T90" fmla="*/ 104 w 438"/>
              <a:gd name="T91" fmla="*/ 195 h 546"/>
              <a:gd name="T92" fmla="*/ 338 w 438"/>
              <a:gd name="T93" fmla="*/ 195 h 546"/>
              <a:gd name="T94" fmla="*/ 338 w 438"/>
              <a:gd name="T95" fmla="*/ 175 h 546"/>
              <a:gd name="T96" fmla="*/ 104 w 438"/>
              <a:gd name="T97" fmla="*/ 175 h 546"/>
              <a:gd name="T98" fmla="*/ 104 w 438"/>
              <a:gd name="T99" fmla="*/ 175 h 546"/>
              <a:gd name="T100" fmla="*/ 104 w 438"/>
              <a:gd name="T101" fmla="*/ 118 h 546"/>
              <a:gd name="T102" fmla="*/ 104 w 438"/>
              <a:gd name="T103" fmla="*/ 138 h 546"/>
              <a:gd name="T104" fmla="*/ 338 w 438"/>
              <a:gd name="T105" fmla="*/ 138 h 546"/>
              <a:gd name="T106" fmla="*/ 338 w 438"/>
              <a:gd name="T107" fmla="*/ 118 h 546"/>
              <a:gd name="T108" fmla="*/ 104 w 438"/>
              <a:gd name="T109" fmla="*/ 118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38" h="546">
                <a:moveTo>
                  <a:pt x="23" y="0"/>
                </a:moveTo>
                <a:lnTo>
                  <a:pt x="415" y="0"/>
                </a:lnTo>
                <a:lnTo>
                  <a:pt x="438" y="0"/>
                </a:lnTo>
                <a:lnTo>
                  <a:pt x="438" y="24"/>
                </a:lnTo>
                <a:lnTo>
                  <a:pt x="438" y="523"/>
                </a:lnTo>
                <a:lnTo>
                  <a:pt x="438" y="546"/>
                </a:lnTo>
                <a:lnTo>
                  <a:pt x="415" y="546"/>
                </a:lnTo>
                <a:lnTo>
                  <a:pt x="138" y="546"/>
                </a:lnTo>
                <a:lnTo>
                  <a:pt x="131" y="546"/>
                </a:lnTo>
                <a:lnTo>
                  <a:pt x="125" y="541"/>
                </a:lnTo>
                <a:lnTo>
                  <a:pt x="9" y="456"/>
                </a:lnTo>
                <a:lnTo>
                  <a:pt x="0" y="449"/>
                </a:lnTo>
                <a:lnTo>
                  <a:pt x="0" y="438"/>
                </a:lnTo>
                <a:lnTo>
                  <a:pt x="0" y="24"/>
                </a:lnTo>
                <a:lnTo>
                  <a:pt x="0" y="0"/>
                </a:lnTo>
                <a:lnTo>
                  <a:pt x="23" y="0"/>
                </a:lnTo>
                <a:lnTo>
                  <a:pt x="23" y="0"/>
                </a:lnTo>
                <a:close/>
                <a:moveTo>
                  <a:pt x="45" y="414"/>
                </a:moveTo>
                <a:lnTo>
                  <a:pt x="116" y="389"/>
                </a:lnTo>
                <a:lnTo>
                  <a:pt x="126" y="386"/>
                </a:lnTo>
                <a:lnTo>
                  <a:pt x="129" y="395"/>
                </a:lnTo>
                <a:lnTo>
                  <a:pt x="159" y="500"/>
                </a:lnTo>
                <a:lnTo>
                  <a:pt x="391" y="500"/>
                </a:lnTo>
                <a:lnTo>
                  <a:pt x="391" y="46"/>
                </a:lnTo>
                <a:lnTo>
                  <a:pt x="45" y="46"/>
                </a:lnTo>
                <a:lnTo>
                  <a:pt x="45" y="414"/>
                </a:lnTo>
                <a:lnTo>
                  <a:pt x="45" y="414"/>
                </a:lnTo>
                <a:close/>
                <a:moveTo>
                  <a:pt x="136" y="493"/>
                </a:moveTo>
                <a:lnTo>
                  <a:pt x="113" y="411"/>
                </a:lnTo>
                <a:lnTo>
                  <a:pt x="54" y="433"/>
                </a:lnTo>
                <a:lnTo>
                  <a:pt x="136" y="493"/>
                </a:lnTo>
                <a:lnTo>
                  <a:pt x="136" y="493"/>
                </a:lnTo>
                <a:close/>
                <a:moveTo>
                  <a:pt x="104" y="294"/>
                </a:moveTo>
                <a:lnTo>
                  <a:pt x="104" y="314"/>
                </a:lnTo>
                <a:lnTo>
                  <a:pt x="338" y="314"/>
                </a:lnTo>
                <a:lnTo>
                  <a:pt x="338" y="294"/>
                </a:lnTo>
                <a:lnTo>
                  <a:pt x="104" y="294"/>
                </a:lnTo>
                <a:lnTo>
                  <a:pt x="104" y="294"/>
                </a:lnTo>
                <a:close/>
                <a:moveTo>
                  <a:pt x="104" y="237"/>
                </a:moveTo>
                <a:lnTo>
                  <a:pt x="104" y="257"/>
                </a:lnTo>
                <a:lnTo>
                  <a:pt x="338" y="257"/>
                </a:lnTo>
                <a:lnTo>
                  <a:pt x="338" y="237"/>
                </a:lnTo>
                <a:lnTo>
                  <a:pt x="104" y="237"/>
                </a:lnTo>
                <a:lnTo>
                  <a:pt x="104" y="237"/>
                </a:lnTo>
                <a:close/>
                <a:moveTo>
                  <a:pt x="104" y="175"/>
                </a:moveTo>
                <a:lnTo>
                  <a:pt x="104" y="195"/>
                </a:lnTo>
                <a:lnTo>
                  <a:pt x="338" y="195"/>
                </a:lnTo>
                <a:lnTo>
                  <a:pt x="338" y="175"/>
                </a:lnTo>
                <a:lnTo>
                  <a:pt x="104" y="175"/>
                </a:lnTo>
                <a:lnTo>
                  <a:pt x="104" y="175"/>
                </a:lnTo>
                <a:close/>
                <a:moveTo>
                  <a:pt x="104" y="118"/>
                </a:moveTo>
                <a:lnTo>
                  <a:pt x="104" y="138"/>
                </a:lnTo>
                <a:lnTo>
                  <a:pt x="338" y="138"/>
                </a:lnTo>
                <a:lnTo>
                  <a:pt x="338" y="118"/>
                </a:lnTo>
                <a:lnTo>
                  <a:pt x="104" y="118"/>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
        <p:nvSpPr>
          <p:cNvPr id="25" name="Freeform 12"/>
          <p:cNvSpPr>
            <a:spLocks noEditPoints="1"/>
          </p:cNvSpPr>
          <p:nvPr/>
        </p:nvSpPr>
        <p:spPr bwMode="auto">
          <a:xfrm>
            <a:off x="1703960" y="2884325"/>
            <a:ext cx="440457" cy="534078"/>
          </a:xfrm>
          <a:custGeom>
            <a:avLst/>
            <a:gdLst>
              <a:gd name="T0" fmla="*/ 151 w 329"/>
              <a:gd name="T1" fmla="*/ 374 h 401"/>
              <a:gd name="T2" fmla="*/ 329 w 329"/>
              <a:gd name="T3" fmla="*/ 374 h 401"/>
              <a:gd name="T4" fmla="*/ 329 w 329"/>
              <a:gd name="T5" fmla="*/ 401 h 401"/>
              <a:gd name="T6" fmla="*/ 94 w 329"/>
              <a:gd name="T7" fmla="*/ 401 h 401"/>
              <a:gd name="T8" fmla="*/ 151 w 329"/>
              <a:gd name="T9" fmla="*/ 374 h 401"/>
              <a:gd name="T10" fmla="*/ 251 w 329"/>
              <a:gd name="T11" fmla="*/ 132 h 401"/>
              <a:gd name="T12" fmla="*/ 259 w 329"/>
              <a:gd name="T13" fmla="*/ 117 h 401"/>
              <a:gd name="T14" fmla="*/ 259 w 329"/>
              <a:gd name="T15" fmla="*/ 117 h 401"/>
              <a:gd name="T16" fmla="*/ 262 w 329"/>
              <a:gd name="T17" fmla="*/ 96 h 401"/>
              <a:gd name="T18" fmla="*/ 249 w 329"/>
              <a:gd name="T19" fmla="*/ 79 h 401"/>
              <a:gd name="T20" fmla="*/ 168 w 329"/>
              <a:gd name="T21" fmla="*/ 32 h 401"/>
              <a:gd name="T22" fmla="*/ 147 w 329"/>
              <a:gd name="T23" fmla="*/ 29 h 401"/>
              <a:gd name="T24" fmla="*/ 147 w 329"/>
              <a:gd name="T25" fmla="*/ 29 h 401"/>
              <a:gd name="T26" fmla="*/ 130 w 329"/>
              <a:gd name="T27" fmla="*/ 42 h 401"/>
              <a:gd name="T28" fmla="*/ 130 w 329"/>
              <a:gd name="T29" fmla="*/ 42 h 401"/>
              <a:gd name="T30" fmla="*/ 121 w 329"/>
              <a:gd name="T31" fmla="*/ 57 h 401"/>
              <a:gd name="T32" fmla="*/ 124 w 329"/>
              <a:gd name="T33" fmla="*/ 59 h 401"/>
              <a:gd name="T34" fmla="*/ 156 w 329"/>
              <a:gd name="T35" fmla="*/ 78 h 401"/>
              <a:gd name="T36" fmla="*/ 215 w 329"/>
              <a:gd name="T37" fmla="*/ 112 h 401"/>
              <a:gd name="T38" fmla="*/ 248 w 329"/>
              <a:gd name="T39" fmla="*/ 130 h 401"/>
              <a:gd name="T40" fmla="*/ 251 w 329"/>
              <a:gd name="T41" fmla="*/ 132 h 401"/>
              <a:gd name="T42" fmla="*/ 286 w 329"/>
              <a:gd name="T43" fmla="*/ 125 h 401"/>
              <a:gd name="T44" fmla="*/ 286 w 329"/>
              <a:gd name="T45" fmla="*/ 125 h 401"/>
              <a:gd name="T46" fmla="*/ 272 w 329"/>
              <a:gd name="T47" fmla="*/ 148 h 401"/>
              <a:gd name="T48" fmla="*/ 266 w 329"/>
              <a:gd name="T49" fmla="*/ 159 h 401"/>
              <a:gd name="T50" fmla="*/ 264 w 329"/>
              <a:gd name="T51" fmla="*/ 162 h 401"/>
              <a:gd name="T52" fmla="*/ 263 w 329"/>
              <a:gd name="T53" fmla="*/ 164 h 401"/>
              <a:gd name="T54" fmla="*/ 263 w 329"/>
              <a:gd name="T55" fmla="*/ 164 h 401"/>
              <a:gd name="T56" fmla="*/ 178 w 329"/>
              <a:gd name="T57" fmla="*/ 312 h 401"/>
              <a:gd name="T58" fmla="*/ 175 w 329"/>
              <a:gd name="T59" fmla="*/ 316 h 401"/>
              <a:gd name="T60" fmla="*/ 170 w 329"/>
              <a:gd name="T61" fmla="*/ 319 h 401"/>
              <a:gd name="T62" fmla="*/ 126 w 329"/>
              <a:gd name="T63" fmla="*/ 320 h 401"/>
              <a:gd name="T64" fmla="*/ 112 w 329"/>
              <a:gd name="T65" fmla="*/ 299 h 401"/>
              <a:gd name="T66" fmla="*/ 76 w 329"/>
              <a:gd name="T67" fmla="*/ 291 h 401"/>
              <a:gd name="T68" fmla="*/ 47 w 329"/>
              <a:gd name="T69" fmla="*/ 261 h 401"/>
              <a:gd name="T70" fmla="*/ 22 w 329"/>
              <a:gd name="T71" fmla="*/ 260 h 401"/>
              <a:gd name="T72" fmla="*/ 1 w 329"/>
              <a:gd name="T73" fmla="*/ 220 h 401"/>
              <a:gd name="T74" fmla="*/ 0 w 329"/>
              <a:gd name="T75" fmla="*/ 215 h 401"/>
              <a:gd name="T76" fmla="*/ 3 w 329"/>
              <a:gd name="T77" fmla="*/ 211 h 401"/>
              <a:gd name="T78" fmla="*/ 88 w 329"/>
              <a:gd name="T79" fmla="*/ 63 h 401"/>
              <a:gd name="T80" fmla="*/ 88 w 329"/>
              <a:gd name="T81" fmla="*/ 63 h 401"/>
              <a:gd name="T82" fmla="*/ 91 w 329"/>
              <a:gd name="T83" fmla="*/ 58 h 401"/>
              <a:gd name="T84" fmla="*/ 97 w 329"/>
              <a:gd name="T85" fmla="*/ 48 h 401"/>
              <a:gd name="T86" fmla="*/ 97 w 329"/>
              <a:gd name="T87" fmla="*/ 48 h 401"/>
              <a:gd name="T88" fmla="*/ 111 w 329"/>
              <a:gd name="T89" fmla="*/ 24 h 401"/>
              <a:gd name="T90" fmla="*/ 111 w 329"/>
              <a:gd name="T91" fmla="*/ 24 h 401"/>
              <a:gd name="T92" fmla="*/ 138 w 329"/>
              <a:gd name="T93" fmla="*/ 3 h 401"/>
              <a:gd name="T94" fmla="*/ 138 w 329"/>
              <a:gd name="T95" fmla="*/ 3 h 401"/>
              <a:gd name="T96" fmla="*/ 173 w 329"/>
              <a:gd name="T97" fmla="*/ 7 h 401"/>
              <a:gd name="T98" fmla="*/ 269 w 329"/>
              <a:gd name="T99" fmla="*/ 63 h 401"/>
              <a:gd name="T100" fmla="*/ 290 w 329"/>
              <a:gd name="T101" fmla="*/ 90 h 401"/>
              <a:gd name="T102" fmla="*/ 286 w 329"/>
              <a:gd name="T103" fmla="*/ 125 h 401"/>
              <a:gd name="T104" fmla="*/ 4 w 329"/>
              <a:gd name="T105" fmla="*/ 291 h 401"/>
              <a:gd name="T106" fmla="*/ 7 w 329"/>
              <a:gd name="T107" fmla="*/ 373 h 401"/>
              <a:gd name="T108" fmla="*/ 44 w 329"/>
              <a:gd name="T109" fmla="*/ 394 h 401"/>
              <a:gd name="T110" fmla="*/ 116 w 329"/>
              <a:gd name="T111" fmla="*/ 355 h 401"/>
              <a:gd name="T112" fmla="*/ 4 w 329"/>
              <a:gd name="T113" fmla="*/ 291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9" h="401">
                <a:moveTo>
                  <a:pt x="151" y="374"/>
                </a:moveTo>
                <a:cubicBezTo>
                  <a:pt x="329" y="374"/>
                  <a:pt x="329" y="374"/>
                  <a:pt x="329" y="374"/>
                </a:cubicBezTo>
                <a:cubicBezTo>
                  <a:pt x="329" y="401"/>
                  <a:pt x="329" y="401"/>
                  <a:pt x="329" y="401"/>
                </a:cubicBezTo>
                <a:cubicBezTo>
                  <a:pt x="94" y="401"/>
                  <a:pt x="94" y="401"/>
                  <a:pt x="94" y="401"/>
                </a:cubicBezTo>
                <a:cubicBezTo>
                  <a:pt x="151" y="374"/>
                  <a:pt x="151" y="374"/>
                  <a:pt x="151" y="374"/>
                </a:cubicBezTo>
                <a:close/>
                <a:moveTo>
                  <a:pt x="251" y="132"/>
                </a:moveTo>
                <a:cubicBezTo>
                  <a:pt x="259" y="117"/>
                  <a:pt x="259" y="117"/>
                  <a:pt x="259" y="117"/>
                </a:cubicBezTo>
                <a:cubicBezTo>
                  <a:pt x="259" y="117"/>
                  <a:pt x="259" y="117"/>
                  <a:pt x="259" y="117"/>
                </a:cubicBezTo>
                <a:cubicBezTo>
                  <a:pt x="263" y="111"/>
                  <a:pt x="264" y="103"/>
                  <a:pt x="262" y="96"/>
                </a:cubicBezTo>
                <a:cubicBezTo>
                  <a:pt x="260" y="89"/>
                  <a:pt x="256" y="83"/>
                  <a:pt x="249" y="79"/>
                </a:cubicBezTo>
                <a:cubicBezTo>
                  <a:pt x="168" y="32"/>
                  <a:pt x="168" y="32"/>
                  <a:pt x="168" y="32"/>
                </a:cubicBezTo>
                <a:cubicBezTo>
                  <a:pt x="162" y="28"/>
                  <a:pt x="154" y="28"/>
                  <a:pt x="147" y="29"/>
                </a:cubicBezTo>
                <a:cubicBezTo>
                  <a:pt x="147" y="29"/>
                  <a:pt x="147" y="29"/>
                  <a:pt x="147" y="29"/>
                </a:cubicBezTo>
                <a:cubicBezTo>
                  <a:pt x="140" y="31"/>
                  <a:pt x="134" y="36"/>
                  <a:pt x="130" y="42"/>
                </a:cubicBezTo>
                <a:cubicBezTo>
                  <a:pt x="130" y="42"/>
                  <a:pt x="130" y="42"/>
                  <a:pt x="130" y="42"/>
                </a:cubicBezTo>
                <a:cubicBezTo>
                  <a:pt x="121" y="57"/>
                  <a:pt x="121" y="57"/>
                  <a:pt x="121" y="57"/>
                </a:cubicBezTo>
                <a:cubicBezTo>
                  <a:pt x="124" y="59"/>
                  <a:pt x="124" y="59"/>
                  <a:pt x="124" y="59"/>
                </a:cubicBezTo>
                <a:cubicBezTo>
                  <a:pt x="156" y="78"/>
                  <a:pt x="156" y="78"/>
                  <a:pt x="156" y="78"/>
                </a:cubicBezTo>
                <a:cubicBezTo>
                  <a:pt x="215" y="112"/>
                  <a:pt x="215" y="112"/>
                  <a:pt x="215" y="112"/>
                </a:cubicBezTo>
                <a:cubicBezTo>
                  <a:pt x="248" y="130"/>
                  <a:pt x="248" y="130"/>
                  <a:pt x="248" y="130"/>
                </a:cubicBezTo>
                <a:cubicBezTo>
                  <a:pt x="251" y="132"/>
                  <a:pt x="251" y="132"/>
                  <a:pt x="251" y="132"/>
                </a:cubicBezTo>
                <a:close/>
                <a:moveTo>
                  <a:pt x="286" y="125"/>
                </a:moveTo>
                <a:cubicBezTo>
                  <a:pt x="286" y="125"/>
                  <a:pt x="286" y="125"/>
                  <a:pt x="286" y="125"/>
                </a:cubicBezTo>
                <a:cubicBezTo>
                  <a:pt x="272" y="148"/>
                  <a:pt x="272" y="148"/>
                  <a:pt x="272" y="148"/>
                </a:cubicBezTo>
                <a:cubicBezTo>
                  <a:pt x="266" y="159"/>
                  <a:pt x="266" y="159"/>
                  <a:pt x="266" y="159"/>
                </a:cubicBezTo>
                <a:cubicBezTo>
                  <a:pt x="264" y="162"/>
                  <a:pt x="264" y="162"/>
                  <a:pt x="264" y="162"/>
                </a:cubicBezTo>
                <a:cubicBezTo>
                  <a:pt x="263" y="164"/>
                  <a:pt x="263" y="164"/>
                  <a:pt x="263" y="164"/>
                </a:cubicBezTo>
                <a:cubicBezTo>
                  <a:pt x="263" y="164"/>
                  <a:pt x="263" y="164"/>
                  <a:pt x="263" y="164"/>
                </a:cubicBezTo>
                <a:cubicBezTo>
                  <a:pt x="178" y="312"/>
                  <a:pt x="178" y="312"/>
                  <a:pt x="178" y="312"/>
                </a:cubicBezTo>
                <a:cubicBezTo>
                  <a:pt x="175" y="316"/>
                  <a:pt x="175" y="316"/>
                  <a:pt x="175" y="316"/>
                </a:cubicBezTo>
                <a:cubicBezTo>
                  <a:pt x="170" y="319"/>
                  <a:pt x="170" y="319"/>
                  <a:pt x="170" y="319"/>
                </a:cubicBezTo>
                <a:cubicBezTo>
                  <a:pt x="151" y="327"/>
                  <a:pt x="137" y="328"/>
                  <a:pt x="126" y="320"/>
                </a:cubicBezTo>
                <a:cubicBezTo>
                  <a:pt x="119" y="315"/>
                  <a:pt x="115" y="309"/>
                  <a:pt x="112" y="299"/>
                </a:cubicBezTo>
                <a:cubicBezTo>
                  <a:pt x="98" y="300"/>
                  <a:pt x="86" y="297"/>
                  <a:pt x="76" y="291"/>
                </a:cubicBezTo>
                <a:cubicBezTo>
                  <a:pt x="64" y="284"/>
                  <a:pt x="54" y="274"/>
                  <a:pt x="47" y="261"/>
                </a:cubicBezTo>
                <a:cubicBezTo>
                  <a:pt x="38" y="263"/>
                  <a:pt x="29" y="263"/>
                  <a:pt x="22" y="260"/>
                </a:cubicBezTo>
                <a:cubicBezTo>
                  <a:pt x="9" y="254"/>
                  <a:pt x="2" y="242"/>
                  <a:pt x="1" y="220"/>
                </a:cubicBezTo>
                <a:cubicBezTo>
                  <a:pt x="0" y="215"/>
                  <a:pt x="0" y="215"/>
                  <a:pt x="0" y="215"/>
                </a:cubicBezTo>
                <a:cubicBezTo>
                  <a:pt x="3" y="211"/>
                  <a:pt x="3" y="211"/>
                  <a:pt x="3" y="211"/>
                </a:cubicBezTo>
                <a:cubicBezTo>
                  <a:pt x="88" y="63"/>
                  <a:pt x="88" y="63"/>
                  <a:pt x="88" y="63"/>
                </a:cubicBezTo>
                <a:cubicBezTo>
                  <a:pt x="88" y="63"/>
                  <a:pt x="88" y="63"/>
                  <a:pt x="88" y="63"/>
                </a:cubicBezTo>
                <a:cubicBezTo>
                  <a:pt x="91" y="58"/>
                  <a:pt x="91" y="58"/>
                  <a:pt x="91" y="58"/>
                </a:cubicBezTo>
                <a:cubicBezTo>
                  <a:pt x="97" y="48"/>
                  <a:pt x="97" y="48"/>
                  <a:pt x="97" y="48"/>
                </a:cubicBezTo>
                <a:cubicBezTo>
                  <a:pt x="97" y="48"/>
                  <a:pt x="97" y="48"/>
                  <a:pt x="97" y="48"/>
                </a:cubicBezTo>
                <a:cubicBezTo>
                  <a:pt x="111" y="24"/>
                  <a:pt x="111" y="24"/>
                  <a:pt x="111" y="24"/>
                </a:cubicBezTo>
                <a:cubicBezTo>
                  <a:pt x="111" y="24"/>
                  <a:pt x="111" y="24"/>
                  <a:pt x="111" y="24"/>
                </a:cubicBezTo>
                <a:cubicBezTo>
                  <a:pt x="117" y="13"/>
                  <a:pt x="127" y="6"/>
                  <a:pt x="138" y="3"/>
                </a:cubicBezTo>
                <a:cubicBezTo>
                  <a:pt x="138" y="3"/>
                  <a:pt x="138" y="3"/>
                  <a:pt x="138" y="3"/>
                </a:cubicBezTo>
                <a:cubicBezTo>
                  <a:pt x="150" y="0"/>
                  <a:pt x="162" y="1"/>
                  <a:pt x="173" y="7"/>
                </a:cubicBezTo>
                <a:cubicBezTo>
                  <a:pt x="269" y="63"/>
                  <a:pt x="269" y="63"/>
                  <a:pt x="269" y="63"/>
                </a:cubicBezTo>
                <a:cubicBezTo>
                  <a:pt x="280" y="69"/>
                  <a:pt x="287" y="79"/>
                  <a:pt x="290" y="90"/>
                </a:cubicBezTo>
                <a:cubicBezTo>
                  <a:pt x="293" y="101"/>
                  <a:pt x="292" y="114"/>
                  <a:pt x="286" y="125"/>
                </a:cubicBezTo>
                <a:close/>
                <a:moveTo>
                  <a:pt x="4" y="291"/>
                </a:moveTo>
                <a:cubicBezTo>
                  <a:pt x="7" y="373"/>
                  <a:pt x="7" y="373"/>
                  <a:pt x="7" y="373"/>
                </a:cubicBezTo>
                <a:cubicBezTo>
                  <a:pt x="44" y="394"/>
                  <a:pt x="44" y="394"/>
                  <a:pt x="44" y="394"/>
                </a:cubicBezTo>
                <a:cubicBezTo>
                  <a:pt x="116" y="355"/>
                  <a:pt x="116" y="355"/>
                  <a:pt x="116" y="355"/>
                </a:cubicBezTo>
                <a:lnTo>
                  <a:pt x="4" y="291"/>
                </a:lnTo>
                <a:close/>
              </a:path>
            </a:pathLst>
          </a:custGeom>
          <a:solidFill>
            <a:schemeClr val="accent2"/>
          </a:solidFill>
          <a:ln>
            <a:noFill/>
          </a:ln>
        </p:spPr>
        <p:txBody>
          <a:bodyPr vert="horz" wrap="square" lIns="68577" tIns="34289" rIns="68577" bIns="34289" numCol="1" anchor="t" anchorCtr="0" compatLnSpc="1">
            <a:prstTxWarp prst="textNoShape">
              <a:avLst/>
            </a:prstTxWarp>
          </a:bodyPr>
          <a:lstStyle/>
          <a:p>
            <a:endParaRPr lang="zh-CN" altLang="en-US" sz="1280"/>
          </a:p>
        </p:txBody>
      </p:sp>
    </p:spTree>
    <p:extLst>
      <p:ext uri="{BB962C8B-B14F-4D97-AF65-F5344CB8AC3E}">
        <p14:creationId xmlns:p14="http://schemas.microsoft.com/office/powerpoint/2010/main" val="323452087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right)">
                                      <p:cBhvr>
                                        <p:cTn id="7" dur="500"/>
                                        <p:tgtEl>
                                          <p:spTgt spid="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left)">
                                      <p:cBhvr>
                                        <p:cTn id="10" dur="500"/>
                                        <p:tgtEl>
                                          <p:spTgt spid="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500" fill="hold"/>
                                        <p:tgtEl>
                                          <p:spTgt spid="25"/>
                                        </p:tgtEl>
                                        <p:attrNameLst>
                                          <p:attrName>ppt_w</p:attrName>
                                        </p:attrNameLst>
                                      </p:cBhvr>
                                      <p:tavLst>
                                        <p:tav tm="0">
                                          <p:val>
                                            <p:fltVal val="0"/>
                                          </p:val>
                                        </p:tav>
                                        <p:tav tm="100000">
                                          <p:val>
                                            <p:strVal val="#ppt_w"/>
                                          </p:val>
                                        </p:tav>
                                      </p:tavLst>
                                    </p:anim>
                                    <p:anim calcmode="lin" valueType="num">
                                      <p:cBhvr>
                                        <p:cTn id="15" dur="500" fill="hold"/>
                                        <p:tgtEl>
                                          <p:spTgt spid="25"/>
                                        </p:tgtEl>
                                        <p:attrNameLst>
                                          <p:attrName>ppt_h</p:attrName>
                                        </p:attrNameLst>
                                      </p:cBhvr>
                                      <p:tavLst>
                                        <p:tav tm="0">
                                          <p:val>
                                            <p:fltVal val="0"/>
                                          </p:val>
                                        </p:tav>
                                        <p:tav tm="100000">
                                          <p:val>
                                            <p:strVal val="#ppt_h"/>
                                          </p:val>
                                        </p:tav>
                                      </p:tavLst>
                                    </p:anim>
                                    <p:animEffect transition="in" filter="fade">
                                      <p:cBhvr>
                                        <p:cTn id="16" dur="500"/>
                                        <p:tgtEl>
                                          <p:spTgt spid="25"/>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par>
                                <p:cTn id="22" presetID="53" presetClass="entr" presetSubtype="16" fill="hold" nodeType="withEffect">
                                  <p:stCondLst>
                                    <p:cond delay="40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ppt_w</p:attrName>
                                        </p:attrNameLst>
                                      </p:cBhvr>
                                      <p:tavLst>
                                        <p:tav tm="0">
                                          <p:val>
                                            <p:fltVal val="0"/>
                                          </p:val>
                                        </p:tav>
                                        <p:tav tm="100000">
                                          <p:val>
                                            <p:strVal val="#ppt_w"/>
                                          </p:val>
                                        </p:tav>
                                      </p:tavLst>
                                    </p:anim>
                                    <p:anim calcmode="lin" valueType="num">
                                      <p:cBhvr>
                                        <p:cTn id="25" dur="500" fill="hold"/>
                                        <p:tgtEl>
                                          <p:spTgt spid="3"/>
                                        </p:tgtEl>
                                        <p:attrNameLst>
                                          <p:attrName>ppt_h</p:attrName>
                                        </p:attrNameLst>
                                      </p:cBhvr>
                                      <p:tavLst>
                                        <p:tav tm="0">
                                          <p:val>
                                            <p:fltVal val="0"/>
                                          </p:val>
                                        </p:tav>
                                        <p:tav tm="100000">
                                          <p:val>
                                            <p:strVal val="#ppt_h"/>
                                          </p:val>
                                        </p:tav>
                                      </p:tavLst>
                                    </p:anim>
                                    <p:animEffect transition="in" filter="fade">
                                      <p:cBhvr>
                                        <p:cTn id="26" dur="500"/>
                                        <p:tgtEl>
                                          <p:spTgt spid="3"/>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1600"/>
                            </p:stCondLst>
                            <p:childTnLst>
                              <p:par>
                                <p:cTn id="33" presetID="16" presetClass="entr" presetSubtype="2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barn(inVertical)">
                                      <p:cBhvr>
                                        <p:cTn id="35" dur="500"/>
                                        <p:tgtEl>
                                          <p:spTgt spid="32"/>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barn(inVertical)">
                                      <p:cBhvr>
                                        <p:cTn id="38" dur="500"/>
                                        <p:tgtEl>
                                          <p:spTgt spid="31"/>
                                        </p:tgtEl>
                                      </p:cBhvr>
                                    </p:animEffect>
                                  </p:childTnLst>
                                </p:cTn>
                              </p:par>
                              <p:par>
                                <p:cTn id="39" presetID="16" presetClass="entr" presetSubtype="21" fill="hold" grpId="0" nodeType="withEffect">
                                  <p:stCondLst>
                                    <p:cond delay="350"/>
                                  </p:stCondLst>
                                  <p:childTnLst>
                                    <p:set>
                                      <p:cBhvr>
                                        <p:cTn id="40" dur="1" fill="hold">
                                          <p:stCondLst>
                                            <p:cond delay="0"/>
                                          </p:stCondLst>
                                        </p:cTn>
                                        <p:tgtEl>
                                          <p:spTgt spid="34"/>
                                        </p:tgtEl>
                                        <p:attrNameLst>
                                          <p:attrName>style.visibility</p:attrName>
                                        </p:attrNameLst>
                                      </p:cBhvr>
                                      <p:to>
                                        <p:strVal val="visible"/>
                                      </p:to>
                                    </p:set>
                                    <p:animEffect transition="in" filter="barn(inVertical)">
                                      <p:cBhvr>
                                        <p:cTn id="41" dur="500"/>
                                        <p:tgtEl>
                                          <p:spTgt spid="34"/>
                                        </p:tgtEl>
                                      </p:cBhvr>
                                    </p:animEffect>
                                  </p:childTnLst>
                                </p:cTn>
                              </p:par>
                              <p:par>
                                <p:cTn id="42" presetID="16" presetClass="entr" presetSubtype="21" fill="hold" grpId="0" nodeType="withEffect">
                                  <p:stCondLst>
                                    <p:cond delay="350"/>
                                  </p:stCondLst>
                                  <p:childTnLst>
                                    <p:set>
                                      <p:cBhvr>
                                        <p:cTn id="43" dur="1" fill="hold">
                                          <p:stCondLst>
                                            <p:cond delay="0"/>
                                          </p:stCondLst>
                                        </p:cTn>
                                        <p:tgtEl>
                                          <p:spTgt spid="33"/>
                                        </p:tgtEl>
                                        <p:attrNameLst>
                                          <p:attrName>style.visibility</p:attrName>
                                        </p:attrNameLst>
                                      </p:cBhvr>
                                      <p:to>
                                        <p:strVal val="visible"/>
                                      </p:to>
                                    </p:set>
                                    <p:animEffect transition="in" filter="barn(inVertical)">
                                      <p:cBhvr>
                                        <p:cTn id="44" dur="500"/>
                                        <p:tgtEl>
                                          <p:spTgt spid="33"/>
                                        </p:tgtEl>
                                      </p:cBhvr>
                                    </p:animEffect>
                                  </p:childTnLst>
                                </p:cTn>
                              </p:par>
                              <p:par>
                                <p:cTn id="45" presetID="16" presetClass="entr" presetSubtype="21" fill="hold" grpId="0" nodeType="withEffect">
                                  <p:stCondLst>
                                    <p:cond delay="700"/>
                                  </p:stCondLst>
                                  <p:childTnLst>
                                    <p:set>
                                      <p:cBhvr>
                                        <p:cTn id="46" dur="1" fill="hold">
                                          <p:stCondLst>
                                            <p:cond delay="0"/>
                                          </p:stCondLst>
                                        </p:cTn>
                                        <p:tgtEl>
                                          <p:spTgt spid="20"/>
                                        </p:tgtEl>
                                        <p:attrNameLst>
                                          <p:attrName>style.visibility</p:attrName>
                                        </p:attrNameLst>
                                      </p:cBhvr>
                                      <p:to>
                                        <p:strVal val="visible"/>
                                      </p:to>
                                    </p:set>
                                    <p:animEffect transition="in" filter="barn(inVertical)">
                                      <p:cBhvr>
                                        <p:cTn id="47" dur="500"/>
                                        <p:tgtEl>
                                          <p:spTgt spid="20"/>
                                        </p:tgtEl>
                                      </p:cBhvr>
                                    </p:animEffect>
                                  </p:childTnLst>
                                </p:cTn>
                              </p:par>
                              <p:par>
                                <p:cTn id="48" presetID="16" presetClass="entr" presetSubtype="21" fill="hold" grpId="0" nodeType="withEffect">
                                  <p:stCondLst>
                                    <p:cond delay="700"/>
                                  </p:stCondLst>
                                  <p:childTnLst>
                                    <p:set>
                                      <p:cBhvr>
                                        <p:cTn id="49" dur="1" fill="hold">
                                          <p:stCondLst>
                                            <p:cond delay="0"/>
                                          </p:stCondLst>
                                        </p:cTn>
                                        <p:tgtEl>
                                          <p:spTgt spid="19"/>
                                        </p:tgtEl>
                                        <p:attrNameLst>
                                          <p:attrName>style.visibility</p:attrName>
                                        </p:attrNameLst>
                                      </p:cBhvr>
                                      <p:to>
                                        <p:strVal val="visible"/>
                                      </p:to>
                                    </p:set>
                                    <p:animEffect transition="in" filter="barn(inVertical)">
                                      <p:cBhvr>
                                        <p:cTn id="50" dur="500"/>
                                        <p:tgtEl>
                                          <p:spTgt spid="19"/>
                                        </p:tgtEl>
                                      </p:cBhvr>
                                    </p:animEffect>
                                  </p:childTnLst>
                                </p:cTn>
                              </p:par>
                              <p:par>
                                <p:cTn id="51" presetID="16" presetClass="entr" presetSubtype="21" fill="hold" grpId="0" nodeType="withEffect">
                                  <p:stCondLst>
                                    <p:cond delay="1050"/>
                                  </p:stCondLst>
                                  <p:childTnLst>
                                    <p:set>
                                      <p:cBhvr>
                                        <p:cTn id="52" dur="1" fill="hold">
                                          <p:stCondLst>
                                            <p:cond delay="0"/>
                                          </p:stCondLst>
                                        </p:cTn>
                                        <p:tgtEl>
                                          <p:spTgt spid="29"/>
                                        </p:tgtEl>
                                        <p:attrNameLst>
                                          <p:attrName>style.visibility</p:attrName>
                                        </p:attrNameLst>
                                      </p:cBhvr>
                                      <p:to>
                                        <p:strVal val="visible"/>
                                      </p:to>
                                    </p:set>
                                    <p:animEffect transition="in" filter="barn(inVertical)">
                                      <p:cBhvr>
                                        <p:cTn id="53" dur="500"/>
                                        <p:tgtEl>
                                          <p:spTgt spid="29"/>
                                        </p:tgtEl>
                                      </p:cBhvr>
                                    </p:animEffect>
                                  </p:childTnLst>
                                </p:cTn>
                              </p:par>
                              <p:par>
                                <p:cTn id="54" presetID="16" presetClass="entr" presetSubtype="21" fill="hold" grpId="0" nodeType="withEffect">
                                  <p:stCondLst>
                                    <p:cond delay="1050"/>
                                  </p:stCondLst>
                                  <p:childTnLst>
                                    <p:set>
                                      <p:cBhvr>
                                        <p:cTn id="55" dur="1" fill="hold">
                                          <p:stCondLst>
                                            <p:cond delay="0"/>
                                          </p:stCondLst>
                                        </p:cTn>
                                        <p:tgtEl>
                                          <p:spTgt spid="28"/>
                                        </p:tgtEl>
                                        <p:attrNameLst>
                                          <p:attrName>style.visibility</p:attrName>
                                        </p:attrNameLst>
                                      </p:cBhvr>
                                      <p:to>
                                        <p:strVal val="visible"/>
                                      </p:to>
                                    </p:set>
                                    <p:animEffect transition="in" filter="barn(inVertical)">
                                      <p:cBhvr>
                                        <p:cTn id="5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6" grpId="0" animBg="1"/>
      <p:bldP spid="7" grpId="0" animBg="1"/>
      <p:bldP spid="28" grpId="0"/>
      <p:bldP spid="29" grpId="0"/>
      <p:bldP spid="31" grpId="0"/>
      <p:bldP spid="32" grpId="0"/>
      <p:bldP spid="33" grpId="0"/>
      <p:bldP spid="34" grpId="0"/>
      <p:bldP spid="13" grpId="0" animBg="1"/>
      <p:bldP spid="24" grpId="0" animBg="1"/>
      <p:bldP spid="2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991910"/>
            <a:ext cx="3923928" cy="2617110"/>
          </a:xfrm>
          <a:custGeom>
            <a:avLst/>
            <a:gdLst>
              <a:gd name="connsiteX0" fmla="*/ 0 w 3779912"/>
              <a:gd name="connsiteY0" fmla="*/ 0 h 2808312"/>
              <a:gd name="connsiteX1" fmla="*/ 3779912 w 3779912"/>
              <a:gd name="connsiteY1" fmla="*/ 0 h 2808312"/>
              <a:gd name="connsiteX2" fmla="*/ 3779912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433548 w 3779912"/>
              <a:gd name="connsiteY2" fmla="*/ 2808312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267293 w 3779912"/>
              <a:gd name="connsiteY2" fmla="*/ 2794457 h 2808312"/>
              <a:gd name="connsiteX3" fmla="*/ 0 w 3779912"/>
              <a:gd name="connsiteY3" fmla="*/ 2808312 h 2808312"/>
              <a:gd name="connsiteX4" fmla="*/ 0 w 3779912"/>
              <a:gd name="connsiteY4" fmla="*/ 0 h 2808312"/>
              <a:gd name="connsiteX0" fmla="*/ 0 w 3779912"/>
              <a:gd name="connsiteY0" fmla="*/ 0 h 2808312"/>
              <a:gd name="connsiteX1" fmla="*/ 3779912 w 3779912"/>
              <a:gd name="connsiteY1" fmla="*/ 0 h 2808312"/>
              <a:gd name="connsiteX2" fmla="*/ 3087184 w 3779912"/>
              <a:gd name="connsiteY2" fmla="*/ 2794457 h 2808312"/>
              <a:gd name="connsiteX3" fmla="*/ 0 w 3779912"/>
              <a:gd name="connsiteY3" fmla="*/ 2808312 h 2808312"/>
              <a:gd name="connsiteX4" fmla="*/ 0 w 3779912"/>
              <a:gd name="connsiteY4" fmla="*/ 0 h 2808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79912" h="2808312">
                <a:moveTo>
                  <a:pt x="0" y="0"/>
                </a:moveTo>
                <a:lnTo>
                  <a:pt x="3779912" y="0"/>
                </a:lnTo>
                <a:lnTo>
                  <a:pt x="3087184" y="2794457"/>
                </a:lnTo>
                <a:lnTo>
                  <a:pt x="0" y="2808312"/>
                </a:lnTo>
                <a:lnTo>
                  <a:pt x="0" y="0"/>
                </a:lnTo>
                <a:close/>
              </a:path>
            </a:pathLst>
          </a:cu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4" name="矩形 6"/>
          <p:cNvSpPr/>
          <p:nvPr/>
        </p:nvSpPr>
        <p:spPr>
          <a:xfrm>
            <a:off x="3923928" y="2186753"/>
            <a:ext cx="5232513" cy="2637305"/>
          </a:xfrm>
          <a:custGeom>
            <a:avLst/>
            <a:gdLst>
              <a:gd name="connsiteX0" fmla="*/ 0 w 4932040"/>
              <a:gd name="connsiteY0" fmla="*/ 0 h 2808312"/>
              <a:gd name="connsiteX1" fmla="*/ 4932040 w 4932040"/>
              <a:gd name="connsiteY1" fmla="*/ 0 h 2808312"/>
              <a:gd name="connsiteX2" fmla="*/ 4932040 w 4932040"/>
              <a:gd name="connsiteY2" fmla="*/ 2808312 h 2808312"/>
              <a:gd name="connsiteX3" fmla="*/ 0 w 4932040"/>
              <a:gd name="connsiteY3" fmla="*/ 2808312 h 2808312"/>
              <a:gd name="connsiteX4" fmla="*/ 0 w 4932040"/>
              <a:gd name="connsiteY4" fmla="*/ 0 h 2808312"/>
              <a:gd name="connsiteX0" fmla="*/ 457200 w 5389240"/>
              <a:gd name="connsiteY0" fmla="*/ 0 h 2808312"/>
              <a:gd name="connsiteX1" fmla="*/ 5389240 w 5389240"/>
              <a:gd name="connsiteY1" fmla="*/ 0 h 2808312"/>
              <a:gd name="connsiteX2" fmla="*/ 5389240 w 5389240"/>
              <a:gd name="connsiteY2" fmla="*/ 2808312 h 2808312"/>
              <a:gd name="connsiteX3" fmla="*/ 0 w 5389240"/>
              <a:gd name="connsiteY3" fmla="*/ 2808312 h 2808312"/>
              <a:gd name="connsiteX4" fmla="*/ 457200 w 5389240"/>
              <a:gd name="connsiteY4" fmla="*/ 0 h 2808312"/>
              <a:gd name="connsiteX0" fmla="*/ 651164 w 5583204"/>
              <a:gd name="connsiteY0" fmla="*/ 0 h 2808312"/>
              <a:gd name="connsiteX1" fmla="*/ 5583204 w 5583204"/>
              <a:gd name="connsiteY1" fmla="*/ 0 h 2808312"/>
              <a:gd name="connsiteX2" fmla="*/ 5583204 w 5583204"/>
              <a:gd name="connsiteY2" fmla="*/ 2808312 h 2808312"/>
              <a:gd name="connsiteX3" fmla="*/ 0 w 5583204"/>
              <a:gd name="connsiteY3" fmla="*/ 2766749 h 2808312"/>
              <a:gd name="connsiteX4" fmla="*/ 651164 w 5583204"/>
              <a:gd name="connsiteY4" fmla="*/ 0 h 28083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83204" h="2808312">
                <a:moveTo>
                  <a:pt x="651164" y="0"/>
                </a:moveTo>
                <a:lnTo>
                  <a:pt x="5583204" y="0"/>
                </a:lnTo>
                <a:lnTo>
                  <a:pt x="5583204" y="2808312"/>
                </a:lnTo>
                <a:lnTo>
                  <a:pt x="0" y="2766749"/>
                </a:lnTo>
                <a:lnTo>
                  <a:pt x="651164" y="0"/>
                </a:lnTo>
                <a:close/>
              </a:path>
            </a:pathLst>
          </a:cu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 name="TextBox 47"/>
          <p:cNvSpPr>
            <a:spLocks noChangeArrowheads="1"/>
          </p:cNvSpPr>
          <p:nvPr/>
        </p:nvSpPr>
        <p:spPr bwMode="auto">
          <a:xfrm>
            <a:off x="186610" y="3724673"/>
            <a:ext cx="318879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您的内容打在这里，或通过复制您的文本后在此框中选择粘贴您的内容打在这里，或通过复制您的文本后在此框中选择粘贴</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p>
          <a:p>
            <a:pPr>
              <a:lnSpc>
                <a:spcPct val="130000"/>
              </a:lnSpc>
            </a:pPr>
            <a:endParaRPr lang="en-US" sz="9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6" name="TextBox 47"/>
          <p:cNvSpPr>
            <a:spLocks noChangeArrowheads="1"/>
          </p:cNvSpPr>
          <p:nvPr/>
        </p:nvSpPr>
        <p:spPr bwMode="auto">
          <a:xfrm>
            <a:off x="4653175" y="1456420"/>
            <a:ext cx="4463119" cy="632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您的内容打在这里，或通过复制您的文本后在此框中选择粘贴</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您的内容打在这里，或通过复制您的文本后在此框中选择粘贴</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r>
              <a:rPr lang="zh-CN" altLang="en-US" sz="900" dirty="0">
                <a:solidFill>
                  <a:schemeClr val="tx1">
                    <a:lumMod val="65000"/>
                    <a:lumOff val="35000"/>
                  </a:schemeClr>
                </a:solidFill>
                <a:latin typeface="微软雅黑" pitchFamily="34" charset="-122"/>
                <a:ea typeface="微软雅黑" pitchFamily="34" charset="-122"/>
                <a:sym typeface="微软雅黑" pitchFamily="34" charset="-122"/>
              </a:rPr>
              <a:t>您的内容打在这里</a:t>
            </a:r>
            <a:r>
              <a:rPr lang="en-US" altLang="zh-CN" sz="900" dirty="0">
                <a:solidFill>
                  <a:schemeClr val="tx1">
                    <a:lumMod val="65000"/>
                    <a:lumOff val="35000"/>
                  </a:schemeClr>
                </a:solidFill>
                <a:latin typeface="微软雅黑" pitchFamily="34" charset="-122"/>
                <a:ea typeface="微软雅黑" pitchFamily="34" charset="-122"/>
                <a:sym typeface="微软雅黑" pitchFamily="34" charset="-122"/>
              </a:rPr>
              <a:t>.</a:t>
            </a:r>
          </a:p>
          <a:p>
            <a:pPr>
              <a:lnSpc>
                <a:spcPct val="130000"/>
              </a:lnSpc>
            </a:pPr>
            <a:endParaRPr lang="en-US" sz="9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7" name="椭圆 6"/>
          <p:cNvSpPr/>
          <p:nvPr/>
        </p:nvSpPr>
        <p:spPr>
          <a:xfrm>
            <a:off x="9252487" y="-164555"/>
            <a:ext cx="143972" cy="14401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Tree>
    <p:extLst>
      <p:ext uri="{BB962C8B-B14F-4D97-AF65-F5344CB8AC3E}">
        <p14:creationId xmlns:p14="http://schemas.microsoft.com/office/powerpoint/2010/main" val="1966276613"/>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50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000"/>
                            </p:stCondLst>
                            <p:childTnLst>
                              <p:par>
                                <p:cTn id="21" presetID="10" presetClass="entr" presetSubtype="0" fill="hold" grpId="0" nodeType="afterEffect" nodePh="1">
                                  <p:stCondLst>
                                    <p:cond delay="0"/>
                                  </p:stCondLst>
                                  <p:endCondLst>
                                    <p:cond evt="begin" delay="0">
                                      <p:tn val="21"/>
                                    </p:cond>
                                  </p:end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904105" y="2680435"/>
            <a:ext cx="1282838" cy="1282838"/>
            <a:chOff x="3698928" y="1929114"/>
            <a:chExt cx="1710451" cy="1710451"/>
          </a:xfrm>
        </p:grpSpPr>
        <p:sp>
          <p:nvSpPr>
            <p:cNvPr id="10" name="椭圆 9"/>
            <p:cNvSpPr/>
            <p:nvPr/>
          </p:nvSpPr>
          <p:spPr>
            <a:xfrm rot="5400000">
              <a:off x="3698928" y="1929114"/>
              <a:ext cx="1710451" cy="1710451"/>
            </a:xfrm>
            <a:prstGeom prst="ellipse">
              <a:avLst/>
            </a:prstGeom>
            <a:solidFill>
              <a:schemeClr val="accent2"/>
            </a:solidFill>
            <a:ln>
              <a:noFill/>
            </a:ln>
            <a:effectLst>
              <a:glow rad="127000">
                <a:schemeClr val="bg1">
                  <a:lumMod val="95000"/>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Freeform 252"/>
            <p:cNvSpPr>
              <a:spLocks noEditPoints="1"/>
            </p:cNvSpPr>
            <p:nvPr/>
          </p:nvSpPr>
          <p:spPr bwMode="auto">
            <a:xfrm>
              <a:off x="4368417" y="2510193"/>
              <a:ext cx="371475" cy="461963"/>
            </a:xfrm>
            <a:custGeom>
              <a:avLst/>
              <a:gdLst>
                <a:gd name="T0" fmla="*/ 2147483647 w 136"/>
                <a:gd name="T1" fmla="*/ 2147483647 h 154"/>
                <a:gd name="T2" fmla="*/ 2147483647 w 136"/>
                <a:gd name="T3" fmla="*/ 2147483647 h 154"/>
                <a:gd name="T4" fmla="*/ 2147483647 w 136"/>
                <a:gd name="T5" fmla="*/ 2147483647 h 154"/>
                <a:gd name="T6" fmla="*/ 2147483647 w 136"/>
                <a:gd name="T7" fmla="*/ 2147483647 h 154"/>
                <a:gd name="T8" fmla="*/ 2147483647 w 136"/>
                <a:gd name="T9" fmla="*/ 2147483647 h 154"/>
                <a:gd name="T10" fmla="*/ 2147483647 w 136"/>
                <a:gd name="T11" fmla="*/ 2147483647 h 154"/>
                <a:gd name="T12" fmla="*/ 2147483647 w 136"/>
                <a:gd name="T13" fmla="*/ 2147483647 h 154"/>
                <a:gd name="T14" fmla="*/ 2147483647 w 136"/>
                <a:gd name="T15" fmla="*/ 2147483647 h 154"/>
                <a:gd name="T16" fmla="*/ 2147483647 w 136"/>
                <a:gd name="T17" fmla="*/ 2147483647 h 154"/>
                <a:gd name="T18" fmla="*/ 2147483647 w 136"/>
                <a:gd name="T19" fmla="*/ 2147483647 h 154"/>
                <a:gd name="T20" fmla="*/ 2147483647 w 136"/>
                <a:gd name="T21" fmla="*/ 2147483647 h 154"/>
                <a:gd name="T22" fmla="*/ 2147483647 w 136"/>
                <a:gd name="T23" fmla="*/ 2147483647 h 154"/>
                <a:gd name="T24" fmla="*/ 2147483647 w 136"/>
                <a:gd name="T25" fmla="*/ 2147483647 h 154"/>
                <a:gd name="T26" fmla="*/ 2147483647 w 136"/>
                <a:gd name="T27" fmla="*/ 2147483647 h 154"/>
                <a:gd name="T28" fmla="*/ 2147483647 w 136"/>
                <a:gd name="T29" fmla="*/ 2147483647 h 154"/>
                <a:gd name="T30" fmla="*/ 2147483647 w 136"/>
                <a:gd name="T31" fmla="*/ 2147483647 h 154"/>
                <a:gd name="T32" fmla="*/ 2147483647 w 136"/>
                <a:gd name="T33" fmla="*/ 2147483647 h 154"/>
                <a:gd name="T34" fmla="*/ 2147483647 w 136"/>
                <a:gd name="T35" fmla="*/ 2147483647 h 154"/>
                <a:gd name="T36" fmla="*/ 2147483647 w 136"/>
                <a:gd name="T37" fmla="*/ 2147483647 h 154"/>
                <a:gd name="T38" fmla="*/ 2147483647 w 136"/>
                <a:gd name="T39" fmla="*/ 2147483647 h 154"/>
                <a:gd name="T40" fmla="*/ 2147483647 w 136"/>
                <a:gd name="T41" fmla="*/ 2147483647 h 154"/>
                <a:gd name="T42" fmla="*/ 2147483647 w 136"/>
                <a:gd name="T43" fmla="*/ 2147483647 h 154"/>
                <a:gd name="T44" fmla="*/ 2147483647 w 136"/>
                <a:gd name="T45" fmla="*/ 2147483647 h 154"/>
                <a:gd name="T46" fmla="*/ 2147483647 w 136"/>
                <a:gd name="T47" fmla="*/ 2147483647 h 154"/>
                <a:gd name="T48" fmla="*/ 2147483647 w 136"/>
                <a:gd name="T49" fmla="*/ 2147483647 h 154"/>
                <a:gd name="T50" fmla="*/ 2147483647 w 136"/>
                <a:gd name="T51" fmla="*/ 2147483647 h 154"/>
                <a:gd name="T52" fmla="*/ 2147483647 w 136"/>
                <a:gd name="T53" fmla="*/ 2147483647 h 154"/>
                <a:gd name="T54" fmla="*/ 2147483647 w 136"/>
                <a:gd name="T55" fmla="*/ 0 h 154"/>
                <a:gd name="T56" fmla="*/ 2147483647 w 136"/>
                <a:gd name="T57" fmla="*/ 2147483647 h 154"/>
                <a:gd name="T58" fmla="*/ 2147483647 w 136"/>
                <a:gd name="T59" fmla="*/ 2147483647 h 154"/>
                <a:gd name="T60" fmla="*/ 2147483647 w 136"/>
                <a:gd name="T61" fmla="*/ 2147483647 h 154"/>
                <a:gd name="T62" fmla="*/ 2147483647 w 136"/>
                <a:gd name="T63" fmla="*/ 2147483647 h 154"/>
                <a:gd name="T64" fmla="*/ 2147483647 w 136"/>
                <a:gd name="T65" fmla="*/ 2147483647 h 154"/>
                <a:gd name="T66" fmla="*/ 0 w 136"/>
                <a:gd name="T67" fmla="*/ 2147483647 h 154"/>
                <a:gd name="T68" fmla="*/ 2147483647 w 136"/>
                <a:gd name="T69" fmla="*/ 2147483647 h 154"/>
                <a:gd name="T70" fmla="*/ 2147483647 w 136"/>
                <a:gd name="T71" fmla="*/ 2147483647 h 154"/>
                <a:gd name="T72" fmla="*/ 2147483647 w 136"/>
                <a:gd name="T73" fmla="*/ 2147483647 h 154"/>
                <a:gd name="T74" fmla="*/ 2147483647 w 136"/>
                <a:gd name="T75" fmla="*/ 2147483647 h 154"/>
                <a:gd name="T76" fmla="*/ 2147483647 w 136"/>
                <a:gd name="T77" fmla="*/ 2147483647 h 154"/>
                <a:gd name="T78" fmla="*/ 2147483647 w 136"/>
                <a:gd name="T79" fmla="*/ 2147483647 h 154"/>
                <a:gd name="T80" fmla="*/ 2147483647 w 136"/>
                <a:gd name="T81" fmla="*/ 2147483647 h 154"/>
                <a:gd name="T82" fmla="*/ 2147483647 w 136"/>
                <a:gd name="T83" fmla="*/ 2147483647 h 154"/>
                <a:gd name="T84" fmla="*/ 2147483647 w 136"/>
                <a:gd name="T85" fmla="*/ 2147483647 h 154"/>
                <a:gd name="T86" fmla="*/ 2147483647 w 136"/>
                <a:gd name="T87" fmla="*/ 2147483647 h 154"/>
                <a:gd name="T88" fmla="*/ 2147483647 w 136"/>
                <a:gd name="T89" fmla="*/ 2147483647 h 154"/>
                <a:gd name="T90" fmla="*/ 2147483647 w 136"/>
                <a:gd name="T91" fmla="*/ 2147483647 h 154"/>
                <a:gd name="T92" fmla="*/ 2147483647 w 136"/>
                <a:gd name="T93" fmla="*/ 2147483647 h 154"/>
                <a:gd name="T94" fmla="*/ 2147483647 w 136"/>
                <a:gd name="T95" fmla="*/ 2147483647 h 154"/>
                <a:gd name="T96" fmla="*/ 2147483647 w 136"/>
                <a:gd name="T97" fmla="*/ 2147483647 h 1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36" h="154">
                  <a:moveTo>
                    <a:pt x="68" y="28"/>
                  </a:moveTo>
                  <a:lnTo>
                    <a:pt x="68" y="28"/>
                  </a:lnTo>
                  <a:lnTo>
                    <a:pt x="74" y="30"/>
                  </a:lnTo>
                  <a:lnTo>
                    <a:pt x="80" y="32"/>
                  </a:lnTo>
                  <a:lnTo>
                    <a:pt x="84" y="38"/>
                  </a:lnTo>
                  <a:lnTo>
                    <a:pt x="84" y="44"/>
                  </a:lnTo>
                  <a:lnTo>
                    <a:pt x="84" y="50"/>
                  </a:lnTo>
                  <a:lnTo>
                    <a:pt x="80" y="56"/>
                  </a:lnTo>
                  <a:lnTo>
                    <a:pt x="94" y="94"/>
                  </a:lnTo>
                  <a:lnTo>
                    <a:pt x="112" y="144"/>
                  </a:lnTo>
                  <a:lnTo>
                    <a:pt x="116" y="154"/>
                  </a:lnTo>
                  <a:lnTo>
                    <a:pt x="106" y="154"/>
                  </a:lnTo>
                  <a:lnTo>
                    <a:pt x="32" y="154"/>
                  </a:lnTo>
                  <a:lnTo>
                    <a:pt x="22" y="154"/>
                  </a:lnTo>
                  <a:lnTo>
                    <a:pt x="26" y="144"/>
                  </a:lnTo>
                  <a:lnTo>
                    <a:pt x="44" y="94"/>
                  </a:lnTo>
                  <a:lnTo>
                    <a:pt x="58" y="56"/>
                  </a:lnTo>
                  <a:lnTo>
                    <a:pt x="54" y="50"/>
                  </a:lnTo>
                  <a:lnTo>
                    <a:pt x="52" y="44"/>
                  </a:lnTo>
                  <a:lnTo>
                    <a:pt x="54" y="38"/>
                  </a:lnTo>
                  <a:lnTo>
                    <a:pt x="58" y="32"/>
                  </a:lnTo>
                  <a:lnTo>
                    <a:pt x="62" y="30"/>
                  </a:lnTo>
                  <a:lnTo>
                    <a:pt x="68" y="28"/>
                  </a:lnTo>
                  <a:close/>
                  <a:moveTo>
                    <a:pt x="72" y="74"/>
                  </a:moveTo>
                  <a:lnTo>
                    <a:pt x="72" y="74"/>
                  </a:lnTo>
                  <a:lnTo>
                    <a:pt x="70" y="66"/>
                  </a:lnTo>
                  <a:lnTo>
                    <a:pt x="64" y="82"/>
                  </a:lnTo>
                  <a:lnTo>
                    <a:pt x="72" y="74"/>
                  </a:lnTo>
                  <a:close/>
                  <a:moveTo>
                    <a:pt x="74" y="82"/>
                  </a:moveTo>
                  <a:lnTo>
                    <a:pt x="60" y="94"/>
                  </a:lnTo>
                  <a:lnTo>
                    <a:pt x="80" y="94"/>
                  </a:lnTo>
                  <a:lnTo>
                    <a:pt x="74" y="82"/>
                  </a:lnTo>
                  <a:close/>
                  <a:moveTo>
                    <a:pt x="82" y="104"/>
                  </a:moveTo>
                  <a:lnTo>
                    <a:pt x="58" y="120"/>
                  </a:lnTo>
                  <a:lnTo>
                    <a:pt x="88" y="120"/>
                  </a:lnTo>
                  <a:lnTo>
                    <a:pt x="82" y="104"/>
                  </a:lnTo>
                  <a:close/>
                  <a:moveTo>
                    <a:pt x="92" y="128"/>
                  </a:moveTo>
                  <a:lnTo>
                    <a:pt x="66" y="140"/>
                  </a:lnTo>
                  <a:lnTo>
                    <a:pt x="96" y="140"/>
                  </a:lnTo>
                  <a:lnTo>
                    <a:pt x="92" y="128"/>
                  </a:lnTo>
                  <a:close/>
                  <a:moveTo>
                    <a:pt x="48" y="140"/>
                  </a:moveTo>
                  <a:lnTo>
                    <a:pt x="76" y="126"/>
                  </a:lnTo>
                  <a:lnTo>
                    <a:pt x="48" y="126"/>
                  </a:lnTo>
                  <a:lnTo>
                    <a:pt x="42" y="140"/>
                  </a:lnTo>
                  <a:lnTo>
                    <a:pt x="48" y="140"/>
                  </a:lnTo>
                  <a:close/>
                  <a:moveTo>
                    <a:pt x="52" y="114"/>
                  </a:moveTo>
                  <a:lnTo>
                    <a:pt x="72" y="102"/>
                  </a:lnTo>
                  <a:lnTo>
                    <a:pt x="56" y="102"/>
                  </a:lnTo>
                  <a:lnTo>
                    <a:pt x="52" y="114"/>
                  </a:lnTo>
                  <a:close/>
                  <a:moveTo>
                    <a:pt x="120" y="0"/>
                  </a:moveTo>
                  <a:lnTo>
                    <a:pt x="110" y="8"/>
                  </a:lnTo>
                  <a:lnTo>
                    <a:pt x="114" y="16"/>
                  </a:lnTo>
                  <a:lnTo>
                    <a:pt x="120" y="24"/>
                  </a:lnTo>
                  <a:lnTo>
                    <a:pt x="122" y="34"/>
                  </a:lnTo>
                  <a:lnTo>
                    <a:pt x="122" y="44"/>
                  </a:lnTo>
                  <a:lnTo>
                    <a:pt x="122" y="54"/>
                  </a:lnTo>
                  <a:lnTo>
                    <a:pt x="118" y="64"/>
                  </a:lnTo>
                  <a:lnTo>
                    <a:pt x="114" y="72"/>
                  </a:lnTo>
                  <a:lnTo>
                    <a:pt x="108" y="80"/>
                  </a:lnTo>
                  <a:lnTo>
                    <a:pt x="120" y="88"/>
                  </a:lnTo>
                  <a:lnTo>
                    <a:pt x="126" y="80"/>
                  </a:lnTo>
                  <a:lnTo>
                    <a:pt x="132" y="68"/>
                  </a:lnTo>
                  <a:lnTo>
                    <a:pt x="136" y="56"/>
                  </a:lnTo>
                  <a:lnTo>
                    <a:pt x="136" y="44"/>
                  </a:lnTo>
                  <a:lnTo>
                    <a:pt x="136" y="32"/>
                  </a:lnTo>
                  <a:lnTo>
                    <a:pt x="132" y="20"/>
                  </a:lnTo>
                  <a:lnTo>
                    <a:pt x="126" y="8"/>
                  </a:lnTo>
                  <a:lnTo>
                    <a:pt x="120" y="0"/>
                  </a:lnTo>
                  <a:close/>
                  <a:moveTo>
                    <a:pt x="18" y="88"/>
                  </a:moveTo>
                  <a:lnTo>
                    <a:pt x="28" y="80"/>
                  </a:lnTo>
                  <a:lnTo>
                    <a:pt x="22" y="72"/>
                  </a:lnTo>
                  <a:lnTo>
                    <a:pt x="18" y="64"/>
                  </a:lnTo>
                  <a:lnTo>
                    <a:pt x="16" y="54"/>
                  </a:lnTo>
                  <a:lnTo>
                    <a:pt x="14" y="44"/>
                  </a:lnTo>
                  <a:lnTo>
                    <a:pt x="16" y="34"/>
                  </a:lnTo>
                  <a:lnTo>
                    <a:pt x="18" y="24"/>
                  </a:lnTo>
                  <a:lnTo>
                    <a:pt x="22" y="16"/>
                  </a:lnTo>
                  <a:lnTo>
                    <a:pt x="28" y="8"/>
                  </a:lnTo>
                  <a:lnTo>
                    <a:pt x="18" y="0"/>
                  </a:lnTo>
                  <a:lnTo>
                    <a:pt x="10" y="10"/>
                  </a:lnTo>
                  <a:lnTo>
                    <a:pt x="6" y="20"/>
                  </a:lnTo>
                  <a:lnTo>
                    <a:pt x="2" y="32"/>
                  </a:lnTo>
                  <a:lnTo>
                    <a:pt x="0" y="44"/>
                  </a:lnTo>
                  <a:lnTo>
                    <a:pt x="2" y="56"/>
                  </a:lnTo>
                  <a:lnTo>
                    <a:pt x="6" y="68"/>
                  </a:lnTo>
                  <a:lnTo>
                    <a:pt x="10" y="78"/>
                  </a:lnTo>
                  <a:lnTo>
                    <a:pt x="18" y="88"/>
                  </a:lnTo>
                  <a:close/>
                  <a:moveTo>
                    <a:pt x="100" y="16"/>
                  </a:moveTo>
                  <a:lnTo>
                    <a:pt x="90" y="24"/>
                  </a:lnTo>
                  <a:lnTo>
                    <a:pt x="96" y="34"/>
                  </a:lnTo>
                  <a:lnTo>
                    <a:pt x="98" y="44"/>
                  </a:lnTo>
                  <a:lnTo>
                    <a:pt x="96" y="54"/>
                  </a:lnTo>
                  <a:lnTo>
                    <a:pt x="90" y="64"/>
                  </a:lnTo>
                  <a:lnTo>
                    <a:pt x="100" y="72"/>
                  </a:lnTo>
                  <a:lnTo>
                    <a:pt x="104" y="66"/>
                  </a:lnTo>
                  <a:lnTo>
                    <a:pt x="108" y="60"/>
                  </a:lnTo>
                  <a:lnTo>
                    <a:pt x="110" y="52"/>
                  </a:lnTo>
                  <a:lnTo>
                    <a:pt x="112" y="44"/>
                  </a:lnTo>
                  <a:lnTo>
                    <a:pt x="110" y="36"/>
                  </a:lnTo>
                  <a:lnTo>
                    <a:pt x="108" y="28"/>
                  </a:lnTo>
                  <a:lnTo>
                    <a:pt x="104" y="22"/>
                  </a:lnTo>
                  <a:lnTo>
                    <a:pt x="100" y="16"/>
                  </a:lnTo>
                  <a:close/>
                  <a:moveTo>
                    <a:pt x="38" y="72"/>
                  </a:moveTo>
                  <a:lnTo>
                    <a:pt x="48" y="64"/>
                  </a:lnTo>
                  <a:lnTo>
                    <a:pt x="42" y="54"/>
                  </a:lnTo>
                  <a:lnTo>
                    <a:pt x="40" y="44"/>
                  </a:lnTo>
                  <a:lnTo>
                    <a:pt x="42" y="34"/>
                  </a:lnTo>
                  <a:lnTo>
                    <a:pt x="48" y="24"/>
                  </a:lnTo>
                  <a:lnTo>
                    <a:pt x="36" y="16"/>
                  </a:lnTo>
                  <a:lnTo>
                    <a:pt x="32" y="22"/>
                  </a:lnTo>
                  <a:lnTo>
                    <a:pt x="28" y="28"/>
                  </a:lnTo>
                  <a:lnTo>
                    <a:pt x="26" y="36"/>
                  </a:lnTo>
                  <a:lnTo>
                    <a:pt x="26" y="44"/>
                  </a:lnTo>
                  <a:lnTo>
                    <a:pt x="26" y="52"/>
                  </a:lnTo>
                  <a:lnTo>
                    <a:pt x="30" y="60"/>
                  </a:lnTo>
                  <a:lnTo>
                    <a:pt x="32" y="66"/>
                  </a:lnTo>
                  <a:lnTo>
                    <a:pt x="38" y="7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350"/>
            </a:p>
          </p:txBody>
        </p:sp>
      </p:grpSp>
      <p:grpSp>
        <p:nvGrpSpPr>
          <p:cNvPr id="6" name="组合 5"/>
          <p:cNvGrpSpPr/>
          <p:nvPr/>
        </p:nvGrpSpPr>
        <p:grpSpPr>
          <a:xfrm>
            <a:off x="3390964" y="1563494"/>
            <a:ext cx="710906" cy="710906"/>
            <a:chOff x="2935150" y="4034153"/>
            <a:chExt cx="947875" cy="947875"/>
          </a:xfrm>
        </p:grpSpPr>
        <p:sp>
          <p:nvSpPr>
            <p:cNvPr id="12" name="椭圆 11"/>
            <p:cNvSpPr/>
            <p:nvPr/>
          </p:nvSpPr>
          <p:spPr>
            <a:xfrm rot="5400000">
              <a:off x="2935150" y="4034153"/>
              <a:ext cx="947875" cy="947875"/>
            </a:xfrm>
            <a:prstGeom prst="ellipse">
              <a:avLst/>
            </a:prstGeom>
            <a:solidFill>
              <a:schemeClr val="accent2"/>
            </a:solidFill>
            <a:ln>
              <a:noFill/>
            </a:ln>
            <a:effectLst>
              <a:glow rad="127000">
                <a:schemeClr val="bg1">
                  <a:lumMod val="95000"/>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Freeform 170"/>
            <p:cNvSpPr>
              <a:spLocks noEditPoints="1"/>
            </p:cNvSpPr>
            <p:nvPr/>
          </p:nvSpPr>
          <p:spPr bwMode="auto">
            <a:xfrm>
              <a:off x="3255894" y="4231865"/>
              <a:ext cx="306388" cy="552450"/>
            </a:xfrm>
            <a:custGeom>
              <a:avLst/>
              <a:gdLst>
                <a:gd name="T0" fmla="*/ 2147483647 w 112"/>
                <a:gd name="T1" fmla="*/ 0 h 184"/>
                <a:gd name="T2" fmla="*/ 2147483647 w 112"/>
                <a:gd name="T3" fmla="*/ 2147483647 h 184"/>
                <a:gd name="T4" fmla="*/ 2147483647 w 112"/>
                <a:gd name="T5" fmla="*/ 2147483647 h 184"/>
                <a:gd name="T6" fmla="*/ 2147483647 w 112"/>
                <a:gd name="T7" fmla="*/ 2147483647 h 184"/>
                <a:gd name="T8" fmla="*/ 2147483647 w 112"/>
                <a:gd name="T9" fmla="*/ 2147483647 h 184"/>
                <a:gd name="T10" fmla="*/ 2147483647 w 112"/>
                <a:gd name="T11" fmla="*/ 2147483647 h 184"/>
                <a:gd name="T12" fmla="*/ 2147483647 w 112"/>
                <a:gd name="T13" fmla="*/ 2147483647 h 184"/>
                <a:gd name="T14" fmla="*/ 2147483647 w 112"/>
                <a:gd name="T15" fmla="*/ 2147483647 h 184"/>
                <a:gd name="T16" fmla="*/ 2147483647 w 112"/>
                <a:gd name="T17" fmla="*/ 2147483647 h 184"/>
                <a:gd name="T18" fmla="*/ 2147483647 w 112"/>
                <a:gd name="T19" fmla="*/ 2147483647 h 184"/>
                <a:gd name="T20" fmla="*/ 2147483647 w 112"/>
                <a:gd name="T21" fmla="*/ 2147483647 h 184"/>
                <a:gd name="T22" fmla="*/ 2147483647 w 112"/>
                <a:gd name="T23" fmla="*/ 2147483647 h 184"/>
                <a:gd name="T24" fmla="*/ 2147483647 w 112"/>
                <a:gd name="T25" fmla="*/ 2147483647 h 184"/>
                <a:gd name="T26" fmla="*/ 2147483647 w 112"/>
                <a:gd name="T27" fmla="*/ 2147483647 h 184"/>
                <a:gd name="T28" fmla="*/ 2147483647 w 112"/>
                <a:gd name="T29" fmla="*/ 2147483647 h 184"/>
                <a:gd name="T30" fmla="*/ 2147483647 w 112"/>
                <a:gd name="T31" fmla="*/ 2147483647 h 184"/>
                <a:gd name="T32" fmla="*/ 2147483647 w 112"/>
                <a:gd name="T33" fmla="*/ 2147483647 h 184"/>
                <a:gd name="T34" fmla="*/ 2147483647 w 112"/>
                <a:gd name="T35" fmla="*/ 2147483647 h 184"/>
                <a:gd name="T36" fmla="*/ 2147483647 w 112"/>
                <a:gd name="T37" fmla="*/ 2147483647 h 184"/>
                <a:gd name="T38" fmla="*/ 2147483647 w 112"/>
                <a:gd name="T39" fmla="*/ 2147483647 h 184"/>
                <a:gd name="T40" fmla="*/ 2147483647 w 112"/>
                <a:gd name="T41" fmla="*/ 2147483647 h 184"/>
                <a:gd name="T42" fmla="*/ 2147483647 w 112"/>
                <a:gd name="T43" fmla="*/ 2147483647 h 184"/>
                <a:gd name="T44" fmla="*/ 2147483647 w 112"/>
                <a:gd name="T45" fmla="*/ 2147483647 h 184"/>
                <a:gd name="T46" fmla="*/ 2147483647 w 112"/>
                <a:gd name="T47" fmla="*/ 2147483647 h 184"/>
                <a:gd name="T48" fmla="*/ 2147483647 w 112"/>
                <a:gd name="T49" fmla="*/ 2147483647 h 184"/>
                <a:gd name="T50" fmla="*/ 2147483647 w 112"/>
                <a:gd name="T51" fmla="*/ 2147483647 h 184"/>
                <a:gd name="T52" fmla="*/ 2147483647 w 112"/>
                <a:gd name="T53" fmla="*/ 2147483647 h 184"/>
                <a:gd name="T54" fmla="*/ 2147483647 w 112"/>
                <a:gd name="T55" fmla="*/ 2147483647 h 184"/>
                <a:gd name="T56" fmla="*/ 2147483647 w 112"/>
                <a:gd name="T57" fmla="*/ 2147483647 h 184"/>
                <a:gd name="T58" fmla="*/ 2147483647 w 112"/>
                <a:gd name="T59" fmla="*/ 2147483647 h 184"/>
                <a:gd name="T60" fmla="*/ 2147483647 w 112"/>
                <a:gd name="T61" fmla="*/ 2147483647 h 184"/>
                <a:gd name="T62" fmla="*/ 2147483647 w 112"/>
                <a:gd name="T63" fmla="*/ 2147483647 h 184"/>
                <a:gd name="T64" fmla="*/ 2147483647 w 112"/>
                <a:gd name="T65" fmla="*/ 2147483647 h 184"/>
                <a:gd name="T66" fmla="*/ 0 w 112"/>
                <a:gd name="T67" fmla="*/ 2147483647 h 184"/>
                <a:gd name="T68" fmla="*/ 2147483647 w 112"/>
                <a:gd name="T69" fmla="*/ 2147483647 h 184"/>
                <a:gd name="T70" fmla="*/ 2147483647 w 112"/>
                <a:gd name="T71" fmla="*/ 2147483647 h 184"/>
                <a:gd name="T72" fmla="*/ 2147483647 w 112"/>
                <a:gd name="T73" fmla="*/ 2147483647 h 184"/>
                <a:gd name="T74" fmla="*/ 2147483647 w 112"/>
                <a:gd name="T75" fmla="*/ 2147483647 h 184"/>
                <a:gd name="T76" fmla="*/ 2147483647 w 112"/>
                <a:gd name="T77" fmla="*/ 0 h 184"/>
                <a:gd name="T78" fmla="*/ 2147483647 w 112"/>
                <a:gd name="T79" fmla="*/ 2147483647 h 184"/>
                <a:gd name="T80" fmla="*/ 2147483647 w 112"/>
                <a:gd name="T81" fmla="*/ 2147483647 h 184"/>
                <a:gd name="T82" fmla="*/ 2147483647 w 112"/>
                <a:gd name="T83" fmla="*/ 2147483647 h 184"/>
                <a:gd name="T84" fmla="*/ 2147483647 w 112"/>
                <a:gd name="T85" fmla="*/ 2147483647 h 184"/>
                <a:gd name="T86" fmla="*/ 2147483647 w 112"/>
                <a:gd name="T87" fmla="*/ 2147483647 h 184"/>
                <a:gd name="T88" fmla="*/ 2147483647 w 112"/>
                <a:gd name="T89" fmla="*/ 2147483647 h 184"/>
                <a:gd name="T90" fmla="*/ 2147483647 w 112"/>
                <a:gd name="T91" fmla="*/ 2147483647 h 184"/>
                <a:gd name="T92" fmla="*/ 2147483647 w 112"/>
                <a:gd name="T93" fmla="*/ 2147483647 h 184"/>
                <a:gd name="T94" fmla="*/ 2147483647 w 112"/>
                <a:gd name="T95" fmla="*/ 2147483647 h 184"/>
                <a:gd name="T96" fmla="*/ 2147483647 w 112"/>
                <a:gd name="T97" fmla="*/ 2147483647 h 184"/>
                <a:gd name="T98" fmla="*/ 2147483647 w 112"/>
                <a:gd name="T99" fmla="*/ 2147483647 h 184"/>
                <a:gd name="T100" fmla="*/ 2147483647 w 112"/>
                <a:gd name="T101" fmla="*/ 2147483647 h 184"/>
                <a:gd name="T102" fmla="*/ 2147483647 w 112"/>
                <a:gd name="T103" fmla="*/ 2147483647 h 184"/>
                <a:gd name="T104" fmla="*/ 2147483647 w 112"/>
                <a:gd name="T105" fmla="*/ 2147483647 h 184"/>
                <a:gd name="T106" fmla="*/ 2147483647 w 112"/>
                <a:gd name="T107" fmla="*/ 2147483647 h 184"/>
                <a:gd name="T108" fmla="*/ 2147483647 w 112"/>
                <a:gd name="T109" fmla="*/ 2147483647 h 184"/>
                <a:gd name="T110" fmla="*/ 2147483647 w 112"/>
                <a:gd name="T111" fmla="*/ 2147483647 h 184"/>
                <a:gd name="T112" fmla="*/ 2147483647 w 112"/>
                <a:gd name="T113" fmla="*/ 2147483647 h 184"/>
                <a:gd name="T114" fmla="*/ 2147483647 w 112"/>
                <a:gd name="T115" fmla="*/ 2147483647 h 1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2" h="184">
                  <a:moveTo>
                    <a:pt x="56" y="0"/>
                  </a:moveTo>
                  <a:lnTo>
                    <a:pt x="56" y="0"/>
                  </a:lnTo>
                  <a:lnTo>
                    <a:pt x="62" y="2"/>
                  </a:lnTo>
                  <a:lnTo>
                    <a:pt x="50" y="36"/>
                  </a:lnTo>
                  <a:lnTo>
                    <a:pt x="68" y="44"/>
                  </a:lnTo>
                  <a:lnTo>
                    <a:pt x="50" y="62"/>
                  </a:lnTo>
                  <a:lnTo>
                    <a:pt x="60" y="70"/>
                  </a:lnTo>
                  <a:lnTo>
                    <a:pt x="52" y="94"/>
                  </a:lnTo>
                  <a:lnTo>
                    <a:pt x="76" y="68"/>
                  </a:lnTo>
                  <a:lnTo>
                    <a:pt x="72" y="58"/>
                  </a:lnTo>
                  <a:lnTo>
                    <a:pt x="88" y="48"/>
                  </a:lnTo>
                  <a:lnTo>
                    <a:pt x="80" y="30"/>
                  </a:lnTo>
                  <a:lnTo>
                    <a:pt x="90" y="12"/>
                  </a:lnTo>
                  <a:lnTo>
                    <a:pt x="96" y="18"/>
                  </a:lnTo>
                  <a:lnTo>
                    <a:pt x="102" y="26"/>
                  </a:lnTo>
                  <a:lnTo>
                    <a:pt x="108" y="36"/>
                  </a:lnTo>
                  <a:lnTo>
                    <a:pt x="112" y="46"/>
                  </a:lnTo>
                  <a:lnTo>
                    <a:pt x="112" y="58"/>
                  </a:lnTo>
                  <a:lnTo>
                    <a:pt x="110" y="72"/>
                  </a:lnTo>
                  <a:lnTo>
                    <a:pt x="104" y="86"/>
                  </a:lnTo>
                  <a:lnTo>
                    <a:pt x="96" y="96"/>
                  </a:lnTo>
                  <a:lnTo>
                    <a:pt x="86" y="104"/>
                  </a:lnTo>
                  <a:lnTo>
                    <a:pt x="86" y="110"/>
                  </a:lnTo>
                  <a:lnTo>
                    <a:pt x="88" y="110"/>
                  </a:lnTo>
                  <a:lnTo>
                    <a:pt x="92" y="110"/>
                  </a:lnTo>
                  <a:lnTo>
                    <a:pt x="94" y="114"/>
                  </a:lnTo>
                  <a:lnTo>
                    <a:pt x="96" y="124"/>
                  </a:lnTo>
                  <a:lnTo>
                    <a:pt x="94" y="132"/>
                  </a:lnTo>
                  <a:lnTo>
                    <a:pt x="94" y="134"/>
                  </a:lnTo>
                  <a:lnTo>
                    <a:pt x="96" y="144"/>
                  </a:lnTo>
                  <a:lnTo>
                    <a:pt x="94" y="154"/>
                  </a:lnTo>
                  <a:lnTo>
                    <a:pt x="92" y="156"/>
                  </a:lnTo>
                  <a:lnTo>
                    <a:pt x="90" y="156"/>
                  </a:lnTo>
                  <a:lnTo>
                    <a:pt x="26" y="162"/>
                  </a:lnTo>
                  <a:lnTo>
                    <a:pt x="22" y="162"/>
                  </a:lnTo>
                  <a:lnTo>
                    <a:pt x="20" y="158"/>
                  </a:lnTo>
                  <a:lnTo>
                    <a:pt x="18" y="150"/>
                  </a:lnTo>
                  <a:lnTo>
                    <a:pt x="18" y="146"/>
                  </a:lnTo>
                  <a:lnTo>
                    <a:pt x="20" y="140"/>
                  </a:lnTo>
                  <a:lnTo>
                    <a:pt x="20" y="138"/>
                  </a:lnTo>
                  <a:lnTo>
                    <a:pt x="18" y="130"/>
                  </a:lnTo>
                  <a:lnTo>
                    <a:pt x="18" y="124"/>
                  </a:lnTo>
                  <a:lnTo>
                    <a:pt x="20" y="120"/>
                  </a:lnTo>
                  <a:lnTo>
                    <a:pt x="22" y="116"/>
                  </a:lnTo>
                  <a:lnTo>
                    <a:pt x="24" y="116"/>
                  </a:lnTo>
                  <a:lnTo>
                    <a:pt x="28" y="116"/>
                  </a:lnTo>
                  <a:lnTo>
                    <a:pt x="28" y="106"/>
                  </a:lnTo>
                  <a:lnTo>
                    <a:pt x="16" y="96"/>
                  </a:lnTo>
                  <a:lnTo>
                    <a:pt x="8" y="86"/>
                  </a:lnTo>
                  <a:lnTo>
                    <a:pt x="2" y="72"/>
                  </a:lnTo>
                  <a:lnTo>
                    <a:pt x="0" y="58"/>
                  </a:lnTo>
                  <a:lnTo>
                    <a:pt x="2" y="46"/>
                  </a:lnTo>
                  <a:lnTo>
                    <a:pt x="4" y="36"/>
                  </a:lnTo>
                  <a:lnTo>
                    <a:pt x="10" y="26"/>
                  </a:lnTo>
                  <a:lnTo>
                    <a:pt x="16" y="18"/>
                  </a:lnTo>
                  <a:lnTo>
                    <a:pt x="24" y="10"/>
                  </a:lnTo>
                  <a:lnTo>
                    <a:pt x="34" y="6"/>
                  </a:lnTo>
                  <a:lnTo>
                    <a:pt x="44" y="2"/>
                  </a:lnTo>
                  <a:lnTo>
                    <a:pt x="56" y="0"/>
                  </a:lnTo>
                  <a:close/>
                  <a:moveTo>
                    <a:pt x="72" y="166"/>
                  </a:moveTo>
                  <a:lnTo>
                    <a:pt x="72" y="166"/>
                  </a:lnTo>
                  <a:lnTo>
                    <a:pt x="72" y="168"/>
                  </a:lnTo>
                  <a:lnTo>
                    <a:pt x="72" y="174"/>
                  </a:lnTo>
                  <a:lnTo>
                    <a:pt x="68" y="178"/>
                  </a:lnTo>
                  <a:lnTo>
                    <a:pt x="62" y="182"/>
                  </a:lnTo>
                  <a:lnTo>
                    <a:pt x="56" y="184"/>
                  </a:lnTo>
                  <a:lnTo>
                    <a:pt x="50" y="182"/>
                  </a:lnTo>
                  <a:lnTo>
                    <a:pt x="46" y="180"/>
                  </a:lnTo>
                  <a:lnTo>
                    <a:pt x="42" y="174"/>
                  </a:lnTo>
                  <a:lnTo>
                    <a:pt x="40" y="170"/>
                  </a:lnTo>
                  <a:lnTo>
                    <a:pt x="72" y="166"/>
                  </a:lnTo>
                  <a:close/>
                  <a:moveTo>
                    <a:pt x="84" y="144"/>
                  </a:moveTo>
                  <a:lnTo>
                    <a:pt x="30" y="148"/>
                  </a:lnTo>
                  <a:lnTo>
                    <a:pt x="30" y="150"/>
                  </a:lnTo>
                  <a:lnTo>
                    <a:pt x="84" y="146"/>
                  </a:lnTo>
                  <a:lnTo>
                    <a:pt x="84" y="144"/>
                  </a:lnTo>
                  <a:close/>
                  <a:moveTo>
                    <a:pt x="84" y="122"/>
                  </a:moveTo>
                  <a:lnTo>
                    <a:pt x="30" y="126"/>
                  </a:lnTo>
                  <a:lnTo>
                    <a:pt x="30" y="128"/>
                  </a:lnTo>
                  <a:lnTo>
                    <a:pt x="30" y="130"/>
                  </a:lnTo>
                  <a:lnTo>
                    <a:pt x="84" y="124"/>
                  </a:lnTo>
                  <a:lnTo>
                    <a:pt x="84"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350"/>
            </a:p>
          </p:txBody>
        </p:sp>
      </p:grpSp>
      <p:grpSp>
        <p:nvGrpSpPr>
          <p:cNvPr id="5" name="组合 4"/>
          <p:cNvGrpSpPr/>
          <p:nvPr/>
        </p:nvGrpSpPr>
        <p:grpSpPr>
          <a:xfrm>
            <a:off x="1014471" y="2447636"/>
            <a:ext cx="1511367" cy="1511367"/>
            <a:chOff x="249389" y="3159551"/>
            <a:chExt cx="2943225" cy="2943225"/>
          </a:xfrm>
        </p:grpSpPr>
        <p:sp>
          <p:nvSpPr>
            <p:cNvPr id="7" name="椭圆 6"/>
            <p:cNvSpPr/>
            <p:nvPr/>
          </p:nvSpPr>
          <p:spPr>
            <a:xfrm rot="5400000">
              <a:off x="249389" y="3159551"/>
              <a:ext cx="2943225" cy="2943225"/>
            </a:xfrm>
            <a:prstGeom prst="ellipse">
              <a:avLst/>
            </a:prstGeom>
            <a:solidFill>
              <a:schemeClr val="accent1"/>
            </a:solidFill>
            <a:ln>
              <a:noFill/>
            </a:ln>
            <a:effectLst>
              <a:glow rad="127000">
                <a:schemeClr val="bg1">
                  <a:lumMod val="95000"/>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文本框 1"/>
            <p:cNvSpPr txBox="1"/>
            <p:nvPr/>
          </p:nvSpPr>
          <p:spPr>
            <a:xfrm>
              <a:off x="887726" y="4431108"/>
              <a:ext cx="1698002" cy="430887"/>
            </a:xfrm>
            <a:prstGeom prst="rect">
              <a:avLst/>
            </a:prstGeom>
            <a:noFill/>
          </p:spPr>
          <p:txBody>
            <a:bodyPr wrap="square" rtlCol="0">
              <a:spAutoFit/>
            </a:bodyPr>
            <a:lstStyle/>
            <a:p>
              <a:pPr algn="ctr"/>
              <a:r>
                <a:rPr lang="en-US" altLang="zh-CN" sz="1500" dirty="0">
                  <a:solidFill>
                    <a:schemeClr val="bg1"/>
                  </a:solidFill>
                </a:rPr>
                <a:t>SMALL TITLE</a:t>
              </a:r>
              <a:endParaRPr lang="zh-CN" altLang="en-US" sz="1500" dirty="0">
                <a:solidFill>
                  <a:schemeClr val="bg1"/>
                </a:solidFill>
              </a:endParaRPr>
            </a:p>
          </p:txBody>
        </p:sp>
      </p:grpSp>
      <p:grpSp>
        <p:nvGrpSpPr>
          <p:cNvPr id="16" name="组合 15"/>
          <p:cNvGrpSpPr/>
          <p:nvPr/>
        </p:nvGrpSpPr>
        <p:grpSpPr>
          <a:xfrm>
            <a:off x="5590162" y="1918947"/>
            <a:ext cx="528689" cy="528689"/>
            <a:chOff x="2935150" y="4034153"/>
            <a:chExt cx="947875" cy="947875"/>
          </a:xfrm>
        </p:grpSpPr>
        <p:sp>
          <p:nvSpPr>
            <p:cNvPr id="20" name="椭圆 19"/>
            <p:cNvSpPr/>
            <p:nvPr/>
          </p:nvSpPr>
          <p:spPr>
            <a:xfrm rot="5400000">
              <a:off x="2935150" y="4034153"/>
              <a:ext cx="947875" cy="947875"/>
            </a:xfrm>
            <a:prstGeom prst="ellipse">
              <a:avLst/>
            </a:prstGeom>
            <a:solidFill>
              <a:schemeClr val="accent2"/>
            </a:solidFill>
            <a:ln>
              <a:noFill/>
            </a:ln>
            <a:effectLst>
              <a:glow rad="127000">
                <a:schemeClr val="bg1">
                  <a:lumMod val="95000"/>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Freeform 170"/>
            <p:cNvSpPr>
              <a:spLocks noEditPoints="1"/>
            </p:cNvSpPr>
            <p:nvPr/>
          </p:nvSpPr>
          <p:spPr bwMode="auto">
            <a:xfrm>
              <a:off x="3255894" y="4231865"/>
              <a:ext cx="306388" cy="552450"/>
            </a:xfrm>
            <a:custGeom>
              <a:avLst/>
              <a:gdLst>
                <a:gd name="T0" fmla="*/ 2147483647 w 112"/>
                <a:gd name="T1" fmla="*/ 0 h 184"/>
                <a:gd name="T2" fmla="*/ 2147483647 w 112"/>
                <a:gd name="T3" fmla="*/ 2147483647 h 184"/>
                <a:gd name="T4" fmla="*/ 2147483647 w 112"/>
                <a:gd name="T5" fmla="*/ 2147483647 h 184"/>
                <a:gd name="T6" fmla="*/ 2147483647 w 112"/>
                <a:gd name="T7" fmla="*/ 2147483647 h 184"/>
                <a:gd name="T8" fmla="*/ 2147483647 w 112"/>
                <a:gd name="T9" fmla="*/ 2147483647 h 184"/>
                <a:gd name="T10" fmla="*/ 2147483647 w 112"/>
                <a:gd name="T11" fmla="*/ 2147483647 h 184"/>
                <a:gd name="T12" fmla="*/ 2147483647 w 112"/>
                <a:gd name="T13" fmla="*/ 2147483647 h 184"/>
                <a:gd name="T14" fmla="*/ 2147483647 w 112"/>
                <a:gd name="T15" fmla="*/ 2147483647 h 184"/>
                <a:gd name="T16" fmla="*/ 2147483647 w 112"/>
                <a:gd name="T17" fmla="*/ 2147483647 h 184"/>
                <a:gd name="T18" fmla="*/ 2147483647 w 112"/>
                <a:gd name="T19" fmla="*/ 2147483647 h 184"/>
                <a:gd name="T20" fmla="*/ 2147483647 w 112"/>
                <a:gd name="T21" fmla="*/ 2147483647 h 184"/>
                <a:gd name="T22" fmla="*/ 2147483647 w 112"/>
                <a:gd name="T23" fmla="*/ 2147483647 h 184"/>
                <a:gd name="T24" fmla="*/ 2147483647 w 112"/>
                <a:gd name="T25" fmla="*/ 2147483647 h 184"/>
                <a:gd name="T26" fmla="*/ 2147483647 w 112"/>
                <a:gd name="T27" fmla="*/ 2147483647 h 184"/>
                <a:gd name="T28" fmla="*/ 2147483647 w 112"/>
                <a:gd name="T29" fmla="*/ 2147483647 h 184"/>
                <a:gd name="T30" fmla="*/ 2147483647 w 112"/>
                <a:gd name="T31" fmla="*/ 2147483647 h 184"/>
                <a:gd name="T32" fmla="*/ 2147483647 w 112"/>
                <a:gd name="T33" fmla="*/ 2147483647 h 184"/>
                <a:gd name="T34" fmla="*/ 2147483647 w 112"/>
                <a:gd name="T35" fmla="*/ 2147483647 h 184"/>
                <a:gd name="T36" fmla="*/ 2147483647 w 112"/>
                <a:gd name="T37" fmla="*/ 2147483647 h 184"/>
                <a:gd name="T38" fmla="*/ 2147483647 w 112"/>
                <a:gd name="T39" fmla="*/ 2147483647 h 184"/>
                <a:gd name="T40" fmla="*/ 2147483647 w 112"/>
                <a:gd name="T41" fmla="*/ 2147483647 h 184"/>
                <a:gd name="T42" fmla="*/ 2147483647 w 112"/>
                <a:gd name="T43" fmla="*/ 2147483647 h 184"/>
                <a:gd name="T44" fmla="*/ 2147483647 w 112"/>
                <a:gd name="T45" fmla="*/ 2147483647 h 184"/>
                <a:gd name="T46" fmla="*/ 2147483647 w 112"/>
                <a:gd name="T47" fmla="*/ 2147483647 h 184"/>
                <a:gd name="T48" fmla="*/ 2147483647 w 112"/>
                <a:gd name="T49" fmla="*/ 2147483647 h 184"/>
                <a:gd name="T50" fmla="*/ 2147483647 w 112"/>
                <a:gd name="T51" fmla="*/ 2147483647 h 184"/>
                <a:gd name="T52" fmla="*/ 2147483647 w 112"/>
                <a:gd name="T53" fmla="*/ 2147483647 h 184"/>
                <a:gd name="T54" fmla="*/ 2147483647 w 112"/>
                <a:gd name="T55" fmla="*/ 2147483647 h 184"/>
                <a:gd name="T56" fmla="*/ 2147483647 w 112"/>
                <a:gd name="T57" fmla="*/ 2147483647 h 184"/>
                <a:gd name="T58" fmla="*/ 2147483647 w 112"/>
                <a:gd name="T59" fmla="*/ 2147483647 h 184"/>
                <a:gd name="T60" fmla="*/ 2147483647 w 112"/>
                <a:gd name="T61" fmla="*/ 2147483647 h 184"/>
                <a:gd name="T62" fmla="*/ 2147483647 w 112"/>
                <a:gd name="T63" fmla="*/ 2147483647 h 184"/>
                <a:gd name="T64" fmla="*/ 2147483647 w 112"/>
                <a:gd name="T65" fmla="*/ 2147483647 h 184"/>
                <a:gd name="T66" fmla="*/ 0 w 112"/>
                <a:gd name="T67" fmla="*/ 2147483647 h 184"/>
                <a:gd name="T68" fmla="*/ 2147483647 w 112"/>
                <a:gd name="T69" fmla="*/ 2147483647 h 184"/>
                <a:gd name="T70" fmla="*/ 2147483647 w 112"/>
                <a:gd name="T71" fmla="*/ 2147483647 h 184"/>
                <a:gd name="T72" fmla="*/ 2147483647 w 112"/>
                <a:gd name="T73" fmla="*/ 2147483647 h 184"/>
                <a:gd name="T74" fmla="*/ 2147483647 w 112"/>
                <a:gd name="T75" fmla="*/ 2147483647 h 184"/>
                <a:gd name="T76" fmla="*/ 2147483647 w 112"/>
                <a:gd name="T77" fmla="*/ 0 h 184"/>
                <a:gd name="T78" fmla="*/ 2147483647 w 112"/>
                <a:gd name="T79" fmla="*/ 2147483647 h 184"/>
                <a:gd name="T80" fmla="*/ 2147483647 w 112"/>
                <a:gd name="T81" fmla="*/ 2147483647 h 184"/>
                <a:gd name="T82" fmla="*/ 2147483647 w 112"/>
                <a:gd name="T83" fmla="*/ 2147483647 h 184"/>
                <a:gd name="T84" fmla="*/ 2147483647 w 112"/>
                <a:gd name="T85" fmla="*/ 2147483647 h 184"/>
                <a:gd name="T86" fmla="*/ 2147483647 w 112"/>
                <a:gd name="T87" fmla="*/ 2147483647 h 184"/>
                <a:gd name="T88" fmla="*/ 2147483647 w 112"/>
                <a:gd name="T89" fmla="*/ 2147483647 h 184"/>
                <a:gd name="T90" fmla="*/ 2147483647 w 112"/>
                <a:gd name="T91" fmla="*/ 2147483647 h 184"/>
                <a:gd name="T92" fmla="*/ 2147483647 w 112"/>
                <a:gd name="T93" fmla="*/ 2147483647 h 184"/>
                <a:gd name="T94" fmla="*/ 2147483647 w 112"/>
                <a:gd name="T95" fmla="*/ 2147483647 h 184"/>
                <a:gd name="T96" fmla="*/ 2147483647 w 112"/>
                <a:gd name="T97" fmla="*/ 2147483647 h 184"/>
                <a:gd name="T98" fmla="*/ 2147483647 w 112"/>
                <a:gd name="T99" fmla="*/ 2147483647 h 184"/>
                <a:gd name="T100" fmla="*/ 2147483647 w 112"/>
                <a:gd name="T101" fmla="*/ 2147483647 h 184"/>
                <a:gd name="T102" fmla="*/ 2147483647 w 112"/>
                <a:gd name="T103" fmla="*/ 2147483647 h 184"/>
                <a:gd name="T104" fmla="*/ 2147483647 w 112"/>
                <a:gd name="T105" fmla="*/ 2147483647 h 184"/>
                <a:gd name="T106" fmla="*/ 2147483647 w 112"/>
                <a:gd name="T107" fmla="*/ 2147483647 h 184"/>
                <a:gd name="T108" fmla="*/ 2147483647 w 112"/>
                <a:gd name="T109" fmla="*/ 2147483647 h 184"/>
                <a:gd name="T110" fmla="*/ 2147483647 w 112"/>
                <a:gd name="T111" fmla="*/ 2147483647 h 184"/>
                <a:gd name="T112" fmla="*/ 2147483647 w 112"/>
                <a:gd name="T113" fmla="*/ 2147483647 h 184"/>
                <a:gd name="T114" fmla="*/ 2147483647 w 112"/>
                <a:gd name="T115" fmla="*/ 2147483647 h 18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2" h="184">
                  <a:moveTo>
                    <a:pt x="56" y="0"/>
                  </a:moveTo>
                  <a:lnTo>
                    <a:pt x="56" y="0"/>
                  </a:lnTo>
                  <a:lnTo>
                    <a:pt x="62" y="2"/>
                  </a:lnTo>
                  <a:lnTo>
                    <a:pt x="50" y="36"/>
                  </a:lnTo>
                  <a:lnTo>
                    <a:pt x="68" y="44"/>
                  </a:lnTo>
                  <a:lnTo>
                    <a:pt x="50" y="62"/>
                  </a:lnTo>
                  <a:lnTo>
                    <a:pt x="60" y="70"/>
                  </a:lnTo>
                  <a:lnTo>
                    <a:pt x="52" y="94"/>
                  </a:lnTo>
                  <a:lnTo>
                    <a:pt x="76" y="68"/>
                  </a:lnTo>
                  <a:lnTo>
                    <a:pt x="72" y="58"/>
                  </a:lnTo>
                  <a:lnTo>
                    <a:pt x="88" y="48"/>
                  </a:lnTo>
                  <a:lnTo>
                    <a:pt x="80" y="30"/>
                  </a:lnTo>
                  <a:lnTo>
                    <a:pt x="90" y="12"/>
                  </a:lnTo>
                  <a:lnTo>
                    <a:pt x="96" y="18"/>
                  </a:lnTo>
                  <a:lnTo>
                    <a:pt x="102" y="26"/>
                  </a:lnTo>
                  <a:lnTo>
                    <a:pt x="108" y="36"/>
                  </a:lnTo>
                  <a:lnTo>
                    <a:pt x="112" y="46"/>
                  </a:lnTo>
                  <a:lnTo>
                    <a:pt x="112" y="58"/>
                  </a:lnTo>
                  <a:lnTo>
                    <a:pt x="110" y="72"/>
                  </a:lnTo>
                  <a:lnTo>
                    <a:pt x="104" y="86"/>
                  </a:lnTo>
                  <a:lnTo>
                    <a:pt x="96" y="96"/>
                  </a:lnTo>
                  <a:lnTo>
                    <a:pt x="86" y="104"/>
                  </a:lnTo>
                  <a:lnTo>
                    <a:pt x="86" y="110"/>
                  </a:lnTo>
                  <a:lnTo>
                    <a:pt x="88" y="110"/>
                  </a:lnTo>
                  <a:lnTo>
                    <a:pt x="92" y="110"/>
                  </a:lnTo>
                  <a:lnTo>
                    <a:pt x="94" y="114"/>
                  </a:lnTo>
                  <a:lnTo>
                    <a:pt x="96" y="124"/>
                  </a:lnTo>
                  <a:lnTo>
                    <a:pt x="94" y="132"/>
                  </a:lnTo>
                  <a:lnTo>
                    <a:pt x="94" y="134"/>
                  </a:lnTo>
                  <a:lnTo>
                    <a:pt x="96" y="144"/>
                  </a:lnTo>
                  <a:lnTo>
                    <a:pt x="94" y="154"/>
                  </a:lnTo>
                  <a:lnTo>
                    <a:pt x="92" y="156"/>
                  </a:lnTo>
                  <a:lnTo>
                    <a:pt x="90" y="156"/>
                  </a:lnTo>
                  <a:lnTo>
                    <a:pt x="26" y="162"/>
                  </a:lnTo>
                  <a:lnTo>
                    <a:pt x="22" y="162"/>
                  </a:lnTo>
                  <a:lnTo>
                    <a:pt x="20" y="158"/>
                  </a:lnTo>
                  <a:lnTo>
                    <a:pt x="18" y="150"/>
                  </a:lnTo>
                  <a:lnTo>
                    <a:pt x="18" y="146"/>
                  </a:lnTo>
                  <a:lnTo>
                    <a:pt x="20" y="140"/>
                  </a:lnTo>
                  <a:lnTo>
                    <a:pt x="20" y="138"/>
                  </a:lnTo>
                  <a:lnTo>
                    <a:pt x="18" y="130"/>
                  </a:lnTo>
                  <a:lnTo>
                    <a:pt x="18" y="124"/>
                  </a:lnTo>
                  <a:lnTo>
                    <a:pt x="20" y="120"/>
                  </a:lnTo>
                  <a:lnTo>
                    <a:pt x="22" y="116"/>
                  </a:lnTo>
                  <a:lnTo>
                    <a:pt x="24" y="116"/>
                  </a:lnTo>
                  <a:lnTo>
                    <a:pt x="28" y="116"/>
                  </a:lnTo>
                  <a:lnTo>
                    <a:pt x="28" y="106"/>
                  </a:lnTo>
                  <a:lnTo>
                    <a:pt x="16" y="96"/>
                  </a:lnTo>
                  <a:lnTo>
                    <a:pt x="8" y="86"/>
                  </a:lnTo>
                  <a:lnTo>
                    <a:pt x="2" y="72"/>
                  </a:lnTo>
                  <a:lnTo>
                    <a:pt x="0" y="58"/>
                  </a:lnTo>
                  <a:lnTo>
                    <a:pt x="2" y="46"/>
                  </a:lnTo>
                  <a:lnTo>
                    <a:pt x="4" y="36"/>
                  </a:lnTo>
                  <a:lnTo>
                    <a:pt x="10" y="26"/>
                  </a:lnTo>
                  <a:lnTo>
                    <a:pt x="16" y="18"/>
                  </a:lnTo>
                  <a:lnTo>
                    <a:pt x="24" y="10"/>
                  </a:lnTo>
                  <a:lnTo>
                    <a:pt x="34" y="6"/>
                  </a:lnTo>
                  <a:lnTo>
                    <a:pt x="44" y="2"/>
                  </a:lnTo>
                  <a:lnTo>
                    <a:pt x="56" y="0"/>
                  </a:lnTo>
                  <a:close/>
                  <a:moveTo>
                    <a:pt x="72" y="166"/>
                  </a:moveTo>
                  <a:lnTo>
                    <a:pt x="72" y="166"/>
                  </a:lnTo>
                  <a:lnTo>
                    <a:pt x="72" y="168"/>
                  </a:lnTo>
                  <a:lnTo>
                    <a:pt x="72" y="174"/>
                  </a:lnTo>
                  <a:lnTo>
                    <a:pt x="68" y="178"/>
                  </a:lnTo>
                  <a:lnTo>
                    <a:pt x="62" y="182"/>
                  </a:lnTo>
                  <a:lnTo>
                    <a:pt x="56" y="184"/>
                  </a:lnTo>
                  <a:lnTo>
                    <a:pt x="50" y="182"/>
                  </a:lnTo>
                  <a:lnTo>
                    <a:pt x="46" y="180"/>
                  </a:lnTo>
                  <a:lnTo>
                    <a:pt x="42" y="174"/>
                  </a:lnTo>
                  <a:lnTo>
                    <a:pt x="40" y="170"/>
                  </a:lnTo>
                  <a:lnTo>
                    <a:pt x="72" y="166"/>
                  </a:lnTo>
                  <a:close/>
                  <a:moveTo>
                    <a:pt x="84" y="144"/>
                  </a:moveTo>
                  <a:lnTo>
                    <a:pt x="30" y="148"/>
                  </a:lnTo>
                  <a:lnTo>
                    <a:pt x="30" y="150"/>
                  </a:lnTo>
                  <a:lnTo>
                    <a:pt x="84" y="146"/>
                  </a:lnTo>
                  <a:lnTo>
                    <a:pt x="84" y="144"/>
                  </a:lnTo>
                  <a:close/>
                  <a:moveTo>
                    <a:pt x="84" y="122"/>
                  </a:moveTo>
                  <a:lnTo>
                    <a:pt x="30" y="126"/>
                  </a:lnTo>
                  <a:lnTo>
                    <a:pt x="30" y="128"/>
                  </a:lnTo>
                  <a:lnTo>
                    <a:pt x="30" y="130"/>
                  </a:lnTo>
                  <a:lnTo>
                    <a:pt x="84" y="124"/>
                  </a:lnTo>
                  <a:lnTo>
                    <a:pt x="84"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350"/>
            </a:p>
          </p:txBody>
        </p:sp>
      </p:grpSp>
      <p:sp>
        <p:nvSpPr>
          <p:cNvPr id="22" name="文本框 21"/>
          <p:cNvSpPr txBox="1"/>
          <p:nvPr/>
        </p:nvSpPr>
        <p:spPr>
          <a:xfrm>
            <a:off x="2396247" y="2307328"/>
            <a:ext cx="2700338" cy="253916"/>
          </a:xfrm>
          <a:prstGeom prst="rect">
            <a:avLst/>
          </a:prstGeom>
          <a:noFill/>
        </p:spPr>
        <p:txBody>
          <a:bodyPr wrap="square" rtlCol="0">
            <a:spAutoFit/>
          </a:bodyPr>
          <a:lstStyle>
            <a:defPPr>
              <a:defRPr lang="zh-CN"/>
            </a:defPPr>
            <a:lvl1pPr algn="ctr">
              <a:defRPr sz="1400">
                <a:solidFill>
                  <a:schemeClr val="bg1">
                    <a:lumMod val="50000"/>
                  </a:schemeClr>
                </a:solidFill>
                <a:latin typeface="Calibri Light" panose="020F0302020204030204" pitchFamily="34" charset="0"/>
              </a:defRPr>
            </a:lvl1pPr>
          </a:lstStyle>
          <a:p>
            <a:r>
              <a:rPr lang="en-US" altLang="zh-CN" sz="1050" dirty="0">
                <a:solidFill>
                  <a:schemeClr val="tx1">
                    <a:lumMod val="95000"/>
                    <a:lumOff val="5000"/>
                  </a:schemeClr>
                </a:solidFill>
              </a:rPr>
              <a:t>YOUR TEXT HERE</a:t>
            </a:r>
            <a:endParaRPr lang="zh-CN" altLang="en-US" sz="1050" dirty="0">
              <a:solidFill>
                <a:schemeClr val="tx1">
                  <a:lumMod val="95000"/>
                  <a:lumOff val="5000"/>
                </a:schemeClr>
              </a:solidFill>
            </a:endParaRPr>
          </a:p>
        </p:txBody>
      </p:sp>
      <p:sp>
        <p:nvSpPr>
          <p:cNvPr id="23" name="文本框 22"/>
          <p:cNvSpPr txBox="1"/>
          <p:nvPr/>
        </p:nvSpPr>
        <p:spPr>
          <a:xfrm>
            <a:off x="3195354" y="3973156"/>
            <a:ext cx="2700338" cy="253916"/>
          </a:xfrm>
          <a:prstGeom prst="rect">
            <a:avLst/>
          </a:prstGeom>
          <a:noFill/>
        </p:spPr>
        <p:txBody>
          <a:bodyPr wrap="square" rtlCol="0">
            <a:spAutoFit/>
          </a:bodyPr>
          <a:lstStyle>
            <a:defPPr>
              <a:defRPr lang="zh-CN"/>
            </a:defPPr>
            <a:lvl1pPr algn="ctr">
              <a:defRPr sz="1400">
                <a:solidFill>
                  <a:schemeClr val="bg1">
                    <a:lumMod val="50000"/>
                  </a:schemeClr>
                </a:solidFill>
                <a:latin typeface="Calibri Light" panose="020F0302020204030204" pitchFamily="34" charset="0"/>
              </a:defRPr>
            </a:lvl1pPr>
          </a:lstStyle>
          <a:p>
            <a:r>
              <a:rPr lang="en-US" altLang="zh-CN" sz="1050" dirty="0">
                <a:solidFill>
                  <a:schemeClr val="tx1">
                    <a:lumMod val="95000"/>
                    <a:lumOff val="5000"/>
                  </a:schemeClr>
                </a:solidFill>
              </a:rPr>
              <a:t>YOUR TEXT HERE</a:t>
            </a:r>
            <a:endParaRPr lang="zh-CN" altLang="en-US" sz="1050" dirty="0">
              <a:solidFill>
                <a:schemeClr val="tx1">
                  <a:lumMod val="95000"/>
                  <a:lumOff val="5000"/>
                </a:schemeClr>
              </a:solidFill>
            </a:endParaRPr>
          </a:p>
        </p:txBody>
      </p:sp>
      <p:sp>
        <p:nvSpPr>
          <p:cNvPr id="24" name="文本框 23"/>
          <p:cNvSpPr txBox="1"/>
          <p:nvPr/>
        </p:nvSpPr>
        <p:spPr>
          <a:xfrm>
            <a:off x="4538150" y="2515239"/>
            <a:ext cx="2700338" cy="253916"/>
          </a:xfrm>
          <a:prstGeom prst="rect">
            <a:avLst/>
          </a:prstGeom>
          <a:noFill/>
        </p:spPr>
        <p:txBody>
          <a:bodyPr wrap="square" rtlCol="0">
            <a:spAutoFit/>
          </a:bodyPr>
          <a:lstStyle>
            <a:defPPr>
              <a:defRPr lang="zh-CN"/>
            </a:defPPr>
            <a:lvl1pPr algn="ctr">
              <a:defRPr sz="1400">
                <a:solidFill>
                  <a:schemeClr val="bg1">
                    <a:lumMod val="50000"/>
                  </a:schemeClr>
                </a:solidFill>
                <a:latin typeface="Calibri Light" panose="020F0302020204030204" pitchFamily="34" charset="0"/>
              </a:defRPr>
            </a:lvl1pPr>
          </a:lstStyle>
          <a:p>
            <a:r>
              <a:rPr lang="en-US" altLang="zh-CN" sz="1050" dirty="0">
                <a:solidFill>
                  <a:schemeClr val="tx1">
                    <a:lumMod val="95000"/>
                    <a:lumOff val="5000"/>
                  </a:schemeClr>
                </a:solidFill>
              </a:rPr>
              <a:t>YOUR TEXT HERE</a:t>
            </a:r>
            <a:endParaRPr lang="zh-CN" altLang="en-US" sz="1050" dirty="0">
              <a:solidFill>
                <a:schemeClr val="tx1">
                  <a:lumMod val="95000"/>
                  <a:lumOff val="5000"/>
                </a:schemeClr>
              </a:solidFill>
            </a:endParaRPr>
          </a:p>
        </p:txBody>
      </p:sp>
      <p:sp>
        <p:nvSpPr>
          <p:cNvPr id="25" name="文本框 24"/>
          <p:cNvSpPr txBox="1"/>
          <p:nvPr/>
        </p:nvSpPr>
        <p:spPr>
          <a:xfrm>
            <a:off x="5584395" y="3858424"/>
            <a:ext cx="2700338" cy="253916"/>
          </a:xfrm>
          <a:prstGeom prst="rect">
            <a:avLst/>
          </a:prstGeom>
          <a:noFill/>
        </p:spPr>
        <p:txBody>
          <a:bodyPr wrap="square" rtlCol="0">
            <a:spAutoFit/>
          </a:bodyPr>
          <a:lstStyle>
            <a:defPPr>
              <a:defRPr lang="zh-CN"/>
            </a:defPPr>
            <a:lvl1pPr algn="ctr">
              <a:defRPr sz="1400">
                <a:solidFill>
                  <a:schemeClr val="bg1">
                    <a:lumMod val="50000"/>
                  </a:schemeClr>
                </a:solidFill>
                <a:latin typeface="Calibri Light" panose="020F0302020204030204" pitchFamily="34" charset="0"/>
              </a:defRPr>
            </a:lvl1pPr>
          </a:lstStyle>
          <a:p>
            <a:r>
              <a:rPr lang="en-US" altLang="zh-CN" sz="1050" dirty="0">
                <a:solidFill>
                  <a:schemeClr val="tx1">
                    <a:lumMod val="95000"/>
                    <a:lumOff val="5000"/>
                  </a:schemeClr>
                </a:solidFill>
              </a:rPr>
              <a:t>YOUR TEXT HERE</a:t>
            </a:r>
            <a:endParaRPr lang="zh-CN" altLang="en-US" sz="1050" dirty="0">
              <a:solidFill>
                <a:schemeClr val="tx1">
                  <a:lumMod val="95000"/>
                  <a:lumOff val="5000"/>
                </a:schemeClr>
              </a:solidFill>
            </a:endParaRPr>
          </a:p>
        </p:txBody>
      </p:sp>
      <p:grpSp>
        <p:nvGrpSpPr>
          <p:cNvPr id="26" name="组合 25"/>
          <p:cNvGrpSpPr/>
          <p:nvPr/>
        </p:nvGrpSpPr>
        <p:grpSpPr>
          <a:xfrm>
            <a:off x="6565210" y="3085382"/>
            <a:ext cx="738707" cy="738707"/>
            <a:chOff x="8744754" y="3739394"/>
            <a:chExt cx="984942" cy="984942"/>
          </a:xfrm>
        </p:grpSpPr>
        <p:sp>
          <p:nvSpPr>
            <p:cNvPr id="27" name="椭圆 26"/>
            <p:cNvSpPr/>
            <p:nvPr/>
          </p:nvSpPr>
          <p:spPr>
            <a:xfrm rot="5400000">
              <a:off x="8744754" y="3739394"/>
              <a:ext cx="984942" cy="984942"/>
            </a:xfrm>
            <a:prstGeom prst="ellipse">
              <a:avLst/>
            </a:prstGeom>
            <a:solidFill>
              <a:schemeClr val="accent2"/>
            </a:solidFill>
            <a:ln>
              <a:noFill/>
            </a:ln>
            <a:effectLst>
              <a:glow rad="127000">
                <a:schemeClr val="bg1">
                  <a:lumMod val="95000"/>
                  <a:alpha val="1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8" name="Freeform 39"/>
            <p:cNvSpPr>
              <a:spLocks noEditPoints="1"/>
            </p:cNvSpPr>
            <p:nvPr/>
          </p:nvSpPr>
          <p:spPr bwMode="auto">
            <a:xfrm>
              <a:off x="9072125" y="3983421"/>
              <a:ext cx="330200" cy="496888"/>
            </a:xfrm>
            <a:custGeom>
              <a:avLst/>
              <a:gdLst>
                <a:gd name="T0" fmla="*/ 2147483647 w 120"/>
                <a:gd name="T1" fmla="*/ 0 h 166"/>
                <a:gd name="T2" fmla="*/ 2147483647 w 120"/>
                <a:gd name="T3" fmla="*/ 0 h 166"/>
                <a:gd name="T4" fmla="*/ 2147483647 w 120"/>
                <a:gd name="T5" fmla="*/ 0 h 166"/>
                <a:gd name="T6" fmla="*/ 2147483647 w 120"/>
                <a:gd name="T7" fmla="*/ 2147483647 h 166"/>
                <a:gd name="T8" fmla="*/ 2147483647 w 120"/>
                <a:gd name="T9" fmla="*/ 2147483647 h 166"/>
                <a:gd name="T10" fmla="*/ 2147483647 w 120"/>
                <a:gd name="T11" fmla="*/ 2147483647 h 166"/>
                <a:gd name="T12" fmla="*/ 2147483647 w 120"/>
                <a:gd name="T13" fmla="*/ 2147483647 h 166"/>
                <a:gd name="T14" fmla="*/ 2147483647 w 120"/>
                <a:gd name="T15" fmla="*/ 2147483647 h 166"/>
                <a:gd name="T16" fmla="*/ 2147483647 w 120"/>
                <a:gd name="T17" fmla="*/ 2147483647 h 166"/>
                <a:gd name="T18" fmla="*/ 2147483647 w 120"/>
                <a:gd name="T19" fmla="*/ 2147483647 h 166"/>
                <a:gd name="T20" fmla="*/ 2147483647 w 120"/>
                <a:gd name="T21" fmla="*/ 2147483647 h 166"/>
                <a:gd name="T22" fmla="*/ 2147483647 w 120"/>
                <a:gd name="T23" fmla="*/ 2147483647 h 166"/>
                <a:gd name="T24" fmla="*/ 2147483647 w 120"/>
                <a:gd name="T25" fmla="*/ 2147483647 h 166"/>
                <a:gd name="T26" fmla="*/ 2147483647 w 120"/>
                <a:gd name="T27" fmla="*/ 2147483647 h 166"/>
                <a:gd name="T28" fmla="*/ 2147483647 w 120"/>
                <a:gd name="T29" fmla="*/ 2147483647 h 166"/>
                <a:gd name="T30" fmla="*/ 2147483647 w 120"/>
                <a:gd name="T31" fmla="*/ 2147483647 h 166"/>
                <a:gd name="T32" fmla="*/ 2147483647 w 120"/>
                <a:gd name="T33" fmla="*/ 2147483647 h 166"/>
                <a:gd name="T34" fmla="*/ 0 w 120"/>
                <a:gd name="T35" fmla="*/ 2147483647 h 166"/>
                <a:gd name="T36" fmla="*/ 0 w 120"/>
                <a:gd name="T37" fmla="*/ 2147483647 h 166"/>
                <a:gd name="T38" fmla="*/ 0 w 120"/>
                <a:gd name="T39" fmla="*/ 2147483647 h 166"/>
                <a:gd name="T40" fmla="*/ 0 w 120"/>
                <a:gd name="T41" fmla="*/ 2147483647 h 166"/>
                <a:gd name="T42" fmla="*/ 0 w 120"/>
                <a:gd name="T43" fmla="*/ 2147483647 h 166"/>
                <a:gd name="T44" fmla="*/ 2147483647 w 120"/>
                <a:gd name="T45" fmla="*/ 2147483647 h 166"/>
                <a:gd name="T46" fmla="*/ 2147483647 w 120"/>
                <a:gd name="T47" fmla="*/ 2147483647 h 166"/>
                <a:gd name="T48" fmla="*/ 2147483647 w 120"/>
                <a:gd name="T49" fmla="*/ 0 h 166"/>
                <a:gd name="T50" fmla="*/ 2147483647 w 120"/>
                <a:gd name="T51" fmla="*/ 0 h 166"/>
                <a:gd name="T52" fmla="*/ 2147483647 w 120"/>
                <a:gd name="T53" fmla="*/ 2147483647 h 166"/>
                <a:gd name="T54" fmla="*/ 2147483647 w 120"/>
                <a:gd name="T55" fmla="*/ 2147483647 h 166"/>
                <a:gd name="T56" fmla="*/ 2147483647 w 120"/>
                <a:gd name="T57" fmla="*/ 2147483647 h 166"/>
                <a:gd name="T58" fmla="*/ 2147483647 w 120"/>
                <a:gd name="T59" fmla="*/ 2147483647 h 166"/>
                <a:gd name="T60" fmla="*/ 2147483647 w 120"/>
                <a:gd name="T61" fmla="*/ 2147483647 h 166"/>
                <a:gd name="T62" fmla="*/ 2147483647 w 120"/>
                <a:gd name="T63" fmla="*/ 2147483647 h 166"/>
                <a:gd name="T64" fmla="*/ 2147483647 w 120"/>
                <a:gd name="T65" fmla="*/ 2147483647 h 166"/>
                <a:gd name="T66" fmla="*/ 2147483647 w 120"/>
                <a:gd name="T67" fmla="*/ 2147483647 h 166"/>
                <a:gd name="T68" fmla="*/ 2147483647 w 120"/>
                <a:gd name="T69" fmla="*/ 2147483647 h 166"/>
                <a:gd name="T70" fmla="*/ 2147483647 w 120"/>
                <a:gd name="T71" fmla="*/ 2147483647 h 166"/>
                <a:gd name="T72" fmla="*/ 2147483647 w 120"/>
                <a:gd name="T73" fmla="*/ 2147483647 h 166"/>
                <a:gd name="T74" fmla="*/ 2147483647 w 120"/>
                <a:gd name="T75" fmla="*/ 2147483647 h 166"/>
                <a:gd name="T76" fmla="*/ 2147483647 w 120"/>
                <a:gd name="T77" fmla="*/ 2147483647 h 166"/>
                <a:gd name="T78" fmla="*/ 2147483647 w 120"/>
                <a:gd name="T79" fmla="*/ 2147483647 h 166"/>
                <a:gd name="T80" fmla="*/ 2147483647 w 120"/>
                <a:gd name="T81" fmla="*/ 2147483647 h 166"/>
                <a:gd name="T82" fmla="*/ 2147483647 w 120"/>
                <a:gd name="T83" fmla="*/ 2147483647 h 166"/>
                <a:gd name="T84" fmla="*/ 2147483647 w 120"/>
                <a:gd name="T85" fmla="*/ 2147483647 h 1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20" h="166">
                  <a:moveTo>
                    <a:pt x="16" y="0"/>
                  </a:moveTo>
                  <a:lnTo>
                    <a:pt x="104" y="0"/>
                  </a:lnTo>
                  <a:lnTo>
                    <a:pt x="110" y="2"/>
                  </a:lnTo>
                  <a:lnTo>
                    <a:pt x="116" y="4"/>
                  </a:lnTo>
                  <a:lnTo>
                    <a:pt x="120" y="10"/>
                  </a:lnTo>
                  <a:lnTo>
                    <a:pt x="120" y="16"/>
                  </a:lnTo>
                  <a:lnTo>
                    <a:pt x="120" y="150"/>
                  </a:lnTo>
                  <a:lnTo>
                    <a:pt x="120" y="156"/>
                  </a:lnTo>
                  <a:lnTo>
                    <a:pt x="116" y="162"/>
                  </a:lnTo>
                  <a:lnTo>
                    <a:pt x="110" y="164"/>
                  </a:lnTo>
                  <a:lnTo>
                    <a:pt x="104" y="166"/>
                  </a:lnTo>
                  <a:lnTo>
                    <a:pt x="16" y="166"/>
                  </a:lnTo>
                  <a:lnTo>
                    <a:pt x="10" y="164"/>
                  </a:lnTo>
                  <a:lnTo>
                    <a:pt x="4" y="162"/>
                  </a:lnTo>
                  <a:lnTo>
                    <a:pt x="0" y="156"/>
                  </a:lnTo>
                  <a:lnTo>
                    <a:pt x="0" y="150"/>
                  </a:lnTo>
                  <a:lnTo>
                    <a:pt x="0" y="16"/>
                  </a:lnTo>
                  <a:lnTo>
                    <a:pt x="0" y="10"/>
                  </a:lnTo>
                  <a:lnTo>
                    <a:pt x="4" y="4"/>
                  </a:lnTo>
                  <a:lnTo>
                    <a:pt x="10" y="2"/>
                  </a:lnTo>
                  <a:lnTo>
                    <a:pt x="16" y="0"/>
                  </a:lnTo>
                  <a:close/>
                  <a:moveTo>
                    <a:pt x="54" y="144"/>
                  </a:moveTo>
                  <a:lnTo>
                    <a:pt x="54" y="158"/>
                  </a:lnTo>
                  <a:lnTo>
                    <a:pt x="68" y="158"/>
                  </a:lnTo>
                  <a:lnTo>
                    <a:pt x="68" y="144"/>
                  </a:lnTo>
                  <a:lnTo>
                    <a:pt x="54" y="144"/>
                  </a:lnTo>
                  <a:close/>
                  <a:moveTo>
                    <a:pt x="40" y="8"/>
                  </a:moveTo>
                  <a:lnTo>
                    <a:pt x="40" y="14"/>
                  </a:lnTo>
                  <a:lnTo>
                    <a:pt x="78" y="14"/>
                  </a:lnTo>
                  <a:lnTo>
                    <a:pt x="78" y="8"/>
                  </a:lnTo>
                  <a:lnTo>
                    <a:pt x="40" y="8"/>
                  </a:lnTo>
                  <a:close/>
                  <a:moveTo>
                    <a:pt x="12" y="22"/>
                  </a:moveTo>
                  <a:lnTo>
                    <a:pt x="12" y="138"/>
                  </a:lnTo>
                  <a:lnTo>
                    <a:pt x="108" y="138"/>
                  </a:lnTo>
                  <a:lnTo>
                    <a:pt x="108" y="22"/>
                  </a:lnTo>
                  <a:lnTo>
                    <a:pt x="12"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350"/>
            </a:p>
          </p:txBody>
        </p:sp>
      </p:grpSp>
    </p:spTree>
    <p:extLst>
      <p:ext uri="{BB962C8B-B14F-4D97-AF65-F5344CB8AC3E}">
        <p14:creationId xmlns:p14="http://schemas.microsoft.com/office/powerpoint/2010/main" val="203292375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p:tgtEl>
                                          <p:spTgt spid="5"/>
                                        </p:tgtEl>
                                      </p:cBhvr>
                                    </p:animEffect>
                                    <p:anim calcmode="lin" valueType="num">
                                      <p:cBhvr>
                                        <p:cTn id="8" dur="800" fill="hold"/>
                                        <p:tgtEl>
                                          <p:spTgt spid="5"/>
                                        </p:tgtEl>
                                        <p:attrNameLst>
                                          <p:attrName>ppt_x</p:attrName>
                                        </p:attrNameLst>
                                      </p:cBhvr>
                                      <p:tavLst>
                                        <p:tav tm="0">
                                          <p:val>
                                            <p:strVal val="#ppt_x"/>
                                          </p:val>
                                        </p:tav>
                                        <p:tav tm="100000">
                                          <p:val>
                                            <p:strVal val="#ppt_x"/>
                                          </p:val>
                                        </p:tav>
                                      </p:tavLst>
                                    </p:anim>
                                    <p:anim calcmode="lin" valueType="num">
                                      <p:cBhvr>
                                        <p:cTn id="9" dur="8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8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800"/>
                                        <p:tgtEl>
                                          <p:spTgt spid="6"/>
                                        </p:tgtEl>
                                      </p:cBhvr>
                                    </p:animEffect>
                                    <p:anim calcmode="lin" valueType="num">
                                      <p:cBhvr>
                                        <p:cTn id="14" dur="800" fill="hold"/>
                                        <p:tgtEl>
                                          <p:spTgt spid="6"/>
                                        </p:tgtEl>
                                        <p:attrNameLst>
                                          <p:attrName>ppt_x</p:attrName>
                                        </p:attrNameLst>
                                      </p:cBhvr>
                                      <p:tavLst>
                                        <p:tav tm="0">
                                          <p:val>
                                            <p:strVal val="#ppt_x"/>
                                          </p:val>
                                        </p:tav>
                                        <p:tav tm="100000">
                                          <p:val>
                                            <p:strVal val="#ppt_x"/>
                                          </p:val>
                                        </p:tav>
                                      </p:tavLst>
                                    </p:anim>
                                    <p:anim calcmode="lin" valueType="num">
                                      <p:cBhvr>
                                        <p:cTn id="15" dur="8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1600"/>
                            </p:stCondLst>
                            <p:childTnLst>
                              <p:par>
                                <p:cTn id="17" presetID="42"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800"/>
                                        <p:tgtEl>
                                          <p:spTgt spid="22"/>
                                        </p:tgtEl>
                                      </p:cBhvr>
                                    </p:animEffect>
                                    <p:anim calcmode="lin" valueType="num">
                                      <p:cBhvr>
                                        <p:cTn id="20" dur="800" fill="hold"/>
                                        <p:tgtEl>
                                          <p:spTgt spid="22"/>
                                        </p:tgtEl>
                                        <p:attrNameLst>
                                          <p:attrName>ppt_x</p:attrName>
                                        </p:attrNameLst>
                                      </p:cBhvr>
                                      <p:tavLst>
                                        <p:tav tm="0">
                                          <p:val>
                                            <p:strVal val="#ppt_x"/>
                                          </p:val>
                                        </p:tav>
                                        <p:tav tm="100000">
                                          <p:val>
                                            <p:strVal val="#ppt_x"/>
                                          </p:val>
                                        </p:tav>
                                      </p:tavLst>
                                    </p:anim>
                                    <p:anim calcmode="lin" valueType="num">
                                      <p:cBhvr>
                                        <p:cTn id="21" dur="8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2400"/>
                            </p:stCondLst>
                            <p:childTnLst>
                              <p:par>
                                <p:cTn id="23" presetID="42"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800"/>
                                        <p:tgtEl>
                                          <p:spTgt spid="8"/>
                                        </p:tgtEl>
                                      </p:cBhvr>
                                    </p:animEffect>
                                    <p:anim calcmode="lin" valueType="num">
                                      <p:cBhvr>
                                        <p:cTn id="26" dur="800" fill="hold"/>
                                        <p:tgtEl>
                                          <p:spTgt spid="8"/>
                                        </p:tgtEl>
                                        <p:attrNameLst>
                                          <p:attrName>ppt_x</p:attrName>
                                        </p:attrNameLst>
                                      </p:cBhvr>
                                      <p:tavLst>
                                        <p:tav tm="0">
                                          <p:val>
                                            <p:strVal val="#ppt_x"/>
                                          </p:val>
                                        </p:tav>
                                        <p:tav tm="100000">
                                          <p:val>
                                            <p:strVal val="#ppt_x"/>
                                          </p:val>
                                        </p:tav>
                                      </p:tavLst>
                                    </p:anim>
                                    <p:anim calcmode="lin" valueType="num">
                                      <p:cBhvr>
                                        <p:cTn id="27" dur="800" fill="hold"/>
                                        <p:tgtEl>
                                          <p:spTgt spid="8"/>
                                        </p:tgtEl>
                                        <p:attrNameLst>
                                          <p:attrName>ppt_y</p:attrName>
                                        </p:attrNameLst>
                                      </p:cBhvr>
                                      <p:tavLst>
                                        <p:tav tm="0">
                                          <p:val>
                                            <p:strVal val="#ppt_y+.1"/>
                                          </p:val>
                                        </p:tav>
                                        <p:tav tm="100000">
                                          <p:val>
                                            <p:strVal val="#ppt_y"/>
                                          </p:val>
                                        </p:tav>
                                      </p:tavLst>
                                    </p:anim>
                                  </p:childTnLst>
                                </p:cTn>
                              </p:par>
                            </p:childTnLst>
                          </p:cTn>
                        </p:par>
                        <p:par>
                          <p:cTn id="28" fill="hold">
                            <p:stCondLst>
                              <p:cond delay="32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800"/>
                                        <p:tgtEl>
                                          <p:spTgt spid="23"/>
                                        </p:tgtEl>
                                      </p:cBhvr>
                                    </p:animEffect>
                                    <p:anim calcmode="lin" valueType="num">
                                      <p:cBhvr>
                                        <p:cTn id="32" dur="800" fill="hold"/>
                                        <p:tgtEl>
                                          <p:spTgt spid="23"/>
                                        </p:tgtEl>
                                        <p:attrNameLst>
                                          <p:attrName>ppt_x</p:attrName>
                                        </p:attrNameLst>
                                      </p:cBhvr>
                                      <p:tavLst>
                                        <p:tav tm="0">
                                          <p:val>
                                            <p:strVal val="#ppt_x"/>
                                          </p:val>
                                        </p:tav>
                                        <p:tav tm="100000">
                                          <p:val>
                                            <p:strVal val="#ppt_x"/>
                                          </p:val>
                                        </p:tav>
                                      </p:tavLst>
                                    </p:anim>
                                    <p:anim calcmode="lin" valueType="num">
                                      <p:cBhvr>
                                        <p:cTn id="33" dur="8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42"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800"/>
                                        <p:tgtEl>
                                          <p:spTgt spid="16"/>
                                        </p:tgtEl>
                                      </p:cBhvr>
                                    </p:animEffect>
                                    <p:anim calcmode="lin" valueType="num">
                                      <p:cBhvr>
                                        <p:cTn id="38" dur="800" fill="hold"/>
                                        <p:tgtEl>
                                          <p:spTgt spid="16"/>
                                        </p:tgtEl>
                                        <p:attrNameLst>
                                          <p:attrName>ppt_x</p:attrName>
                                        </p:attrNameLst>
                                      </p:cBhvr>
                                      <p:tavLst>
                                        <p:tav tm="0">
                                          <p:val>
                                            <p:strVal val="#ppt_x"/>
                                          </p:val>
                                        </p:tav>
                                        <p:tav tm="100000">
                                          <p:val>
                                            <p:strVal val="#ppt_x"/>
                                          </p:val>
                                        </p:tav>
                                      </p:tavLst>
                                    </p:anim>
                                    <p:anim calcmode="lin" valueType="num">
                                      <p:cBhvr>
                                        <p:cTn id="39" dur="800" fill="hold"/>
                                        <p:tgtEl>
                                          <p:spTgt spid="16"/>
                                        </p:tgtEl>
                                        <p:attrNameLst>
                                          <p:attrName>ppt_y</p:attrName>
                                        </p:attrNameLst>
                                      </p:cBhvr>
                                      <p:tavLst>
                                        <p:tav tm="0">
                                          <p:val>
                                            <p:strVal val="#ppt_y+.1"/>
                                          </p:val>
                                        </p:tav>
                                        <p:tav tm="100000">
                                          <p:val>
                                            <p:strVal val="#ppt_y"/>
                                          </p:val>
                                        </p:tav>
                                      </p:tavLst>
                                    </p:anim>
                                  </p:childTnLst>
                                </p:cTn>
                              </p:par>
                            </p:childTnLst>
                          </p:cTn>
                        </p:par>
                        <p:par>
                          <p:cTn id="40" fill="hold">
                            <p:stCondLst>
                              <p:cond delay="4800"/>
                            </p:stCondLst>
                            <p:childTnLst>
                              <p:par>
                                <p:cTn id="41" presetID="42" presetClass="entr" presetSubtype="0"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800"/>
                                        <p:tgtEl>
                                          <p:spTgt spid="24"/>
                                        </p:tgtEl>
                                      </p:cBhvr>
                                    </p:animEffect>
                                    <p:anim calcmode="lin" valueType="num">
                                      <p:cBhvr>
                                        <p:cTn id="44" dur="800" fill="hold"/>
                                        <p:tgtEl>
                                          <p:spTgt spid="24"/>
                                        </p:tgtEl>
                                        <p:attrNameLst>
                                          <p:attrName>ppt_x</p:attrName>
                                        </p:attrNameLst>
                                      </p:cBhvr>
                                      <p:tavLst>
                                        <p:tav tm="0">
                                          <p:val>
                                            <p:strVal val="#ppt_x"/>
                                          </p:val>
                                        </p:tav>
                                        <p:tav tm="100000">
                                          <p:val>
                                            <p:strVal val="#ppt_x"/>
                                          </p:val>
                                        </p:tav>
                                      </p:tavLst>
                                    </p:anim>
                                    <p:anim calcmode="lin" valueType="num">
                                      <p:cBhvr>
                                        <p:cTn id="45" dur="800" fill="hold"/>
                                        <p:tgtEl>
                                          <p:spTgt spid="24"/>
                                        </p:tgtEl>
                                        <p:attrNameLst>
                                          <p:attrName>ppt_y</p:attrName>
                                        </p:attrNameLst>
                                      </p:cBhvr>
                                      <p:tavLst>
                                        <p:tav tm="0">
                                          <p:val>
                                            <p:strVal val="#ppt_y+.1"/>
                                          </p:val>
                                        </p:tav>
                                        <p:tav tm="100000">
                                          <p:val>
                                            <p:strVal val="#ppt_y"/>
                                          </p:val>
                                        </p:tav>
                                      </p:tavLst>
                                    </p:anim>
                                  </p:childTnLst>
                                </p:cTn>
                              </p:par>
                            </p:childTnLst>
                          </p:cTn>
                        </p:par>
                        <p:par>
                          <p:cTn id="46" fill="hold">
                            <p:stCondLst>
                              <p:cond delay="5600"/>
                            </p:stCondLst>
                            <p:childTnLst>
                              <p:par>
                                <p:cTn id="47" presetID="42" presetClass="entr" presetSubtype="0"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800"/>
                                        <p:tgtEl>
                                          <p:spTgt spid="26"/>
                                        </p:tgtEl>
                                      </p:cBhvr>
                                    </p:animEffect>
                                    <p:anim calcmode="lin" valueType="num">
                                      <p:cBhvr>
                                        <p:cTn id="50" dur="800" fill="hold"/>
                                        <p:tgtEl>
                                          <p:spTgt spid="26"/>
                                        </p:tgtEl>
                                        <p:attrNameLst>
                                          <p:attrName>ppt_x</p:attrName>
                                        </p:attrNameLst>
                                      </p:cBhvr>
                                      <p:tavLst>
                                        <p:tav tm="0">
                                          <p:val>
                                            <p:strVal val="#ppt_x"/>
                                          </p:val>
                                        </p:tav>
                                        <p:tav tm="100000">
                                          <p:val>
                                            <p:strVal val="#ppt_x"/>
                                          </p:val>
                                        </p:tav>
                                      </p:tavLst>
                                    </p:anim>
                                    <p:anim calcmode="lin" valueType="num">
                                      <p:cBhvr>
                                        <p:cTn id="51" dur="80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6400"/>
                            </p:stCondLst>
                            <p:childTnLst>
                              <p:par>
                                <p:cTn id="53" presetID="42" presetClass="entr" presetSubtype="0"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800"/>
                                        <p:tgtEl>
                                          <p:spTgt spid="25"/>
                                        </p:tgtEl>
                                      </p:cBhvr>
                                    </p:animEffect>
                                    <p:anim calcmode="lin" valueType="num">
                                      <p:cBhvr>
                                        <p:cTn id="56" dur="800" fill="hold"/>
                                        <p:tgtEl>
                                          <p:spTgt spid="25"/>
                                        </p:tgtEl>
                                        <p:attrNameLst>
                                          <p:attrName>ppt_x</p:attrName>
                                        </p:attrNameLst>
                                      </p:cBhvr>
                                      <p:tavLst>
                                        <p:tav tm="0">
                                          <p:val>
                                            <p:strVal val="#ppt_x"/>
                                          </p:val>
                                        </p:tav>
                                        <p:tav tm="100000">
                                          <p:val>
                                            <p:strVal val="#ppt_x"/>
                                          </p:val>
                                        </p:tav>
                                      </p:tavLst>
                                    </p:anim>
                                    <p:anim calcmode="lin" valueType="num">
                                      <p:cBhvr>
                                        <p:cTn id="57" dur="8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3459889" y="2326978"/>
            <a:ext cx="2199989" cy="1470479"/>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539946" rIns="0" bIns="0" anchor="ctr"/>
          <a:lstStyle/>
          <a:p>
            <a:pPr algn="ctr">
              <a:lnSpc>
                <a:spcPct val="120000"/>
              </a:lnSpc>
              <a:spcBef>
                <a:spcPts val="443"/>
              </a:spcBef>
              <a:spcAft>
                <a:spcPts val="443"/>
              </a:spcAft>
              <a:defRPr/>
            </a:pPr>
            <a:r>
              <a:rPr lang="zh-CN" altLang="en-US" sz="2000" dirty="0">
                <a:solidFill>
                  <a:srgbClr val="FFFFFF"/>
                </a:solidFill>
                <a:latin typeface="+mn-ea"/>
              </a:rPr>
              <a:t>负面优势</a:t>
            </a:r>
          </a:p>
        </p:txBody>
      </p:sp>
      <p:sp>
        <p:nvSpPr>
          <p:cNvPr id="19" name="Freeform 13"/>
          <p:cNvSpPr/>
          <p:nvPr/>
        </p:nvSpPr>
        <p:spPr bwMode="gray">
          <a:xfrm>
            <a:off x="3459889" y="1596501"/>
            <a:ext cx="2199989" cy="1467303"/>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539946" anchor="ctr"/>
          <a:lstStyle/>
          <a:p>
            <a:pPr algn="ctr">
              <a:lnSpc>
                <a:spcPct val="120000"/>
              </a:lnSpc>
              <a:spcBef>
                <a:spcPts val="443"/>
              </a:spcBef>
              <a:spcAft>
                <a:spcPts val="443"/>
              </a:spcAft>
              <a:defRPr/>
            </a:pPr>
            <a:r>
              <a:rPr lang="zh-CN" altLang="en-US" sz="2000" dirty="0">
                <a:solidFill>
                  <a:srgbClr val="FFFFFF"/>
                </a:solidFill>
                <a:latin typeface="+mn-ea"/>
              </a:rPr>
              <a:t>正面优势</a:t>
            </a:r>
          </a:p>
        </p:txBody>
      </p:sp>
      <p:grpSp>
        <p:nvGrpSpPr>
          <p:cNvPr id="3" name="组合 2"/>
          <p:cNvGrpSpPr/>
          <p:nvPr/>
        </p:nvGrpSpPr>
        <p:grpSpPr>
          <a:xfrm>
            <a:off x="4828136" y="1420060"/>
            <a:ext cx="3775789" cy="692497"/>
            <a:chOff x="4828168" y="1419621"/>
            <a:chExt cx="3776280" cy="692283"/>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1"/>
              <a:ext cx="2645563"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540078" y="3308179"/>
            <a:ext cx="3708696" cy="692497"/>
            <a:chOff x="539552" y="3307157"/>
            <a:chExt cx="3709179" cy="692283"/>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7"/>
              <a:ext cx="2604279"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135993" y="2248508"/>
            <a:ext cx="2109045" cy="1406030"/>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895919" y="1944873"/>
            <a:ext cx="1892255" cy="129170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8007087"/>
      </p:ext>
    </p:extLst>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xmlns="" id="{58A8F54D-7753-4C05-BB47-2A6806582B1C}"/>
              </a:ext>
            </a:extLst>
          </p:cNvPr>
          <p:cNvPicPr>
            <a:picLocks noChangeAspect="1"/>
          </p:cNvPicPr>
          <p:nvPr/>
        </p:nvPicPr>
        <p:blipFill>
          <a:blip r:embed="rId3"/>
          <a:stretch>
            <a:fillRect/>
          </a:stretch>
        </p:blipFill>
        <p:spPr>
          <a:xfrm>
            <a:off x="319" y="3621"/>
            <a:ext cx="9142857" cy="5142857"/>
          </a:xfrm>
          <a:prstGeom prst="rect">
            <a:avLst/>
          </a:prstGeom>
        </p:spPr>
      </p:pic>
      <p:sp>
        <p:nvSpPr>
          <p:cNvPr id="10" name="矩形 9">
            <a:extLst>
              <a:ext uri="{FF2B5EF4-FFF2-40B4-BE49-F238E27FC236}">
                <a16:creationId xmlns:a16="http://schemas.microsoft.com/office/drawing/2014/main" xmlns="" id="{8B452A87-E9F5-4C5C-89E2-667DFC58CD73}"/>
              </a:ext>
            </a:extLst>
          </p:cNvPr>
          <p:cNvSpPr/>
          <p:nvPr/>
        </p:nvSpPr>
        <p:spPr>
          <a:xfrm>
            <a:off x="0" y="448308"/>
            <a:ext cx="9143176" cy="4696780"/>
          </a:xfrm>
          <a:prstGeom prst="rect">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7"/>
          <p:cNvSpPr txBox="1"/>
          <p:nvPr/>
        </p:nvSpPr>
        <p:spPr>
          <a:xfrm>
            <a:off x="3167844" y="1924472"/>
            <a:ext cx="3842782" cy="584775"/>
          </a:xfrm>
          <a:prstGeom prst="rect">
            <a:avLst/>
          </a:prstGeom>
          <a:noFill/>
        </p:spPr>
        <p:txBody>
          <a:bodyPr wrap="square" rtlCol="0">
            <a:spAutoFit/>
          </a:bodyPr>
          <a:lstStyle/>
          <a:p>
            <a:r>
              <a:rPr lang="zh-CN" altLang="zh-CN" sz="3200" dirty="0">
                <a:solidFill>
                  <a:schemeClr val="accent1"/>
                </a:solidFill>
                <a:latin typeface="微软雅黑" pitchFamily="34" charset="-122"/>
                <a:ea typeface="微软雅黑" pitchFamily="34" charset="-122"/>
              </a:rPr>
              <a:t>明年工作计划</a:t>
            </a:r>
          </a:p>
        </p:txBody>
      </p:sp>
      <p:sp>
        <p:nvSpPr>
          <p:cNvPr id="5" name="任意多边形 4"/>
          <p:cNvSpPr/>
          <p:nvPr/>
        </p:nvSpPr>
        <p:spPr>
          <a:xfrm>
            <a:off x="1679345" y="1608799"/>
            <a:ext cx="1332856" cy="1509499"/>
          </a:xfrm>
          <a:custGeom>
            <a:avLst/>
            <a:gdLst>
              <a:gd name="connsiteX0" fmla="*/ 0 w 2237850"/>
              <a:gd name="connsiteY0" fmla="*/ 0 h 2533650"/>
              <a:gd name="connsiteX1" fmla="*/ 2237850 w 2237850"/>
              <a:gd name="connsiteY1" fmla="*/ 0 h 2533650"/>
              <a:gd name="connsiteX2" fmla="*/ 2237850 w 2237850"/>
              <a:gd name="connsiteY2" fmla="*/ 666749 h 2533650"/>
              <a:gd name="connsiteX3" fmla="*/ 2148627 w 2237850"/>
              <a:gd name="connsiteY3" fmla="*/ 666749 h 2533650"/>
              <a:gd name="connsiteX4" fmla="*/ 2148627 w 2237850"/>
              <a:gd name="connsiteY4" fmla="*/ 89223 h 2533650"/>
              <a:gd name="connsiteX5" fmla="*/ 89223 w 2237850"/>
              <a:gd name="connsiteY5" fmla="*/ 89223 h 2533650"/>
              <a:gd name="connsiteX6" fmla="*/ 89223 w 2237850"/>
              <a:gd name="connsiteY6" fmla="*/ 2444427 h 2533650"/>
              <a:gd name="connsiteX7" fmla="*/ 2148627 w 2237850"/>
              <a:gd name="connsiteY7" fmla="*/ 2444427 h 2533650"/>
              <a:gd name="connsiteX8" fmla="*/ 2148627 w 2237850"/>
              <a:gd name="connsiteY8" fmla="*/ 1981136 h 2533650"/>
              <a:gd name="connsiteX9" fmla="*/ 2237850 w 2237850"/>
              <a:gd name="connsiteY9" fmla="*/ 1981136 h 2533650"/>
              <a:gd name="connsiteX10" fmla="*/ 2237850 w 2237850"/>
              <a:gd name="connsiteY10" fmla="*/ 2533650 h 2533650"/>
              <a:gd name="connsiteX11" fmla="*/ 0 w 2237850"/>
              <a:gd name="connsiteY11" fmla="*/ 2533650 h 2533650"/>
              <a:gd name="connsiteX12" fmla="*/ 0 w 2237850"/>
              <a:gd name="connsiteY12" fmla="*/ 0 h 2533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850" h="2533650">
                <a:moveTo>
                  <a:pt x="0" y="0"/>
                </a:moveTo>
                <a:lnTo>
                  <a:pt x="2237850" y="0"/>
                </a:lnTo>
                <a:lnTo>
                  <a:pt x="2237850" y="666749"/>
                </a:lnTo>
                <a:lnTo>
                  <a:pt x="2148627" y="666749"/>
                </a:lnTo>
                <a:lnTo>
                  <a:pt x="2148627" y="89223"/>
                </a:lnTo>
                <a:lnTo>
                  <a:pt x="89223" y="89223"/>
                </a:lnTo>
                <a:lnTo>
                  <a:pt x="89223" y="2444427"/>
                </a:lnTo>
                <a:lnTo>
                  <a:pt x="2148627" y="2444427"/>
                </a:lnTo>
                <a:lnTo>
                  <a:pt x="2148627" y="1981136"/>
                </a:lnTo>
                <a:lnTo>
                  <a:pt x="2237850" y="1981136"/>
                </a:lnTo>
                <a:lnTo>
                  <a:pt x="2237850" y="2533650"/>
                </a:lnTo>
                <a:lnTo>
                  <a:pt x="0" y="2533650"/>
                </a:lnTo>
                <a:lnTo>
                  <a:pt x="0" y="0"/>
                </a:lnTo>
                <a:close/>
              </a:path>
            </a:pathLst>
          </a:cu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schemeClr val="tx1"/>
              </a:solidFill>
            </a:endParaRPr>
          </a:p>
        </p:txBody>
      </p:sp>
      <p:sp>
        <p:nvSpPr>
          <p:cNvPr id="6" name="文本框 10"/>
          <p:cNvSpPr txBox="1"/>
          <p:nvPr/>
        </p:nvSpPr>
        <p:spPr>
          <a:xfrm>
            <a:off x="3227517" y="2497867"/>
            <a:ext cx="2520280" cy="215352"/>
          </a:xfrm>
          <a:prstGeom prst="rect">
            <a:avLst/>
          </a:prstGeom>
          <a:noFill/>
        </p:spPr>
        <p:txBody>
          <a:bodyPr wrap="square" rtlCol="0">
            <a:spAutoFit/>
          </a:bodyPr>
          <a:lstStyle/>
          <a:p>
            <a:pPr algn="dist"/>
            <a:r>
              <a:rPr lang="en-US" altLang="zh-CN" sz="800" dirty="0">
                <a:solidFill>
                  <a:schemeClr val="tx1">
                    <a:lumMod val="75000"/>
                    <a:lumOff val="25000"/>
                  </a:schemeClr>
                </a:solidFill>
                <a:latin typeface="造字工房悦黑演示版常规体" pitchFamily="50" charset="-122"/>
                <a:ea typeface="造字工房悦黑演示版常规体" pitchFamily="50" charset="-122"/>
              </a:rPr>
              <a:t>CLICK TO ADD UP YOUR TITLE HERE</a:t>
            </a:r>
            <a:endParaRPr lang="zh-CN" altLang="en-US" sz="800" dirty="0">
              <a:solidFill>
                <a:schemeClr val="tx1">
                  <a:lumMod val="75000"/>
                  <a:lumOff val="25000"/>
                </a:schemeClr>
              </a:solidFill>
              <a:latin typeface="造字工房悦黑演示版常规体" pitchFamily="50" charset="-122"/>
              <a:ea typeface="造字工房悦黑演示版常规体" pitchFamily="50" charset="-122"/>
            </a:endParaRPr>
          </a:p>
        </p:txBody>
      </p:sp>
      <p:sp>
        <p:nvSpPr>
          <p:cNvPr id="7" name="文本框 11"/>
          <p:cNvSpPr txBox="1"/>
          <p:nvPr/>
        </p:nvSpPr>
        <p:spPr>
          <a:xfrm>
            <a:off x="1799692" y="1432524"/>
            <a:ext cx="1548172" cy="1862048"/>
          </a:xfrm>
          <a:prstGeom prst="rect">
            <a:avLst/>
          </a:prstGeom>
          <a:noFill/>
        </p:spPr>
        <p:txBody>
          <a:bodyPr wrap="square" rtlCol="0">
            <a:spAutoFit/>
          </a:bodyPr>
          <a:lstStyle/>
          <a:p>
            <a:r>
              <a:rPr lang="en-US" altLang="zh-CN" sz="11500" dirty="0">
                <a:solidFill>
                  <a:schemeClr val="accent1"/>
                </a:solidFill>
                <a:latin typeface="IrisUPC" pitchFamily="34" charset="-34"/>
                <a:cs typeface="IrisUPC" pitchFamily="34" charset="-34"/>
              </a:rPr>
              <a:t>04</a:t>
            </a:r>
            <a:endParaRPr lang="zh-CN" altLang="en-US" sz="11500" dirty="0">
              <a:solidFill>
                <a:schemeClr val="accent1"/>
              </a:solidFill>
              <a:latin typeface="IrisUPC" pitchFamily="34" charset="-34"/>
              <a:cs typeface="IrisUPC" pitchFamily="34" charset="-34"/>
            </a:endParaRPr>
          </a:p>
        </p:txBody>
      </p:sp>
      <p:sp>
        <p:nvSpPr>
          <p:cNvPr id="8" name="矩形 18"/>
          <p:cNvSpPr>
            <a:spLocks noChangeArrowheads="1"/>
          </p:cNvSpPr>
          <p:nvPr/>
        </p:nvSpPr>
        <p:spPr bwMode="auto">
          <a:xfrm>
            <a:off x="3263521" y="2785899"/>
            <a:ext cx="3396711" cy="332399"/>
          </a:xfrm>
          <a:prstGeom prst="rect">
            <a:avLst/>
          </a:prstGeom>
          <a:noFill/>
          <a:ln w="9525">
            <a:noFill/>
            <a:miter lim="800000"/>
            <a:headEnd/>
            <a:tailEnd/>
          </a:ln>
        </p:spPr>
        <p:txBody>
          <a:bodyPr wrap="square" lIns="0" tIns="0" rIns="0" bIns="0">
            <a:spAutoFit/>
          </a:bodyPr>
          <a:lstStyle/>
          <a:p>
            <a:pPr defTabSz="912019">
              <a:lnSpc>
                <a:spcPct val="120000"/>
              </a:lnSpc>
              <a:spcBef>
                <a:spcPct val="20000"/>
              </a:spcBef>
            </a:pPr>
            <a:r>
              <a:rPr lang="zh-CN" altLang="en-US" sz="900" dirty="0">
                <a:solidFill>
                  <a:schemeClr val="tx1">
                    <a:lumMod val="50000"/>
                    <a:lumOff val="50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900" dirty="0">
              <a:solidFill>
                <a:schemeClr val="tx1">
                  <a:lumMod val="50000"/>
                  <a:lumOff val="50000"/>
                </a:schemeClr>
              </a:solidFill>
              <a:latin typeface="微软雅黑" pitchFamily="34" charset="-122"/>
              <a:ea typeface="微软雅黑" pitchFamily="34" charset="-122"/>
              <a:sym typeface="Arial" charset="0"/>
            </a:endParaRPr>
          </a:p>
        </p:txBody>
      </p:sp>
    </p:spTree>
    <p:extLst>
      <p:ext uri="{BB962C8B-B14F-4D97-AF65-F5344CB8AC3E}">
        <p14:creationId xmlns:p14="http://schemas.microsoft.com/office/powerpoint/2010/main" val="35716097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70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12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ppt_w</p:attrName>
                                        </p:attrNameLst>
                                      </p:cBhvr>
                                      <p:tavLst>
                                        <p:tav tm="0">
                                          <p:val>
                                            <p:fltVal val="0"/>
                                          </p:val>
                                        </p:tav>
                                        <p:tav tm="100000">
                                          <p:val>
                                            <p:strVal val="#ppt_w"/>
                                          </p:val>
                                        </p:tav>
                                      </p:tavLst>
                                    </p:anim>
                                    <p:anim calcmode="lin" valueType="num">
                                      <p:cBhvr>
                                        <p:cTn id="12" dur="500" fill="hold"/>
                                        <p:tgtEl>
                                          <p:spTgt spid="7"/>
                                        </p:tgtEl>
                                        <p:attrNameLst>
                                          <p:attrName>ppt_h</p:attrName>
                                        </p:attrNameLst>
                                      </p:cBhvr>
                                      <p:tavLst>
                                        <p:tav tm="0">
                                          <p:val>
                                            <p:fltVal val="0"/>
                                          </p:val>
                                        </p:tav>
                                        <p:tav tm="100000">
                                          <p:val>
                                            <p:strVal val="#ppt_h"/>
                                          </p:val>
                                        </p:tav>
                                      </p:tavLst>
                                    </p:anim>
                                    <p:animEffect transition="in" filter="fade">
                                      <p:cBhvr>
                                        <p:cTn id="13" dur="500"/>
                                        <p:tgtEl>
                                          <p:spTgt spid="7"/>
                                        </p:tgtEl>
                                      </p:cBhvr>
                                    </p:animEffect>
                                  </p:childTnLst>
                                </p:cTn>
                              </p:par>
                            </p:childTnLst>
                          </p:cTn>
                        </p:par>
                        <p:par>
                          <p:cTn id="14" fill="hold">
                            <p:stCondLst>
                              <p:cond delay="1700"/>
                            </p:stCondLst>
                            <p:childTnLst>
                              <p:par>
                                <p:cTn id="15" presetID="52" presetClass="entr" presetSubtype="0" fill="hold" grpId="0" nodeType="afterEffect">
                                  <p:stCondLst>
                                    <p:cond delay="0"/>
                                  </p:stCondLst>
                                  <p:iterate type="lt">
                                    <p:tmPct val="26000"/>
                                  </p:iterate>
                                  <p:childTnLst>
                                    <p:set>
                                      <p:cBhvr>
                                        <p:cTn id="16" dur="1" fill="hold">
                                          <p:stCondLst>
                                            <p:cond delay="0"/>
                                          </p:stCondLst>
                                        </p:cTn>
                                        <p:tgtEl>
                                          <p:spTgt spid="4"/>
                                        </p:tgtEl>
                                        <p:attrNameLst>
                                          <p:attrName>style.visibility</p:attrName>
                                        </p:attrNameLst>
                                      </p:cBhvr>
                                      <p:to>
                                        <p:strVal val="visible"/>
                                      </p:to>
                                    </p:set>
                                    <p:animScale>
                                      <p:cBhvr>
                                        <p:cTn id="1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4"/>
                                        </p:tgtEl>
                                        <p:attrNameLst>
                                          <p:attrName>ppt_x</p:attrName>
                                          <p:attrName>ppt_y</p:attrName>
                                        </p:attrNameLst>
                                      </p:cBhvr>
                                    </p:animMotion>
                                    <p:animEffect transition="in" filter="fade">
                                      <p:cBhvr>
                                        <p:cTn id="19" dur="1000"/>
                                        <p:tgtEl>
                                          <p:spTgt spid="4"/>
                                        </p:tgtEl>
                                      </p:cBhvr>
                                    </p:animEffect>
                                  </p:childTnLst>
                                </p:cTn>
                              </p:par>
                              <p:par>
                                <p:cTn id="20" presetID="52" presetClass="entr" presetSubtype="0" fill="hold" grpId="0" nodeType="withEffect">
                                  <p:stCondLst>
                                    <p:cond delay="0"/>
                                  </p:stCondLst>
                                  <p:iterate type="lt">
                                    <p:tmPct val="5417"/>
                                  </p:iterate>
                                  <p:childTnLst>
                                    <p:set>
                                      <p:cBhvr>
                                        <p:cTn id="21" dur="1" fill="hold">
                                          <p:stCondLst>
                                            <p:cond delay="0"/>
                                          </p:stCondLst>
                                        </p:cTn>
                                        <p:tgtEl>
                                          <p:spTgt spid="6"/>
                                        </p:tgtEl>
                                        <p:attrNameLst>
                                          <p:attrName>style.visibility</p:attrName>
                                        </p:attrNameLst>
                                      </p:cBhvr>
                                      <p:to>
                                        <p:strVal val="visible"/>
                                      </p:to>
                                    </p:set>
                                    <p:animScale>
                                      <p:cBhvr>
                                        <p:cTn id="22"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
                                        </p:tgtEl>
                                        <p:attrNameLst>
                                          <p:attrName>ppt_x</p:attrName>
                                          <p:attrName>ppt_y</p:attrName>
                                        </p:attrNameLst>
                                      </p:cBhvr>
                                    </p:animMotion>
                                    <p:animEffect transition="in" filter="fade">
                                      <p:cBhvr>
                                        <p:cTn id="24" dur="1000"/>
                                        <p:tgtEl>
                                          <p:spTgt spid="6"/>
                                        </p:tgtEl>
                                      </p:cBhvr>
                                    </p:animEffect>
                                  </p:childTnLst>
                                </p:cTn>
                              </p:par>
                            </p:childTnLst>
                          </p:cTn>
                        </p:par>
                        <p:par>
                          <p:cTn id="25" fill="hold">
                            <p:stCondLst>
                              <p:cond delay="40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d0ebba6-f384-40eb-a03d-5ef309df2408"/>
          <p:cNvGrpSpPr>
            <a:grpSpLocks noChangeAspect="1"/>
          </p:cNvGrpSpPr>
          <p:nvPr/>
        </p:nvGrpSpPr>
        <p:grpSpPr>
          <a:xfrm>
            <a:off x="396437" y="772344"/>
            <a:ext cx="8351129" cy="3348372"/>
            <a:chOff x="528581" y="1196752"/>
            <a:chExt cx="11134839" cy="4464496"/>
          </a:xfrm>
        </p:grpSpPr>
        <p:cxnSp>
          <p:nvCxnSpPr>
            <p:cNvPr id="4" name="直接箭头连接符 3"/>
            <p:cNvCxnSpPr/>
            <p:nvPr/>
          </p:nvCxnSpPr>
          <p:spPr>
            <a:xfrm rot="10800000">
              <a:off x="528581"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5" name="直接箭头连接符 4"/>
            <p:cNvCxnSpPr/>
            <p:nvPr/>
          </p:nvCxnSpPr>
          <p:spPr>
            <a:xfrm>
              <a:off x="528581" y="3589710"/>
              <a:ext cx="37051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6" name="直接箭头连接符 5"/>
            <p:cNvCxnSpPr/>
            <p:nvPr/>
          </p:nvCxnSpPr>
          <p:spPr>
            <a:xfrm>
              <a:off x="528581" y="5469185"/>
              <a:ext cx="37051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7" name="直接箭头连接符 6"/>
            <p:cNvCxnSpPr/>
            <p:nvPr/>
          </p:nvCxnSpPr>
          <p:spPr>
            <a:xfrm rot="10800000" flipH="1">
              <a:off x="7777241"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8" name="直接箭头连接符 7"/>
            <p:cNvCxnSpPr/>
            <p:nvPr/>
          </p:nvCxnSpPr>
          <p:spPr>
            <a:xfrm flipH="1">
              <a:off x="7376070" y="3589710"/>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9" name="直接箭头连接符 8"/>
            <p:cNvCxnSpPr/>
            <p:nvPr/>
          </p:nvCxnSpPr>
          <p:spPr>
            <a:xfrm flipH="1">
              <a:off x="7376070" y="5469185"/>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0" name="直接箭头连接符 9"/>
            <p:cNvCxnSpPr/>
            <p:nvPr/>
          </p:nvCxnSpPr>
          <p:spPr>
            <a:xfrm rot="10800000" flipH="1">
              <a:off x="11663420" y="3586987"/>
              <a:ext cx="0" cy="1887345"/>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1" name="直接箭头连接符 10"/>
            <p:cNvCxnSpPr/>
            <p:nvPr/>
          </p:nvCxnSpPr>
          <p:spPr>
            <a:xfrm flipH="1">
              <a:off x="11262249" y="3589710"/>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2" name="直接箭头连接符 11"/>
            <p:cNvCxnSpPr/>
            <p:nvPr/>
          </p:nvCxnSpPr>
          <p:spPr>
            <a:xfrm flipH="1">
              <a:off x="11262249" y="5469185"/>
              <a:ext cx="401171"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3" name="直接箭头连接符 12"/>
            <p:cNvCxnSpPr/>
            <p:nvPr/>
          </p:nvCxnSpPr>
          <p:spPr>
            <a:xfrm rot="10800000">
              <a:off x="4066068"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4" name="直接箭头连接符 13"/>
            <p:cNvCxnSpPr/>
            <p:nvPr/>
          </p:nvCxnSpPr>
          <p:spPr>
            <a:xfrm>
              <a:off x="4066068" y="2281300"/>
              <a:ext cx="553103"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5" name="直接箭头连接符 14"/>
            <p:cNvCxnSpPr/>
            <p:nvPr/>
          </p:nvCxnSpPr>
          <p:spPr>
            <a:xfrm>
              <a:off x="3512769" y="3603212"/>
              <a:ext cx="553103"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6" name="直接箭头连接符 15"/>
            <p:cNvCxnSpPr/>
            <p:nvPr/>
          </p:nvCxnSpPr>
          <p:spPr>
            <a:xfrm rot="10800000">
              <a:off x="4609645"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7" name="直接箭头连接符 16"/>
            <p:cNvCxnSpPr/>
            <p:nvPr/>
          </p:nvCxnSpPr>
          <p:spPr>
            <a:xfrm rot="10800000">
              <a:off x="4609451" y="3603212"/>
              <a:ext cx="164372" cy="664"/>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8" name="直接箭头连接符 17"/>
            <p:cNvCxnSpPr/>
            <p:nvPr/>
          </p:nvCxnSpPr>
          <p:spPr>
            <a:xfrm rot="10800000" flipH="1">
              <a:off x="8105394" y="2279385"/>
              <a:ext cx="0" cy="1327447"/>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19" name="直接箭头连接符 18"/>
            <p:cNvCxnSpPr/>
            <p:nvPr/>
          </p:nvCxnSpPr>
          <p:spPr>
            <a:xfrm flipH="1">
              <a:off x="7547694" y="2281300"/>
              <a:ext cx="557700" cy="0"/>
            </a:xfrm>
            <a:prstGeom prst="straightConnector1">
              <a:avLst/>
            </a:prstGeom>
            <a:noFill/>
            <a:ln w="9525" cap="flat" cmpd="sng">
              <a:solidFill>
                <a:schemeClr val="tx1">
                  <a:lumMod val="75000"/>
                </a:schemeClr>
              </a:solidFill>
              <a:prstDash val="solid"/>
              <a:miter/>
              <a:headEnd type="none" w="med" len="med"/>
              <a:tailEnd type="none" w="med" len="med"/>
            </a:ln>
          </p:spPr>
        </p:cxnSp>
        <p:cxnSp>
          <p:nvCxnSpPr>
            <p:cNvPr id="20" name="直接箭头连接符 19"/>
            <p:cNvCxnSpPr/>
            <p:nvPr/>
          </p:nvCxnSpPr>
          <p:spPr>
            <a:xfrm flipH="1">
              <a:off x="8105592" y="3603212"/>
              <a:ext cx="557700" cy="0"/>
            </a:xfrm>
            <a:prstGeom prst="straightConnector1">
              <a:avLst/>
            </a:prstGeom>
            <a:noFill/>
            <a:ln w="9525" cap="flat" cmpd="sng">
              <a:solidFill>
                <a:schemeClr val="tx1">
                  <a:lumMod val="75000"/>
                </a:schemeClr>
              </a:solidFill>
              <a:prstDash val="solid"/>
              <a:miter/>
              <a:headEnd type="none" w="med" len="med"/>
              <a:tailEnd type="none" w="med" len="med"/>
            </a:ln>
          </p:spPr>
        </p:cxnSp>
        <p:sp>
          <p:nvSpPr>
            <p:cNvPr id="21" name="任意多边形: 形状 20"/>
            <p:cNvSpPr/>
            <p:nvPr/>
          </p:nvSpPr>
          <p:spPr>
            <a:xfrm>
              <a:off x="5538250" y="1744049"/>
              <a:ext cx="1084851" cy="3377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22" name="任意多边形: 形状 21"/>
            <p:cNvSpPr/>
            <p:nvPr/>
          </p:nvSpPr>
          <p:spPr>
            <a:xfrm>
              <a:off x="5830572" y="1196752"/>
              <a:ext cx="500197" cy="500197"/>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sp>
          <p:nvSpPr>
            <p:cNvPr id="23" name="矩形: 圆角 22"/>
            <p:cNvSpPr/>
            <p:nvPr/>
          </p:nvSpPr>
          <p:spPr>
            <a:xfrm>
              <a:off x="4609561" y="2083240"/>
              <a:ext cx="2942228" cy="392297"/>
            </a:xfrm>
            <a:prstGeom prst="roundRect">
              <a:avLst>
                <a:gd name="adj" fmla="val 50000"/>
              </a:avLst>
            </a:prstGeom>
            <a:solidFill>
              <a:schemeClr val="bg2">
                <a:lumMod val="5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sp>
          <p:nvSpPr>
            <p:cNvPr id="24" name="矩形: 圆角 23"/>
            <p:cNvSpPr/>
            <p:nvPr/>
          </p:nvSpPr>
          <p:spPr>
            <a:xfrm>
              <a:off x="4773837" y="3407730"/>
              <a:ext cx="2613676" cy="392297"/>
            </a:xfrm>
            <a:prstGeom prst="roundRect">
              <a:avLst>
                <a:gd name="adj" fmla="val 50000"/>
              </a:avLst>
            </a:prstGeom>
            <a:solidFill>
              <a:schemeClr val="accent2">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sp>
          <p:nvSpPr>
            <p:cNvPr id="25" name="任意多边形: 形状 24"/>
            <p:cNvSpPr/>
            <p:nvPr/>
          </p:nvSpPr>
          <p:spPr>
            <a:xfrm>
              <a:off x="5700552" y="3171008"/>
              <a:ext cx="760243" cy="236721"/>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26" name="任意多边形: 形状 25"/>
            <p:cNvSpPr/>
            <p:nvPr/>
          </p:nvSpPr>
          <p:spPr>
            <a:xfrm>
              <a:off x="5905406" y="2787472"/>
              <a:ext cx="350529" cy="350529"/>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sp>
          <p:nvSpPr>
            <p:cNvPr id="27" name="矩形: 圆角 26"/>
            <p:cNvSpPr/>
            <p:nvPr/>
          </p:nvSpPr>
          <p:spPr>
            <a:xfrm>
              <a:off x="899091" y="5268951"/>
              <a:ext cx="2613676" cy="392297"/>
            </a:xfrm>
            <a:prstGeom prst="roundRect">
              <a:avLst>
                <a:gd name="adj" fmla="val 50000"/>
              </a:avLst>
            </a:prstGeom>
            <a:solidFill>
              <a:schemeClr val="accent4">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grpSp>
          <p:nvGrpSpPr>
            <p:cNvPr id="28" name="组合 27"/>
            <p:cNvGrpSpPr/>
            <p:nvPr/>
          </p:nvGrpSpPr>
          <p:grpSpPr>
            <a:xfrm>
              <a:off x="1825809" y="4648693"/>
              <a:ext cx="760243" cy="620257"/>
              <a:chOff x="3112799" y="2067558"/>
              <a:chExt cx="418132" cy="341140"/>
            </a:xfrm>
          </p:grpSpPr>
          <p:sp>
            <p:nvSpPr>
              <p:cNvPr id="61" name="任意多边形: 形状 60"/>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62" name="任意多边形: 形状 61"/>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29" name="组合 28"/>
            <p:cNvGrpSpPr/>
            <p:nvPr/>
          </p:nvGrpSpPr>
          <p:grpSpPr>
            <a:xfrm>
              <a:off x="1268200" y="4814008"/>
              <a:ext cx="557609" cy="454933"/>
              <a:chOff x="3112799" y="2067558"/>
              <a:chExt cx="418132" cy="341140"/>
            </a:xfrm>
          </p:grpSpPr>
          <p:sp>
            <p:nvSpPr>
              <p:cNvPr id="59" name="任意多边形: 形状 58"/>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60" name="任意多边形: 形状 59"/>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30" name="组合 29"/>
            <p:cNvGrpSpPr/>
            <p:nvPr/>
          </p:nvGrpSpPr>
          <p:grpSpPr>
            <a:xfrm>
              <a:off x="2586052" y="4814008"/>
              <a:ext cx="557609" cy="454933"/>
              <a:chOff x="3112799" y="2067558"/>
              <a:chExt cx="418132" cy="341140"/>
            </a:xfrm>
          </p:grpSpPr>
          <p:sp>
            <p:nvSpPr>
              <p:cNvPr id="57" name="任意多边形: 形状 56"/>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58" name="任意多边形: 形状 57"/>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sp>
          <p:nvSpPr>
            <p:cNvPr id="31" name="矩形: 圆角 30"/>
            <p:cNvSpPr/>
            <p:nvPr/>
          </p:nvSpPr>
          <p:spPr>
            <a:xfrm>
              <a:off x="4773837" y="5268951"/>
              <a:ext cx="2613676" cy="392297"/>
            </a:xfrm>
            <a:prstGeom prst="roundRect">
              <a:avLst>
                <a:gd name="adj" fmla="val 50000"/>
              </a:avLst>
            </a:prstGeom>
            <a:solidFill>
              <a:schemeClr val="accent5">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grpSp>
          <p:nvGrpSpPr>
            <p:cNvPr id="32" name="组合 31"/>
            <p:cNvGrpSpPr/>
            <p:nvPr/>
          </p:nvGrpSpPr>
          <p:grpSpPr>
            <a:xfrm>
              <a:off x="5700553" y="4648693"/>
              <a:ext cx="760243" cy="620257"/>
              <a:chOff x="3112799" y="2067558"/>
              <a:chExt cx="418132" cy="341140"/>
            </a:xfrm>
          </p:grpSpPr>
          <p:sp>
            <p:nvSpPr>
              <p:cNvPr id="55" name="任意多边形: 形状 54"/>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56" name="任意多边形: 形状 55"/>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33" name="组合 32"/>
            <p:cNvGrpSpPr/>
            <p:nvPr/>
          </p:nvGrpSpPr>
          <p:grpSpPr>
            <a:xfrm>
              <a:off x="5142944" y="4814008"/>
              <a:ext cx="557609" cy="454933"/>
              <a:chOff x="3112799" y="2067558"/>
              <a:chExt cx="418132" cy="341140"/>
            </a:xfrm>
          </p:grpSpPr>
          <p:sp>
            <p:nvSpPr>
              <p:cNvPr id="53" name="任意多边形: 形状 52"/>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54" name="任意多边形: 形状 53"/>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34" name="组合 33"/>
            <p:cNvGrpSpPr/>
            <p:nvPr/>
          </p:nvGrpSpPr>
          <p:grpSpPr>
            <a:xfrm>
              <a:off x="6460796" y="4814008"/>
              <a:ext cx="557609" cy="454933"/>
              <a:chOff x="3112799" y="2067558"/>
              <a:chExt cx="418132" cy="341140"/>
            </a:xfrm>
          </p:grpSpPr>
          <p:sp>
            <p:nvSpPr>
              <p:cNvPr id="51" name="任意多边形: 形状 50"/>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52" name="任意多边形: 形状 51"/>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sp>
          <p:nvSpPr>
            <p:cNvPr id="35" name="矩形: 圆角 34"/>
            <p:cNvSpPr/>
            <p:nvPr/>
          </p:nvSpPr>
          <p:spPr>
            <a:xfrm>
              <a:off x="8648576" y="5268951"/>
              <a:ext cx="2613676" cy="392297"/>
            </a:xfrm>
            <a:prstGeom prst="roundRect">
              <a:avLst>
                <a:gd name="adj" fmla="val 50000"/>
              </a:avLst>
            </a:prstGeom>
            <a:solidFill>
              <a:schemeClr val="accent6">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grpSp>
          <p:nvGrpSpPr>
            <p:cNvPr id="36" name="组合 35"/>
            <p:cNvGrpSpPr/>
            <p:nvPr/>
          </p:nvGrpSpPr>
          <p:grpSpPr>
            <a:xfrm>
              <a:off x="9575295" y="4648693"/>
              <a:ext cx="760243" cy="620257"/>
              <a:chOff x="3112799" y="2067558"/>
              <a:chExt cx="418132" cy="341140"/>
            </a:xfrm>
          </p:grpSpPr>
          <p:sp>
            <p:nvSpPr>
              <p:cNvPr id="49" name="任意多边形: 形状 48"/>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50" name="任意多边形: 形状 49"/>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37" name="组合 36"/>
            <p:cNvGrpSpPr/>
            <p:nvPr/>
          </p:nvGrpSpPr>
          <p:grpSpPr>
            <a:xfrm>
              <a:off x="9017686" y="4814008"/>
              <a:ext cx="557609" cy="454933"/>
              <a:chOff x="3112799" y="2067558"/>
              <a:chExt cx="418132" cy="341140"/>
            </a:xfrm>
          </p:grpSpPr>
          <p:sp>
            <p:nvSpPr>
              <p:cNvPr id="47" name="任意多边形: 形状 46"/>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48" name="任意多边形: 形状 47"/>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grpSp>
          <p:nvGrpSpPr>
            <p:cNvPr id="38" name="组合 37"/>
            <p:cNvGrpSpPr/>
            <p:nvPr/>
          </p:nvGrpSpPr>
          <p:grpSpPr>
            <a:xfrm>
              <a:off x="10335538" y="4814008"/>
              <a:ext cx="557609" cy="454933"/>
              <a:chOff x="3112799" y="2067558"/>
              <a:chExt cx="418132" cy="341140"/>
            </a:xfrm>
          </p:grpSpPr>
          <p:sp>
            <p:nvSpPr>
              <p:cNvPr id="45" name="任意多边形: 形状 44"/>
              <p:cNvSpPr/>
              <p:nvPr/>
            </p:nvSpPr>
            <p:spPr>
              <a:xfrm>
                <a:off x="3112799" y="2278502"/>
                <a:ext cx="418132" cy="130196"/>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46" name="任意多边形: 形状 45"/>
              <p:cNvSpPr/>
              <p:nvPr/>
            </p:nvSpPr>
            <p:spPr>
              <a:xfrm>
                <a:off x="3225468" y="2067558"/>
                <a:ext cx="192790" cy="192790"/>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sp>
          <p:nvSpPr>
            <p:cNvPr id="39" name="矩形: 圆角 38"/>
            <p:cNvSpPr/>
            <p:nvPr/>
          </p:nvSpPr>
          <p:spPr>
            <a:xfrm>
              <a:off x="8648576" y="3407730"/>
              <a:ext cx="2613676" cy="392297"/>
            </a:xfrm>
            <a:prstGeom prst="roundRect">
              <a:avLst>
                <a:gd name="adj" fmla="val 50000"/>
              </a:avLst>
            </a:prstGeom>
            <a:solidFill>
              <a:schemeClr val="accent3">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sp>
          <p:nvSpPr>
            <p:cNvPr id="40" name="任意多边形: 形状 39"/>
            <p:cNvSpPr/>
            <p:nvPr/>
          </p:nvSpPr>
          <p:spPr>
            <a:xfrm>
              <a:off x="9575295" y="3171008"/>
              <a:ext cx="760243" cy="236721"/>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41" name="任意多边形: 形状 40"/>
            <p:cNvSpPr/>
            <p:nvPr/>
          </p:nvSpPr>
          <p:spPr>
            <a:xfrm>
              <a:off x="9780149" y="2787472"/>
              <a:ext cx="350529" cy="350529"/>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sp>
          <p:nvSpPr>
            <p:cNvPr id="42" name="矩形: 圆角 41"/>
            <p:cNvSpPr/>
            <p:nvPr/>
          </p:nvSpPr>
          <p:spPr>
            <a:xfrm>
              <a:off x="899091" y="3407730"/>
              <a:ext cx="2613676" cy="392297"/>
            </a:xfrm>
            <a:prstGeom prst="roundRect">
              <a:avLst>
                <a:gd name="adj" fmla="val 50000"/>
              </a:avLst>
            </a:prstGeom>
            <a:solidFill>
              <a:schemeClr val="accent1">
                <a:lumMod val="100000"/>
              </a:schemeClr>
            </a:solidFill>
            <a:ln>
              <a:noFill/>
            </a:ln>
          </p:spPr>
          <p:txBody>
            <a:bodyPr wrap="none" lIns="91425" tIns="45700" rIns="91425" bIns="45700" anchor="ctr" anchorCtr="0">
              <a:normAutofit fontScale="70000" lnSpcReduction="20000"/>
            </a:bodyPr>
            <a:lstStyle/>
            <a:p>
              <a:pPr algn="ctr"/>
              <a:r>
                <a:rPr lang="zh-CN" altLang="en-US" sz="1350">
                  <a:solidFill>
                    <a:schemeClr val="lt1"/>
                  </a:solidFill>
                  <a:cs typeface="+mn-ea"/>
                  <a:sym typeface="+mn-lt"/>
                </a:rPr>
                <a:t>标题文本预设</a:t>
              </a:r>
            </a:p>
          </p:txBody>
        </p:sp>
        <p:sp>
          <p:nvSpPr>
            <p:cNvPr id="43" name="任意多边形: 形状 42"/>
            <p:cNvSpPr/>
            <p:nvPr/>
          </p:nvSpPr>
          <p:spPr>
            <a:xfrm>
              <a:off x="1825809" y="3170998"/>
              <a:ext cx="760243" cy="236720"/>
            </a:xfrm>
            <a:custGeom>
              <a:avLst/>
              <a:gdLst/>
              <a:ahLst/>
              <a:cxnLst/>
              <a:rect l="0" t="0" r="0" b="0"/>
              <a:pathLst>
                <a:path w="120000" h="120000" extrusionOk="0">
                  <a:moveTo>
                    <a:pt x="79880" y="0"/>
                  </a:moveTo>
                  <a:lnTo>
                    <a:pt x="66447" y="84172"/>
                  </a:lnTo>
                  <a:lnTo>
                    <a:pt x="64335" y="29352"/>
                  </a:lnTo>
                  <a:lnTo>
                    <a:pt x="67660" y="20719"/>
                  </a:lnTo>
                  <a:lnTo>
                    <a:pt x="52250" y="20719"/>
                  </a:lnTo>
                  <a:lnTo>
                    <a:pt x="55574" y="29352"/>
                  </a:lnTo>
                  <a:lnTo>
                    <a:pt x="53508" y="84172"/>
                  </a:lnTo>
                  <a:lnTo>
                    <a:pt x="40119" y="0"/>
                  </a:lnTo>
                  <a:lnTo>
                    <a:pt x="40119" y="0"/>
                  </a:lnTo>
                  <a:lnTo>
                    <a:pt x="37918" y="1007"/>
                  </a:lnTo>
                  <a:lnTo>
                    <a:pt x="35761" y="2158"/>
                  </a:lnTo>
                  <a:lnTo>
                    <a:pt x="33695" y="3453"/>
                  </a:lnTo>
                  <a:lnTo>
                    <a:pt x="31628" y="4892"/>
                  </a:lnTo>
                  <a:lnTo>
                    <a:pt x="29651" y="6474"/>
                  </a:lnTo>
                  <a:lnTo>
                    <a:pt x="27719" y="8057"/>
                  </a:lnTo>
                  <a:lnTo>
                    <a:pt x="25788" y="10071"/>
                  </a:lnTo>
                  <a:lnTo>
                    <a:pt x="23991" y="12086"/>
                  </a:lnTo>
                  <a:lnTo>
                    <a:pt x="22193" y="14244"/>
                  </a:lnTo>
                  <a:lnTo>
                    <a:pt x="20441" y="16546"/>
                  </a:lnTo>
                  <a:lnTo>
                    <a:pt x="18734" y="19136"/>
                  </a:lnTo>
                  <a:lnTo>
                    <a:pt x="17117" y="21870"/>
                  </a:lnTo>
                  <a:lnTo>
                    <a:pt x="15589" y="24748"/>
                  </a:lnTo>
                  <a:lnTo>
                    <a:pt x="14062" y="27769"/>
                  </a:lnTo>
                  <a:lnTo>
                    <a:pt x="12669" y="31223"/>
                  </a:lnTo>
                  <a:lnTo>
                    <a:pt x="11321" y="34676"/>
                  </a:lnTo>
                  <a:lnTo>
                    <a:pt x="9973" y="38273"/>
                  </a:lnTo>
                  <a:lnTo>
                    <a:pt x="8760" y="42014"/>
                  </a:lnTo>
                  <a:lnTo>
                    <a:pt x="7592" y="46187"/>
                  </a:lnTo>
                  <a:lnTo>
                    <a:pt x="6514" y="50503"/>
                  </a:lnTo>
                  <a:lnTo>
                    <a:pt x="5481" y="54964"/>
                  </a:lnTo>
                  <a:lnTo>
                    <a:pt x="4582" y="59712"/>
                  </a:lnTo>
                  <a:lnTo>
                    <a:pt x="3773" y="64604"/>
                  </a:lnTo>
                  <a:lnTo>
                    <a:pt x="2965" y="69784"/>
                  </a:lnTo>
                  <a:lnTo>
                    <a:pt x="2291" y="75251"/>
                  </a:lnTo>
                  <a:lnTo>
                    <a:pt x="1662" y="80863"/>
                  </a:lnTo>
                  <a:lnTo>
                    <a:pt x="1168" y="86762"/>
                  </a:lnTo>
                  <a:lnTo>
                    <a:pt x="763" y="92949"/>
                  </a:lnTo>
                  <a:lnTo>
                    <a:pt x="449" y="99280"/>
                  </a:lnTo>
                  <a:lnTo>
                    <a:pt x="224" y="105899"/>
                  </a:lnTo>
                  <a:lnTo>
                    <a:pt x="44" y="112805"/>
                  </a:lnTo>
                  <a:lnTo>
                    <a:pt x="0" y="119999"/>
                  </a:lnTo>
                  <a:lnTo>
                    <a:pt x="120000" y="119999"/>
                  </a:lnTo>
                  <a:lnTo>
                    <a:pt x="120000" y="119999"/>
                  </a:lnTo>
                  <a:lnTo>
                    <a:pt x="119955" y="112805"/>
                  </a:lnTo>
                  <a:lnTo>
                    <a:pt x="119775" y="105899"/>
                  </a:lnTo>
                  <a:lnTo>
                    <a:pt x="119550" y="99280"/>
                  </a:lnTo>
                  <a:lnTo>
                    <a:pt x="119191" y="92949"/>
                  </a:lnTo>
                  <a:lnTo>
                    <a:pt x="118742" y="86762"/>
                  </a:lnTo>
                  <a:lnTo>
                    <a:pt x="118247" y="80863"/>
                  </a:lnTo>
                  <a:lnTo>
                    <a:pt x="117708" y="75251"/>
                  </a:lnTo>
                  <a:lnTo>
                    <a:pt x="117034" y="69784"/>
                  </a:lnTo>
                  <a:lnTo>
                    <a:pt x="116226" y="64604"/>
                  </a:lnTo>
                  <a:lnTo>
                    <a:pt x="115372" y="59712"/>
                  </a:lnTo>
                  <a:lnTo>
                    <a:pt x="114473" y="54964"/>
                  </a:lnTo>
                  <a:lnTo>
                    <a:pt x="113485" y="50503"/>
                  </a:lnTo>
                  <a:lnTo>
                    <a:pt x="112317" y="46187"/>
                  </a:lnTo>
                  <a:lnTo>
                    <a:pt x="111194" y="42014"/>
                  </a:lnTo>
                  <a:lnTo>
                    <a:pt x="109981" y="38273"/>
                  </a:lnTo>
                  <a:lnTo>
                    <a:pt x="108678" y="34676"/>
                  </a:lnTo>
                  <a:lnTo>
                    <a:pt x="107330" y="31079"/>
                  </a:lnTo>
                  <a:lnTo>
                    <a:pt x="105892" y="27769"/>
                  </a:lnTo>
                  <a:lnTo>
                    <a:pt x="104410" y="24748"/>
                  </a:lnTo>
                  <a:lnTo>
                    <a:pt x="102792" y="21870"/>
                  </a:lnTo>
                  <a:lnTo>
                    <a:pt x="101220" y="19136"/>
                  </a:lnTo>
                  <a:lnTo>
                    <a:pt x="99558" y="16546"/>
                  </a:lnTo>
                  <a:lnTo>
                    <a:pt x="97806" y="14244"/>
                  </a:lnTo>
                  <a:lnTo>
                    <a:pt x="96008" y="12086"/>
                  </a:lnTo>
                  <a:lnTo>
                    <a:pt x="94122" y="10071"/>
                  </a:lnTo>
                  <a:lnTo>
                    <a:pt x="92280" y="8057"/>
                  </a:lnTo>
                  <a:lnTo>
                    <a:pt x="90303" y="6474"/>
                  </a:lnTo>
                  <a:lnTo>
                    <a:pt x="88326" y="4892"/>
                  </a:lnTo>
                  <a:lnTo>
                    <a:pt x="86304" y="3453"/>
                  </a:lnTo>
                  <a:lnTo>
                    <a:pt x="84238" y="2158"/>
                  </a:lnTo>
                  <a:lnTo>
                    <a:pt x="82081" y="1007"/>
                  </a:lnTo>
                  <a:lnTo>
                    <a:pt x="79880" y="0"/>
                  </a:lnTo>
                  <a:lnTo>
                    <a:pt x="79880" y="0"/>
                  </a:lnTo>
                  <a:close/>
                </a:path>
              </a:pathLst>
            </a:custGeom>
            <a:solidFill>
              <a:srgbClr val="5F5F5F"/>
            </a:solidFill>
            <a:ln>
              <a:noFill/>
            </a:ln>
          </p:spPr>
          <p:txBody>
            <a:bodyPr anchor="ctr"/>
            <a:lstStyle/>
            <a:p>
              <a:pPr algn="ctr"/>
              <a:endParaRPr>
                <a:cs typeface="+mn-ea"/>
                <a:sym typeface="+mn-lt"/>
              </a:endParaRPr>
            </a:p>
          </p:txBody>
        </p:sp>
        <p:sp>
          <p:nvSpPr>
            <p:cNvPr id="44" name="任意多边形: 形状 43"/>
            <p:cNvSpPr/>
            <p:nvPr/>
          </p:nvSpPr>
          <p:spPr>
            <a:xfrm>
              <a:off x="2030663" y="2787463"/>
              <a:ext cx="350529" cy="350528"/>
            </a:xfrm>
            <a:custGeom>
              <a:avLst/>
              <a:gdLst/>
              <a:ahLst/>
              <a:cxnLst/>
              <a:rect l="0" t="0" r="0" b="0"/>
              <a:pathLst>
                <a:path w="120000" h="120000" extrusionOk="0">
                  <a:moveTo>
                    <a:pt x="120000" y="59999"/>
                  </a:moveTo>
                  <a:lnTo>
                    <a:pt x="120000" y="59999"/>
                  </a:lnTo>
                  <a:lnTo>
                    <a:pt x="119902" y="63029"/>
                  </a:lnTo>
                  <a:lnTo>
                    <a:pt x="119609" y="66156"/>
                  </a:lnTo>
                  <a:lnTo>
                    <a:pt x="119218" y="69185"/>
                  </a:lnTo>
                  <a:lnTo>
                    <a:pt x="118730" y="72117"/>
                  </a:lnTo>
                  <a:lnTo>
                    <a:pt x="118047" y="75048"/>
                  </a:lnTo>
                  <a:lnTo>
                    <a:pt x="117266" y="77882"/>
                  </a:lnTo>
                  <a:lnTo>
                    <a:pt x="116289" y="80716"/>
                  </a:lnTo>
                  <a:lnTo>
                    <a:pt x="115215" y="83355"/>
                  </a:lnTo>
                  <a:lnTo>
                    <a:pt x="113946" y="85993"/>
                  </a:lnTo>
                  <a:lnTo>
                    <a:pt x="112676" y="88631"/>
                  </a:lnTo>
                  <a:lnTo>
                    <a:pt x="111310" y="91074"/>
                  </a:lnTo>
                  <a:lnTo>
                    <a:pt x="109650" y="93615"/>
                  </a:lnTo>
                  <a:lnTo>
                    <a:pt x="107990" y="95863"/>
                  </a:lnTo>
                  <a:lnTo>
                    <a:pt x="106232" y="98208"/>
                  </a:lnTo>
                  <a:lnTo>
                    <a:pt x="104279" y="100358"/>
                  </a:lnTo>
                  <a:lnTo>
                    <a:pt x="102327" y="102410"/>
                  </a:lnTo>
                  <a:lnTo>
                    <a:pt x="100276" y="104462"/>
                  </a:lnTo>
                  <a:lnTo>
                    <a:pt x="98030" y="106319"/>
                  </a:lnTo>
                  <a:lnTo>
                    <a:pt x="95882" y="108175"/>
                  </a:lnTo>
                  <a:lnTo>
                    <a:pt x="93539" y="109739"/>
                  </a:lnTo>
                  <a:lnTo>
                    <a:pt x="91098" y="111302"/>
                  </a:lnTo>
                  <a:lnTo>
                    <a:pt x="88462" y="112768"/>
                  </a:lnTo>
                  <a:lnTo>
                    <a:pt x="85923" y="114136"/>
                  </a:lnTo>
                  <a:lnTo>
                    <a:pt x="83287" y="115211"/>
                  </a:lnTo>
                  <a:lnTo>
                    <a:pt x="80553" y="116384"/>
                  </a:lnTo>
                  <a:lnTo>
                    <a:pt x="77721" y="117361"/>
                  </a:lnTo>
                  <a:lnTo>
                    <a:pt x="74890" y="118045"/>
                  </a:lnTo>
                  <a:lnTo>
                    <a:pt x="72058" y="118827"/>
                  </a:lnTo>
                  <a:lnTo>
                    <a:pt x="69031" y="119315"/>
                  </a:lnTo>
                  <a:lnTo>
                    <a:pt x="66102" y="119706"/>
                  </a:lnTo>
                  <a:lnTo>
                    <a:pt x="63075" y="119902"/>
                  </a:lnTo>
                  <a:lnTo>
                    <a:pt x="59951" y="119999"/>
                  </a:lnTo>
                  <a:lnTo>
                    <a:pt x="59951" y="119999"/>
                  </a:lnTo>
                  <a:lnTo>
                    <a:pt x="56924" y="119902"/>
                  </a:lnTo>
                  <a:lnTo>
                    <a:pt x="53897" y="119706"/>
                  </a:lnTo>
                  <a:lnTo>
                    <a:pt x="50772" y="119315"/>
                  </a:lnTo>
                  <a:lnTo>
                    <a:pt x="47843" y="118827"/>
                  </a:lnTo>
                  <a:lnTo>
                    <a:pt x="44914" y="118045"/>
                  </a:lnTo>
                  <a:lnTo>
                    <a:pt x="42082" y="117361"/>
                  </a:lnTo>
                  <a:lnTo>
                    <a:pt x="39251" y="116384"/>
                  </a:lnTo>
                  <a:lnTo>
                    <a:pt x="36615" y="115211"/>
                  </a:lnTo>
                  <a:lnTo>
                    <a:pt x="33978" y="114136"/>
                  </a:lnTo>
                  <a:lnTo>
                    <a:pt x="31342" y="112768"/>
                  </a:lnTo>
                  <a:lnTo>
                    <a:pt x="28901" y="111302"/>
                  </a:lnTo>
                  <a:lnTo>
                    <a:pt x="26460" y="109739"/>
                  </a:lnTo>
                  <a:lnTo>
                    <a:pt x="24117" y="108175"/>
                  </a:lnTo>
                  <a:lnTo>
                    <a:pt x="21773" y="106319"/>
                  </a:lnTo>
                  <a:lnTo>
                    <a:pt x="19723" y="104462"/>
                  </a:lnTo>
                  <a:lnTo>
                    <a:pt x="17575" y="102410"/>
                  </a:lnTo>
                  <a:lnTo>
                    <a:pt x="15524" y="100358"/>
                  </a:lnTo>
                  <a:lnTo>
                    <a:pt x="13669" y="98208"/>
                  </a:lnTo>
                  <a:lnTo>
                    <a:pt x="11814" y="95863"/>
                  </a:lnTo>
                  <a:lnTo>
                    <a:pt x="10252" y="93615"/>
                  </a:lnTo>
                  <a:lnTo>
                    <a:pt x="8689" y="91074"/>
                  </a:lnTo>
                  <a:lnTo>
                    <a:pt x="7225" y="88631"/>
                  </a:lnTo>
                  <a:lnTo>
                    <a:pt x="5858" y="85993"/>
                  </a:lnTo>
                  <a:lnTo>
                    <a:pt x="4784" y="83355"/>
                  </a:lnTo>
                  <a:lnTo>
                    <a:pt x="3612" y="80716"/>
                  </a:lnTo>
                  <a:lnTo>
                    <a:pt x="2636" y="77882"/>
                  </a:lnTo>
                  <a:lnTo>
                    <a:pt x="1952" y="75048"/>
                  </a:lnTo>
                  <a:lnTo>
                    <a:pt x="1171" y="72117"/>
                  </a:lnTo>
                  <a:lnTo>
                    <a:pt x="683" y="69185"/>
                  </a:lnTo>
                  <a:lnTo>
                    <a:pt x="292" y="66156"/>
                  </a:lnTo>
                  <a:lnTo>
                    <a:pt x="97" y="63029"/>
                  </a:lnTo>
                  <a:lnTo>
                    <a:pt x="0" y="59999"/>
                  </a:lnTo>
                  <a:lnTo>
                    <a:pt x="0" y="59999"/>
                  </a:lnTo>
                  <a:lnTo>
                    <a:pt x="97" y="56970"/>
                  </a:lnTo>
                  <a:lnTo>
                    <a:pt x="292" y="53843"/>
                  </a:lnTo>
                  <a:lnTo>
                    <a:pt x="683" y="50912"/>
                  </a:lnTo>
                  <a:lnTo>
                    <a:pt x="1171" y="47882"/>
                  </a:lnTo>
                  <a:lnTo>
                    <a:pt x="1952" y="45048"/>
                  </a:lnTo>
                  <a:lnTo>
                    <a:pt x="2636" y="42117"/>
                  </a:lnTo>
                  <a:lnTo>
                    <a:pt x="3612" y="39381"/>
                  </a:lnTo>
                  <a:lnTo>
                    <a:pt x="4784" y="36644"/>
                  </a:lnTo>
                  <a:lnTo>
                    <a:pt x="5858" y="34006"/>
                  </a:lnTo>
                  <a:lnTo>
                    <a:pt x="7225" y="31465"/>
                  </a:lnTo>
                  <a:lnTo>
                    <a:pt x="8689" y="28925"/>
                  </a:lnTo>
                  <a:lnTo>
                    <a:pt x="10252" y="26384"/>
                  </a:lnTo>
                  <a:lnTo>
                    <a:pt x="11814" y="24136"/>
                  </a:lnTo>
                  <a:lnTo>
                    <a:pt x="13669" y="21889"/>
                  </a:lnTo>
                  <a:lnTo>
                    <a:pt x="15524" y="19739"/>
                  </a:lnTo>
                  <a:lnTo>
                    <a:pt x="17575" y="17589"/>
                  </a:lnTo>
                  <a:lnTo>
                    <a:pt x="19723" y="15635"/>
                  </a:lnTo>
                  <a:lnTo>
                    <a:pt x="21773" y="13680"/>
                  </a:lnTo>
                  <a:lnTo>
                    <a:pt x="24117" y="12019"/>
                  </a:lnTo>
                  <a:lnTo>
                    <a:pt x="26460" y="10260"/>
                  </a:lnTo>
                  <a:lnTo>
                    <a:pt x="28901" y="8697"/>
                  </a:lnTo>
                  <a:lnTo>
                    <a:pt x="31342" y="7231"/>
                  </a:lnTo>
                  <a:lnTo>
                    <a:pt x="33978" y="5960"/>
                  </a:lnTo>
                  <a:lnTo>
                    <a:pt x="36615" y="4788"/>
                  </a:lnTo>
                  <a:lnTo>
                    <a:pt x="39251" y="3615"/>
                  </a:lnTo>
                  <a:lnTo>
                    <a:pt x="42082" y="2638"/>
                  </a:lnTo>
                  <a:lnTo>
                    <a:pt x="44914" y="1954"/>
                  </a:lnTo>
                  <a:lnTo>
                    <a:pt x="47843" y="1172"/>
                  </a:lnTo>
                  <a:lnTo>
                    <a:pt x="50772" y="684"/>
                  </a:lnTo>
                  <a:lnTo>
                    <a:pt x="53897" y="293"/>
                  </a:lnTo>
                  <a:lnTo>
                    <a:pt x="56924" y="97"/>
                  </a:lnTo>
                  <a:lnTo>
                    <a:pt x="59951" y="0"/>
                  </a:lnTo>
                  <a:lnTo>
                    <a:pt x="59951" y="0"/>
                  </a:lnTo>
                  <a:lnTo>
                    <a:pt x="63075" y="97"/>
                  </a:lnTo>
                  <a:lnTo>
                    <a:pt x="66102" y="293"/>
                  </a:lnTo>
                  <a:lnTo>
                    <a:pt x="69031" y="684"/>
                  </a:lnTo>
                  <a:lnTo>
                    <a:pt x="72058" y="1172"/>
                  </a:lnTo>
                  <a:lnTo>
                    <a:pt x="74890" y="1954"/>
                  </a:lnTo>
                  <a:lnTo>
                    <a:pt x="77721" y="2638"/>
                  </a:lnTo>
                  <a:lnTo>
                    <a:pt x="80553" y="3615"/>
                  </a:lnTo>
                  <a:lnTo>
                    <a:pt x="83287" y="4788"/>
                  </a:lnTo>
                  <a:lnTo>
                    <a:pt x="85923" y="5960"/>
                  </a:lnTo>
                  <a:lnTo>
                    <a:pt x="88462" y="7231"/>
                  </a:lnTo>
                  <a:lnTo>
                    <a:pt x="91098" y="8697"/>
                  </a:lnTo>
                  <a:lnTo>
                    <a:pt x="93539" y="10260"/>
                  </a:lnTo>
                  <a:lnTo>
                    <a:pt x="95882" y="12019"/>
                  </a:lnTo>
                  <a:lnTo>
                    <a:pt x="98030" y="13680"/>
                  </a:lnTo>
                  <a:lnTo>
                    <a:pt x="100276" y="15635"/>
                  </a:lnTo>
                  <a:lnTo>
                    <a:pt x="102327" y="17589"/>
                  </a:lnTo>
                  <a:lnTo>
                    <a:pt x="104279" y="19739"/>
                  </a:lnTo>
                  <a:lnTo>
                    <a:pt x="106232" y="21889"/>
                  </a:lnTo>
                  <a:lnTo>
                    <a:pt x="107990" y="24136"/>
                  </a:lnTo>
                  <a:lnTo>
                    <a:pt x="109650" y="26384"/>
                  </a:lnTo>
                  <a:lnTo>
                    <a:pt x="111310" y="28925"/>
                  </a:lnTo>
                  <a:lnTo>
                    <a:pt x="112676" y="31465"/>
                  </a:lnTo>
                  <a:lnTo>
                    <a:pt x="113946" y="34006"/>
                  </a:lnTo>
                  <a:lnTo>
                    <a:pt x="115215" y="36644"/>
                  </a:lnTo>
                  <a:lnTo>
                    <a:pt x="116289" y="39381"/>
                  </a:lnTo>
                  <a:lnTo>
                    <a:pt x="117266" y="42117"/>
                  </a:lnTo>
                  <a:lnTo>
                    <a:pt x="118047" y="45048"/>
                  </a:lnTo>
                  <a:lnTo>
                    <a:pt x="118730" y="47882"/>
                  </a:lnTo>
                  <a:lnTo>
                    <a:pt x="119218" y="50912"/>
                  </a:lnTo>
                  <a:lnTo>
                    <a:pt x="119609" y="53843"/>
                  </a:lnTo>
                  <a:lnTo>
                    <a:pt x="119902" y="56970"/>
                  </a:lnTo>
                  <a:lnTo>
                    <a:pt x="120000" y="59999"/>
                  </a:lnTo>
                  <a:lnTo>
                    <a:pt x="120000" y="59999"/>
                  </a:lnTo>
                  <a:close/>
                </a:path>
              </a:pathLst>
            </a:custGeom>
            <a:solidFill>
              <a:srgbClr val="5F5F5F"/>
            </a:solidFill>
            <a:ln>
              <a:noFill/>
            </a:ln>
          </p:spPr>
          <p:txBody>
            <a:bodyPr anchor="ctr"/>
            <a:lstStyle/>
            <a:p>
              <a:pPr algn="ctr"/>
              <a:endParaRPr>
                <a:cs typeface="+mn-ea"/>
                <a:sym typeface="+mn-lt"/>
              </a:endParaRPr>
            </a:p>
          </p:txBody>
        </p:sp>
      </p:grpSp>
    </p:spTree>
    <p:extLst>
      <p:ext uri="{BB962C8B-B14F-4D97-AF65-F5344CB8AC3E}">
        <p14:creationId xmlns:p14="http://schemas.microsoft.com/office/powerpoint/2010/main" val="3085345595"/>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平行四边形 6"/>
          <p:cNvSpPr/>
          <p:nvPr/>
        </p:nvSpPr>
        <p:spPr>
          <a:xfrm>
            <a:off x="2663428" y="1816460"/>
            <a:ext cx="2424113" cy="1355350"/>
          </a:xfrm>
          <a:prstGeom prst="parallelogram">
            <a:avLst>
              <a:gd name="adj" fmla="val 35443"/>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2" name="平行四边形 11"/>
          <p:cNvSpPr/>
          <p:nvPr/>
        </p:nvSpPr>
        <p:spPr>
          <a:xfrm>
            <a:off x="4691062" y="952364"/>
            <a:ext cx="2424113" cy="1441531"/>
          </a:xfrm>
          <a:prstGeom prst="parallelogram">
            <a:avLst>
              <a:gd name="adj" fmla="val 35443"/>
            </a:avLst>
          </a:prstGeom>
          <a:blipFill>
            <a:blip r:embed="rId2"/>
            <a:stretch>
              <a:fillRect t="-12254" b="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4" name="平行四边形 13"/>
          <p:cNvSpPr/>
          <p:nvPr/>
        </p:nvSpPr>
        <p:spPr>
          <a:xfrm>
            <a:off x="2050256" y="3580656"/>
            <a:ext cx="2425304" cy="1355350"/>
          </a:xfrm>
          <a:prstGeom prst="parallelogram">
            <a:avLst>
              <a:gd name="adj" fmla="val 35443"/>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sp>
        <p:nvSpPr>
          <p:cNvPr id="15" name="平行四边形 14"/>
          <p:cNvSpPr/>
          <p:nvPr/>
        </p:nvSpPr>
        <p:spPr>
          <a:xfrm>
            <a:off x="4039791" y="2856001"/>
            <a:ext cx="2424113" cy="1480739"/>
          </a:xfrm>
          <a:prstGeom prst="parallelogram">
            <a:avLst>
              <a:gd name="adj" fmla="val 35443"/>
            </a:avLst>
          </a:prstGeom>
          <a:blipFill>
            <a:blip r:embed="rId3"/>
            <a:stretch>
              <a:fillRect b="-1039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a:endParaRPr lang="zh-CN" altLang="en-US" sz="700" dirty="0">
              <a:solidFill>
                <a:schemeClr val="tx1"/>
              </a:solidFill>
              <a:latin typeface="思源黑体 CN Light" pitchFamily="34" charset="-122"/>
              <a:ea typeface="思源黑体 CN Light" pitchFamily="34" charset="-122"/>
            </a:endParaRPr>
          </a:p>
        </p:txBody>
      </p:sp>
      <p:grpSp>
        <p:nvGrpSpPr>
          <p:cNvPr id="5" name="组合 24"/>
          <p:cNvGrpSpPr>
            <a:grpSpLocks/>
          </p:cNvGrpSpPr>
          <p:nvPr/>
        </p:nvGrpSpPr>
        <p:grpSpPr bwMode="auto">
          <a:xfrm>
            <a:off x="2869406" y="2002592"/>
            <a:ext cx="1829991" cy="1110012"/>
            <a:chOff x="8128318" y="5107084"/>
            <a:chExt cx="4302813" cy="2556127"/>
          </a:xfrm>
        </p:grpSpPr>
        <p:sp>
          <p:nvSpPr>
            <p:cNvPr id="6165" name="矩形 24"/>
            <p:cNvSpPr>
              <a:spLocks noChangeArrowheads="1"/>
            </p:cNvSpPr>
            <p:nvPr/>
          </p:nvSpPr>
          <p:spPr bwMode="auto">
            <a:xfrm>
              <a:off x="8902889" y="5107084"/>
              <a:ext cx="3528242" cy="2082047"/>
            </a:xfrm>
            <a:prstGeom prst="rect">
              <a:avLst/>
            </a:prstGeom>
            <a:noFill/>
            <a:ln w="9525">
              <a:noFill/>
              <a:miter lim="800000"/>
              <a:headEnd/>
              <a:tailEnd/>
            </a:ln>
          </p:spPr>
          <p:txBody>
            <a:bodyPr lIns="102916" tIns="51458" rIns="102916" bIns="51458">
              <a:spAutoFit/>
            </a:bodyPr>
            <a:lstStyle/>
            <a:p>
              <a:pPr>
                <a:lnSpc>
                  <a:spcPct val="130000"/>
                </a:lnSpc>
              </a:pPr>
              <a:r>
                <a:rPr lang="zh-CN" altLang="en-US" sz="800" dirty="0">
                  <a:solidFill>
                    <a:schemeClr val="bg1"/>
                  </a:solidFill>
                  <a:latin typeface="黑体" pitchFamily="49" charset="-122"/>
                  <a:ea typeface="黑体" pitchFamily="49" charset="-122"/>
                </a:rPr>
                <a:t>您的内容打在这里，或者通过复制您的文本后，在此框中选择粘贴，并选择只保留文字。您的内容打在这里，或者通过复制您的文本后。</a:t>
              </a:r>
            </a:p>
          </p:txBody>
        </p:sp>
        <p:sp>
          <p:nvSpPr>
            <p:cNvPr id="6166" name="TextBox 10"/>
            <p:cNvSpPr txBox="1">
              <a:spLocks noChangeArrowheads="1"/>
            </p:cNvSpPr>
            <p:nvPr/>
          </p:nvSpPr>
          <p:spPr bwMode="auto">
            <a:xfrm>
              <a:off x="8128318" y="6812716"/>
              <a:ext cx="976950" cy="850495"/>
            </a:xfrm>
            <a:prstGeom prst="rect">
              <a:avLst/>
            </a:prstGeom>
            <a:noFill/>
            <a:ln w="9525">
              <a:noFill/>
              <a:miter lim="800000"/>
              <a:headEnd/>
              <a:tailEnd/>
            </a:ln>
          </p:spPr>
          <p:txBody>
            <a:bodyPr wrap="none">
              <a:spAutoFit/>
            </a:bodyPr>
            <a:lstStyle/>
            <a:p>
              <a:r>
                <a:rPr lang="en-US" altLang="zh-CN">
                  <a:solidFill>
                    <a:schemeClr val="bg1"/>
                  </a:solidFill>
                  <a:latin typeface="黑体" pitchFamily="49" charset="-122"/>
                  <a:ea typeface="黑体" pitchFamily="49" charset="-122"/>
                </a:rPr>
                <a:t>02</a:t>
              </a:r>
            </a:p>
          </p:txBody>
        </p:sp>
      </p:grpSp>
      <p:grpSp>
        <p:nvGrpSpPr>
          <p:cNvPr id="10" name="组合 26"/>
          <p:cNvGrpSpPr>
            <a:grpSpLocks/>
          </p:cNvGrpSpPr>
          <p:nvPr/>
        </p:nvGrpSpPr>
        <p:grpSpPr bwMode="auto">
          <a:xfrm>
            <a:off x="2288382" y="3724672"/>
            <a:ext cx="1765697" cy="1196803"/>
            <a:chOff x="6763544" y="9173637"/>
            <a:chExt cx="4149793" cy="2755815"/>
          </a:xfrm>
        </p:grpSpPr>
        <p:sp>
          <p:nvSpPr>
            <p:cNvPr id="6171" name="矩形 24"/>
            <p:cNvSpPr>
              <a:spLocks noChangeArrowheads="1"/>
            </p:cNvSpPr>
            <p:nvPr/>
          </p:nvSpPr>
          <p:spPr bwMode="auto">
            <a:xfrm>
              <a:off x="7385095" y="9173637"/>
              <a:ext cx="3528242" cy="2081915"/>
            </a:xfrm>
            <a:prstGeom prst="rect">
              <a:avLst/>
            </a:prstGeom>
            <a:noFill/>
            <a:ln w="9525">
              <a:noFill/>
              <a:miter lim="800000"/>
              <a:headEnd/>
              <a:tailEnd/>
            </a:ln>
          </p:spPr>
          <p:txBody>
            <a:bodyPr lIns="102916" tIns="51458" rIns="102916" bIns="51458">
              <a:spAutoFit/>
            </a:bodyPr>
            <a:lstStyle/>
            <a:p>
              <a:pPr>
                <a:lnSpc>
                  <a:spcPct val="130000"/>
                </a:lnSpc>
              </a:pPr>
              <a:r>
                <a:rPr lang="zh-CN" altLang="en-US" sz="800" dirty="0">
                  <a:solidFill>
                    <a:schemeClr val="bg1"/>
                  </a:solidFill>
                  <a:latin typeface="黑体" pitchFamily="49" charset="-122"/>
                  <a:ea typeface="黑体" pitchFamily="49" charset="-122"/>
                </a:rPr>
                <a:t>您的内容打在这里，或者通过复制您的文本后，在此框中选择粘贴，并选择只保留文字。您的内容打在这里，或者通过复制您的文本后。</a:t>
              </a:r>
            </a:p>
          </p:txBody>
        </p:sp>
        <p:sp>
          <p:nvSpPr>
            <p:cNvPr id="6172" name="TextBox 14"/>
            <p:cNvSpPr txBox="1">
              <a:spLocks noChangeArrowheads="1"/>
            </p:cNvSpPr>
            <p:nvPr/>
          </p:nvSpPr>
          <p:spPr bwMode="auto">
            <a:xfrm>
              <a:off x="6763544" y="10937271"/>
              <a:ext cx="1097073" cy="992181"/>
            </a:xfrm>
            <a:prstGeom prst="rect">
              <a:avLst/>
            </a:prstGeom>
            <a:noFill/>
            <a:ln w="9525">
              <a:noFill/>
              <a:miter lim="800000"/>
              <a:headEnd/>
              <a:tailEnd/>
            </a:ln>
          </p:spPr>
          <p:txBody>
            <a:bodyPr wrap="none">
              <a:spAutoFit/>
            </a:bodyPr>
            <a:lstStyle/>
            <a:p>
              <a:r>
                <a:rPr lang="en-US" altLang="zh-CN" sz="2200" dirty="0">
                  <a:solidFill>
                    <a:schemeClr val="bg1"/>
                  </a:solidFill>
                  <a:latin typeface="黑体" pitchFamily="49" charset="-122"/>
                  <a:ea typeface="黑体" pitchFamily="49" charset="-122"/>
                </a:rPr>
                <a:t>04</a:t>
              </a:r>
            </a:p>
          </p:txBody>
        </p:sp>
      </p:grpSp>
      <p:sp>
        <p:nvSpPr>
          <p:cNvPr id="28" name="燕尾形 27"/>
          <p:cNvSpPr/>
          <p:nvPr/>
        </p:nvSpPr>
        <p:spPr>
          <a:xfrm>
            <a:off x="6588919" y="2435580"/>
            <a:ext cx="302419" cy="413274"/>
          </a:xfrm>
          <a:prstGeom prst="chevron">
            <a:avLst/>
          </a:prstGeom>
          <a:solidFill>
            <a:srgbClr val="6B549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solidFill>
                <a:schemeClr val="tx1"/>
              </a:solidFill>
            </a:endParaRPr>
          </a:p>
        </p:txBody>
      </p:sp>
      <p:sp>
        <p:nvSpPr>
          <p:cNvPr id="32" name="燕尾形 31"/>
          <p:cNvSpPr/>
          <p:nvPr/>
        </p:nvSpPr>
        <p:spPr>
          <a:xfrm flipH="1">
            <a:off x="2247900" y="3040596"/>
            <a:ext cx="302419" cy="41327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37226" tIns="18613" rIns="37226" bIns="18613" anchor="ctr"/>
          <a:lstStyle/>
          <a:p>
            <a:pPr algn="ctr" fontAlgn="auto"/>
            <a:endParaRPr lang="zh-CN" altLang="en-US" noProof="1">
              <a:solidFill>
                <a:schemeClr val="tx1"/>
              </a:solidFill>
            </a:endParaRPr>
          </a:p>
        </p:txBody>
      </p:sp>
      <p:sp>
        <p:nvSpPr>
          <p:cNvPr id="33" name="TextBox 17"/>
          <p:cNvSpPr txBox="1">
            <a:spLocks noChangeArrowheads="1"/>
          </p:cNvSpPr>
          <p:nvPr/>
        </p:nvSpPr>
        <p:spPr bwMode="auto">
          <a:xfrm>
            <a:off x="6961585" y="2393895"/>
            <a:ext cx="1595438" cy="522338"/>
          </a:xfrm>
          <a:prstGeom prst="rect">
            <a:avLst/>
          </a:prstGeom>
          <a:noFill/>
          <a:ln w="9525">
            <a:noFill/>
            <a:miter lim="800000"/>
            <a:headEnd/>
            <a:tailEnd/>
          </a:ln>
        </p:spPr>
        <p:txBody>
          <a:bodyPr lIns="37226" tIns="18613" rIns="37226" bIns="18613">
            <a:spAutoFit/>
          </a:bodyPr>
          <a:lstStyle/>
          <a:p>
            <a:pPr>
              <a:lnSpc>
                <a:spcPct val="150000"/>
              </a:lnSpc>
            </a:pPr>
            <a:r>
              <a:rPr lang="zh-CN" altLang="en-US" sz="7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45" name="TextBox 18"/>
          <p:cNvSpPr txBox="1">
            <a:spLocks noChangeArrowheads="1"/>
          </p:cNvSpPr>
          <p:nvPr/>
        </p:nvSpPr>
        <p:spPr bwMode="auto">
          <a:xfrm>
            <a:off x="652462" y="3040596"/>
            <a:ext cx="1595438" cy="522338"/>
          </a:xfrm>
          <a:prstGeom prst="rect">
            <a:avLst/>
          </a:prstGeom>
          <a:noFill/>
          <a:ln w="9525">
            <a:noFill/>
            <a:miter lim="800000"/>
            <a:headEnd/>
            <a:tailEnd/>
          </a:ln>
        </p:spPr>
        <p:txBody>
          <a:bodyPr lIns="37226" tIns="18613" rIns="37226" bIns="18613">
            <a:spAutoFit/>
          </a:bodyPr>
          <a:lstStyle/>
          <a:p>
            <a:pPr>
              <a:lnSpc>
                <a:spcPct val="150000"/>
              </a:lnSpc>
            </a:pPr>
            <a:r>
              <a:rPr lang="zh-CN" altLang="en-US" sz="700" dirty="0">
                <a:solidFill>
                  <a:schemeClr val="bg1">
                    <a:lumMod val="65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218544872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anim calcmode="lin" valueType="num">
                                      <p:cBhvr>
                                        <p:cTn id="14" dur="500" fill="hold"/>
                                        <p:tgtEl>
                                          <p:spTgt spid="7"/>
                                        </p:tgtEl>
                                        <p:attrNameLst>
                                          <p:attrName>ppt_x</p:attrName>
                                        </p:attrNameLst>
                                      </p:cBhvr>
                                      <p:tavLst>
                                        <p:tav tm="0">
                                          <p:val>
                                            <p:strVal val="#ppt_x"/>
                                          </p:val>
                                        </p:tav>
                                        <p:tav tm="100000">
                                          <p:val>
                                            <p:strVal val="#ppt_x"/>
                                          </p:val>
                                        </p:tav>
                                      </p:tavLst>
                                    </p:anim>
                                    <p:anim calcmode="lin" valueType="num">
                                      <p:cBhvr>
                                        <p:cTn id="15" dur="500" fill="hold"/>
                                        <p:tgtEl>
                                          <p:spTgt spid="7"/>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7"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anim calcmode="lin" valueType="num">
                                      <p:cBhvr>
                                        <p:cTn id="25" dur="500" fill="hold"/>
                                        <p:tgtEl>
                                          <p:spTgt spid="15"/>
                                        </p:tgtEl>
                                        <p:attrNameLst>
                                          <p:attrName>ppt_x</p:attrName>
                                        </p:attrNameLst>
                                      </p:cBhvr>
                                      <p:tavLst>
                                        <p:tav tm="0">
                                          <p:val>
                                            <p:strVal val="#ppt_x"/>
                                          </p:val>
                                        </p:tav>
                                        <p:tav tm="100000">
                                          <p:val>
                                            <p:strVal val="#ppt_x"/>
                                          </p:val>
                                        </p:tav>
                                      </p:tavLst>
                                    </p:anim>
                                    <p:anim calcmode="lin" valueType="num">
                                      <p:cBhvr>
                                        <p:cTn id="26" dur="500" fill="hold"/>
                                        <p:tgtEl>
                                          <p:spTgt spid="15"/>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47" presetClass="entr" presetSubtype="0"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anim calcmode="lin" valueType="num">
                                      <p:cBhvr>
                                        <p:cTn id="31" dur="500" fill="hold"/>
                                        <p:tgtEl>
                                          <p:spTgt spid="14"/>
                                        </p:tgtEl>
                                        <p:attrNameLst>
                                          <p:attrName>ppt_x</p:attrName>
                                        </p:attrNameLst>
                                      </p:cBhvr>
                                      <p:tavLst>
                                        <p:tav tm="0">
                                          <p:val>
                                            <p:strVal val="#ppt_x"/>
                                          </p:val>
                                        </p:tav>
                                        <p:tav tm="100000">
                                          <p:val>
                                            <p:strVal val="#ppt_x"/>
                                          </p:val>
                                        </p:tav>
                                      </p:tavLst>
                                    </p:anim>
                                    <p:anim calcmode="lin" valueType="num">
                                      <p:cBhvr>
                                        <p:cTn id="32" dur="500" fill="hold"/>
                                        <p:tgtEl>
                                          <p:spTgt spid="1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ppt_x</p:attrName>
                                        </p:attrNameLst>
                                      </p:cBhvr>
                                      <p:tavLst>
                                        <p:tav tm="0">
                                          <p:val>
                                            <p:strVal val="0-#ppt_w/2"/>
                                          </p:val>
                                        </p:tav>
                                        <p:tav tm="100000">
                                          <p:val>
                                            <p:strVal val="#ppt_x"/>
                                          </p:val>
                                        </p:tav>
                                      </p:tavLst>
                                    </p:anim>
                                    <p:anim calcmode="lin" valueType="num">
                                      <p:cBhvr>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ppt_x</p:attrName>
                                        </p:attrNameLst>
                                      </p:cBhvr>
                                      <p:tavLst>
                                        <p:tav tm="0">
                                          <p:val>
                                            <p:strVal val="1+#ppt_w/2"/>
                                          </p:val>
                                        </p:tav>
                                        <p:tav tm="100000">
                                          <p:val>
                                            <p:strVal val="#ppt_x"/>
                                          </p:val>
                                        </p:tav>
                                      </p:tavLst>
                                    </p:anim>
                                    <p:anim calcmode="lin" valueType="num">
                                      <p:cBhvr>
                                        <p:cTn id="46" dur="500" fill="hold"/>
                                        <p:tgtEl>
                                          <p:spTgt spid="32"/>
                                        </p:tgtEl>
                                        <p:attrNameLst>
                                          <p:attrName>ppt_y</p:attrName>
                                        </p:attrNameLst>
                                      </p:cBhvr>
                                      <p:tavLst>
                                        <p:tav tm="0">
                                          <p:val>
                                            <p:strVal val="#ppt_y"/>
                                          </p:val>
                                        </p:tav>
                                        <p:tav tm="100000">
                                          <p:val>
                                            <p:strVal val="#ppt_y"/>
                                          </p:val>
                                        </p:tav>
                                      </p:tavLst>
                                    </p:anim>
                                  </p:childTnLst>
                                </p:cTn>
                              </p:par>
                            </p:childTnLst>
                          </p:cTn>
                        </p:par>
                        <p:par>
                          <p:cTn id="47" fill="hold">
                            <p:stCondLst>
                              <p:cond delay="2500"/>
                            </p:stCondLst>
                            <p:childTnLst>
                              <p:par>
                                <p:cTn id="48" presetID="14" presetClass="entr" presetSubtype="10"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randombar(horizontal)">
                                      <p:cBhvr>
                                        <p:cTn id="50" dur="500"/>
                                        <p:tgtEl>
                                          <p:spTgt spid="45"/>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randombar(horizontal)">
                                      <p:cBhvr>
                                        <p:cTn id="5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2" grpId="0" bldLvl="0" animBg="1"/>
      <p:bldP spid="14" grpId="0" bldLvl="0" animBg="1"/>
      <p:bldP spid="15" grpId="0" bldLvl="0" animBg="1"/>
      <p:bldP spid="28" grpId="0" bldLvl="0" animBg="1"/>
      <p:bldP spid="32" grpId="0" bldLvl="0" animBg="1"/>
      <p:bldP spid="33" grpId="0"/>
      <p:bldP spid="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
          <p:cNvGrpSpPr/>
          <p:nvPr/>
        </p:nvGrpSpPr>
        <p:grpSpPr>
          <a:xfrm>
            <a:off x="359532" y="804633"/>
            <a:ext cx="8589504" cy="3744517"/>
            <a:chOff x="347368" y="1690566"/>
            <a:chExt cx="11844632" cy="5163559"/>
          </a:xfrm>
        </p:grpSpPr>
        <p:grpSp>
          <p:nvGrpSpPr>
            <p:cNvPr id="21" name="Group 2"/>
            <p:cNvGrpSpPr/>
            <p:nvPr/>
          </p:nvGrpSpPr>
          <p:grpSpPr>
            <a:xfrm>
              <a:off x="347368" y="6044508"/>
              <a:ext cx="11844632" cy="809617"/>
              <a:chOff x="347368" y="6044508"/>
              <a:chExt cx="11844632" cy="809617"/>
            </a:xfrm>
          </p:grpSpPr>
          <p:sp>
            <p:nvSpPr>
              <p:cNvPr id="50" name="Freeform: Shape 31"/>
              <p:cNvSpPr>
                <a:spLocks/>
              </p:cNvSpPr>
              <p:nvPr/>
            </p:nvSpPr>
            <p:spPr bwMode="auto">
              <a:xfrm>
                <a:off x="4800599" y="6044508"/>
                <a:ext cx="6081122" cy="809617"/>
              </a:xfrm>
              <a:custGeom>
                <a:avLst/>
                <a:gdLst>
                  <a:gd name="T0" fmla="*/ 2000 w 2000"/>
                  <a:gd name="T1" fmla="*/ 205 h 266"/>
                  <a:gd name="T2" fmla="*/ 2000 w 2000"/>
                  <a:gd name="T3" fmla="*/ 266 h 266"/>
                  <a:gd name="T4" fmla="*/ 1344 w 2000"/>
                  <a:gd name="T5" fmla="*/ 266 h 266"/>
                  <a:gd name="T6" fmla="*/ 1314 w 2000"/>
                  <a:gd name="T7" fmla="*/ 245 h 266"/>
                  <a:gd name="T8" fmla="*/ 1325 w 2000"/>
                  <a:gd name="T9" fmla="*/ 212 h 266"/>
                  <a:gd name="T10" fmla="*/ 1344 w 2000"/>
                  <a:gd name="T11" fmla="*/ 162 h 266"/>
                  <a:gd name="T12" fmla="*/ 1353 w 2000"/>
                  <a:gd name="T13" fmla="*/ 140 h 266"/>
                  <a:gd name="T14" fmla="*/ 1374 w 2000"/>
                  <a:gd name="T15" fmla="*/ 132 h 266"/>
                  <a:gd name="T16" fmla="*/ 1376 w 2000"/>
                  <a:gd name="T17" fmla="*/ 131 h 266"/>
                  <a:gd name="T18" fmla="*/ 1376 w 2000"/>
                  <a:gd name="T19" fmla="*/ 66 h 266"/>
                  <a:gd name="T20" fmla="*/ 1376 w 2000"/>
                  <a:gd name="T21" fmla="*/ 61 h 266"/>
                  <a:gd name="T22" fmla="*/ 1218 w 2000"/>
                  <a:gd name="T23" fmla="*/ 61 h 266"/>
                  <a:gd name="T24" fmla="*/ 1212 w 2000"/>
                  <a:gd name="T25" fmla="*/ 60 h 266"/>
                  <a:gd name="T26" fmla="*/ 1206 w 2000"/>
                  <a:gd name="T27" fmla="*/ 61 h 266"/>
                  <a:gd name="T28" fmla="*/ 1131 w 2000"/>
                  <a:gd name="T29" fmla="*/ 61 h 266"/>
                  <a:gd name="T30" fmla="*/ 1131 w 2000"/>
                  <a:gd name="T31" fmla="*/ 66 h 266"/>
                  <a:gd name="T32" fmla="*/ 1131 w 2000"/>
                  <a:gd name="T33" fmla="*/ 131 h 266"/>
                  <a:gd name="T34" fmla="*/ 1133 w 2000"/>
                  <a:gd name="T35" fmla="*/ 132 h 266"/>
                  <a:gd name="T36" fmla="*/ 1154 w 2000"/>
                  <a:gd name="T37" fmla="*/ 140 h 266"/>
                  <a:gd name="T38" fmla="*/ 1163 w 2000"/>
                  <a:gd name="T39" fmla="*/ 162 h 266"/>
                  <a:gd name="T40" fmla="*/ 1182 w 2000"/>
                  <a:gd name="T41" fmla="*/ 212 h 266"/>
                  <a:gd name="T42" fmla="*/ 1193 w 2000"/>
                  <a:gd name="T43" fmla="*/ 245 h 266"/>
                  <a:gd name="T44" fmla="*/ 1164 w 2000"/>
                  <a:gd name="T45" fmla="*/ 266 h 266"/>
                  <a:gd name="T46" fmla="*/ 0 w 2000"/>
                  <a:gd name="T47" fmla="*/ 266 h 266"/>
                  <a:gd name="T48" fmla="*/ 0 w 2000"/>
                  <a:gd name="T49" fmla="*/ 205 h 266"/>
                  <a:gd name="T50" fmla="*/ 1109 w 2000"/>
                  <a:gd name="T51" fmla="*/ 205 h 266"/>
                  <a:gd name="T52" fmla="*/ 1104 w 2000"/>
                  <a:gd name="T53" fmla="*/ 186 h 266"/>
                  <a:gd name="T54" fmla="*/ 1070 w 2000"/>
                  <a:gd name="T55" fmla="*/ 133 h 266"/>
                  <a:gd name="T56" fmla="*/ 1070 w 2000"/>
                  <a:gd name="T57" fmla="*/ 68 h 266"/>
                  <a:gd name="T58" fmla="*/ 1082 w 2000"/>
                  <a:gd name="T59" fmla="*/ 20 h 266"/>
                  <a:gd name="T60" fmla="*/ 1127 w 2000"/>
                  <a:gd name="T61" fmla="*/ 0 h 266"/>
                  <a:gd name="T62" fmla="*/ 1206 w 2000"/>
                  <a:gd name="T63" fmla="*/ 0 h 266"/>
                  <a:gd name="T64" fmla="*/ 1212 w 2000"/>
                  <a:gd name="T65" fmla="*/ 1 h 266"/>
                  <a:gd name="T66" fmla="*/ 1218 w 2000"/>
                  <a:gd name="T67" fmla="*/ 0 h 266"/>
                  <a:gd name="T68" fmla="*/ 1380 w 2000"/>
                  <a:gd name="T69" fmla="*/ 0 h 266"/>
                  <a:gd name="T70" fmla="*/ 1425 w 2000"/>
                  <a:gd name="T71" fmla="*/ 20 h 266"/>
                  <a:gd name="T72" fmla="*/ 1437 w 2000"/>
                  <a:gd name="T73" fmla="*/ 68 h 266"/>
                  <a:gd name="T74" fmla="*/ 1437 w 2000"/>
                  <a:gd name="T75" fmla="*/ 133 h 266"/>
                  <a:gd name="T76" fmla="*/ 1403 w 2000"/>
                  <a:gd name="T77" fmla="*/ 186 h 266"/>
                  <a:gd name="T78" fmla="*/ 1398 w 2000"/>
                  <a:gd name="T79" fmla="*/ 205 h 266"/>
                  <a:gd name="T80" fmla="*/ 2000 w 2000"/>
                  <a:gd name="T81" fmla="*/ 20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00" h="266">
                    <a:moveTo>
                      <a:pt x="2000" y="205"/>
                    </a:moveTo>
                    <a:cubicBezTo>
                      <a:pt x="2000" y="266"/>
                      <a:pt x="2000" y="266"/>
                      <a:pt x="2000" y="266"/>
                    </a:cubicBezTo>
                    <a:cubicBezTo>
                      <a:pt x="1344" y="266"/>
                      <a:pt x="1344" y="266"/>
                      <a:pt x="1344" y="266"/>
                    </a:cubicBezTo>
                    <a:cubicBezTo>
                      <a:pt x="1330" y="266"/>
                      <a:pt x="1318" y="258"/>
                      <a:pt x="1314" y="245"/>
                    </a:cubicBezTo>
                    <a:cubicBezTo>
                      <a:pt x="1310" y="233"/>
                      <a:pt x="1314" y="219"/>
                      <a:pt x="1325" y="212"/>
                    </a:cubicBezTo>
                    <a:cubicBezTo>
                      <a:pt x="1327" y="210"/>
                      <a:pt x="1344" y="194"/>
                      <a:pt x="1344" y="162"/>
                    </a:cubicBezTo>
                    <a:cubicBezTo>
                      <a:pt x="1344" y="154"/>
                      <a:pt x="1347" y="146"/>
                      <a:pt x="1353" y="140"/>
                    </a:cubicBezTo>
                    <a:cubicBezTo>
                      <a:pt x="1359" y="134"/>
                      <a:pt x="1366" y="131"/>
                      <a:pt x="1374" y="132"/>
                    </a:cubicBezTo>
                    <a:cubicBezTo>
                      <a:pt x="1375" y="132"/>
                      <a:pt x="1375" y="131"/>
                      <a:pt x="1376" y="131"/>
                    </a:cubicBezTo>
                    <a:cubicBezTo>
                      <a:pt x="1376" y="66"/>
                      <a:pt x="1376" y="66"/>
                      <a:pt x="1376" y="66"/>
                    </a:cubicBezTo>
                    <a:cubicBezTo>
                      <a:pt x="1376" y="64"/>
                      <a:pt x="1376" y="63"/>
                      <a:pt x="1376" y="61"/>
                    </a:cubicBezTo>
                    <a:cubicBezTo>
                      <a:pt x="1218" y="61"/>
                      <a:pt x="1218" y="61"/>
                      <a:pt x="1218" y="61"/>
                    </a:cubicBezTo>
                    <a:cubicBezTo>
                      <a:pt x="1216" y="61"/>
                      <a:pt x="1214" y="61"/>
                      <a:pt x="1212" y="60"/>
                    </a:cubicBezTo>
                    <a:cubicBezTo>
                      <a:pt x="1210" y="61"/>
                      <a:pt x="1208" y="61"/>
                      <a:pt x="1206" y="61"/>
                    </a:cubicBezTo>
                    <a:cubicBezTo>
                      <a:pt x="1131" y="61"/>
                      <a:pt x="1131" y="61"/>
                      <a:pt x="1131" y="61"/>
                    </a:cubicBezTo>
                    <a:cubicBezTo>
                      <a:pt x="1131" y="63"/>
                      <a:pt x="1131" y="64"/>
                      <a:pt x="1131" y="66"/>
                    </a:cubicBezTo>
                    <a:cubicBezTo>
                      <a:pt x="1131" y="131"/>
                      <a:pt x="1131" y="131"/>
                      <a:pt x="1131" y="131"/>
                    </a:cubicBezTo>
                    <a:cubicBezTo>
                      <a:pt x="1132" y="131"/>
                      <a:pt x="1132" y="132"/>
                      <a:pt x="1133" y="132"/>
                    </a:cubicBezTo>
                    <a:cubicBezTo>
                      <a:pt x="1141" y="131"/>
                      <a:pt x="1149" y="134"/>
                      <a:pt x="1154" y="140"/>
                    </a:cubicBezTo>
                    <a:cubicBezTo>
                      <a:pt x="1161" y="146"/>
                      <a:pt x="1163" y="154"/>
                      <a:pt x="1163" y="162"/>
                    </a:cubicBezTo>
                    <a:cubicBezTo>
                      <a:pt x="1163" y="194"/>
                      <a:pt x="1180" y="210"/>
                      <a:pt x="1182" y="212"/>
                    </a:cubicBezTo>
                    <a:cubicBezTo>
                      <a:pt x="1193" y="219"/>
                      <a:pt x="1197" y="233"/>
                      <a:pt x="1193" y="245"/>
                    </a:cubicBezTo>
                    <a:cubicBezTo>
                      <a:pt x="1189" y="258"/>
                      <a:pt x="1177" y="266"/>
                      <a:pt x="1164" y="266"/>
                    </a:cubicBezTo>
                    <a:cubicBezTo>
                      <a:pt x="0" y="266"/>
                      <a:pt x="0" y="266"/>
                      <a:pt x="0" y="266"/>
                    </a:cubicBezTo>
                    <a:cubicBezTo>
                      <a:pt x="0" y="205"/>
                      <a:pt x="0" y="205"/>
                      <a:pt x="0" y="205"/>
                    </a:cubicBezTo>
                    <a:cubicBezTo>
                      <a:pt x="1109" y="205"/>
                      <a:pt x="1109" y="205"/>
                      <a:pt x="1109" y="205"/>
                    </a:cubicBezTo>
                    <a:cubicBezTo>
                      <a:pt x="1107" y="199"/>
                      <a:pt x="1106" y="193"/>
                      <a:pt x="1104" y="186"/>
                    </a:cubicBezTo>
                    <a:cubicBezTo>
                      <a:pt x="1085" y="177"/>
                      <a:pt x="1070" y="159"/>
                      <a:pt x="1070" y="133"/>
                    </a:cubicBezTo>
                    <a:cubicBezTo>
                      <a:pt x="1070" y="68"/>
                      <a:pt x="1070" y="68"/>
                      <a:pt x="1070" y="68"/>
                    </a:cubicBezTo>
                    <a:cubicBezTo>
                      <a:pt x="1069" y="59"/>
                      <a:pt x="1068" y="37"/>
                      <a:pt x="1082" y="20"/>
                    </a:cubicBezTo>
                    <a:cubicBezTo>
                      <a:pt x="1089" y="11"/>
                      <a:pt x="1103" y="0"/>
                      <a:pt x="1127" y="0"/>
                    </a:cubicBezTo>
                    <a:cubicBezTo>
                      <a:pt x="1206" y="0"/>
                      <a:pt x="1206" y="0"/>
                      <a:pt x="1206" y="0"/>
                    </a:cubicBezTo>
                    <a:cubicBezTo>
                      <a:pt x="1208" y="0"/>
                      <a:pt x="1210" y="0"/>
                      <a:pt x="1212" y="1"/>
                    </a:cubicBezTo>
                    <a:cubicBezTo>
                      <a:pt x="1214" y="0"/>
                      <a:pt x="1216" y="0"/>
                      <a:pt x="1218" y="0"/>
                    </a:cubicBezTo>
                    <a:cubicBezTo>
                      <a:pt x="1380" y="0"/>
                      <a:pt x="1380" y="0"/>
                      <a:pt x="1380" y="0"/>
                    </a:cubicBezTo>
                    <a:cubicBezTo>
                      <a:pt x="1404" y="0"/>
                      <a:pt x="1418" y="11"/>
                      <a:pt x="1425" y="20"/>
                    </a:cubicBezTo>
                    <a:cubicBezTo>
                      <a:pt x="1439" y="37"/>
                      <a:pt x="1438" y="59"/>
                      <a:pt x="1437" y="68"/>
                    </a:cubicBezTo>
                    <a:cubicBezTo>
                      <a:pt x="1437" y="133"/>
                      <a:pt x="1437" y="133"/>
                      <a:pt x="1437" y="133"/>
                    </a:cubicBezTo>
                    <a:cubicBezTo>
                      <a:pt x="1437" y="154"/>
                      <a:pt x="1425" y="176"/>
                      <a:pt x="1403" y="186"/>
                    </a:cubicBezTo>
                    <a:cubicBezTo>
                      <a:pt x="1402" y="193"/>
                      <a:pt x="1400" y="199"/>
                      <a:pt x="1398" y="205"/>
                    </a:cubicBezTo>
                    <a:lnTo>
                      <a:pt x="2000" y="205"/>
                    </a:lnTo>
                    <a:close/>
                  </a:path>
                </a:pathLst>
              </a:custGeom>
              <a:solidFill>
                <a:schemeClr val="bg1">
                  <a:lumMod val="85000"/>
                </a:schemeClr>
              </a:solidFill>
              <a:ln>
                <a:noFill/>
              </a:ln>
            </p:spPr>
            <p:txBody>
              <a:bodyPr anchor="ctr"/>
              <a:lstStyle/>
              <a:p>
                <a:pPr algn="ctr"/>
                <a:endParaRPr/>
              </a:p>
            </p:txBody>
          </p:sp>
          <p:sp>
            <p:nvSpPr>
              <p:cNvPr id="51" name="Rectangle 32"/>
              <p:cNvSpPr/>
              <p:nvPr/>
            </p:nvSpPr>
            <p:spPr>
              <a:xfrm>
                <a:off x="9232459" y="6667708"/>
                <a:ext cx="2959541" cy="1864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Rectangle 34"/>
              <p:cNvSpPr/>
              <p:nvPr/>
            </p:nvSpPr>
            <p:spPr>
              <a:xfrm>
                <a:off x="347368" y="6667708"/>
                <a:ext cx="4453231" cy="18641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2" name="Group 3"/>
            <p:cNvGrpSpPr/>
            <p:nvPr/>
          </p:nvGrpSpPr>
          <p:grpSpPr>
            <a:xfrm>
              <a:off x="6864481" y="1690566"/>
              <a:ext cx="3728095" cy="4335950"/>
              <a:chOff x="6864481" y="1690566"/>
              <a:chExt cx="3728095" cy="4335950"/>
            </a:xfrm>
          </p:grpSpPr>
          <p:sp>
            <p:nvSpPr>
              <p:cNvPr id="23" name="Freeform: Shape 4"/>
              <p:cNvSpPr>
                <a:spLocks/>
              </p:cNvSpPr>
              <p:nvPr/>
            </p:nvSpPr>
            <p:spPr bwMode="auto">
              <a:xfrm>
                <a:off x="8254967" y="5016422"/>
                <a:ext cx="230034" cy="888009"/>
              </a:xfrm>
              <a:custGeom>
                <a:avLst/>
                <a:gdLst>
                  <a:gd name="T0" fmla="*/ 76 w 76"/>
                  <a:gd name="T1" fmla="*/ 292 h 292"/>
                  <a:gd name="T2" fmla="*/ 53 w 76"/>
                  <a:gd name="T3" fmla="*/ 292 h 292"/>
                  <a:gd name="T4" fmla="*/ 0 w 76"/>
                  <a:gd name="T5" fmla="*/ 10 h 292"/>
                  <a:gd name="T6" fmla="*/ 21 w 76"/>
                  <a:gd name="T7" fmla="*/ 0 h 292"/>
                  <a:gd name="T8" fmla="*/ 76 w 76"/>
                  <a:gd name="T9" fmla="*/ 292 h 292"/>
                </a:gdLst>
                <a:ahLst/>
                <a:cxnLst>
                  <a:cxn ang="0">
                    <a:pos x="T0" y="T1"/>
                  </a:cxn>
                  <a:cxn ang="0">
                    <a:pos x="T2" y="T3"/>
                  </a:cxn>
                  <a:cxn ang="0">
                    <a:pos x="T4" y="T5"/>
                  </a:cxn>
                  <a:cxn ang="0">
                    <a:pos x="T6" y="T7"/>
                  </a:cxn>
                  <a:cxn ang="0">
                    <a:pos x="T8" y="T9"/>
                  </a:cxn>
                </a:cxnLst>
                <a:rect l="0" t="0" r="r" b="b"/>
                <a:pathLst>
                  <a:path w="76" h="292">
                    <a:moveTo>
                      <a:pt x="76" y="292"/>
                    </a:moveTo>
                    <a:cubicBezTo>
                      <a:pt x="53" y="292"/>
                      <a:pt x="53" y="292"/>
                      <a:pt x="53" y="292"/>
                    </a:cubicBezTo>
                    <a:cubicBezTo>
                      <a:pt x="53" y="118"/>
                      <a:pt x="1" y="11"/>
                      <a:pt x="0" y="10"/>
                    </a:cubicBezTo>
                    <a:cubicBezTo>
                      <a:pt x="21" y="0"/>
                      <a:pt x="21" y="0"/>
                      <a:pt x="21" y="0"/>
                    </a:cubicBezTo>
                    <a:cubicBezTo>
                      <a:pt x="24" y="4"/>
                      <a:pt x="76" y="112"/>
                      <a:pt x="76" y="292"/>
                    </a:cubicBezTo>
                    <a:close/>
                  </a:path>
                </a:pathLst>
              </a:custGeom>
              <a:solidFill>
                <a:schemeClr val="bg1">
                  <a:lumMod val="85000"/>
                </a:schemeClr>
              </a:solidFill>
              <a:ln>
                <a:noFill/>
              </a:ln>
            </p:spPr>
            <p:txBody>
              <a:bodyPr anchor="ctr"/>
              <a:lstStyle/>
              <a:p>
                <a:pPr algn="ctr"/>
                <a:endParaRPr/>
              </a:p>
            </p:txBody>
          </p:sp>
          <p:sp>
            <p:nvSpPr>
              <p:cNvPr id="24" name="Freeform: Shape 5"/>
              <p:cNvSpPr>
                <a:spLocks/>
              </p:cNvSpPr>
              <p:nvPr/>
            </p:nvSpPr>
            <p:spPr bwMode="auto">
              <a:xfrm>
                <a:off x="8707325" y="4989435"/>
                <a:ext cx="231319" cy="888009"/>
              </a:xfrm>
              <a:custGeom>
                <a:avLst/>
                <a:gdLst>
                  <a:gd name="T0" fmla="*/ 24 w 76"/>
                  <a:gd name="T1" fmla="*/ 292 h 292"/>
                  <a:gd name="T2" fmla="*/ 0 w 76"/>
                  <a:gd name="T3" fmla="*/ 292 h 292"/>
                  <a:gd name="T4" fmla="*/ 55 w 76"/>
                  <a:gd name="T5" fmla="*/ 0 h 292"/>
                  <a:gd name="T6" fmla="*/ 76 w 76"/>
                  <a:gd name="T7" fmla="*/ 11 h 292"/>
                  <a:gd name="T8" fmla="*/ 66 w 76"/>
                  <a:gd name="T9" fmla="*/ 6 h 292"/>
                  <a:gd name="T10" fmla="*/ 76 w 76"/>
                  <a:gd name="T11" fmla="*/ 11 h 292"/>
                  <a:gd name="T12" fmla="*/ 24 w 76"/>
                  <a:gd name="T13" fmla="*/ 292 h 292"/>
                </a:gdLst>
                <a:ahLst/>
                <a:cxnLst>
                  <a:cxn ang="0">
                    <a:pos x="T0" y="T1"/>
                  </a:cxn>
                  <a:cxn ang="0">
                    <a:pos x="T2" y="T3"/>
                  </a:cxn>
                  <a:cxn ang="0">
                    <a:pos x="T4" y="T5"/>
                  </a:cxn>
                  <a:cxn ang="0">
                    <a:pos x="T6" y="T7"/>
                  </a:cxn>
                  <a:cxn ang="0">
                    <a:pos x="T8" y="T9"/>
                  </a:cxn>
                  <a:cxn ang="0">
                    <a:pos x="T10" y="T11"/>
                  </a:cxn>
                  <a:cxn ang="0">
                    <a:pos x="T12" y="T13"/>
                  </a:cxn>
                </a:cxnLst>
                <a:rect l="0" t="0" r="r" b="b"/>
                <a:pathLst>
                  <a:path w="76" h="292">
                    <a:moveTo>
                      <a:pt x="24" y="292"/>
                    </a:moveTo>
                    <a:cubicBezTo>
                      <a:pt x="0" y="292"/>
                      <a:pt x="0" y="292"/>
                      <a:pt x="0" y="292"/>
                    </a:cubicBezTo>
                    <a:cubicBezTo>
                      <a:pt x="0" y="113"/>
                      <a:pt x="53" y="5"/>
                      <a:pt x="55" y="0"/>
                    </a:cubicBezTo>
                    <a:cubicBezTo>
                      <a:pt x="76" y="11"/>
                      <a:pt x="76" y="11"/>
                      <a:pt x="76" y="11"/>
                    </a:cubicBezTo>
                    <a:cubicBezTo>
                      <a:pt x="66" y="6"/>
                      <a:pt x="66" y="6"/>
                      <a:pt x="66" y="6"/>
                    </a:cubicBezTo>
                    <a:cubicBezTo>
                      <a:pt x="76" y="11"/>
                      <a:pt x="76" y="11"/>
                      <a:pt x="76" y="11"/>
                    </a:cubicBezTo>
                    <a:cubicBezTo>
                      <a:pt x="76" y="12"/>
                      <a:pt x="24" y="119"/>
                      <a:pt x="24" y="292"/>
                    </a:cubicBezTo>
                    <a:close/>
                  </a:path>
                </a:pathLst>
              </a:custGeom>
              <a:solidFill>
                <a:schemeClr val="bg1">
                  <a:lumMod val="85000"/>
                </a:schemeClr>
              </a:solidFill>
              <a:ln>
                <a:noFill/>
              </a:ln>
            </p:spPr>
            <p:txBody>
              <a:bodyPr anchor="ctr"/>
              <a:lstStyle/>
              <a:p>
                <a:pPr algn="ctr"/>
                <a:endParaRPr/>
              </a:p>
            </p:txBody>
          </p:sp>
          <p:sp>
            <p:nvSpPr>
              <p:cNvPr id="25" name="Freeform: Shape 6"/>
              <p:cNvSpPr>
                <a:spLocks/>
              </p:cNvSpPr>
              <p:nvPr/>
            </p:nvSpPr>
            <p:spPr bwMode="auto">
              <a:xfrm>
                <a:off x="7625265" y="2173766"/>
                <a:ext cx="514043" cy="514043"/>
              </a:xfrm>
              <a:custGeom>
                <a:avLst/>
                <a:gdLst>
                  <a:gd name="T0" fmla="*/ 21 w 169"/>
                  <a:gd name="T1" fmla="*/ 46 h 169"/>
                  <a:gd name="T2" fmla="*/ 46 w 169"/>
                  <a:gd name="T3" fmla="*/ 148 h 169"/>
                  <a:gd name="T4" fmla="*/ 148 w 169"/>
                  <a:gd name="T5" fmla="*/ 123 h 169"/>
                  <a:gd name="T6" fmla="*/ 123 w 169"/>
                  <a:gd name="T7" fmla="*/ 21 h 169"/>
                  <a:gd name="T8" fmla="*/ 21 w 169"/>
                  <a:gd name="T9" fmla="*/ 46 h 169"/>
                </a:gdLst>
                <a:ahLst/>
                <a:cxnLst>
                  <a:cxn ang="0">
                    <a:pos x="T0" y="T1"/>
                  </a:cxn>
                  <a:cxn ang="0">
                    <a:pos x="T2" y="T3"/>
                  </a:cxn>
                  <a:cxn ang="0">
                    <a:pos x="T4" y="T5"/>
                  </a:cxn>
                  <a:cxn ang="0">
                    <a:pos x="T6" y="T7"/>
                  </a:cxn>
                  <a:cxn ang="0">
                    <a:pos x="T8" y="T9"/>
                  </a:cxn>
                </a:cxnLst>
                <a:rect l="0" t="0" r="r" b="b"/>
                <a:pathLst>
                  <a:path w="169" h="169">
                    <a:moveTo>
                      <a:pt x="21" y="46"/>
                    </a:moveTo>
                    <a:cubicBezTo>
                      <a:pt x="0" y="81"/>
                      <a:pt x="11" y="127"/>
                      <a:pt x="46" y="148"/>
                    </a:cubicBezTo>
                    <a:cubicBezTo>
                      <a:pt x="81" y="169"/>
                      <a:pt x="127" y="158"/>
                      <a:pt x="148" y="123"/>
                    </a:cubicBezTo>
                    <a:cubicBezTo>
                      <a:pt x="169" y="88"/>
                      <a:pt x="158" y="43"/>
                      <a:pt x="123" y="21"/>
                    </a:cubicBezTo>
                    <a:cubicBezTo>
                      <a:pt x="88" y="0"/>
                      <a:pt x="43" y="11"/>
                      <a:pt x="21" y="46"/>
                    </a:cubicBezTo>
                  </a:path>
                </a:pathLst>
              </a:custGeom>
              <a:solidFill>
                <a:schemeClr val="accent4"/>
              </a:solidFill>
              <a:ln>
                <a:noFill/>
              </a:ln>
            </p:spPr>
            <p:txBody>
              <a:bodyPr anchor="ctr"/>
              <a:lstStyle/>
              <a:p>
                <a:pPr algn="ctr"/>
                <a:endParaRPr/>
              </a:p>
            </p:txBody>
          </p:sp>
          <p:sp>
            <p:nvSpPr>
              <p:cNvPr id="26" name="Freeform: Shape 7"/>
              <p:cNvSpPr>
                <a:spLocks/>
              </p:cNvSpPr>
              <p:nvPr/>
            </p:nvSpPr>
            <p:spPr bwMode="auto">
              <a:xfrm>
                <a:off x="7500610" y="2049111"/>
                <a:ext cx="765924" cy="763353"/>
              </a:xfrm>
              <a:custGeom>
                <a:avLst/>
                <a:gdLst>
                  <a:gd name="T0" fmla="*/ 45 w 252"/>
                  <a:gd name="T1" fmla="*/ 64 h 251"/>
                  <a:gd name="T2" fmla="*/ 20 w 252"/>
                  <a:gd name="T3" fmla="*/ 56 h 251"/>
                  <a:gd name="T4" fmla="*/ 29 w 252"/>
                  <a:gd name="T5" fmla="*/ 94 h 251"/>
                  <a:gd name="T6" fmla="*/ 24 w 252"/>
                  <a:gd name="T7" fmla="*/ 110 h 251"/>
                  <a:gd name="T8" fmla="*/ 0 w 252"/>
                  <a:gd name="T9" fmla="*/ 141 h 251"/>
                  <a:gd name="T10" fmla="*/ 30 w 252"/>
                  <a:gd name="T11" fmla="*/ 161 h 251"/>
                  <a:gd name="T12" fmla="*/ 10 w 252"/>
                  <a:gd name="T13" fmla="*/ 177 h 251"/>
                  <a:gd name="T14" fmla="*/ 47 w 252"/>
                  <a:gd name="T15" fmla="*/ 191 h 251"/>
                  <a:gd name="T16" fmla="*/ 59 w 252"/>
                  <a:gd name="T17" fmla="*/ 203 h 251"/>
                  <a:gd name="T18" fmla="*/ 71 w 252"/>
                  <a:gd name="T19" fmla="*/ 239 h 251"/>
                  <a:gd name="T20" fmla="*/ 109 w 252"/>
                  <a:gd name="T21" fmla="*/ 226 h 251"/>
                  <a:gd name="T22" fmla="*/ 113 w 252"/>
                  <a:gd name="T23" fmla="*/ 251 h 251"/>
                  <a:gd name="T24" fmla="*/ 144 w 252"/>
                  <a:gd name="T25" fmla="*/ 226 h 251"/>
                  <a:gd name="T26" fmla="*/ 168 w 252"/>
                  <a:gd name="T27" fmla="*/ 219 h 251"/>
                  <a:gd name="T28" fmla="*/ 206 w 252"/>
                  <a:gd name="T29" fmla="*/ 223 h 251"/>
                  <a:gd name="T30" fmla="*/ 196 w 252"/>
                  <a:gd name="T31" fmla="*/ 199 h 251"/>
                  <a:gd name="T32" fmla="*/ 207 w 252"/>
                  <a:gd name="T33" fmla="*/ 188 h 251"/>
                  <a:gd name="T34" fmla="*/ 243 w 252"/>
                  <a:gd name="T35" fmla="*/ 172 h 251"/>
                  <a:gd name="T36" fmla="*/ 223 w 252"/>
                  <a:gd name="T37" fmla="*/ 156 h 251"/>
                  <a:gd name="T38" fmla="*/ 227 w 252"/>
                  <a:gd name="T39" fmla="*/ 141 h 251"/>
                  <a:gd name="T40" fmla="*/ 251 w 252"/>
                  <a:gd name="T41" fmla="*/ 110 h 251"/>
                  <a:gd name="T42" fmla="*/ 226 w 252"/>
                  <a:gd name="T43" fmla="*/ 106 h 251"/>
                  <a:gd name="T44" fmla="*/ 222 w 252"/>
                  <a:gd name="T45" fmla="*/ 90 h 251"/>
                  <a:gd name="T46" fmla="*/ 228 w 252"/>
                  <a:gd name="T47" fmla="*/ 52 h 251"/>
                  <a:gd name="T48" fmla="*/ 202 w 252"/>
                  <a:gd name="T49" fmla="*/ 59 h 251"/>
                  <a:gd name="T50" fmla="*/ 190 w 252"/>
                  <a:gd name="T51" fmla="*/ 46 h 251"/>
                  <a:gd name="T52" fmla="*/ 179 w 252"/>
                  <a:gd name="T53" fmla="*/ 14 h 251"/>
                  <a:gd name="T54" fmla="*/ 163 w 252"/>
                  <a:gd name="T55" fmla="*/ 32 h 251"/>
                  <a:gd name="T56" fmla="*/ 142 w 252"/>
                  <a:gd name="T57" fmla="*/ 24 h 251"/>
                  <a:gd name="T58" fmla="*/ 113 w 252"/>
                  <a:gd name="T59" fmla="*/ 0 h 251"/>
                  <a:gd name="T60" fmla="*/ 108 w 252"/>
                  <a:gd name="T61" fmla="*/ 25 h 251"/>
                  <a:gd name="T62" fmla="*/ 84 w 252"/>
                  <a:gd name="T63" fmla="*/ 32 h 251"/>
                  <a:gd name="T64" fmla="*/ 46 w 252"/>
                  <a:gd name="T65" fmla="*/ 28 h 251"/>
                  <a:gd name="T66" fmla="*/ 56 w 252"/>
                  <a:gd name="T67" fmla="*/ 52 h 251"/>
                  <a:gd name="T68" fmla="*/ 198 w 252"/>
                  <a:gd name="T69" fmla="*/ 170 h 251"/>
                  <a:gd name="T70" fmla="*/ 53 w 252"/>
                  <a:gd name="T71" fmla="*/ 8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2" h="251">
                    <a:moveTo>
                      <a:pt x="56" y="52"/>
                    </a:moveTo>
                    <a:cubicBezTo>
                      <a:pt x="52" y="55"/>
                      <a:pt x="48" y="59"/>
                      <a:pt x="45" y="64"/>
                    </a:cubicBezTo>
                    <a:cubicBezTo>
                      <a:pt x="44" y="63"/>
                      <a:pt x="44" y="63"/>
                      <a:pt x="44" y="63"/>
                    </a:cubicBezTo>
                    <a:cubicBezTo>
                      <a:pt x="20" y="56"/>
                      <a:pt x="20" y="56"/>
                      <a:pt x="20" y="56"/>
                    </a:cubicBezTo>
                    <a:cubicBezTo>
                      <a:pt x="9" y="79"/>
                      <a:pt x="9" y="79"/>
                      <a:pt x="9" y="79"/>
                    </a:cubicBezTo>
                    <a:cubicBezTo>
                      <a:pt x="29" y="94"/>
                      <a:pt x="29" y="94"/>
                      <a:pt x="29" y="94"/>
                    </a:cubicBezTo>
                    <a:cubicBezTo>
                      <a:pt x="27" y="100"/>
                      <a:pt x="25" y="105"/>
                      <a:pt x="25" y="110"/>
                    </a:cubicBezTo>
                    <a:cubicBezTo>
                      <a:pt x="24" y="110"/>
                      <a:pt x="24" y="110"/>
                      <a:pt x="24" y="110"/>
                    </a:cubicBezTo>
                    <a:cubicBezTo>
                      <a:pt x="0" y="115"/>
                      <a:pt x="0" y="115"/>
                      <a:pt x="0" y="115"/>
                    </a:cubicBezTo>
                    <a:cubicBezTo>
                      <a:pt x="0" y="141"/>
                      <a:pt x="0" y="141"/>
                      <a:pt x="0" y="141"/>
                    </a:cubicBezTo>
                    <a:cubicBezTo>
                      <a:pt x="25" y="145"/>
                      <a:pt x="25" y="145"/>
                      <a:pt x="25" y="145"/>
                    </a:cubicBezTo>
                    <a:cubicBezTo>
                      <a:pt x="27" y="150"/>
                      <a:pt x="28" y="156"/>
                      <a:pt x="30" y="161"/>
                    </a:cubicBezTo>
                    <a:cubicBezTo>
                      <a:pt x="29" y="161"/>
                      <a:pt x="29" y="161"/>
                      <a:pt x="29" y="161"/>
                    </a:cubicBezTo>
                    <a:cubicBezTo>
                      <a:pt x="10" y="177"/>
                      <a:pt x="10" y="177"/>
                      <a:pt x="10" y="177"/>
                    </a:cubicBezTo>
                    <a:cubicBezTo>
                      <a:pt x="23" y="199"/>
                      <a:pt x="23" y="199"/>
                      <a:pt x="23" y="199"/>
                    </a:cubicBezTo>
                    <a:cubicBezTo>
                      <a:pt x="47" y="191"/>
                      <a:pt x="47" y="191"/>
                      <a:pt x="47" y="191"/>
                    </a:cubicBezTo>
                    <a:cubicBezTo>
                      <a:pt x="51" y="195"/>
                      <a:pt x="52" y="198"/>
                      <a:pt x="59" y="203"/>
                    </a:cubicBezTo>
                    <a:cubicBezTo>
                      <a:pt x="59" y="203"/>
                      <a:pt x="59" y="203"/>
                      <a:pt x="59" y="203"/>
                    </a:cubicBezTo>
                    <a:cubicBezTo>
                      <a:pt x="50" y="226"/>
                      <a:pt x="50" y="226"/>
                      <a:pt x="50" y="226"/>
                    </a:cubicBezTo>
                    <a:cubicBezTo>
                      <a:pt x="71" y="239"/>
                      <a:pt x="71" y="239"/>
                      <a:pt x="71" y="239"/>
                    </a:cubicBezTo>
                    <a:cubicBezTo>
                      <a:pt x="88" y="220"/>
                      <a:pt x="88" y="220"/>
                      <a:pt x="88" y="220"/>
                    </a:cubicBezTo>
                    <a:cubicBezTo>
                      <a:pt x="95" y="223"/>
                      <a:pt x="102" y="225"/>
                      <a:pt x="109" y="226"/>
                    </a:cubicBezTo>
                    <a:cubicBezTo>
                      <a:pt x="109" y="227"/>
                      <a:pt x="109" y="227"/>
                      <a:pt x="109" y="227"/>
                    </a:cubicBezTo>
                    <a:cubicBezTo>
                      <a:pt x="113" y="251"/>
                      <a:pt x="113" y="251"/>
                      <a:pt x="113" y="251"/>
                    </a:cubicBezTo>
                    <a:cubicBezTo>
                      <a:pt x="139" y="251"/>
                      <a:pt x="139" y="251"/>
                      <a:pt x="139" y="251"/>
                    </a:cubicBezTo>
                    <a:cubicBezTo>
                      <a:pt x="144" y="226"/>
                      <a:pt x="144" y="226"/>
                      <a:pt x="144" y="226"/>
                    </a:cubicBezTo>
                    <a:cubicBezTo>
                      <a:pt x="152" y="225"/>
                      <a:pt x="160" y="222"/>
                      <a:pt x="167" y="219"/>
                    </a:cubicBezTo>
                    <a:cubicBezTo>
                      <a:pt x="168" y="219"/>
                      <a:pt x="168" y="219"/>
                      <a:pt x="168" y="219"/>
                    </a:cubicBezTo>
                    <a:cubicBezTo>
                      <a:pt x="185" y="237"/>
                      <a:pt x="185" y="237"/>
                      <a:pt x="185" y="237"/>
                    </a:cubicBezTo>
                    <a:cubicBezTo>
                      <a:pt x="206" y="223"/>
                      <a:pt x="206" y="223"/>
                      <a:pt x="206" y="223"/>
                    </a:cubicBezTo>
                    <a:cubicBezTo>
                      <a:pt x="196" y="199"/>
                      <a:pt x="196" y="199"/>
                      <a:pt x="196" y="199"/>
                    </a:cubicBezTo>
                    <a:cubicBezTo>
                      <a:pt x="196" y="199"/>
                      <a:pt x="196" y="199"/>
                      <a:pt x="196" y="199"/>
                    </a:cubicBezTo>
                    <a:cubicBezTo>
                      <a:pt x="200" y="196"/>
                      <a:pt x="204" y="192"/>
                      <a:pt x="207" y="187"/>
                    </a:cubicBezTo>
                    <a:cubicBezTo>
                      <a:pt x="207" y="188"/>
                      <a:pt x="207" y="188"/>
                      <a:pt x="207" y="188"/>
                    </a:cubicBezTo>
                    <a:cubicBezTo>
                      <a:pt x="231" y="195"/>
                      <a:pt x="231" y="195"/>
                      <a:pt x="231" y="195"/>
                    </a:cubicBezTo>
                    <a:cubicBezTo>
                      <a:pt x="243" y="172"/>
                      <a:pt x="243" y="172"/>
                      <a:pt x="243" y="172"/>
                    </a:cubicBezTo>
                    <a:cubicBezTo>
                      <a:pt x="223" y="157"/>
                      <a:pt x="223" y="157"/>
                      <a:pt x="223" y="157"/>
                    </a:cubicBezTo>
                    <a:cubicBezTo>
                      <a:pt x="223" y="156"/>
                      <a:pt x="223" y="156"/>
                      <a:pt x="223" y="156"/>
                    </a:cubicBezTo>
                    <a:cubicBezTo>
                      <a:pt x="224" y="151"/>
                      <a:pt x="226" y="146"/>
                      <a:pt x="226" y="141"/>
                    </a:cubicBezTo>
                    <a:cubicBezTo>
                      <a:pt x="227" y="141"/>
                      <a:pt x="227" y="141"/>
                      <a:pt x="227" y="141"/>
                    </a:cubicBezTo>
                    <a:cubicBezTo>
                      <a:pt x="252" y="136"/>
                      <a:pt x="252" y="136"/>
                      <a:pt x="252" y="136"/>
                    </a:cubicBezTo>
                    <a:cubicBezTo>
                      <a:pt x="251" y="110"/>
                      <a:pt x="251" y="110"/>
                      <a:pt x="251" y="110"/>
                    </a:cubicBezTo>
                    <a:cubicBezTo>
                      <a:pt x="226" y="106"/>
                      <a:pt x="226" y="106"/>
                      <a:pt x="226" y="106"/>
                    </a:cubicBezTo>
                    <a:cubicBezTo>
                      <a:pt x="226" y="106"/>
                      <a:pt x="226" y="106"/>
                      <a:pt x="226" y="106"/>
                    </a:cubicBezTo>
                    <a:cubicBezTo>
                      <a:pt x="224" y="101"/>
                      <a:pt x="223" y="95"/>
                      <a:pt x="221" y="90"/>
                    </a:cubicBezTo>
                    <a:cubicBezTo>
                      <a:pt x="222" y="90"/>
                      <a:pt x="222" y="90"/>
                      <a:pt x="222" y="90"/>
                    </a:cubicBezTo>
                    <a:cubicBezTo>
                      <a:pt x="241" y="74"/>
                      <a:pt x="241" y="74"/>
                      <a:pt x="241" y="74"/>
                    </a:cubicBezTo>
                    <a:cubicBezTo>
                      <a:pt x="228" y="52"/>
                      <a:pt x="228" y="52"/>
                      <a:pt x="228" y="52"/>
                    </a:cubicBezTo>
                    <a:cubicBezTo>
                      <a:pt x="204" y="60"/>
                      <a:pt x="204" y="60"/>
                      <a:pt x="204" y="60"/>
                    </a:cubicBezTo>
                    <a:cubicBezTo>
                      <a:pt x="202" y="59"/>
                      <a:pt x="202" y="59"/>
                      <a:pt x="202" y="59"/>
                    </a:cubicBezTo>
                    <a:cubicBezTo>
                      <a:pt x="199" y="55"/>
                      <a:pt x="196" y="52"/>
                      <a:pt x="189" y="47"/>
                    </a:cubicBezTo>
                    <a:cubicBezTo>
                      <a:pt x="190" y="46"/>
                      <a:pt x="190" y="46"/>
                      <a:pt x="190" y="46"/>
                    </a:cubicBezTo>
                    <a:cubicBezTo>
                      <a:pt x="200" y="28"/>
                      <a:pt x="200" y="28"/>
                      <a:pt x="200" y="28"/>
                    </a:cubicBezTo>
                    <a:cubicBezTo>
                      <a:pt x="179" y="14"/>
                      <a:pt x="179" y="14"/>
                      <a:pt x="179" y="14"/>
                    </a:cubicBezTo>
                    <a:cubicBezTo>
                      <a:pt x="162" y="32"/>
                      <a:pt x="162" y="32"/>
                      <a:pt x="162" y="32"/>
                    </a:cubicBezTo>
                    <a:cubicBezTo>
                      <a:pt x="163" y="32"/>
                      <a:pt x="163" y="32"/>
                      <a:pt x="163" y="32"/>
                    </a:cubicBezTo>
                    <a:cubicBezTo>
                      <a:pt x="156" y="29"/>
                      <a:pt x="149" y="27"/>
                      <a:pt x="142" y="25"/>
                    </a:cubicBezTo>
                    <a:cubicBezTo>
                      <a:pt x="142" y="24"/>
                      <a:pt x="142" y="24"/>
                      <a:pt x="142" y="24"/>
                    </a:cubicBezTo>
                    <a:cubicBezTo>
                      <a:pt x="138" y="0"/>
                      <a:pt x="138" y="0"/>
                      <a:pt x="138" y="0"/>
                    </a:cubicBezTo>
                    <a:cubicBezTo>
                      <a:pt x="113" y="0"/>
                      <a:pt x="113" y="0"/>
                      <a:pt x="113" y="0"/>
                    </a:cubicBezTo>
                    <a:cubicBezTo>
                      <a:pt x="108" y="25"/>
                      <a:pt x="108" y="25"/>
                      <a:pt x="108" y="25"/>
                    </a:cubicBezTo>
                    <a:cubicBezTo>
                      <a:pt x="108" y="25"/>
                      <a:pt x="108" y="25"/>
                      <a:pt x="108" y="25"/>
                    </a:cubicBezTo>
                    <a:cubicBezTo>
                      <a:pt x="100" y="27"/>
                      <a:pt x="92" y="29"/>
                      <a:pt x="84" y="32"/>
                    </a:cubicBezTo>
                    <a:cubicBezTo>
                      <a:pt x="84" y="32"/>
                      <a:pt x="84" y="32"/>
                      <a:pt x="84" y="32"/>
                    </a:cubicBezTo>
                    <a:cubicBezTo>
                      <a:pt x="67" y="14"/>
                      <a:pt x="67" y="14"/>
                      <a:pt x="67" y="14"/>
                    </a:cubicBezTo>
                    <a:cubicBezTo>
                      <a:pt x="46" y="28"/>
                      <a:pt x="46" y="28"/>
                      <a:pt x="46" y="28"/>
                    </a:cubicBezTo>
                    <a:cubicBezTo>
                      <a:pt x="55" y="52"/>
                      <a:pt x="55" y="52"/>
                      <a:pt x="55" y="52"/>
                    </a:cubicBezTo>
                    <a:lnTo>
                      <a:pt x="56" y="52"/>
                    </a:lnTo>
                    <a:close/>
                    <a:moveTo>
                      <a:pt x="169" y="53"/>
                    </a:moveTo>
                    <a:cubicBezTo>
                      <a:pt x="209" y="78"/>
                      <a:pt x="222" y="130"/>
                      <a:pt x="198" y="170"/>
                    </a:cubicBezTo>
                    <a:cubicBezTo>
                      <a:pt x="174" y="210"/>
                      <a:pt x="122" y="222"/>
                      <a:pt x="82" y="198"/>
                    </a:cubicBezTo>
                    <a:cubicBezTo>
                      <a:pt x="42" y="174"/>
                      <a:pt x="29" y="122"/>
                      <a:pt x="53" y="82"/>
                    </a:cubicBezTo>
                    <a:cubicBezTo>
                      <a:pt x="77" y="42"/>
                      <a:pt x="129" y="29"/>
                      <a:pt x="169" y="53"/>
                    </a:cubicBezTo>
                    <a:close/>
                  </a:path>
                </a:pathLst>
              </a:custGeom>
              <a:solidFill>
                <a:schemeClr val="accent4"/>
              </a:solidFill>
              <a:ln>
                <a:noFill/>
              </a:ln>
            </p:spPr>
            <p:txBody>
              <a:bodyPr anchor="ctr"/>
              <a:lstStyle/>
              <a:p>
                <a:pPr algn="ctr"/>
                <a:endParaRPr/>
              </a:p>
            </p:txBody>
          </p:sp>
          <p:sp>
            <p:nvSpPr>
              <p:cNvPr id="27" name="Freeform: Shape 8"/>
              <p:cNvSpPr>
                <a:spLocks/>
              </p:cNvSpPr>
              <p:nvPr/>
            </p:nvSpPr>
            <p:spPr bwMode="auto">
              <a:xfrm>
                <a:off x="8640499" y="2240591"/>
                <a:ext cx="1252979" cy="1252979"/>
              </a:xfrm>
              <a:custGeom>
                <a:avLst/>
                <a:gdLst>
                  <a:gd name="T0" fmla="*/ 52 w 412"/>
                  <a:gd name="T1" fmla="*/ 112 h 412"/>
                  <a:gd name="T2" fmla="*/ 112 w 412"/>
                  <a:gd name="T3" fmla="*/ 361 h 412"/>
                  <a:gd name="T4" fmla="*/ 360 w 412"/>
                  <a:gd name="T5" fmla="*/ 300 h 412"/>
                  <a:gd name="T6" fmla="*/ 300 w 412"/>
                  <a:gd name="T7" fmla="*/ 52 h 412"/>
                  <a:gd name="T8" fmla="*/ 52 w 412"/>
                  <a:gd name="T9" fmla="*/ 112 h 412"/>
                </a:gdLst>
                <a:ahLst/>
                <a:cxnLst>
                  <a:cxn ang="0">
                    <a:pos x="T0" y="T1"/>
                  </a:cxn>
                  <a:cxn ang="0">
                    <a:pos x="T2" y="T3"/>
                  </a:cxn>
                  <a:cxn ang="0">
                    <a:pos x="T4" y="T5"/>
                  </a:cxn>
                  <a:cxn ang="0">
                    <a:pos x="T6" y="T7"/>
                  </a:cxn>
                  <a:cxn ang="0">
                    <a:pos x="T8" y="T9"/>
                  </a:cxn>
                </a:cxnLst>
                <a:rect l="0" t="0" r="r" b="b"/>
                <a:pathLst>
                  <a:path w="412" h="412">
                    <a:moveTo>
                      <a:pt x="52" y="112"/>
                    </a:moveTo>
                    <a:cubicBezTo>
                      <a:pt x="0" y="198"/>
                      <a:pt x="27" y="309"/>
                      <a:pt x="112" y="361"/>
                    </a:cubicBezTo>
                    <a:cubicBezTo>
                      <a:pt x="197" y="412"/>
                      <a:pt x="308" y="385"/>
                      <a:pt x="360" y="300"/>
                    </a:cubicBezTo>
                    <a:cubicBezTo>
                      <a:pt x="412" y="215"/>
                      <a:pt x="385" y="104"/>
                      <a:pt x="300" y="52"/>
                    </a:cubicBezTo>
                    <a:cubicBezTo>
                      <a:pt x="214" y="0"/>
                      <a:pt x="103" y="27"/>
                      <a:pt x="52" y="112"/>
                    </a:cubicBezTo>
                    <a:close/>
                  </a:path>
                </a:pathLst>
              </a:custGeom>
              <a:solidFill>
                <a:schemeClr val="bg1"/>
              </a:solidFill>
              <a:ln>
                <a:noFill/>
              </a:ln>
            </p:spPr>
            <p:txBody>
              <a:bodyPr vert="horz" wrap="none" lIns="91440" tIns="45720" rIns="91440" bIns="45720" anchor="ctr" anchorCtr="0" compatLnSpc="1">
                <a:prstTxWarp prst="textNoShape">
                  <a:avLst/>
                </a:prstTxWarp>
                <a:normAutofit/>
              </a:bodyPr>
              <a:lstStyle/>
              <a:p>
                <a:pPr algn="ctr"/>
                <a:r>
                  <a:rPr lang="zh-CN" altLang="en-US" sz="1100"/>
                  <a:t>关键词</a:t>
                </a:r>
              </a:p>
            </p:txBody>
          </p:sp>
          <p:sp>
            <p:nvSpPr>
              <p:cNvPr id="28" name="Freeform: Shape 9"/>
              <p:cNvSpPr>
                <a:spLocks/>
              </p:cNvSpPr>
              <p:nvPr/>
            </p:nvSpPr>
            <p:spPr bwMode="auto">
              <a:xfrm>
                <a:off x="8333359" y="1933451"/>
                <a:ext cx="1869831" cy="1863405"/>
              </a:xfrm>
              <a:custGeom>
                <a:avLst/>
                <a:gdLst>
                  <a:gd name="T0" fmla="*/ 109 w 615"/>
                  <a:gd name="T1" fmla="*/ 156 h 613"/>
                  <a:gd name="T2" fmla="*/ 50 w 615"/>
                  <a:gd name="T3" fmla="*/ 137 h 613"/>
                  <a:gd name="T4" fmla="*/ 70 w 615"/>
                  <a:gd name="T5" fmla="*/ 231 h 613"/>
                  <a:gd name="T6" fmla="*/ 59 w 615"/>
                  <a:gd name="T7" fmla="*/ 270 h 613"/>
                  <a:gd name="T8" fmla="*/ 1 w 615"/>
                  <a:gd name="T9" fmla="*/ 344 h 613"/>
                  <a:gd name="T10" fmla="*/ 73 w 615"/>
                  <a:gd name="T11" fmla="*/ 393 h 613"/>
                  <a:gd name="T12" fmla="*/ 26 w 615"/>
                  <a:gd name="T13" fmla="*/ 432 h 613"/>
                  <a:gd name="T14" fmla="*/ 116 w 615"/>
                  <a:gd name="T15" fmla="*/ 466 h 613"/>
                  <a:gd name="T16" fmla="*/ 144 w 615"/>
                  <a:gd name="T17" fmla="*/ 496 h 613"/>
                  <a:gd name="T18" fmla="*/ 175 w 615"/>
                  <a:gd name="T19" fmla="*/ 583 h 613"/>
                  <a:gd name="T20" fmla="*/ 267 w 615"/>
                  <a:gd name="T21" fmla="*/ 553 h 613"/>
                  <a:gd name="T22" fmla="*/ 277 w 615"/>
                  <a:gd name="T23" fmla="*/ 613 h 613"/>
                  <a:gd name="T24" fmla="*/ 351 w 615"/>
                  <a:gd name="T25" fmla="*/ 552 h 613"/>
                  <a:gd name="T26" fmla="*/ 409 w 615"/>
                  <a:gd name="T27" fmla="*/ 536 h 613"/>
                  <a:gd name="T28" fmla="*/ 503 w 615"/>
                  <a:gd name="T29" fmla="*/ 545 h 613"/>
                  <a:gd name="T30" fmla="*/ 479 w 615"/>
                  <a:gd name="T31" fmla="*/ 487 h 613"/>
                  <a:gd name="T32" fmla="*/ 507 w 615"/>
                  <a:gd name="T33" fmla="*/ 458 h 613"/>
                  <a:gd name="T34" fmla="*/ 593 w 615"/>
                  <a:gd name="T35" fmla="*/ 421 h 613"/>
                  <a:gd name="T36" fmla="*/ 544 w 615"/>
                  <a:gd name="T37" fmla="*/ 382 h 613"/>
                  <a:gd name="T38" fmla="*/ 555 w 615"/>
                  <a:gd name="T39" fmla="*/ 344 h 613"/>
                  <a:gd name="T40" fmla="*/ 613 w 615"/>
                  <a:gd name="T41" fmla="*/ 270 h 613"/>
                  <a:gd name="T42" fmla="*/ 551 w 615"/>
                  <a:gd name="T43" fmla="*/ 259 h 613"/>
                  <a:gd name="T44" fmla="*/ 542 w 615"/>
                  <a:gd name="T45" fmla="*/ 220 h 613"/>
                  <a:gd name="T46" fmla="*/ 558 w 615"/>
                  <a:gd name="T47" fmla="*/ 127 h 613"/>
                  <a:gd name="T48" fmla="*/ 494 w 615"/>
                  <a:gd name="T49" fmla="*/ 145 h 613"/>
                  <a:gd name="T50" fmla="*/ 464 w 615"/>
                  <a:gd name="T51" fmla="*/ 113 h 613"/>
                  <a:gd name="T52" fmla="*/ 437 w 615"/>
                  <a:gd name="T53" fmla="*/ 35 h 613"/>
                  <a:gd name="T54" fmla="*/ 397 w 615"/>
                  <a:gd name="T55" fmla="*/ 77 h 613"/>
                  <a:gd name="T56" fmla="*/ 348 w 615"/>
                  <a:gd name="T57" fmla="*/ 60 h 613"/>
                  <a:gd name="T58" fmla="*/ 275 w 615"/>
                  <a:gd name="T59" fmla="*/ 0 h 613"/>
                  <a:gd name="T60" fmla="*/ 264 w 615"/>
                  <a:gd name="T61" fmla="*/ 62 h 613"/>
                  <a:gd name="T62" fmla="*/ 205 w 615"/>
                  <a:gd name="T63" fmla="*/ 78 h 613"/>
                  <a:gd name="T64" fmla="*/ 112 w 615"/>
                  <a:gd name="T65" fmla="*/ 69 h 613"/>
                  <a:gd name="T66" fmla="*/ 414 w 615"/>
                  <a:gd name="T67" fmla="*/ 131 h 613"/>
                  <a:gd name="T68" fmla="*/ 200 w 615"/>
                  <a:gd name="T69" fmla="*/ 484 h 613"/>
                  <a:gd name="T70" fmla="*/ 414 w 615"/>
                  <a:gd name="T71" fmla="*/ 131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15" h="613">
                    <a:moveTo>
                      <a:pt x="136" y="126"/>
                    </a:moveTo>
                    <a:cubicBezTo>
                      <a:pt x="126" y="135"/>
                      <a:pt x="117" y="145"/>
                      <a:pt x="109" y="156"/>
                    </a:cubicBezTo>
                    <a:cubicBezTo>
                      <a:pt x="108" y="155"/>
                      <a:pt x="108" y="155"/>
                      <a:pt x="108" y="155"/>
                    </a:cubicBezTo>
                    <a:cubicBezTo>
                      <a:pt x="50" y="137"/>
                      <a:pt x="50" y="137"/>
                      <a:pt x="50" y="137"/>
                    </a:cubicBezTo>
                    <a:cubicBezTo>
                      <a:pt x="21" y="192"/>
                      <a:pt x="21" y="192"/>
                      <a:pt x="21" y="192"/>
                    </a:cubicBezTo>
                    <a:cubicBezTo>
                      <a:pt x="70" y="231"/>
                      <a:pt x="70" y="231"/>
                      <a:pt x="70" y="231"/>
                    </a:cubicBezTo>
                    <a:cubicBezTo>
                      <a:pt x="66" y="244"/>
                      <a:pt x="63" y="257"/>
                      <a:pt x="61" y="270"/>
                    </a:cubicBezTo>
                    <a:cubicBezTo>
                      <a:pt x="59" y="270"/>
                      <a:pt x="59" y="270"/>
                      <a:pt x="59" y="270"/>
                    </a:cubicBezTo>
                    <a:cubicBezTo>
                      <a:pt x="0" y="281"/>
                      <a:pt x="0" y="281"/>
                      <a:pt x="0" y="281"/>
                    </a:cubicBezTo>
                    <a:cubicBezTo>
                      <a:pt x="1" y="344"/>
                      <a:pt x="1" y="344"/>
                      <a:pt x="1" y="344"/>
                    </a:cubicBezTo>
                    <a:cubicBezTo>
                      <a:pt x="62" y="354"/>
                      <a:pt x="62" y="354"/>
                      <a:pt x="62" y="354"/>
                    </a:cubicBezTo>
                    <a:cubicBezTo>
                      <a:pt x="65" y="367"/>
                      <a:pt x="69" y="380"/>
                      <a:pt x="73" y="393"/>
                    </a:cubicBezTo>
                    <a:cubicBezTo>
                      <a:pt x="72" y="394"/>
                      <a:pt x="72" y="394"/>
                      <a:pt x="72" y="394"/>
                    </a:cubicBezTo>
                    <a:cubicBezTo>
                      <a:pt x="26" y="432"/>
                      <a:pt x="26" y="432"/>
                      <a:pt x="26" y="432"/>
                    </a:cubicBezTo>
                    <a:cubicBezTo>
                      <a:pt x="57" y="486"/>
                      <a:pt x="57" y="486"/>
                      <a:pt x="57" y="486"/>
                    </a:cubicBezTo>
                    <a:cubicBezTo>
                      <a:pt x="116" y="466"/>
                      <a:pt x="116" y="466"/>
                      <a:pt x="116" y="466"/>
                    </a:cubicBezTo>
                    <a:cubicBezTo>
                      <a:pt x="124" y="477"/>
                      <a:pt x="128" y="483"/>
                      <a:pt x="144" y="495"/>
                    </a:cubicBezTo>
                    <a:cubicBezTo>
                      <a:pt x="144" y="496"/>
                      <a:pt x="144" y="496"/>
                      <a:pt x="144" y="496"/>
                    </a:cubicBezTo>
                    <a:cubicBezTo>
                      <a:pt x="122" y="551"/>
                      <a:pt x="122" y="551"/>
                      <a:pt x="122" y="551"/>
                    </a:cubicBezTo>
                    <a:cubicBezTo>
                      <a:pt x="175" y="583"/>
                      <a:pt x="175" y="583"/>
                      <a:pt x="175" y="583"/>
                    </a:cubicBezTo>
                    <a:cubicBezTo>
                      <a:pt x="216" y="538"/>
                      <a:pt x="216" y="538"/>
                      <a:pt x="216" y="538"/>
                    </a:cubicBezTo>
                    <a:cubicBezTo>
                      <a:pt x="233" y="545"/>
                      <a:pt x="249" y="550"/>
                      <a:pt x="267" y="553"/>
                    </a:cubicBezTo>
                    <a:cubicBezTo>
                      <a:pt x="266" y="554"/>
                      <a:pt x="266" y="554"/>
                      <a:pt x="266" y="554"/>
                    </a:cubicBezTo>
                    <a:cubicBezTo>
                      <a:pt x="277" y="613"/>
                      <a:pt x="277" y="613"/>
                      <a:pt x="277" y="613"/>
                    </a:cubicBezTo>
                    <a:cubicBezTo>
                      <a:pt x="339" y="613"/>
                      <a:pt x="339" y="613"/>
                      <a:pt x="339" y="613"/>
                    </a:cubicBezTo>
                    <a:cubicBezTo>
                      <a:pt x="351" y="552"/>
                      <a:pt x="351" y="552"/>
                      <a:pt x="351" y="552"/>
                    </a:cubicBezTo>
                    <a:cubicBezTo>
                      <a:pt x="371" y="549"/>
                      <a:pt x="390" y="543"/>
                      <a:pt x="409" y="534"/>
                    </a:cubicBezTo>
                    <a:cubicBezTo>
                      <a:pt x="409" y="536"/>
                      <a:pt x="409" y="536"/>
                      <a:pt x="409" y="536"/>
                    </a:cubicBezTo>
                    <a:cubicBezTo>
                      <a:pt x="451" y="579"/>
                      <a:pt x="451" y="579"/>
                      <a:pt x="451" y="579"/>
                    </a:cubicBezTo>
                    <a:cubicBezTo>
                      <a:pt x="503" y="545"/>
                      <a:pt x="503" y="545"/>
                      <a:pt x="503" y="545"/>
                    </a:cubicBezTo>
                    <a:cubicBezTo>
                      <a:pt x="479" y="487"/>
                      <a:pt x="479" y="487"/>
                      <a:pt x="479" y="487"/>
                    </a:cubicBezTo>
                    <a:cubicBezTo>
                      <a:pt x="479" y="487"/>
                      <a:pt x="479" y="487"/>
                      <a:pt x="479" y="487"/>
                    </a:cubicBezTo>
                    <a:cubicBezTo>
                      <a:pt x="488" y="478"/>
                      <a:pt x="497" y="468"/>
                      <a:pt x="506" y="458"/>
                    </a:cubicBezTo>
                    <a:cubicBezTo>
                      <a:pt x="507" y="458"/>
                      <a:pt x="507" y="458"/>
                      <a:pt x="507" y="458"/>
                    </a:cubicBezTo>
                    <a:cubicBezTo>
                      <a:pt x="565" y="477"/>
                      <a:pt x="565" y="477"/>
                      <a:pt x="565" y="477"/>
                    </a:cubicBezTo>
                    <a:cubicBezTo>
                      <a:pt x="593" y="421"/>
                      <a:pt x="593" y="421"/>
                      <a:pt x="593" y="421"/>
                    </a:cubicBezTo>
                    <a:cubicBezTo>
                      <a:pt x="545" y="382"/>
                      <a:pt x="545" y="382"/>
                      <a:pt x="545" y="382"/>
                    </a:cubicBezTo>
                    <a:cubicBezTo>
                      <a:pt x="544" y="382"/>
                      <a:pt x="544" y="382"/>
                      <a:pt x="544" y="382"/>
                    </a:cubicBezTo>
                    <a:cubicBezTo>
                      <a:pt x="548" y="370"/>
                      <a:pt x="551" y="357"/>
                      <a:pt x="553" y="344"/>
                    </a:cubicBezTo>
                    <a:cubicBezTo>
                      <a:pt x="555" y="344"/>
                      <a:pt x="555" y="344"/>
                      <a:pt x="555" y="344"/>
                    </a:cubicBezTo>
                    <a:cubicBezTo>
                      <a:pt x="615" y="332"/>
                      <a:pt x="615" y="332"/>
                      <a:pt x="615" y="332"/>
                    </a:cubicBezTo>
                    <a:cubicBezTo>
                      <a:pt x="613" y="270"/>
                      <a:pt x="613" y="270"/>
                      <a:pt x="613" y="270"/>
                    </a:cubicBezTo>
                    <a:cubicBezTo>
                      <a:pt x="552" y="259"/>
                      <a:pt x="552" y="259"/>
                      <a:pt x="552" y="259"/>
                    </a:cubicBezTo>
                    <a:cubicBezTo>
                      <a:pt x="551" y="259"/>
                      <a:pt x="551" y="259"/>
                      <a:pt x="551" y="259"/>
                    </a:cubicBezTo>
                    <a:cubicBezTo>
                      <a:pt x="548" y="246"/>
                      <a:pt x="545" y="233"/>
                      <a:pt x="540" y="221"/>
                    </a:cubicBezTo>
                    <a:cubicBezTo>
                      <a:pt x="542" y="220"/>
                      <a:pt x="542" y="220"/>
                      <a:pt x="542" y="220"/>
                    </a:cubicBezTo>
                    <a:cubicBezTo>
                      <a:pt x="589" y="181"/>
                      <a:pt x="589" y="181"/>
                      <a:pt x="589" y="181"/>
                    </a:cubicBezTo>
                    <a:cubicBezTo>
                      <a:pt x="558" y="127"/>
                      <a:pt x="558" y="127"/>
                      <a:pt x="558" y="127"/>
                    </a:cubicBezTo>
                    <a:cubicBezTo>
                      <a:pt x="499" y="147"/>
                      <a:pt x="499" y="147"/>
                      <a:pt x="499" y="147"/>
                    </a:cubicBezTo>
                    <a:cubicBezTo>
                      <a:pt x="494" y="145"/>
                      <a:pt x="494" y="145"/>
                      <a:pt x="494" y="145"/>
                    </a:cubicBezTo>
                    <a:cubicBezTo>
                      <a:pt x="486" y="135"/>
                      <a:pt x="479" y="127"/>
                      <a:pt x="463" y="115"/>
                    </a:cubicBezTo>
                    <a:cubicBezTo>
                      <a:pt x="464" y="113"/>
                      <a:pt x="464" y="113"/>
                      <a:pt x="464" y="113"/>
                    </a:cubicBezTo>
                    <a:cubicBezTo>
                      <a:pt x="490" y="68"/>
                      <a:pt x="490" y="68"/>
                      <a:pt x="490" y="68"/>
                    </a:cubicBezTo>
                    <a:cubicBezTo>
                      <a:pt x="437" y="35"/>
                      <a:pt x="437" y="35"/>
                      <a:pt x="437" y="35"/>
                    </a:cubicBezTo>
                    <a:cubicBezTo>
                      <a:pt x="396" y="78"/>
                      <a:pt x="396" y="78"/>
                      <a:pt x="396" y="78"/>
                    </a:cubicBezTo>
                    <a:cubicBezTo>
                      <a:pt x="397" y="77"/>
                      <a:pt x="397" y="77"/>
                      <a:pt x="397" y="77"/>
                    </a:cubicBezTo>
                    <a:cubicBezTo>
                      <a:pt x="381" y="71"/>
                      <a:pt x="365" y="65"/>
                      <a:pt x="348" y="62"/>
                    </a:cubicBezTo>
                    <a:cubicBezTo>
                      <a:pt x="348" y="60"/>
                      <a:pt x="348" y="60"/>
                      <a:pt x="348" y="60"/>
                    </a:cubicBezTo>
                    <a:cubicBezTo>
                      <a:pt x="337" y="0"/>
                      <a:pt x="337" y="0"/>
                      <a:pt x="337" y="0"/>
                    </a:cubicBezTo>
                    <a:cubicBezTo>
                      <a:pt x="275" y="0"/>
                      <a:pt x="275" y="0"/>
                      <a:pt x="275" y="0"/>
                    </a:cubicBezTo>
                    <a:cubicBezTo>
                      <a:pt x="264" y="62"/>
                      <a:pt x="264" y="62"/>
                      <a:pt x="264" y="62"/>
                    </a:cubicBezTo>
                    <a:cubicBezTo>
                      <a:pt x="264" y="62"/>
                      <a:pt x="264" y="62"/>
                      <a:pt x="264" y="62"/>
                    </a:cubicBezTo>
                    <a:cubicBezTo>
                      <a:pt x="244" y="66"/>
                      <a:pt x="225" y="71"/>
                      <a:pt x="206" y="79"/>
                    </a:cubicBezTo>
                    <a:cubicBezTo>
                      <a:pt x="205" y="78"/>
                      <a:pt x="205" y="78"/>
                      <a:pt x="205" y="78"/>
                    </a:cubicBezTo>
                    <a:cubicBezTo>
                      <a:pt x="163" y="34"/>
                      <a:pt x="163" y="34"/>
                      <a:pt x="163" y="34"/>
                    </a:cubicBezTo>
                    <a:cubicBezTo>
                      <a:pt x="112" y="69"/>
                      <a:pt x="112" y="69"/>
                      <a:pt x="112" y="69"/>
                    </a:cubicBezTo>
                    <a:cubicBezTo>
                      <a:pt x="136" y="126"/>
                      <a:pt x="136" y="126"/>
                      <a:pt x="136" y="126"/>
                    </a:cubicBezTo>
                    <a:close/>
                    <a:moveTo>
                      <a:pt x="414" y="131"/>
                    </a:moveTo>
                    <a:cubicBezTo>
                      <a:pt x="512" y="190"/>
                      <a:pt x="543" y="317"/>
                      <a:pt x="483" y="414"/>
                    </a:cubicBezTo>
                    <a:cubicBezTo>
                      <a:pt x="424" y="512"/>
                      <a:pt x="297" y="543"/>
                      <a:pt x="200" y="484"/>
                    </a:cubicBezTo>
                    <a:cubicBezTo>
                      <a:pt x="102" y="425"/>
                      <a:pt x="71" y="298"/>
                      <a:pt x="130" y="200"/>
                    </a:cubicBezTo>
                    <a:cubicBezTo>
                      <a:pt x="189" y="102"/>
                      <a:pt x="317" y="71"/>
                      <a:pt x="414" y="131"/>
                    </a:cubicBezTo>
                    <a:close/>
                  </a:path>
                </a:pathLst>
              </a:custGeom>
              <a:solidFill>
                <a:schemeClr val="accent2"/>
              </a:solidFill>
              <a:ln>
                <a:noFill/>
              </a:ln>
            </p:spPr>
            <p:txBody>
              <a:bodyPr anchor="ctr"/>
              <a:lstStyle/>
              <a:p>
                <a:pPr algn="ctr"/>
                <a:endParaRPr/>
              </a:p>
            </p:txBody>
          </p:sp>
          <p:sp>
            <p:nvSpPr>
              <p:cNvPr id="29" name="Freeform: Shape 10"/>
              <p:cNvSpPr>
                <a:spLocks/>
              </p:cNvSpPr>
              <p:nvPr/>
            </p:nvSpPr>
            <p:spPr bwMode="auto">
              <a:xfrm>
                <a:off x="8050635" y="3916371"/>
                <a:ext cx="1119328" cy="1115473"/>
              </a:xfrm>
              <a:custGeom>
                <a:avLst/>
                <a:gdLst>
                  <a:gd name="T0" fmla="*/ 46 w 368"/>
                  <a:gd name="T1" fmla="*/ 100 h 367"/>
                  <a:gd name="T2" fmla="*/ 101 w 368"/>
                  <a:gd name="T3" fmla="*/ 321 h 367"/>
                  <a:gd name="T4" fmla="*/ 322 w 368"/>
                  <a:gd name="T5" fmla="*/ 267 h 367"/>
                  <a:gd name="T6" fmla="*/ 267 w 368"/>
                  <a:gd name="T7" fmla="*/ 46 h 367"/>
                  <a:gd name="T8" fmla="*/ 46 w 368"/>
                  <a:gd name="T9" fmla="*/ 100 h 367"/>
                </a:gdLst>
                <a:ahLst/>
                <a:cxnLst>
                  <a:cxn ang="0">
                    <a:pos x="T0" y="T1"/>
                  </a:cxn>
                  <a:cxn ang="0">
                    <a:pos x="T2" y="T3"/>
                  </a:cxn>
                  <a:cxn ang="0">
                    <a:pos x="T4" y="T5"/>
                  </a:cxn>
                  <a:cxn ang="0">
                    <a:pos x="T6" y="T7"/>
                  </a:cxn>
                  <a:cxn ang="0">
                    <a:pos x="T8" y="T9"/>
                  </a:cxn>
                </a:cxnLst>
                <a:rect l="0" t="0" r="r" b="b"/>
                <a:pathLst>
                  <a:path w="368" h="367">
                    <a:moveTo>
                      <a:pt x="46" y="100"/>
                    </a:moveTo>
                    <a:cubicBezTo>
                      <a:pt x="0" y="176"/>
                      <a:pt x="25" y="275"/>
                      <a:pt x="101" y="321"/>
                    </a:cubicBezTo>
                    <a:cubicBezTo>
                      <a:pt x="176" y="367"/>
                      <a:pt x="275" y="343"/>
                      <a:pt x="322" y="267"/>
                    </a:cubicBezTo>
                    <a:cubicBezTo>
                      <a:pt x="368" y="191"/>
                      <a:pt x="343" y="92"/>
                      <a:pt x="267" y="46"/>
                    </a:cubicBezTo>
                    <a:cubicBezTo>
                      <a:pt x="192" y="0"/>
                      <a:pt x="93" y="24"/>
                      <a:pt x="46" y="100"/>
                    </a:cubicBezTo>
                    <a:close/>
                  </a:path>
                </a:pathLst>
              </a:custGeom>
              <a:solidFill>
                <a:schemeClr val="bg1"/>
              </a:solidFill>
              <a:ln>
                <a:noFill/>
              </a:ln>
            </p:spPr>
            <p:txBody>
              <a:bodyPr vert="horz" wrap="none" lIns="91440" tIns="45720" rIns="91440" bIns="45720" anchor="ctr" anchorCtr="0" compatLnSpc="1">
                <a:prstTxWarp prst="textNoShape">
                  <a:avLst/>
                </a:prstTxWarp>
                <a:normAutofit/>
              </a:bodyPr>
              <a:lstStyle/>
              <a:p>
                <a:pPr algn="ctr"/>
                <a:r>
                  <a:rPr lang="zh-CN" altLang="en-US" sz="1100"/>
                  <a:t>关键词</a:t>
                </a:r>
              </a:p>
            </p:txBody>
          </p:sp>
          <p:sp>
            <p:nvSpPr>
              <p:cNvPr id="30" name="Freeform: Shape 11"/>
              <p:cNvSpPr>
                <a:spLocks/>
              </p:cNvSpPr>
              <p:nvPr/>
            </p:nvSpPr>
            <p:spPr bwMode="auto">
              <a:xfrm>
                <a:off x="7779477" y="3642643"/>
                <a:ext cx="1664213" cy="1662928"/>
              </a:xfrm>
              <a:custGeom>
                <a:avLst/>
                <a:gdLst>
                  <a:gd name="T0" fmla="*/ 97 w 547"/>
                  <a:gd name="T1" fmla="*/ 139 h 547"/>
                  <a:gd name="T2" fmla="*/ 44 w 547"/>
                  <a:gd name="T3" fmla="*/ 122 h 547"/>
                  <a:gd name="T4" fmla="*/ 62 w 547"/>
                  <a:gd name="T5" fmla="*/ 206 h 547"/>
                  <a:gd name="T6" fmla="*/ 52 w 547"/>
                  <a:gd name="T7" fmla="*/ 240 h 547"/>
                  <a:gd name="T8" fmla="*/ 1 w 547"/>
                  <a:gd name="T9" fmla="*/ 306 h 547"/>
                  <a:gd name="T10" fmla="*/ 65 w 547"/>
                  <a:gd name="T11" fmla="*/ 350 h 547"/>
                  <a:gd name="T12" fmla="*/ 23 w 547"/>
                  <a:gd name="T13" fmla="*/ 385 h 547"/>
                  <a:gd name="T14" fmla="*/ 103 w 547"/>
                  <a:gd name="T15" fmla="*/ 416 h 547"/>
                  <a:gd name="T16" fmla="*/ 128 w 547"/>
                  <a:gd name="T17" fmla="*/ 442 h 547"/>
                  <a:gd name="T18" fmla="*/ 155 w 547"/>
                  <a:gd name="T19" fmla="*/ 520 h 547"/>
                  <a:gd name="T20" fmla="*/ 237 w 547"/>
                  <a:gd name="T21" fmla="*/ 492 h 547"/>
                  <a:gd name="T22" fmla="*/ 247 w 547"/>
                  <a:gd name="T23" fmla="*/ 547 h 547"/>
                  <a:gd name="T24" fmla="*/ 312 w 547"/>
                  <a:gd name="T25" fmla="*/ 492 h 547"/>
                  <a:gd name="T26" fmla="*/ 364 w 547"/>
                  <a:gd name="T27" fmla="*/ 477 h 547"/>
                  <a:gd name="T28" fmla="*/ 448 w 547"/>
                  <a:gd name="T29" fmla="*/ 486 h 547"/>
                  <a:gd name="T30" fmla="*/ 426 w 547"/>
                  <a:gd name="T31" fmla="*/ 434 h 547"/>
                  <a:gd name="T32" fmla="*/ 451 w 547"/>
                  <a:gd name="T33" fmla="*/ 408 h 547"/>
                  <a:gd name="T34" fmla="*/ 528 w 547"/>
                  <a:gd name="T35" fmla="*/ 376 h 547"/>
                  <a:gd name="T36" fmla="*/ 484 w 547"/>
                  <a:gd name="T37" fmla="*/ 341 h 547"/>
                  <a:gd name="T38" fmla="*/ 494 w 547"/>
                  <a:gd name="T39" fmla="*/ 306 h 547"/>
                  <a:gd name="T40" fmla="*/ 546 w 547"/>
                  <a:gd name="T41" fmla="*/ 240 h 547"/>
                  <a:gd name="T42" fmla="*/ 491 w 547"/>
                  <a:gd name="T43" fmla="*/ 231 h 547"/>
                  <a:gd name="T44" fmla="*/ 483 w 547"/>
                  <a:gd name="T45" fmla="*/ 196 h 547"/>
                  <a:gd name="T46" fmla="*/ 497 w 547"/>
                  <a:gd name="T47" fmla="*/ 113 h 547"/>
                  <a:gd name="T48" fmla="*/ 440 w 547"/>
                  <a:gd name="T49" fmla="*/ 130 h 547"/>
                  <a:gd name="T50" fmla="*/ 413 w 547"/>
                  <a:gd name="T51" fmla="*/ 101 h 547"/>
                  <a:gd name="T52" fmla="*/ 389 w 547"/>
                  <a:gd name="T53" fmla="*/ 32 h 547"/>
                  <a:gd name="T54" fmla="*/ 353 w 547"/>
                  <a:gd name="T55" fmla="*/ 69 h 547"/>
                  <a:gd name="T56" fmla="*/ 310 w 547"/>
                  <a:gd name="T57" fmla="*/ 53 h 547"/>
                  <a:gd name="T58" fmla="*/ 245 w 547"/>
                  <a:gd name="T59" fmla="*/ 0 h 547"/>
                  <a:gd name="T60" fmla="*/ 235 w 547"/>
                  <a:gd name="T61" fmla="*/ 55 h 547"/>
                  <a:gd name="T62" fmla="*/ 182 w 547"/>
                  <a:gd name="T63" fmla="*/ 69 h 547"/>
                  <a:gd name="T64" fmla="*/ 99 w 547"/>
                  <a:gd name="T65" fmla="*/ 61 h 547"/>
                  <a:gd name="T66" fmla="*/ 121 w 547"/>
                  <a:gd name="T67" fmla="*/ 113 h 547"/>
                  <a:gd name="T68" fmla="*/ 430 w 547"/>
                  <a:gd name="T69" fmla="*/ 369 h 547"/>
                  <a:gd name="T70" fmla="*/ 116 w 547"/>
                  <a:gd name="T71" fmla="*/ 178 h 5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47" h="547">
                    <a:moveTo>
                      <a:pt x="121" y="113"/>
                    </a:moveTo>
                    <a:cubicBezTo>
                      <a:pt x="112" y="121"/>
                      <a:pt x="104" y="129"/>
                      <a:pt x="97" y="139"/>
                    </a:cubicBezTo>
                    <a:cubicBezTo>
                      <a:pt x="95" y="138"/>
                      <a:pt x="95" y="138"/>
                      <a:pt x="95" y="138"/>
                    </a:cubicBezTo>
                    <a:cubicBezTo>
                      <a:pt x="44" y="122"/>
                      <a:pt x="44" y="122"/>
                      <a:pt x="44" y="122"/>
                    </a:cubicBezTo>
                    <a:cubicBezTo>
                      <a:pt x="19" y="171"/>
                      <a:pt x="19" y="171"/>
                      <a:pt x="19" y="171"/>
                    </a:cubicBezTo>
                    <a:cubicBezTo>
                      <a:pt x="62" y="206"/>
                      <a:pt x="62" y="206"/>
                      <a:pt x="62" y="206"/>
                    </a:cubicBezTo>
                    <a:cubicBezTo>
                      <a:pt x="58" y="217"/>
                      <a:pt x="55" y="229"/>
                      <a:pt x="53" y="240"/>
                    </a:cubicBezTo>
                    <a:cubicBezTo>
                      <a:pt x="52" y="240"/>
                      <a:pt x="52" y="240"/>
                      <a:pt x="52" y="240"/>
                    </a:cubicBezTo>
                    <a:cubicBezTo>
                      <a:pt x="0" y="251"/>
                      <a:pt x="0" y="251"/>
                      <a:pt x="0" y="251"/>
                    </a:cubicBezTo>
                    <a:cubicBezTo>
                      <a:pt x="1" y="306"/>
                      <a:pt x="1" y="306"/>
                      <a:pt x="1" y="306"/>
                    </a:cubicBezTo>
                    <a:cubicBezTo>
                      <a:pt x="55" y="316"/>
                      <a:pt x="55" y="316"/>
                      <a:pt x="55" y="316"/>
                    </a:cubicBezTo>
                    <a:cubicBezTo>
                      <a:pt x="57" y="328"/>
                      <a:pt x="61" y="339"/>
                      <a:pt x="65" y="350"/>
                    </a:cubicBezTo>
                    <a:cubicBezTo>
                      <a:pt x="64" y="351"/>
                      <a:pt x="64" y="351"/>
                      <a:pt x="64" y="351"/>
                    </a:cubicBezTo>
                    <a:cubicBezTo>
                      <a:pt x="23" y="385"/>
                      <a:pt x="23" y="385"/>
                      <a:pt x="23" y="385"/>
                    </a:cubicBezTo>
                    <a:cubicBezTo>
                      <a:pt x="50" y="433"/>
                      <a:pt x="50" y="433"/>
                      <a:pt x="50" y="433"/>
                    </a:cubicBezTo>
                    <a:cubicBezTo>
                      <a:pt x="103" y="416"/>
                      <a:pt x="103" y="416"/>
                      <a:pt x="103" y="416"/>
                    </a:cubicBezTo>
                    <a:cubicBezTo>
                      <a:pt x="110" y="425"/>
                      <a:pt x="114" y="431"/>
                      <a:pt x="128" y="442"/>
                    </a:cubicBezTo>
                    <a:cubicBezTo>
                      <a:pt x="128" y="442"/>
                      <a:pt x="128" y="442"/>
                      <a:pt x="128" y="442"/>
                    </a:cubicBezTo>
                    <a:cubicBezTo>
                      <a:pt x="108" y="491"/>
                      <a:pt x="108" y="491"/>
                      <a:pt x="108" y="491"/>
                    </a:cubicBezTo>
                    <a:cubicBezTo>
                      <a:pt x="155" y="520"/>
                      <a:pt x="155" y="520"/>
                      <a:pt x="155" y="520"/>
                    </a:cubicBezTo>
                    <a:cubicBezTo>
                      <a:pt x="192" y="480"/>
                      <a:pt x="192" y="480"/>
                      <a:pt x="192" y="480"/>
                    </a:cubicBezTo>
                    <a:cubicBezTo>
                      <a:pt x="207" y="485"/>
                      <a:pt x="222" y="490"/>
                      <a:pt x="237" y="492"/>
                    </a:cubicBezTo>
                    <a:cubicBezTo>
                      <a:pt x="237" y="494"/>
                      <a:pt x="237" y="494"/>
                      <a:pt x="237" y="494"/>
                    </a:cubicBezTo>
                    <a:cubicBezTo>
                      <a:pt x="247" y="547"/>
                      <a:pt x="247" y="547"/>
                      <a:pt x="247" y="547"/>
                    </a:cubicBezTo>
                    <a:cubicBezTo>
                      <a:pt x="302" y="546"/>
                      <a:pt x="302" y="546"/>
                      <a:pt x="302" y="546"/>
                    </a:cubicBezTo>
                    <a:cubicBezTo>
                      <a:pt x="312" y="492"/>
                      <a:pt x="312" y="492"/>
                      <a:pt x="312" y="492"/>
                    </a:cubicBezTo>
                    <a:cubicBezTo>
                      <a:pt x="330" y="489"/>
                      <a:pt x="347" y="484"/>
                      <a:pt x="364" y="476"/>
                    </a:cubicBezTo>
                    <a:cubicBezTo>
                      <a:pt x="364" y="477"/>
                      <a:pt x="364" y="477"/>
                      <a:pt x="364" y="477"/>
                    </a:cubicBezTo>
                    <a:cubicBezTo>
                      <a:pt x="402" y="516"/>
                      <a:pt x="402" y="516"/>
                      <a:pt x="402" y="516"/>
                    </a:cubicBezTo>
                    <a:cubicBezTo>
                      <a:pt x="448" y="486"/>
                      <a:pt x="448" y="486"/>
                      <a:pt x="448" y="486"/>
                    </a:cubicBezTo>
                    <a:cubicBezTo>
                      <a:pt x="426" y="434"/>
                      <a:pt x="426" y="434"/>
                      <a:pt x="426" y="434"/>
                    </a:cubicBezTo>
                    <a:cubicBezTo>
                      <a:pt x="426" y="434"/>
                      <a:pt x="426" y="434"/>
                      <a:pt x="426" y="434"/>
                    </a:cubicBezTo>
                    <a:cubicBezTo>
                      <a:pt x="435" y="426"/>
                      <a:pt x="443" y="417"/>
                      <a:pt x="450" y="408"/>
                    </a:cubicBezTo>
                    <a:cubicBezTo>
                      <a:pt x="451" y="408"/>
                      <a:pt x="451" y="408"/>
                      <a:pt x="451" y="408"/>
                    </a:cubicBezTo>
                    <a:cubicBezTo>
                      <a:pt x="503" y="425"/>
                      <a:pt x="503" y="425"/>
                      <a:pt x="503" y="425"/>
                    </a:cubicBezTo>
                    <a:cubicBezTo>
                      <a:pt x="528" y="376"/>
                      <a:pt x="528" y="376"/>
                      <a:pt x="528" y="376"/>
                    </a:cubicBezTo>
                    <a:cubicBezTo>
                      <a:pt x="485" y="341"/>
                      <a:pt x="485" y="341"/>
                      <a:pt x="485" y="341"/>
                    </a:cubicBezTo>
                    <a:cubicBezTo>
                      <a:pt x="484" y="341"/>
                      <a:pt x="484" y="341"/>
                      <a:pt x="484" y="341"/>
                    </a:cubicBezTo>
                    <a:cubicBezTo>
                      <a:pt x="488" y="329"/>
                      <a:pt x="491" y="318"/>
                      <a:pt x="493" y="306"/>
                    </a:cubicBezTo>
                    <a:cubicBezTo>
                      <a:pt x="494" y="306"/>
                      <a:pt x="494" y="306"/>
                      <a:pt x="494" y="306"/>
                    </a:cubicBezTo>
                    <a:cubicBezTo>
                      <a:pt x="547" y="296"/>
                      <a:pt x="547" y="296"/>
                      <a:pt x="547" y="296"/>
                    </a:cubicBezTo>
                    <a:cubicBezTo>
                      <a:pt x="546" y="240"/>
                      <a:pt x="546" y="240"/>
                      <a:pt x="546" y="240"/>
                    </a:cubicBezTo>
                    <a:cubicBezTo>
                      <a:pt x="491" y="231"/>
                      <a:pt x="491" y="231"/>
                      <a:pt x="491" y="231"/>
                    </a:cubicBezTo>
                    <a:cubicBezTo>
                      <a:pt x="491" y="231"/>
                      <a:pt x="491" y="231"/>
                      <a:pt x="491" y="231"/>
                    </a:cubicBezTo>
                    <a:cubicBezTo>
                      <a:pt x="488" y="219"/>
                      <a:pt x="485" y="208"/>
                      <a:pt x="481" y="197"/>
                    </a:cubicBezTo>
                    <a:cubicBezTo>
                      <a:pt x="483" y="196"/>
                      <a:pt x="483" y="196"/>
                      <a:pt x="483" y="196"/>
                    </a:cubicBezTo>
                    <a:cubicBezTo>
                      <a:pt x="524" y="161"/>
                      <a:pt x="524" y="161"/>
                      <a:pt x="524" y="161"/>
                    </a:cubicBezTo>
                    <a:cubicBezTo>
                      <a:pt x="497" y="113"/>
                      <a:pt x="497" y="113"/>
                      <a:pt x="497" y="113"/>
                    </a:cubicBezTo>
                    <a:cubicBezTo>
                      <a:pt x="444" y="131"/>
                      <a:pt x="444" y="131"/>
                      <a:pt x="444" y="131"/>
                    </a:cubicBezTo>
                    <a:cubicBezTo>
                      <a:pt x="440" y="130"/>
                      <a:pt x="440" y="130"/>
                      <a:pt x="440" y="130"/>
                    </a:cubicBezTo>
                    <a:cubicBezTo>
                      <a:pt x="433" y="121"/>
                      <a:pt x="426" y="113"/>
                      <a:pt x="412" y="102"/>
                    </a:cubicBezTo>
                    <a:cubicBezTo>
                      <a:pt x="413" y="101"/>
                      <a:pt x="413" y="101"/>
                      <a:pt x="413" y="101"/>
                    </a:cubicBezTo>
                    <a:cubicBezTo>
                      <a:pt x="436" y="60"/>
                      <a:pt x="436" y="60"/>
                      <a:pt x="436" y="60"/>
                    </a:cubicBezTo>
                    <a:cubicBezTo>
                      <a:pt x="389" y="32"/>
                      <a:pt x="389" y="32"/>
                      <a:pt x="389" y="32"/>
                    </a:cubicBezTo>
                    <a:cubicBezTo>
                      <a:pt x="353" y="70"/>
                      <a:pt x="353" y="70"/>
                      <a:pt x="353" y="70"/>
                    </a:cubicBezTo>
                    <a:cubicBezTo>
                      <a:pt x="353" y="69"/>
                      <a:pt x="353" y="69"/>
                      <a:pt x="353" y="69"/>
                    </a:cubicBezTo>
                    <a:cubicBezTo>
                      <a:pt x="339" y="63"/>
                      <a:pt x="324" y="58"/>
                      <a:pt x="309" y="56"/>
                    </a:cubicBezTo>
                    <a:cubicBezTo>
                      <a:pt x="310" y="53"/>
                      <a:pt x="310" y="53"/>
                      <a:pt x="310" y="53"/>
                    </a:cubicBezTo>
                    <a:cubicBezTo>
                      <a:pt x="300" y="0"/>
                      <a:pt x="300" y="0"/>
                      <a:pt x="300" y="0"/>
                    </a:cubicBezTo>
                    <a:cubicBezTo>
                      <a:pt x="245" y="0"/>
                      <a:pt x="245" y="0"/>
                      <a:pt x="245" y="0"/>
                    </a:cubicBezTo>
                    <a:cubicBezTo>
                      <a:pt x="234" y="55"/>
                      <a:pt x="234" y="55"/>
                      <a:pt x="234" y="55"/>
                    </a:cubicBezTo>
                    <a:cubicBezTo>
                      <a:pt x="235" y="55"/>
                      <a:pt x="235" y="55"/>
                      <a:pt x="235" y="55"/>
                    </a:cubicBezTo>
                    <a:cubicBezTo>
                      <a:pt x="217" y="58"/>
                      <a:pt x="200" y="64"/>
                      <a:pt x="183" y="71"/>
                    </a:cubicBezTo>
                    <a:cubicBezTo>
                      <a:pt x="182" y="69"/>
                      <a:pt x="182" y="69"/>
                      <a:pt x="182" y="69"/>
                    </a:cubicBezTo>
                    <a:cubicBezTo>
                      <a:pt x="145" y="30"/>
                      <a:pt x="145" y="30"/>
                      <a:pt x="145" y="30"/>
                    </a:cubicBezTo>
                    <a:cubicBezTo>
                      <a:pt x="99" y="61"/>
                      <a:pt x="99" y="61"/>
                      <a:pt x="99" y="61"/>
                    </a:cubicBezTo>
                    <a:cubicBezTo>
                      <a:pt x="121" y="112"/>
                      <a:pt x="121" y="112"/>
                      <a:pt x="121" y="112"/>
                    </a:cubicBezTo>
                    <a:lnTo>
                      <a:pt x="121" y="113"/>
                    </a:lnTo>
                    <a:close/>
                    <a:moveTo>
                      <a:pt x="369" y="116"/>
                    </a:moveTo>
                    <a:cubicBezTo>
                      <a:pt x="455" y="169"/>
                      <a:pt x="483" y="282"/>
                      <a:pt x="430" y="369"/>
                    </a:cubicBezTo>
                    <a:cubicBezTo>
                      <a:pt x="378" y="456"/>
                      <a:pt x="264" y="484"/>
                      <a:pt x="177" y="431"/>
                    </a:cubicBezTo>
                    <a:cubicBezTo>
                      <a:pt x="91" y="378"/>
                      <a:pt x="63" y="265"/>
                      <a:pt x="116" y="178"/>
                    </a:cubicBezTo>
                    <a:cubicBezTo>
                      <a:pt x="168" y="91"/>
                      <a:pt x="282" y="64"/>
                      <a:pt x="369" y="116"/>
                    </a:cubicBezTo>
                    <a:close/>
                  </a:path>
                </a:pathLst>
              </a:custGeom>
              <a:solidFill>
                <a:schemeClr val="accent1"/>
              </a:solidFill>
              <a:ln>
                <a:noFill/>
              </a:ln>
            </p:spPr>
            <p:txBody>
              <a:bodyPr anchor="ctr"/>
              <a:lstStyle/>
              <a:p>
                <a:pPr algn="ctr"/>
                <a:endParaRPr/>
              </a:p>
            </p:txBody>
          </p:sp>
          <p:sp>
            <p:nvSpPr>
              <p:cNvPr id="31" name="Freeform: Shape 12"/>
              <p:cNvSpPr>
                <a:spLocks/>
              </p:cNvSpPr>
              <p:nvPr/>
            </p:nvSpPr>
            <p:spPr bwMode="auto">
              <a:xfrm>
                <a:off x="9668584" y="3683311"/>
                <a:ext cx="661829" cy="894060"/>
              </a:xfrm>
              <a:custGeom>
                <a:avLst/>
                <a:gdLst>
                  <a:gd name="T0" fmla="*/ 28 w 218"/>
                  <a:gd name="T1" fmla="*/ 60 h 219"/>
                  <a:gd name="T2" fmla="*/ 60 w 218"/>
                  <a:gd name="T3" fmla="*/ 191 h 219"/>
                  <a:gd name="T4" fmla="*/ 191 w 218"/>
                  <a:gd name="T5" fmla="*/ 159 h 219"/>
                  <a:gd name="T6" fmla="*/ 159 w 218"/>
                  <a:gd name="T7" fmla="*/ 28 h 219"/>
                  <a:gd name="T8" fmla="*/ 28 w 218"/>
                  <a:gd name="T9" fmla="*/ 60 h 219"/>
                </a:gdLst>
                <a:ahLst/>
                <a:cxnLst>
                  <a:cxn ang="0">
                    <a:pos x="T0" y="T1"/>
                  </a:cxn>
                  <a:cxn ang="0">
                    <a:pos x="T2" y="T3"/>
                  </a:cxn>
                  <a:cxn ang="0">
                    <a:pos x="T4" y="T5"/>
                  </a:cxn>
                  <a:cxn ang="0">
                    <a:pos x="T6" y="T7"/>
                  </a:cxn>
                  <a:cxn ang="0">
                    <a:pos x="T8" y="T9"/>
                  </a:cxn>
                </a:cxnLst>
                <a:rect l="0" t="0" r="r" b="b"/>
                <a:pathLst>
                  <a:path w="218" h="219">
                    <a:moveTo>
                      <a:pt x="28" y="60"/>
                    </a:moveTo>
                    <a:cubicBezTo>
                      <a:pt x="0" y="105"/>
                      <a:pt x="15" y="164"/>
                      <a:pt x="60" y="191"/>
                    </a:cubicBezTo>
                    <a:cubicBezTo>
                      <a:pt x="105" y="219"/>
                      <a:pt x="164" y="204"/>
                      <a:pt x="191" y="159"/>
                    </a:cubicBezTo>
                    <a:cubicBezTo>
                      <a:pt x="218" y="114"/>
                      <a:pt x="204" y="55"/>
                      <a:pt x="159" y="28"/>
                    </a:cubicBezTo>
                    <a:cubicBezTo>
                      <a:pt x="114" y="0"/>
                      <a:pt x="55" y="15"/>
                      <a:pt x="28" y="60"/>
                    </a:cubicBezTo>
                  </a:path>
                </a:pathLst>
              </a:custGeom>
              <a:solidFill>
                <a:schemeClr val="bg1"/>
              </a:solidFill>
              <a:ln>
                <a:noFill/>
              </a:ln>
            </p:spPr>
            <p:txBody>
              <a:bodyPr vert="horz" wrap="none" lIns="0" tIns="0" rIns="0" bIns="0" anchor="ctr" anchorCtr="0" compatLnSpc="1">
                <a:prstTxWarp prst="textNoShape">
                  <a:avLst/>
                </a:prstTxWarp>
                <a:normAutofit/>
              </a:bodyPr>
              <a:lstStyle/>
              <a:p>
                <a:pPr algn="ctr"/>
                <a:r>
                  <a:rPr lang="zh-CN" altLang="en-US" sz="1100"/>
                  <a:t>关键词</a:t>
                </a:r>
              </a:p>
            </p:txBody>
          </p:sp>
          <p:sp>
            <p:nvSpPr>
              <p:cNvPr id="32" name="Freeform: Shape 13"/>
              <p:cNvSpPr>
                <a:spLocks/>
              </p:cNvSpPr>
              <p:nvPr/>
            </p:nvSpPr>
            <p:spPr bwMode="auto">
              <a:xfrm>
                <a:off x="9506661" y="3636218"/>
                <a:ext cx="988247" cy="988247"/>
              </a:xfrm>
              <a:custGeom>
                <a:avLst/>
                <a:gdLst>
                  <a:gd name="T0" fmla="*/ 57 w 325"/>
                  <a:gd name="T1" fmla="*/ 82 h 325"/>
                  <a:gd name="T2" fmla="*/ 26 w 325"/>
                  <a:gd name="T3" fmla="*/ 72 h 325"/>
                  <a:gd name="T4" fmla="*/ 37 w 325"/>
                  <a:gd name="T5" fmla="*/ 122 h 325"/>
                  <a:gd name="T6" fmla="*/ 31 w 325"/>
                  <a:gd name="T7" fmla="*/ 143 h 325"/>
                  <a:gd name="T8" fmla="*/ 0 w 325"/>
                  <a:gd name="T9" fmla="*/ 182 h 325"/>
                  <a:gd name="T10" fmla="*/ 38 w 325"/>
                  <a:gd name="T11" fmla="*/ 208 h 325"/>
                  <a:gd name="T12" fmla="*/ 13 w 325"/>
                  <a:gd name="T13" fmla="*/ 229 h 325"/>
                  <a:gd name="T14" fmla="*/ 61 w 325"/>
                  <a:gd name="T15" fmla="*/ 247 h 325"/>
                  <a:gd name="T16" fmla="*/ 76 w 325"/>
                  <a:gd name="T17" fmla="*/ 263 h 325"/>
                  <a:gd name="T18" fmla="*/ 92 w 325"/>
                  <a:gd name="T19" fmla="*/ 309 h 325"/>
                  <a:gd name="T20" fmla="*/ 141 w 325"/>
                  <a:gd name="T21" fmla="*/ 292 h 325"/>
                  <a:gd name="T22" fmla="*/ 147 w 325"/>
                  <a:gd name="T23" fmla="*/ 325 h 325"/>
                  <a:gd name="T24" fmla="*/ 186 w 325"/>
                  <a:gd name="T25" fmla="*/ 292 h 325"/>
                  <a:gd name="T26" fmla="*/ 217 w 325"/>
                  <a:gd name="T27" fmla="*/ 283 h 325"/>
                  <a:gd name="T28" fmla="*/ 266 w 325"/>
                  <a:gd name="T29" fmla="*/ 288 h 325"/>
                  <a:gd name="T30" fmla="*/ 253 w 325"/>
                  <a:gd name="T31" fmla="*/ 258 h 325"/>
                  <a:gd name="T32" fmla="*/ 268 w 325"/>
                  <a:gd name="T33" fmla="*/ 242 h 325"/>
                  <a:gd name="T34" fmla="*/ 314 w 325"/>
                  <a:gd name="T35" fmla="*/ 223 h 325"/>
                  <a:gd name="T36" fmla="*/ 288 w 325"/>
                  <a:gd name="T37" fmla="*/ 202 h 325"/>
                  <a:gd name="T38" fmla="*/ 294 w 325"/>
                  <a:gd name="T39" fmla="*/ 182 h 325"/>
                  <a:gd name="T40" fmla="*/ 325 w 325"/>
                  <a:gd name="T41" fmla="*/ 143 h 325"/>
                  <a:gd name="T42" fmla="*/ 292 w 325"/>
                  <a:gd name="T43" fmla="*/ 137 h 325"/>
                  <a:gd name="T44" fmla="*/ 287 w 325"/>
                  <a:gd name="T45" fmla="*/ 116 h 325"/>
                  <a:gd name="T46" fmla="*/ 295 w 325"/>
                  <a:gd name="T47" fmla="*/ 67 h 325"/>
                  <a:gd name="T48" fmla="*/ 262 w 325"/>
                  <a:gd name="T49" fmla="*/ 77 h 325"/>
                  <a:gd name="T50" fmla="*/ 246 w 325"/>
                  <a:gd name="T51" fmla="*/ 59 h 325"/>
                  <a:gd name="T52" fmla="*/ 231 w 325"/>
                  <a:gd name="T53" fmla="*/ 18 h 325"/>
                  <a:gd name="T54" fmla="*/ 210 w 325"/>
                  <a:gd name="T55" fmla="*/ 41 h 325"/>
                  <a:gd name="T56" fmla="*/ 184 w 325"/>
                  <a:gd name="T57" fmla="*/ 31 h 325"/>
                  <a:gd name="T58" fmla="*/ 146 w 325"/>
                  <a:gd name="T59" fmla="*/ 0 h 325"/>
                  <a:gd name="T60" fmla="*/ 139 w 325"/>
                  <a:gd name="T61" fmla="*/ 33 h 325"/>
                  <a:gd name="T62" fmla="*/ 108 w 325"/>
                  <a:gd name="T63" fmla="*/ 41 h 325"/>
                  <a:gd name="T64" fmla="*/ 59 w 325"/>
                  <a:gd name="T65" fmla="*/ 36 h 325"/>
                  <a:gd name="T66" fmla="*/ 72 w 325"/>
                  <a:gd name="T67" fmla="*/ 67 h 325"/>
                  <a:gd name="T68" fmla="*/ 256 w 325"/>
                  <a:gd name="T69" fmla="*/ 219 h 325"/>
                  <a:gd name="T70" fmla="*/ 69 w 325"/>
                  <a:gd name="T71" fmla="*/ 106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5" h="325">
                    <a:moveTo>
                      <a:pt x="72" y="67"/>
                    </a:moveTo>
                    <a:cubicBezTo>
                      <a:pt x="67" y="71"/>
                      <a:pt x="62" y="77"/>
                      <a:pt x="57" y="82"/>
                    </a:cubicBezTo>
                    <a:cubicBezTo>
                      <a:pt x="57" y="82"/>
                      <a:pt x="57" y="82"/>
                      <a:pt x="57" y="82"/>
                    </a:cubicBezTo>
                    <a:cubicBezTo>
                      <a:pt x="26" y="72"/>
                      <a:pt x="26" y="72"/>
                      <a:pt x="26" y="72"/>
                    </a:cubicBezTo>
                    <a:cubicBezTo>
                      <a:pt x="11" y="101"/>
                      <a:pt x="11" y="101"/>
                      <a:pt x="11" y="101"/>
                    </a:cubicBezTo>
                    <a:cubicBezTo>
                      <a:pt x="37" y="122"/>
                      <a:pt x="37" y="122"/>
                      <a:pt x="37" y="122"/>
                    </a:cubicBezTo>
                    <a:cubicBezTo>
                      <a:pt x="35" y="129"/>
                      <a:pt x="33" y="136"/>
                      <a:pt x="32" y="143"/>
                    </a:cubicBezTo>
                    <a:cubicBezTo>
                      <a:pt x="31" y="143"/>
                      <a:pt x="31" y="143"/>
                      <a:pt x="31" y="143"/>
                    </a:cubicBezTo>
                    <a:cubicBezTo>
                      <a:pt x="0" y="149"/>
                      <a:pt x="0" y="149"/>
                      <a:pt x="0" y="149"/>
                    </a:cubicBezTo>
                    <a:cubicBezTo>
                      <a:pt x="0" y="182"/>
                      <a:pt x="0" y="182"/>
                      <a:pt x="0" y="182"/>
                    </a:cubicBezTo>
                    <a:cubicBezTo>
                      <a:pt x="33" y="187"/>
                      <a:pt x="33" y="187"/>
                      <a:pt x="33" y="187"/>
                    </a:cubicBezTo>
                    <a:cubicBezTo>
                      <a:pt x="34" y="194"/>
                      <a:pt x="36" y="201"/>
                      <a:pt x="38" y="208"/>
                    </a:cubicBezTo>
                    <a:cubicBezTo>
                      <a:pt x="38" y="208"/>
                      <a:pt x="38" y="208"/>
                      <a:pt x="38" y="208"/>
                    </a:cubicBezTo>
                    <a:cubicBezTo>
                      <a:pt x="13" y="229"/>
                      <a:pt x="13" y="229"/>
                      <a:pt x="13" y="229"/>
                    </a:cubicBezTo>
                    <a:cubicBezTo>
                      <a:pt x="30" y="257"/>
                      <a:pt x="30" y="257"/>
                      <a:pt x="30" y="257"/>
                    </a:cubicBezTo>
                    <a:cubicBezTo>
                      <a:pt x="61" y="247"/>
                      <a:pt x="61" y="247"/>
                      <a:pt x="61" y="247"/>
                    </a:cubicBezTo>
                    <a:cubicBezTo>
                      <a:pt x="66" y="252"/>
                      <a:pt x="68" y="256"/>
                      <a:pt x="76" y="262"/>
                    </a:cubicBezTo>
                    <a:cubicBezTo>
                      <a:pt x="76" y="263"/>
                      <a:pt x="76" y="263"/>
                      <a:pt x="76" y="263"/>
                    </a:cubicBezTo>
                    <a:cubicBezTo>
                      <a:pt x="64" y="292"/>
                      <a:pt x="64" y="292"/>
                      <a:pt x="64" y="292"/>
                    </a:cubicBezTo>
                    <a:cubicBezTo>
                      <a:pt x="92" y="309"/>
                      <a:pt x="92" y="309"/>
                      <a:pt x="92" y="309"/>
                    </a:cubicBezTo>
                    <a:cubicBezTo>
                      <a:pt x="114" y="285"/>
                      <a:pt x="114" y="285"/>
                      <a:pt x="114" y="285"/>
                    </a:cubicBezTo>
                    <a:cubicBezTo>
                      <a:pt x="123" y="288"/>
                      <a:pt x="132" y="291"/>
                      <a:pt x="141" y="292"/>
                    </a:cubicBezTo>
                    <a:cubicBezTo>
                      <a:pt x="141" y="293"/>
                      <a:pt x="141" y="293"/>
                      <a:pt x="141" y="293"/>
                    </a:cubicBezTo>
                    <a:cubicBezTo>
                      <a:pt x="147" y="325"/>
                      <a:pt x="147" y="325"/>
                      <a:pt x="147" y="325"/>
                    </a:cubicBezTo>
                    <a:cubicBezTo>
                      <a:pt x="179" y="324"/>
                      <a:pt x="179" y="324"/>
                      <a:pt x="179" y="324"/>
                    </a:cubicBezTo>
                    <a:cubicBezTo>
                      <a:pt x="186" y="292"/>
                      <a:pt x="186" y="292"/>
                      <a:pt x="186" y="292"/>
                    </a:cubicBezTo>
                    <a:cubicBezTo>
                      <a:pt x="196" y="290"/>
                      <a:pt x="206" y="287"/>
                      <a:pt x="216" y="283"/>
                    </a:cubicBezTo>
                    <a:cubicBezTo>
                      <a:pt x="217" y="283"/>
                      <a:pt x="217" y="283"/>
                      <a:pt x="217" y="283"/>
                    </a:cubicBezTo>
                    <a:cubicBezTo>
                      <a:pt x="239" y="307"/>
                      <a:pt x="239" y="307"/>
                      <a:pt x="239" y="307"/>
                    </a:cubicBezTo>
                    <a:cubicBezTo>
                      <a:pt x="266" y="288"/>
                      <a:pt x="266" y="288"/>
                      <a:pt x="266" y="288"/>
                    </a:cubicBezTo>
                    <a:cubicBezTo>
                      <a:pt x="253" y="258"/>
                      <a:pt x="253" y="258"/>
                      <a:pt x="253" y="258"/>
                    </a:cubicBezTo>
                    <a:cubicBezTo>
                      <a:pt x="253" y="258"/>
                      <a:pt x="253" y="258"/>
                      <a:pt x="253" y="258"/>
                    </a:cubicBezTo>
                    <a:cubicBezTo>
                      <a:pt x="258" y="253"/>
                      <a:pt x="263" y="248"/>
                      <a:pt x="268" y="242"/>
                    </a:cubicBezTo>
                    <a:cubicBezTo>
                      <a:pt x="268" y="242"/>
                      <a:pt x="268" y="242"/>
                      <a:pt x="268" y="242"/>
                    </a:cubicBezTo>
                    <a:cubicBezTo>
                      <a:pt x="299" y="252"/>
                      <a:pt x="299" y="252"/>
                      <a:pt x="299" y="252"/>
                    </a:cubicBezTo>
                    <a:cubicBezTo>
                      <a:pt x="314" y="223"/>
                      <a:pt x="314" y="223"/>
                      <a:pt x="314" y="223"/>
                    </a:cubicBezTo>
                    <a:cubicBezTo>
                      <a:pt x="288" y="202"/>
                      <a:pt x="288" y="202"/>
                      <a:pt x="288" y="202"/>
                    </a:cubicBezTo>
                    <a:cubicBezTo>
                      <a:pt x="288" y="202"/>
                      <a:pt x="288" y="202"/>
                      <a:pt x="288" y="202"/>
                    </a:cubicBezTo>
                    <a:cubicBezTo>
                      <a:pt x="290" y="195"/>
                      <a:pt x="292" y="189"/>
                      <a:pt x="293" y="182"/>
                    </a:cubicBezTo>
                    <a:cubicBezTo>
                      <a:pt x="294" y="182"/>
                      <a:pt x="294" y="182"/>
                      <a:pt x="294" y="182"/>
                    </a:cubicBezTo>
                    <a:cubicBezTo>
                      <a:pt x="325" y="175"/>
                      <a:pt x="325" y="175"/>
                      <a:pt x="325" y="175"/>
                    </a:cubicBezTo>
                    <a:cubicBezTo>
                      <a:pt x="325" y="143"/>
                      <a:pt x="325" y="143"/>
                      <a:pt x="325" y="143"/>
                    </a:cubicBezTo>
                    <a:cubicBezTo>
                      <a:pt x="292" y="137"/>
                      <a:pt x="292" y="137"/>
                      <a:pt x="292" y="137"/>
                    </a:cubicBezTo>
                    <a:cubicBezTo>
                      <a:pt x="292" y="137"/>
                      <a:pt x="292" y="137"/>
                      <a:pt x="292" y="137"/>
                    </a:cubicBezTo>
                    <a:cubicBezTo>
                      <a:pt x="290" y="130"/>
                      <a:pt x="288" y="123"/>
                      <a:pt x="286" y="117"/>
                    </a:cubicBezTo>
                    <a:cubicBezTo>
                      <a:pt x="287" y="116"/>
                      <a:pt x="287" y="116"/>
                      <a:pt x="287" y="116"/>
                    </a:cubicBezTo>
                    <a:cubicBezTo>
                      <a:pt x="312" y="96"/>
                      <a:pt x="312" y="96"/>
                      <a:pt x="312" y="96"/>
                    </a:cubicBezTo>
                    <a:cubicBezTo>
                      <a:pt x="295" y="67"/>
                      <a:pt x="295" y="67"/>
                      <a:pt x="295" y="67"/>
                    </a:cubicBezTo>
                    <a:cubicBezTo>
                      <a:pt x="264" y="78"/>
                      <a:pt x="264" y="78"/>
                      <a:pt x="264" y="78"/>
                    </a:cubicBezTo>
                    <a:cubicBezTo>
                      <a:pt x="262" y="77"/>
                      <a:pt x="262" y="77"/>
                      <a:pt x="262" y="77"/>
                    </a:cubicBezTo>
                    <a:cubicBezTo>
                      <a:pt x="257" y="71"/>
                      <a:pt x="253" y="67"/>
                      <a:pt x="245" y="61"/>
                    </a:cubicBezTo>
                    <a:cubicBezTo>
                      <a:pt x="246" y="59"/>
                      <a:pt x="246" y="59"/>
                      <a:pt x="246" y="59"/>
                    </a:cubicBezTo>
                    <a:cubicBezTo>
                      <a:pt x="259" y="36"/>
                      <a:pt x="259" y="36"/>
                      <a:pt x="259" y="36"/>
                    </a:cubicBezTo>
                    <a:cubicBezTo>
                      <a:pt x="231" y="18"/>
                      <a:pt x="231" y="18"/>
                      <a:pt x="231" y="18"/>
                    </a:cubicBezTo>
                    <a:cubicBezTo>
                      <a:pt x="210" y="41"/>
                      <a:pt x="210" y="41"/>
                      <a:pt x="210" y="41"/>
                    </a:cubicBezTo>
                    <a:cubicBezTo>
                      <a:pt x="210" y="41"/>
                      <a:pt x="210" y="41"/>
                      <a:pt x="210" y="41"/>
                    </a:cubicBezTo>
                    <a:cubicBezTo>
                      <a:pt x="201" y="37"/>
                      <a:pt x="193" y="34"/>
                      <a:pt x="184" y="33"/>
                    </a:cubicBezTo>
                    <a:cubicBezTo>
                      <a:pt x="184" y="31"/>
                      <a:pt x="184" y="31"/>
                      <a:pt x="184" y="31"/>
                    </a:cubicBezTo>
                    <a:cubicBezTo>
                      <a:pt x="178" y="0"/>
                      <a:pt x="178" y="0"/>
                      <a:pt x="178" y="0"/>
                    </a:cubicBezTo>
                    <a:cubicBezTo>
                      <a:pt x="146" y="0"/>
                      <a:pt x="146" y="0"/>
                      <a:pt x="146" y="0"/>
                    </a:cubicBezTo>
                    <a:cubicBezTo>
                      <a:pt x="139" y="32"/>
                      <a:pt x="139" y="32"/>
                      <a:pt x="139" y="32"/>
                    </a:cubicBezTo>
                    <a:cubicBezTo>
                      <a:pt x="139" y="33"/>
                      <a:pt x="139" y="33"/>
                      <a:pt x="139" y="33"/>
                    </a:cubicBezTo>
                    <a:cubicBezTo>
                      <a:pt x="129" y="34"/>
                      <a:pt x="119" y="37"/>
                      <a:pt x="109" y="42"/>
                    </a:cubicBezTo>
                    <a:cubicBezTo>
                      <a:pt x="108" y="41"/>
                      <a:pt x="108" y="41"/>
                      <a:pt x="108" y="41"/>
                    </a:cubicBezTo>
                    <a:cubicBezTo>
                      <a:pt x="86" y="18"/>
                      <a:pt x="86" y="18"/>
                      <a:pt x="86" y="18"/>
                    </a:cubicBezTo>
                    <a:cubicBezTo>
                      <a:pt x="59" y="36"/>
                      <a:pt x="59" y="36"/>
                      <a:pt x="59" y="36"/>
                    </a:cubicBezTo>
                    <a:cubicBezTo>
                      <a:pt x="72" y="66"/>
                      <a:pt x="72" y="66"/>
                      <a:pt x="72" y="66"/>
                    </a:cubicBezTo>
                    <a:lnTo>
                      <a:pt x="72" y="67"/>
                    </a:lnTo>
                    <a:close/>
                    <a:moveTo>
                      <a:pt x="219" y="69"/>
                    </a:moveTo>
                    <a:cubicBezTo>
                      <a:pt x="271" y="100"/>
                      <a:pt x="287" y="167"/>
                      <a:pt x="256" y="219"/>
                    </a:cubicBezTo>
                    <a:cubicBezTo>
                      <a:pt x="224" y="271"/>
                      <a:pt x="157" y="287"/>
                      <a:pt x="106" y="256"/>
                    </a:cubicBezTo>
                    <a:cubicBezTo>
                      <a:pt x="54" y="225"/>
                      <a:pt x="37" y="157"/>
                      <a:pt x="69" y="106"/>
                    </a:cubicBezTo>
                    <a:cubicBezTo>
                      <a:pt x="100" y="54"/>
                      <a:pt x="167" y="38"/>
                      <a:pt x="219" y="69"/>
                    </a:cubicBezTo>
                    <a:close/>
                  </a:path>
                </a:pathLst>
              </a:custGeom>
              <a:solidFill>
                <a:schemeClr val="accent3"/>
              </a:solidFill>
              <a:ln>
                <a:noFill/>
              </a:ln>
            </p:spPr>
            <p:txBody>
              <a:bodyPr anchor="ctr"/>
              <a:lstStyle/>
              <a:p>
                <a:pPr algn="ctr"/>
                <a:endParaRPr/>
              </a:p>
            </p:txBody>
          </p:sp>
          <p:sp>
            <p:nvSpPr>
              <p:cNvPr id="33" name="Freeform: Shape 14"/>
              <p:cNvSpPr>
                <a:spLocks/>
              </p:cNvSpPr>
              <p:nvPr/>
            </p:nvSpPr>
            <p:spPr bwMode="auto">
              <a:xfrm>
                <a:off x="7117647" y="3520558"/>
                <a:ext cx="379106" cy="334127"/>
              </a:xfrm>
              <a:custGeom>
                <a:avLst/>
                <a:gdLst>
                  <a:gd name="T0" fmla="*/ 113 w 125"/>
                  <a:gd name="T1" fmla="*/ 62 h 110"/>
                  <a:gd name="T2" fmla="*/ 117 w 125"/>
                  <a:gd name="T3" fmla="*/ 97 h 110"/>
                  <a:gd name="T4" fmla="*/ 82 w 125"/>
                  <a:gd name="T5" fmla="*/ 102 h 110"/>
                  <a:gd name="T6" fmla="*/ 13 w 125"/>
                  <a:gd name="T7" fmla="*/ 49 h 110"/>
                  <a:gd name="T8" fmla="*/ 9 w 125"/>
                  <a:gd name="T9" fmla="*/ 14 h 110"/>
                  <a:gd name="T10" fmla="*/ 44 w 125"/>
                  <a:gd name="T11" fmla="*/ 9 h 110"/>
                  <a:gd name="T12" fmla="*/ 113 w 125"/>
                  <a:gd name="T13" fmla="*/ 62 h 110"/>
                </a:gdLst>
                <a:ahLst/>
                <a:cxnLst>
                  <a:cxn ang="0">
                    <a:pos x="T0" y="T1"/>
                  </a:cxn>
                  <a:cxn ang="0">
                    <a:pos x="T2" y="T3"/>
                  </a:cxn>
                  <a:cxn ang="0">
                    <a:pos x="T4" y="T5"/>
                  </a:cxn>
                  <a:cxn ang="0">
                    <a:pos x="T6" y="T7"/>
                  </a:cxn>
                  <a:cxn ang="0">
                    <a:pos x="T8" y="T9"/>
                  </a:cxn>
                  <a:cxn ang="0">
                    <a:pos x="T10" y="T11"/>
                  </a:cxn>
                  <a:cxn ang="0">
                    <a:pos x="T12" y="T13"/>
                  </a:cxn>
                </a:cxnLst>
                <a:rect l="0" t="0" r="r" b="b"/>
                <a:pathLst>
                  <a:path w="125" h="110">
                    <a:moveTo>
                      <a:pt x="113" y="62"/>
                    </a:moveTo>
                    <a:cubicBezTo>
                      <a:pt x="124" y="70"/>
                      <a:pt x="125" y="86"/>
                      <a:pt x="117" y="97"/>
                    </a:cubicBezTo>
                    <a:cubicBezTo>
                      <a:pt x="109" y="108"/>
                      <a:pt x="93" y="110"/>
                      <a:pt x="82" y="102"/>
                    </a:cubicBezTo>
                    <a:cubicBezTo>
                      <a:pt x="13" y="49"/>
                      <a:pt x="13" y="49"/>
                      <a:pt x="13" y="49"/>
                    </a:cubicBezTo>
                    <a:cubicBezTo>
                      <a:pt x="2" y="41"/>
                      <a:pt x="0" y="25"/>
                      <a:pt x="9" y="14"/>
                    </a:cubicBezTo>
                    <a:cubicBezTo>
                      <a:pt x="17" y="3"/>
                      <a:pt x="33" y="0"/>
                      <a:pt x="44" y="9"/>
                    </a:cubicBezTo>
                    <a:lnTo>
                      <a:pt x="113" y="62"/>
                    </a:lnTo>
                    <a:close/>
                  </a:path>
                </a:pathLst>
              </a:custGeom>
              <a:solidFill>
                <a:schemeClr val="accent3"/>
              </a:solidFill>
              <a:ln>
                <a:noFill/>
              </a:ln>
            </p:spPr>
            <p:txBody>
              <a:bodyPr anchor="ctr"/>
              <a:lstStyle/>
              <a:p>
                <a:pPr algn="ctr"/>
                <a:endParaRPr/>
              </a:p>
            </p:txBody>
          </p:sp>
          <p:sp>
            <p:nvSpPr>
              <p:cNvPr id="34" name="Freeform: Shape 15"/>
              <p:cNvSpPr>
                <a:spLocks/>
              </p:cNvSpPr>
              <p:nvPr/>
            </p:nvSpPr>
            <p:spPr bwMode="auto">
              <a:xfrm>
                <a:off x="6864481" y="4256924"/>
                <a:ext cx="426656" cy="218468"/>
              </a:xfrm>
              <a:custGeom>
                <a:avLst/>
                <a:gdLst>
                  <a:gd name="T0" fmla="*/ 117 w 140"/>
                  <a:gd name="T1" fmla="*/ 20 h 72"/>
                  <a:gd name="T2" fmla="*/ 137 w 140"/>
                  <a:gd name="T3" fmla="*/ 49 h 72"/>
                  <a:gd name="T4" fmla="*/ 108 w 140"/>
                  <a:gd name="T5" fmla="*/ 69 h 72"/>
                  <a:gd name="T6" fmla="*/ 22 w 140"/>
                  <a:gd name="T7" fmla="*/ 52 h 72"/>
                  <a:gd name="T8" fmla="*/ 3 w 140"/>
                  <a:gd name="T9" fmla="*/ 23 h 72"/>
                  <a:gd name="T10" fmla="*/ 32 w 140"/>
                  <a:gd name="T11" fmla="*/ 3 h 72"/>
                  <a:gd name="T12" fmla="*/ 117 w 140"/>
                  <a:gd name="T13" fmla="*/ 20 h 72"/>
                </a:gdLst>
                <a:ahLst/>
                <a:cxnLst>
                  <a:cxn ang="0">
                    <a:pos x="T0" y="T1"/>
                  </a:cxn>
                  <a:cxn ang="0">
                    <a:pos x="T2" y="T3"/>
                  </a:cxn>
                  <a:cxn ang="0">
                    <a:pos x="T4" y="T5"/>
                  </a:cxn>
                  <a:cxn ang="0">
                    <a:pos x="T6" y="T7"/>
                  </a:cxn>
                  <a:cxn ang="0">
                    <a:pos x="T8" y="T9"/>
                  </a:cxn>
                  <a:cxn ang="0">
                    <a:pos x="T10" y="T11"/>
                  </a:cxn>
                  <a:cxn ang="0">
                    <a:pos x="T12" y="T13"/>
                  </a:cxn>
                </a:cxnLst>
                <a:rect l="0" t="0" r="r" b="b"/>
                <a:pathLst>
                  <a:path w="140" h="72">
                    <a:moveTo>
                      <a:pt x="117" y="20"/>
                    </a:moveTo>
                    <a:cubicBezTo>
                      <a:pt x="131" y="22"/>
                      <a:pt x="140" y="36"/>
                      <a:pt x="137" y="49"/>
                    </a:cubicBezTo>
                    <a:cubicBezTo>
                      <a:pt x="134" y="63"/>
                      <a:pt x="121" y="72"/>
                      <a:pt x="108" y="69"/>
                    </a:cubicBezTo>
                    <a:cubicBezTo>
                      <a:pt x="22" y="52"/>
                      <a:pt x="22" y="52"/>
                      <a:pt x="22" y="52"/>
                    </a:cubicBezTo>
                    <a:cubicBezTo>
                      <a:pt x="9" y="50"/>
                      <a:pt x="0" y="37"/>
                      <a:pt x="3" y="23"/>
                    </a:cubicBezTo>
                    <a:cubicBezTo>
                      <a:pt x="6" y="9"/>
                      <a:pt x="19" y="0"/>
                      <a:pt x="32" y="3"/>
                    </a:cubicBezTo>
                    <a:lnTo>
                      <a:pt x="117" y="20"/>
                    </a:lnTo>
                    <a:close/>
                  </a:path>
                </a:pathLst>
              </a:custGeom>
              <a:solidFill>
                <a:schemeClr val="accent2"/>
              </a:solidFill>
              <a:ln>
                <a:noFill/>
              </a:ln>
            </p:spPr>
            <p:txBody>
              <a:bodyPr anchor="ctr"/>
              <a:lstStyle/>
              <a:p>
                <a:pPr algn="ctr"/>
                <a:endParaRPr/>
              </a:p>
            </p:txBody>
          </p:sp>
          <p:sp>
            <p:nvSpPr>
              <p:cNvPr id="35" name="Freeform: Shape 16"/>
              <p:cNvSpPr>
                <a:spLocks/>
              </p:cNvSpPr>
              <p:nvPr/>
            </p:nvSpPr>
            <p:spPr bwMode="auto">
              <a:xfrm>
                <a:off x="7050822" y="4962448"/>
                <a:ext cx="422800" cy="240315"/>
              </a:xfrm>
              <a:custGeom>
                <a:avLst/>
                <a:gdLst>
                  <a:gd name="T0" fmla="*/ 105 w 139"/>
                  <a:gd name="T1" fmla="*/ 4 h 79"/>
                  <a:gd name="T2" fmla="*/ 136 w 139"/>
                  <a:gd name="T3" fmla="*/ 22 h 79"/>
                  <a:gd name="T4" fmla="*/ 118 w 139"/>
                  <a:gd name="T5" fmla="*/ 52 h 79"/>
                  <a:gd name="T6" fmla="*/ 34 w 139"/>
                  <a:gd name="T7" fmla="*/ 75 h 79"/>
                  <a:gd name="T8" fmla="*/ 4 w 139"/>
                  <a:gd name="T9" fmla="*/ 57 h 79"/>
                  <a:gd name="T10" fmla="*/ 21 w 139"/>
                  <a:gd name="T11" fmla="*/ 26 h 79"/>
                  <a:gd name="T12" fmla="*/ 105 w 139"/>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139" h="79">
                    <a:moveTo>
                      <a:pt x="105" y="4"/>
                    </a:moveTo>
                    <a:cubicBezTo>
                      <a:pt x="118" y="0"/>
                      <a:pt x="132" y="8"/>
                      <a:pt x="136" y="22"/>
                    </a:cubicBezTo>
                    <a:cubicBezTo>
                      <a:pt x="139" y="35"/>
                      <a:pt x="131" y="49"/>
                      <a:pt x="118" y="52"/>
                    </a:cubicBezTo>
                    <a:cubicBezTo>
                      <a:pt x="34" y="75"/>
                      <a:pt x="34" y="75"/>
                      <a:pt x="34" y="75"/>
                    </a:cubicBezTo>
                    <a:cubicBezTo>
                      <a:pt x="21" y="79"/>
                      <a:pt x="7" y="71"/>
                      <a:pt x="4" y="57"/>
                    </a:cubicBezTo>
                    <a:cubicBezTo>
                      <a:pt x="0" y="44"/>
                      <a:pt x="8" y="30"/>
                      <a:pt x="21" y="26"/>
                    </a:cubicBezTo>
                    <a:lnTo>
                      <a:pt x="105" y="4"/>
                    </a:lnTo>
                    <a:close/>
                  </a:path>
                </a:pathLst>
              </a:custGeom>
              <a:solidFill>
                <a:schemeClr val="accent1"/>
              </a:solidFill>
              <a:ln>
                <a:noFill/>
              </a:ln>
            </p:spPr>
            <p:txBody>
              <a:bodyPr anchor="ctr"/>
              <a:lstStyle/>
              <a:p>
                <a:pPr algn="ctr"/>
                <a:endParaRPr/>
              </a:p>
            </p:txBody>
          </p:sp>
          <p:sp>
            <p:nvSpPr>
              <p:cNvPr id="36" name="Freeform: Shape 17"/>
              <p:cNvSpPr>
                <a:spLocks/>
              </p:cNvSpPr>
              <p:nvPr/>
            </p:nvSpPr>
            <p:spPr bwMode="auto">
              <a:xfrm>
                <a:off x="9838218" y="4962448"/>
                <a:ext cx="425371" cy="240315"/>
              </a:xfrm>
              <a:custGeom>
                <a:avLst/>
                <a:gdLst>
                  <a:gd name="T0" fmla="*/ 35 w 140"/>
                  <a:gd name="T1" fmla="*/ 4 h 79"/>
                  <a:gd name="T2" fmla="*/ 4 w 140"/>
                  <a:gd name="T3" fmla="*/ 22 h 79"/>
                  <a:gd name="T4" fmla="*/ 21 w 140"/>
                  <a:gd name="T5" fmla="*/ 52 h 79"/>
                  <a:gd name="T6" fmla="*/ 105 w 140"/>
                  <a:gd name="T7" fmla="*/ 75 h 79"/>
                  <a:gd name="T8" fmla="*/ 136 w 140"/>
                  <a:gd name="T9" fmla="*/ 57 h 79"/>
                  <a:gd name="T10" fmla="*/ 119 w 140"/>
                  <a:gd name="T11" fmla="*/ 26 h 79"/>
                  <a:gd name="T12" fmla="*/ 35 w 140"/>
                  <a:gd name="T13" fmla="*/ 4 h 79"/>
                </a:gdLst>
                <a:ahLst/>
                <a:cxnLst>
                  <a:cxn ang="0">
                    <a:pos x="T0" y="T1"/>
                  </a:cxn>
                  <a:cxn ang="0">
                    <a:pos x="T2" y="T3"/>
                  </a:cxn>
                  <a:cxn ang="0">
                    <a:pos x="T4" y="T5"/>
                  </a:cxn>
                  <a:cxn ang="0">
                    <a:pos x="T6" y="T7"/>
                  </a:cxn>
                  <a:cxn ang="0">
                    <a:pos x="T8" y="T9"/>
                  </a:cxn>
                  <a:cxn ang="0">
                    <a:pos x="T10" y="T11"/>
                  </a:cxn>
                  <a:cxn ang="0">
                    <a:pos x="T12" y="T13"/>
                  </a:cxn>
                </a:cxnLst>
                <a:rect l="0" t="0" r="r" b="b"/>
                <a:pathLst>
                  <a:path w="140" h="79">
                    <a:moveTo>
                      <a:pt x="35" y="4"/>
                    </a:moveTo>
                    <a:cubicBezTo>
                      <a:pt x="21" y="0"/>
                      <a:pt x="8" y="8"/>
                      <a:pt x="4" y="22"/>
                    </a:cubicBezTo>
                    <a:cubicBezTo>
                      <a:pt x="0" y="35"/>
                      <a:pt x="8" y="49"/>
                      <a:pt x="21" y="52"/>
                    </a:cubicBezTo>
                    <a:cubicBezTo>
                      <a:pt x="105" y="75"/>
                      <a:pt x="105" y="75"/>
                      <a:pt x="105" y="75"/>
                    </a:cubicBezTo>
                    <a:cubicBezTo>
                      <a:pt x="119" y="79"/>
                      <a:pt x="132" y="71"/>
                      <a:pt x="136" y="57"/>
                    </a:cubicBezTo>
                    <a:cubicBezTo>
                      <a:pt x="140" y="44"/>
                      <a:pt x="132" y="30"/>
                      <a:pt x="119" y="26"/>
                    </a:cubicBezTo>
                    <a:lnTo>
                      <a:pt x="35" y="4"/>
                    </a:lnTo>
                    <a:close/>
                  </a:path>
                </a:pathLst>
              </a:custGeom>
              <a:solidFill>
                <a:schemeClr val="accent4"/>
              </a:solidFill>
              <a:ln>
                <a:noFill/>
              </a:ln>
            </p:spPr>
            <p:txBody>
              <a:bodyPr anchor="ctr"/>
              <a:lstStyle/>
              <a:p>
                <a:pPr algn="ctr"/>
                <a:endParaRPr/>
              </a:p>
            </p:txBody>
          </p:sp>
          <p:sp>
            <p:nvSpPr>
              <p:cNvPr id="37" name="Freeform: Shape 18"/>
              <p:cNvSpPr>
                <a:spLocks/>
              </p:cNvSpPr>
              <p:nvPr/>
            </p:nvSpPr>
            <p:spPr bwMode="auto">
              <a:xfrm>
                <a:off x="7433784" y="3277673"/>
                <a:ext cx="2335039" cy="2748843"/>
              </a:xfrm>
              <a:custGeom>
                <a:avLst/>
                <a:gdLst>
                  <a:gd name="T0" fmla="*/ 702 w 768"/>
                  <a:gd name="T1" fmla="*/ 412 h 904"/>
                  <a:gd name="T2" fmla="*/ 611 w 768"/>
                  <a:gd name="T3" fmla="*/ 601 h 904"/>
                  <a:gd name="T4" fmla="*/ 611 w 768"/>
                  <a:gd name="T5" fmla="*/ 602 h 904"/>
                  <a:gd name="T6" fmla="*/ 609 w 768"/>
                  <a:gd name="T7" fmla="*/ 604 h 904"/>
                  <a:gd name="T8" fmla="*/ 606 w 768"/>
                  <a:gd name="T9" fmla="*/ 606 h 904"/>
                  <a:gd name="T10" fmla="*/ 606 w 768"/>
                  <a:gd name="T11" fmla="*/ 607 h 904"/>
                  <a:gd name="T12" fmla="*/ 536 w 768"/>
                  <a:gd name="T13" fmla="*/ 735 h 904"/>
                  <a:gd name="T14" fmla="*/ 523 w 768"/>
                  <a:gd name="T15" fmla="*/ 827 h 904"/>
                  <a:gd name="T16" fmla="*/ 523 w 768"/>
                  <a:gd name="T17" fmla="*/ 833 h 904"/>
                  <a:gd name="T18" fmla="*/ 521 w 768"/>
                  <a:gd name="T19" fmla="*/ 837 h 904"/>
                  <a:gd name="T20" fmla="*/ 504 w 768"/>
                  <a:gd name="T21" fmla="*/ 844 h 904"/>
                  <a:gd name="T22" fmla="*/ 274 w 768"/>
                  <a:gd name="T23" fmla="*/ 844 h 904"/>
                  <a:gd name="T24" fmla="*/ 257 w 768"/>
                  <a:gd name="T25" fmla="*/ 837 h 904"/>
                  <a:gd name="T26" fmla="*/ 255 w 768"/>
                  <a:gd name="T27" fmla="*/ 832 h 904"/>
                  <a:gd name="T28" fmla="*/ 256 w 768"/>
                  <a:gd name="T29" fmla="*/ 827 h 904"/>
                  <a:gd name="T30" fmla="*/ 243 w 768"/>
                  <a:gd name="T31" fmla="*/ 737 h 904"/>
                  <a:gd name="T32" fmla="*/ 185 w 768"/>
                  <a:gd name="T33" fmla="*/ 622 h 904"/>
                  <a:gd name="T34" fmla="*/ 170 w 768"/>
                  <a:gd name="T35" fmla="*/ 604 h 904"/>
                  <a:gd name="T36" fmla="*/ 136 w 768"/>
                  <a:gd name="T37" fmla="*/ 571 h 904"/>
                  <a:gd name="T38" fmla="*/ 109 w 768"/>
                  <a:gd name="T39" fmla="*/ 530 h 904"/>
                  <a:gd name="T40" fmla="*/ 75 w 768"/>
                  <a:gd name="T41" fmla="*/ 436 h 904"/>
                  <a:gd name="T42" fmla="*/ 70 w 768"/>
                  <a:gd name="T43" fmla="*/ 378 h 904"/>
                  <a:gd name="T44" fmla="*/ 342 w 768"/>
                  <a:gd name="T45" fmla="*/ 65 h 904"/>
                  <a:gd name="T46" fmla="*/ 305 w 768"/>
                  <a:gd name="T47" fmla="*/ 0 h 904"/>
                  <a:gd name="T48" fmla="*/ 0 w 768"/>
                  <a:gd name="T49" fmla="*/ 378 h 904"/>
                  <a:gd name="T50" fmla="*/ 132 w 768"/>
                  <a:gd name="T51" fmla="*/ 669 h 904"/>
                  <a:gd name="T52" fmla="*/ 186 w 768"/>
                  <a:gd name="T53" fmla="*/ 825 h 904"/>
                  <a:gd name="T54" fmla="*/ 204 w 768"/>
                  <a:gd name="T55" fmla="*/ 883 h 904"/>
                  <a:gd name="T56" fmla="*/ 226 w 768"/>
                  <a:gd name="T57" fmla="*/ 902 h 904"/>
                  <a:gd name="T58" fmla="*/ 380 w 768"/>
                  <a:gd name="T59" fmla="*/ 903 h 904"/>
                  <a:gd name="T60" fmla="*/ 547 w 768"/>
                  <a:gd name="T61" fmla="*/ 904 h 904"/>
                  <a:gd name="T62" fmla="*/ 575 w 768"/>
                  <a:gd name="T63" fmla="*/ 883 h 904"/>
                  <a:gd name="T64" fmla="*/ 593 w 768"/>
                  <a:gd name="T65" fmla="*/ 825 h 904"/>
                  <a:gd name="T66" fmla="*/ 658 w 768"/>
                  <a:gd name="T67" fmla="*/ 654 h 904"/>
                  <a:gd name="T68" fmla="*/ 662 w 768"/>
                  <a:gd name="T69" fmla="*/ 650 h 904"/>
                  <a:gd name="T70" fmla="*/ 768 w 768"/>
                  <a:gd name="T71" fmla="*/ 442 h 904"/>
                  <a:gd name="T72" fmla="*/ 702 w 768"/>
                  <a:gd name="T73" fmla="*/ 412 h 9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68" h="904">
                    <a:moveTo>
                      <a:pt x="702" y="412"/>
                    </a:moveTo>
                    <a:cubicBezTo>
                      <a:pt x="694" y="485"/>
                      <a:pt x="661" y="552"/>
                      <a:pt x="611" y="601"/>
                    </a:cubicBezTo>
                    <a:cubicBezTo>
                      <a:pt x="611" y="602"/>
                      <a:pt x="611" y="602"/>
                      <a:pt x="611" y="602"/>
                    </a:cubicBezTo>
                    <a:cubicBezTo>
                      <a:pt x="610" y="603"/>
                      <a:pt x="609" y="603"/>
                      <a:pt x="609" y="604"/>
                    </a:cubicBezTo>
                    <a:cubicBezTo>
                      <a:pt x="609" y="604"/>
                      <a:pt x="608" y="605"/>
                      <a:pt x="606" y="606"/>
                    </a:cubicBezTo>
                    <a:cubicBezTo>
                      <a:pt x="606" y="607"/>
                      <a:pt x="606" y="607"/>
                      <a:pt x="606" y="607"/>
                    </a:cubicBezTo>
                    <a:cubicBezTo>
                      <a:pt x="595" y="619"/>
                      <a:pt x="556" y="665"/>
                      <a:pt x="536" y="735"/>
                    </a:cubicBezTo>
                    <a:cubicBezTo>
                      <a:pt x="528" y="762"/>
                      <a:pt x="523" y="793"/>
                      <a:pt x="523" y="827"/>
                    </a:cubicBezTo>
                    <a:cubicBezTo>
                      <a:pt x="523" y="829"/>
                      <a:pt x="523" y="831"/>
                      <a:pt x="523" y="833"/>
                    </a:cubicBezTo>
                    <a:cubicBezTo>
                      <a:pt x="523" y="833"/>
                      <a:pt x="522" y="835"/>
                      <a:pt x="521" y="837"/>
                    </a:cubicBezTo>
                    <a:cubicBezTo>
                      <a:pt x="519" y="839"/>
                      <a:pt x="514" y="842"/>
                      <a:pt x="504" y="844"/>
                    </a:cubicBezTo>
                    <a:cubicBezTo>
                      <a:pt x="274" y="844"/>
                      <a:pt x="274" y="844"/>
                      <a:pt x="274" y="844"/>
                    </a:cubicBezTo>
                    <a:cubicBezTo>
                      <a:pt x="265" y="842"/>
                      <a:pt x="260" y="840"/>
                      <a:pt x="257" y="837"/>
                    </a:cubicBezTo>
                    <a:cubicBezTo>
                      <a:pt x="256" y="836"/>
                      <a:pt x="255" y="833"/>
                      <a:pt x="255" y="832"/>
                    </a:cubicBezTo>
                    <a:cubicBezTo>
                      <a:pt x="256" y="830"/>
                      <a:pt x="256" y="830"/>
                      <a:pt x="256" y="827"/>
                    </a:cubicBezTo>
                    <a:cubicBezTo>
                      <a:pt x="256" y="794"/>
                      <a:pt x="251" y="764"/>
                      <a:pt x="243" y="737"/>
                    </a:cubicBezTo>
                    <a:cubicBezTo>
                      <a:pt x="227" y="683"/>
                      <a:pt x="201" y="643"/>
                      <a:pt x="185" y="622"/>
                    </a:cubicBezTo>
                    <a:cubicBezTo>
                      <a:pt x="180" y="616"/>
                      <a:pt x="175" y="610"/>
                      <a:pt x="170" y="604"/>
                    </a:cubicBezTo>
                    <a:cubicBezTo>
                      <a:pt x="159" y="593"/>
                      <a:pt x="146" y="583"/>
                      <a:pt x="136" y="571"/>
                    </a:cubicBezTo>
                    <a:cubicBezTo>
                      <a:pt x="125" y="558"/>
                      <a:pt x="116" y="544"/>
                      <a:pt x="109" y="530"/>
                    </a:cubicBezTo>
                    <a:cubicBezTo>
                      <a:pt x="94" y="501"/>
                      <a:pt x="81" y="469"/>
                      <a:pt x="75" y="436"/>
                    </a:cubicBezTo>
                    <a:cubicBezTo>
                      <a:pt x="72" y="417"/>
                      <a:pt x="70" y="397"/>
                      <a:pt x="70" y="378"/>
                    </a:cubicBezTo>
                    <a:cubicBezTo>
                      <a:pt x="70" y="219"/>
                      <a:pt x="189" y="87"/>
                      <a:pt x="342" y="65"/>
                    </a:cubicBezTo>
                    <a:cubicBezTo>
                      <a:pt x="305" y="0"/>
                      <a:pt x="305" y="0"/>
                      <a:pt x="305" y="0"/>
                    </a:cubicBezTo>
                    <a:cubicBezTo>
                      <a:pt x="131" y="38"/>
                      <a:pt x="0" y="193"/>
                      <a:pt x="0" y="378"/>
                    </a:cubicBezTo>
                    <a:cubicBezTo>
                      <a:pt x="0" y="494"/>
                      <a:pt x="51" y="598"/>
                      <a:pt x="132" y="669"/>
                    </a:cubicBezTo>
                    <a:cubicBezTo>
                      <a:pt x="151" y="694"/>
                      <a:pt x="185" y="750"/>
                      <a:pt x="186" y="825"/>
                    </a:cubicBezTo>
                    <a:cubicBezTo>
                      <a:pt x="184" y="841"/>
                      <a:pt x="188" y="864"/>
                      <a:pt x="204" y="883"/>
                    </a:cubicBezTo>
                    <a:cubicBezTo>
                      <a:pt x="210" y="890"/>
                      <a:pt x="218" y="897"/>
                      <a:pt x="226" y="902"/>
                    </a:cubicBezTo>
                    <a:cubicBezTo>
                      <a:pt x="380" y="903"/>
                      <a:pt x="380" y="903"/>
                      <a:pt x="380" y="903"/>
                    </a:cubicBezTo>
                    <a:cubicBezTo>
                      <a:pt x="547" y="904"/>
                      <a:pt x="547" y="904"/>
                      <a:pt x="547" y="904"/>
                    </a:cubicBezTo>
                    <a:cubicBezTo>
                      <a:pt x="558" y="899"/>
                      <a:pt x="567" y="892"/>
                      <a:pt x="575" y="883"/>
                    </a:cubicBezTo>
                    <a:cubicBezTo>
                      <a:pt x="590" y="864"/>
                      <a:pt x="594" y="841"/>
                      <a:pt x="593" y="825"/>
                    </a:cubicBezTo>
                    <a:cubicBezTo>
                      <a:pt x="594" y="723"/>
                      <a:pt x="657" y="655"/>
                      <a:pt x="658" y="654"/>
                    </a:cubicBezTo>
                    <a:cubicBezTo>
                      <a:pt x="660" y="653"/>
                      <a:pt x="661" y="652"/>
                      <a:pt x="662" y="650"/>
                    </a:cubicBezTo>
                    <a:cubicBezTo>
                      <a:pt x="717" y="595"/>
                      <a:pt x="755" y="522"/>
                      <a:pt x="768" y="442"/>
                    </a:cubicBezTo>
                    <a:cubicBezTo>
                      <a:pt x="750" y="433"/>
                      <a:pt x="720" y="420"/>
                      <a:pt x="702" y="412"/>
                    </a:cubicBezTo>
                    <a:close/>
                  </a:path>
                </a:pathLst>
              </a:custGeom>
              <a:solidFill>
                <a:schemeClr val="bg1">
                  <a:lumMod val="85000"/>
                </a:schemeClr>
              </a:solidFill>
              <a:ln>
                <a:noFill/>
              </a:ln>
            </p:spPr>
            <p:txBody>
              <a:bodyPr anchor="ctr"/>
              <a:lstStyle/>
              <a:p>
                <a:pPr algn="ctr"/>
                <a:endParaRPr/>
              </a:p>
            </p:txBody>
          </p:sp>
          <p:sp>
            <p:nvSpPr>
              <p:cNvPr id="38" name="Freeform: Shape 19"/>
              <p:cNvSpPr>
                <a:spLocks/>
              </p:cNvSpPr>
              <p:nvPr/>
            </p:nvSpPr>
            <p:spPr bwMode="auto">
              <a:xfrm>
                <a:off x="7440210" y="2732788"/>
                <a:ext cx="704238" cy="298145"/>
              </a:xfrm>
              <a:custGeom>
                <a:avLst/>
                <a:gdLst>
                  <a:gd name="T0" fmla="*/ 232 w 232"/>
                  <a:gd name="T1" fmla="*/ 44 h 98"/>
                  <a:gd name="T2" fmla="*/ 225 w 232"/>
                  <a:gd name="T3" fmla="*/ 34 h 98"/>
                  <a:gd name="T4" fmla="*/ 10 w 232"/>
                  <a:gd name="T5" fmla="*/ 0 h 98"/>
                  <a:gd name="T6" fmla="*/ 0 w 232"/>
                  <a:gd name="T7" fmla="*/ 7 h 98"/>
                  <a:gd name="T8" fmla="*/ 232 w 232"/>
                  <a:gd name="T9" fmla="*/ 44 h 98"/>
                </a:gdLst>
                <a:ahLst/>
                <a:cxnLst>
                  <a:cxn ang="0">
                    <a:pos x="T0" y="T1"/>
                  </a:cxn>
                  <a:cxn ang="0">
                    <a:pos x="T2" y="T3"/>
                  </a:cxn>
                  <a:cxn ang="0">
                    <a:pos x="T4" y="T5"/>
                  </a:cxn>
                  <a:cxn ang="0">
                    <a:pos x="T6" y="T7"/>
                  </a:cxn>
                  <a:cxn ang="0">
                    <a:pos x="T8" y="T9"/>
                  </a:cxn>
                </a:cxnLst>
                <a:rect l="0" t="0" r="r" b="b"/>
                <a:pathLst>
                  <a:path w="232" h="98">
                    <a:moveTo>
                      <a:pt x="232" y="44"/>
                    </a:moveTo>
                    <a:cubicBezTo>
                      <a:pt x="225" y="34"/>
                      <a:pt x="225" y="34"/>
                      <a:pt x="225" y="34"/>
                    </a:cubicBezTo>
                    <a:cubicBezTo>
                      <a:pt x="157" y="84"/>
                      <a:pt x="60" y="69"/>
                      <a:pt x="10" y="0"/>
                    </a:cubicBezTo>
                    <a:cubicBezTo>
                      <a:pt x="0" y="7"/>
                      <a:pt x="0" y="7"/>
                      <a:pt x="0" y="7"/>
                    </a:cubicBezTo>
                    <a:cubicBezTo>
                      <a:pt x="54" y="81"/>
                      <a:pt x="158" y="98"/>
                      <a:pt x="232" y="44"/>
                    </a:cubicBezTo>
                    <a:close/>
                  </a:path>
                </a:pathLst>
              </a:custGeom>
              <a:solidFill>
                <a:schemeClr val="accent4"/>
              </a:solidFill>
              <a:ln>
                <a:noFill/>
              </a:ln>
            </p:spPr>
            <p:txBody>
              <a:bodyPr anchor="ctr"/>
              <a:lstStyle/>
              <a:p>
                <a:pPr algn="ctr"/>
                <a:endParaRPr/>
              </a:p>
            </p:txBody>
          </p:sp>
          <p:sp>
            <p:nvSpPr>
              <p:cNvPr id="39" name="Freeform: Shape 20"/>
              <p:cNvSpPr>
                <a:spLocks/>
              </p:cNvSpPr>
              <p:nvPr/>
            </p:nvSpPr>
            <p:spPr bwMode="auto">
              <a:xfrm>
                <a:off x="7429929" y="2717367"/>
                <a:ext cx="57830" cy="57830"/>
              </a:xfrm>
              <a:custGeom>
                <a:avLst/>
                <a:gdLst>
                  <a:gd name="T0" fmla="*/ 45 w 45"/>
                  <a:gd name="T1" fmla="*/ 12 h 45"/>
                  <a:gd name="T2" fmla="*/ 3 w 45"/>
                  <a:gd name="T3" fmla="*/ 0 h 45"/>
                  <a:gd name="T4" fmla="*/ 0 w 45"/>
                  <a:gd name="T5" fmla="*/ 45 h 45"/>
                  <a:gd name="T6" fmla="*/ 45 w 45"/>
                  <a:gd name="T7" fmla="*/ 12 h 45"/>
                </a:gdLst>
                <a:ahLst/>
                <a:cxnLst>
                  <a:cxn ang="0">
                    <a:pos x="T0" y="T1"/>
                  </a:cxn>
                  <a:cxn ang="0">
                    <a:pos x="T2" y="T3"/>
                  </a:cxn>
                  <a:cxn ang="0">
                    <a:pos x="T4" y="T5"/>
                  </a:cxn>
                  <a:cxn ang="0">
                    <a:pos x="T6" y="T7"/>
                  </a:cxn>
                </a:cxnLst>
                <a:rect l="0" t="0" r="r" b="b"/>
                <a:pathLst>
                  <a:path w="45" h="45">
                    <a:moveTo>
                      <a:pt x="45" y="12"/>
                    </a:moveTo>
                    <a:lnTo>
                      <a:pt x="3" y="0"/>
                    </a:lnTo>
                    <a:lnTo>
                      <a:pt x="0" y="45"/>
                    </a:lnTo>
                    <a:lnTo>
                      <a:pt x="45" y="12"/>
                    </a:lnTo>
                    <a:close/>
                  </a:path>
                </a:pathLst>
              </a:custGeom>
              <a:solidFill>
                <a:schemeClr val="accent4"/>
              </a:solidFill>
              <a:ln>
                <a:noFill/>
              </a:ln>
            </p:spPr>
            <p:txBody>
              <a:bodyPr anchor="ctr"/>
              <a:lstStyle/>
              <a:p>
                <a:pPr algn="ctr"/>
                <a:endParaRPr/>
              </a:p>
            </p:txBody>
          </p:sp>
          <p:sp>
            <p:nvSpPr>
              <p:cNvPr id="40" name="Freeform: Shape 21"/>
              <p:cNvSpPr>
                <a:spLocks/>
              </p:cNvSpPr>
              <p:nvPr/>
            </p:nvSpPr>
            <p:spPr bwMode="auto">
              <a:xfrm>
                <a:off x="9971869" y="4350737"/>
                <a:ext cx="602715" cy="449787"/>
              </a:xfrm>
              <a:custGeom>
                <a:avLst/>
                <a:gdLst>
                  <a:gd name="T0" fmla="*/ 0 w 198"/>
                  <a:gd name="T1" fmla="*/ 129 h 148"/>
                  <a:gd name="T2" fmla="*/ 3 w 198"/>
                  <a:gd name="T3" fmla="*/ 117 h 148"/>
                  <a:gd name="T4" fmla="*/ 186 w 198"/>
                  <a:gd name="T5" fmla="*/ 0 h 148"/>
                  <a:gd name="T6" fmla="*/ 198 w 198"/>
                  <a:gd name="T7" fmla="*/ 2 h 148"/>
                  <a:gd name="T8" fmla="*/ 0 w 198"/>
                  <a:gd name="T9" fmla="*/ 129 h 148"/>
                </a:gdLst>
                <a:ahLst/>
                <a:cxnLst>
                  <a:cxn ang="0">
                    <a:pos x="T0" y="T1"/>
                  </a:cxn>
                  <a:cxn ang="0">
                    <a:pos x="T2" y="T3"/>
                  </a:cxn>
                  <a:cxn ang="0">
                    <a:pos x="T4" y="T5"/>
                  </a:cxn>
                  <a:cxn ang="0">
                    <a:pos x="T6" y="T7"/>
                  </a:cxn>
                  <a:cxn ang="0">
                    <a:pos x="T8" y="T9"/>
                  </a:cxn>
                </a:cxnLst>
                <a:rect l="0" t="0" r="r" b="b"/>
                <a:pathLst>
                  <a:path w="198" h="148">
                    <a:moveTo>
                      <a:pt x="0" y="129"/>
                    </a:moveTo>
                    <a:cubicBezTo>
                      <a:pt x="3" y="117"/>
                      <a:pt x="3" y="117"/>
                      <a:pt x="3" y="117"/>
                    </a:cubicBezTo>
                    <a:cubicBezTo>
                      <a:pt x="86" y="135"/>
                      <a:pt x="168" y="83"/>
                      <a:pt x="186" y="0"/>
                    </a:cubicBezTo>
                    <a:cubicBezTo>
                      <a:pt x="198" y="2"/>
                      <a:pt x="198" y="2"/>
                      <a:pt x="198" y="2"/>
                    </a:cubicBezTo>
                    <a:cubicBezTo>
                      <a:pt x="178" y="92"/>
                      <a:pt x="90" y="148"/>
                      <a:pt x="0" y="129"/>
                    </a:cubicBezTo>
                    <a:close/>
                  </a:path>
                </a:pathLst>
              </a:custGeom>
              <a:solidFill>
                <a:schemeClr val="accent2"/>
              </a:solidFill>
              <a:ln>
                <a:noFill/>
              </a:ln>
            </p:spPr>
            <p:txBody>
              <a:bodyPr anchor="ctr"/>
              <a:lstStyle/>
              <a:p>
                <a:pPr algn="ctr"/>
                <a:endParaRPr/>
              </a:p>
            </p:txBody>
          </p:sp>
          <p:sp>
            <p:nvSpPr>
              <p:cNvPr id="41" name="Freeform: Shape 22"/>
              <p:cNvSpPr>
                <a:spLocks/>
              </p:cNvSpPr>
              <p:nvPr/>
            </p:nvSpPr>
            <p:spPr bwMode="auto">
              <a:xfrm>
                <a:off x="10521895" y="4319895"/>
                <a:ext cx="70681" cy="52689"/>
              </a:xfrm>
              <a:custGeom>
                <a:avLst/>
                <a:gdLst>
                  <a:gd name="T0" fmla="*/ 0 w 55"/>
                  <a:gd name="T1" fmla="*/ 29 h 41"/>
                  <a:gd name="T2" fmla="*/ 34 w 55"/>
                  <a:gd name="T3" fmla="*/ 0 h 41"/>
                  <a:gd name="T4" fmla="*/ 55 w 55"/>
                  <a:gd name="T5" fmla="*/ 41 h 41"/>
                  <a:gd name="T6" fmla="*/ 0 w 55"/>
                  <a:gd name="T7" fmla="*/ 29 h 41"/>
                </a:gdLst>
                <a:ahLst/>
                <a:cxnLst>
                  <a:cxn ang="0">
                    <a:pos x="T0" y="T1"/>
                  </a:cxn>
                  <a:cxn ang="0">
                    <a:pos x="T2" y="T3"/>
                  </a:cxn>
                  <a:cxn ang="0">
                    <a:pos x="T4" y="T5"/>
                  </a:cxn>
                  <a:cxn ang="0">
                    <a:pos x="T6" y="T7"/>
                  </a:cxn>
                </a:cxnLst>
                <a:rect l="0" t="0" r="r" b="b"/>
                <a:pathLst>
                  <a:path w="55" h="41">
                    <a:moveTo>
                      <a:pt x="0" y="29"/>
                    </a:moveTo>
                    <a:lnTo>
                      <a:pt x="34" y="0"/>
                    </a:lnTo>
                    <a:lnTo>
                      <a:pt x="55" y="41"/>
                    </a:lnTo>
                    <a:lnTo>
                      <a:pt x="0" y="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42" name="Oval 23"/>
              <p:cNvSpPr>
                <a:spLocks/>
              </p:cNvSpPr>
              <p:nvPr/>
            </p:nvSpPr>
            <p:spPr bwMode="auto">
              <a:xfrm>
                <a:off x="10147929" y="4566635"/>
                <a:ext cx="244171" cy="242885"/>
              </a:xfrm>
              <a:prstGeom prst="ellipse">
                <a:avLst/>
              </a:prstGeom>
              <a:solidFill>
                <a:schemeClr val="accent2"/>
              </a:solidFill>
              <a:ln>
                <a:noFill/>
              </a:ln>
            </p:spPr>
            <p:txBody>
              <a:bodyPr anchor="ctr"/>
              <a:lstStyle/>
              <a:p>
                <a:pPr algn="ctr"/>
                <a:endParaRPr/>
              </a:p>
            </p:txBody>
          </p:sp>
          <p:sp>
            <p:nvSpPr>
              <p:cNvPr id="43" name="Freeform: Shape 24"/>
              <p:cNvSpPr>
                <a:spLocks/>
              </p:cNvSpPr>
              <p:nvPr/>
            </p:nvSpPr>
            <p:spPr bwMode="auto">
              <a:xfrm>
                <a:off x="7570005" y="2799613"/>
                <a:ext cx="277583" cy="280153"/>
              </a:xfrm>
              <a:custGeom>
                <a:avLst/>
                <a:gdLst>
                  <a:gd name="T0" fmla="*/ 10 w 91"/>
                  <a:gd name="T1" fmla="*/ 65 h 92"/>
                  <a:gd name="T2" fmla="*/ 64 w 91"/>
                  <a:gd name="T3" fmla="*/ 81 h 92"/>
                  <a:gd name="T4" fmla="*/ 81 w 91"/>
                  <a:gd name="T5" fmla="*/ 27 h 92"/>
                  <a:gd name="T6" fmla="*/ 27 w 91"/>
                  <a:gd name="T7" fmla="*/ 10 h 92"/>
                  <a:gd name="T8" fmla="*/ 10 w 91"/>
                  <a:gd name="T9" fmla="*/ 65 h 92"/>
                </a:gdLst>
                <a:ahLst/>
                <a:cxnLst>
                  <a:cxn ang="0">
                    <a:pos x="T0" y="T1"/>
                  </a:cxn>
                  <a:cxn ang="0">
                    <a:pos x="T2" y="T3"/>
                  </a:cxn>
                  <a:cxn ang="0">
                    <a:pos x="T4" y="T5"/>
                  </a:cxn>
                  <a:cxn ang="0">
                    <a:pos x="T6" y="T7"/>
                  </a:cxn>
                  <a:cxn ang="0">
                    <a:pos x="T8" y="T9"/>
                  </a:cxn>
                </a:cxnLst>
                <a:rect l="0" t="0" r="r" b="b"/>
                <a:pathLst>
                  <a:path w="91" h="92">
                    <a:moveTo>
                      <a:pt x="10" y="65"/>
                    </a:moveTo>
                    <a:cubicBezTo>
                      <a:pt x="20" y="84"/>
                      <a:pt x="45" y="92"/>
                      <a:pt x="64" y="81"/>
                    </a:cubicBezTo>
                    <a:cubicBezTo>
                      <a:pt x="84" y="71"/>
                      <a:pt x="91" y="47"/>
                      <a:pt x="81" y="27"/>
                    </a:cubicBezTo>
                    <a:cubicBezTo>
                      <a:pt x="70" y="8"/>
                      <a:pt x="46" y="0"/>
                      <a:pt x="27" y="10"/>
                    </a:cubicBezTo>
                    <a:cubicBezTo>
                      <a:pt x="7" y="21"/>
                      <a:pt x="0" y="45"/>
                      <a:pt x="10" y="65"/>
                    </a:cubicBezTo>
                    <a:close/>
                  </a:path>
                </a:pathLst>
              </a:custGeom>
              <a:solidFill>
                <a:schemeClr val="accent4"/>
              </a:solidFill>
              <a:ln>
                <a:noFill/>
              </a:ln>
            </p:spPr>
            <p:txBody>
              <a:bodyPr anchor="ctr"/>
              <a:lstStyle/>
              <a:p>
                <a:pPr algn="ctr"/>
                <a:endParaRPr/>
              </a:p>
            </p:txBody>
          </p:sp>
          <p:sp>
            <p:nvSpPr>
              <p:cNvPr id="44" name="Freeform: Shape 25"/>
              <p:cNvSpPr>
                <a:spLocks/>
              </p:cNvSpPr>
              <p:nvPr/>
            </p:nvSpPr>
            <p:spPr bwMode="auto">
              <a:xfrm>
                <a:off x="9270202" y="1744540"/>
                <a:ext cx="1100051" cy="1101336"/>
              </a:xfrm>
              <a:custGeom>
                <a:avLst/>
                <a:gdLst>
                  <a:gd name="T0" fmla="*/ 362 w 362"/>
                  <a:gd name="T1" fmla="*/ 362 h 362"/>
                  <a:gd name="T2" fmla="*/ 346 w 362"/>
                  <a:gd name="T3" fmla="*/ 362 h 362"/>
                  <a:gd name="T4" fmla="*/ 0 w 362"/>
                  <a:gd name="T5" fmla="*/ 16 h 362"/>
                  <a:gd name="T6" fmla="*/ 0 w 362"/>
                  <a:gd name="T7" fmla="*/ 0 h 362"/>
                  <a:gd name="T8" fmla="*/ 362 w 362"/>
                  <a:gd name="T9" fmla="*/ 362 h 362"/>
                </a:gdLst>
                <a:ahLst/>
                <a:cxnLst>
                  <a:cxn ang="0">
                    <a:pos x="T0" y="T1"/>
                  </a:cxn>
                  <a:cxn ang="0">
                    <a:pos x="T2" y="T3"/>
                  </a:cxn>
                  <a:cxn ang="0">
                    <a:pos x="T4" y="T5"/>
                  </a:cxn>
                  <a:cxn ang="0">
                    <a:pos x="T6" y="T7"/>
                  </a:cxn>
                  <a:cxn ang="0">
                    <a:pos x="T8" y="T9"/>
                  </a:cxn>
                </a:cxnLst>
                <a:rect l="0" t="0" r="r" b="b"/>
                <a:pathLst>
                  <a:path w="362" h="362">
                    <a:moveTo>
                      <a:pt x="362" y="362"/>
                    </a:moveTo>
                    <a:cubicBezTo>
                      <a:pt x="346" y="362"/>
                      <a:pt x="346" y="362"/>
                      <a:pt x="346" y="362"/>
                    </a:cubicBezTo>
                    <a:cubicBezTo>
                      <a:pt x="346" y="171"/>
                      <a:pt x="191" y="16"/>
                      <a:pt x="0" y="16"/>
                    </a:cubicBezTo>
                    <a:cubicBezTo>
                      <a:pt x="0" y="0"/>
                      <a:pt x="0" y="0"/>
                      <a:pt x="0" y="0"/>
                    </a:cubicBezTo>
                    <a:cubicBezTo>
                      <a:pt x="200" y="0"/>
                      <a:pt x="362" y="162"/>
                      <a:pt x="362" y="362"/>
                    </a:cubicBezTo>
                    <a:close/>
                  </a:path>
                </a:pathLst>
              </a:custGeom>
              <a:solidFill>
                <a:schemeClr val="accent3"/>
              </a:solidFill>
              <a:ln>
                <a:noFill/>
              </a:ln>
            </p:spPr>
            <p:txBody>
              <a:bodyPr anchor="ctr"/>
              <a:lstStyle/>
              <a:p>
                <a:pPr algn="ctr"/>
                <a:endParaRPr/>
              </a:p>
            </p:txBody>
          </p:sp>
          <p:sp>
            <p:nvSpPr>
              <p:cNvPr id="45" name="Freeform: Shape 26"/>
              <p:cNvSpPr>
                <a:spLocks/>
              </p:cNvSpPr>
              <p:nvPr/>
            </p:nvSpPr>
            <p:spPr bwMode="auto">
              <a:xfrm>
                <a:off x="9208517" y="1690566"/>
                <a:ext cx="100239" cy="154213"/>
              </a:xfrm>
              <a:custGeom>
                <a:avLst/>
                <a:gdLst>
                  <a:gd name="T0" fmla="*/ 78 w 78"/>
                  <a:gd name="T1" fmla="*/ 0 h 120"/>
                  <a:gd name="T2" fmla="*/ 0 w 78"/>
                  <a:gd name="T3" fmla="*/ 56 h 120"/>
                  <a:gd name="T4" fmla="*/ 74 w 78"/>
                  <a:gd name="T5" fmla="*/ 120 h 120"/>
                  <a:gd name="T6" fmla="*/ 78 w 78"/>
                  <a:gd name="T7" fmla="*/ 0 h 120"/>
                </a:gdLst>
                <a:ahLst/>
                <a:cxnLst>
                  <a:cxn ang="0">
                    <a:pos x="T0" y="T1"/>
                  </a:cxn>
                  <a:cxn ang="0">
                    <a:pos x="T2" y="T3"/>
                  </a:cxn>
                  <a:cxn ang="0">
                    <a:pos x="T4" y="T5"/>
                  </a:cxn>
                  <a:cxn ang="0">
                    <a:pos x="T6" y="T7"/>
                  </a:cxn>
                </a:cxnLst>
                <a:rect l="0" t="0" r="r" b="b"/>
                <a:pathLst>
                  <a:path w="78" h="120">
                    <a:moveTo>
                      <a:pt x="78" y="0"/>
                    </a:moveTo>
                    <a:lnTo>
                      <a:pt x="0" y="56"/>
                    </a:lnTo>
                    <a:lnTo>
                      <a:pt x="74" y="120"/>
                    </a:lnTo>
                    <a:lnTo>
                      <a:pt x="78" y="0"/>
                    </a:lnTo>
                    <a:close/>
                  </a:path>
                </a:pathLst>
              </a:custGeom>
              <a:solidFill>
                <a:schemeClr val="accent3"/>
              </a:solidFill>
              <a:ln>
                <a:noFill/>
              </a:ln>
            </p:spPr>
            <p:txBody>
              <a:bodyPr anchor="ctr"/>
              <a:lstStyle/>
              <a:p>
                <a:pPr algn="ctr"/>
                <a:endParaRPr/>
              </a:p>
            </p:txBody>
          </p:sp>
          <p:sp>
            <p:nvSpPr>
              <p:cNvPr id="46" name="Oval 27"/>
              <p:cNvSpPr>
                <a:spLocks/>
              </p:cNvSpPr>
              <p:nvPr/>
            </p:nvSpPr>
            <p:spPr bwMode="auto">
              <a:xfrm>
                <a:off x="9878057" y="1930881"/>
                <a:ext cx="355974" cy="358545"/>
              </a:xfrm>
              <a:prstGeom prst="ellipse">
                <a:avLst/>
              </a:prstGeom>
              <a:solidFill>
                <a:schemeClr val="accent3"/>
              </a:solidFill>
              <a:ln>
                <a:noFill/>
              </a:ln>
            </p:spPr>
            <p:txBody>
              <a:bodyPr anchor="ctr"/>
              <a:lstStyle/>
              <a:p>
                <a:pPr algn="ctr"/>
                <a:endParaRPr/>
              </a:p>
            </p:txBody>
          </p:sp>
          <p:sp>
            <p:nvSpPr>
              <p:cNvPr id="47" name="TextBox 28"/>
              <p:cNvSpPr txBox="1"/>
              <p:nvPr/>
            </p:nvSpPr>
            <p:spPr>
              <a:xfrm>
                <a:off x="10114837" y="4556416"/>
                <a:ext cx="310352" cy="222817"/>
              </a:xfrm>
              <a:prstGeom prst="rect">
                <a:avLst/>
              </a:prstGeom>
              <a:noFill/>
            </p:spPr>
            <p:txBody>
              <a:bodyPr wrap="none">
                <a:normAutofit fontScale="62500" lnSpcReduction="20000"/>
              </a:bodyPr>
              <a:lstStyle/>
              <a:p>
                <a:pPr algn="ctr"/>
                <a:r>
                  <a:rPr lang="en-US" sz="800" b="1">
                    <a:solidFill>
                      <a:schemeClr val="bg1"/>
                    </a:solidFill>
                  </a:rPr>
                  <a:t>02</a:t>
                </a:r>
              </a:p>
            </p:txBody>
          </p:sp>
          <p:sp>
            <p:nvSpPr>
              <p:cNvPr id="48" name="TextBox 29"/>
              <p:cNvSpPr txBox="1"/>
              <p:nvPr/>
            </p:nvSpPr>
            <p:spPr>
              <a:xfrm>
                <a:off x="9882462" y="1950827"/>
                <a:ext cx="336878" cy="254648"/>
              </a:xfrm>
              <a:prstGeom prst="rect">
                <a:avLst/>
              </a:prstGeom>
              <a:noFill/>
            </p:spPr>
            <p:txBody>
              <a:bodyPr wrap="none">
                <a:normAutofit fontScale="70000" lnSpcReduction="20000"/>
              </a:bodyPr>
              <a:lstStyle/>
              <a:p>
                <a:pPr algn="ctr"/>
                <a:r>
                  <a:rPr lang="en-US" sz="1000" b="1">
                    <a:solidFill>
                      <a:schemeClr val="bg1"/>
                    </a:solidFill>
                  </a:rPr>
                  <a:t>03</a:t>
                </a:r>
              </a:p>
            </p:txBody>
          </p:sp>
          <p:sp>
            <p:nvSpPr>
              <p:cNvPr id="49" name="TextBox 30"/>
              <p:cNvSpPr txBox="1"/>
              <p:nvPr/>
            </p:nvSpPr>
            <p:spPr>
              <a:xfrm>
                <a:off x="7553619" y="2802108"/>
                <a:ext cx="310352" cy="222817"/>
              </a:xfrm>
              <a:prstGeom prst="rect">
                <a:avLst/>
              </a:prstGeom>
              <a:noFill/>
            </p:spPr>
            <p:txBody>
              <a:bodyPr wrap="none">
                <a:normAutofit fontScale="62500" lnSpcReduction="20000"/>
              </a:bodyPr>
              <a:lstStyle/>
              <a:p>
                <a:pPr algn="ctr"/>
                <a:r>
                  <a:rPr lang="en-US" sz="800" b="1">
                    <a:solidFill>
                      <a:schemeClr val="bg1"/>
                    </a:solidFill>
                  </a:rPr>
                  <a:t>04</a:t>
                </a:r>
              </a:p>
            </p:txBody>
          </p:sp>
        </p:grpSp>
      </p:grpSp>
      <p:grpSp>
        <p:nvGrpSpPr>
          <p:cNvPr id="5" name="Group 35"/>
          <p:cNvGrpSpPr/>
          <p:nvPr/>
        </p:nvGrpSpPr>
        <p:grpSpPr>
          <a:xfrm>
            <a:off x="1800823" y="1310658"/>
            <a:ext cx="2393457" cy="2501128"/>
            <a:chOff x="1136229" y="1569256"/>
            <a:chExt cx="3191274" cy="3334836"/>
          </a:xfrm>
        </p:grpSpPr>
        <p:grpSp>
          <p:nvGrpSpPr>
            <p:cNvPr id="6" name="Group 36"/>
            <p:cNvGrpSpPr/>
            <p:nvPr/>
          </p:nvGrpSpPr>
          <p:grpSpPr>
            <a:xfrm>
              <a:off x="1136229" y="2818618"/>
              <a:ext cx="3191274" cy="836112"/>
              <a:chOff x="1136229" y="2818618"/>
              <a:chExt cx="3191274" cy="836112"/>
            </a:xfrm>
          </p:grpSpPr>
          <p:grpSp>
            <p:nvGrpSpPr>
              <p:cNvPr id="17" name="Group 47"/>
              <p:cNvGrpSpPr/>
              <p:nvPr/>
            </p:nvGrpSpPr>
            <p:grpSpPr>
              <a:xfrm>
                <a:off x="1680644" y="2818618"/>
                <a:ext cx="2646859" cy="836112"/>
                <a:chOff x="2591258" y="3352018"/>
                <a:chExt cx="2646859" cy="836112"/>
              </a:xfrm>
            </p:grpSpPr>
            <p:sp>
              <p:nvSpPr>
                <p:cNvPr id="19" name="Rectangle 49"/>
                <p:cNvSpPr>
                  <a:spLocks/>
                </p:cNvSpPr>
                <p:nvPr/>
              </p:nvSpPr>
              <p:spPr bwMode="auto">
                <a:xfrm>
                  <a:off x="2596021" y="3630731"/>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fontScale="77500" lnSpcReduction="20000"/>
                </a:bodyPr>
                <a:lstStyle/>
                <a:p>
                  <a:pPr eaLnBrk="1" hangingPunct="1">
                    <a:lnSpc>
                      <a:spcPct val="120000"/>
                    </a:lnSpc>
                    <a:spcBef>
                      <a:spcPct val="0"/>
                    </a:spcBef>
                    <a:buFontTx/>
                    <a:buNone/>
                  </a:pPr>
                  <a:r>
                    <a:rPr lang="zh-CN" altLang="en-US" sz="1000"/>
                    <a:t>此部分内容作为文字排版占位显示 </a:t>
                  </a:r>
                  <a:br>
                    <a:rPr lang="zh-CN" altLang="en-US" sz="1000"/>
                  </a:br>
                  <a:r>
                    <a:rPr lang="zh-CN" altLang="en-US" sz="1000"/>
                    <a:t>（建议使用主题字体）</a:t>
                  </a:r>
                </a:p>
              </p:txBody>
            </p:sp>
            <p:sp>
              <p:nvSpPr>
                <p:cNvPr id="20" name="TextBox 50"/>
                <p:cNvSpPr txBox="1">
                  <a:spLocks/>
                </p:cNvSpPr>
                <p:nvPr/>
              </p:nvSpPr>
              <p:spPr bwMode="auto">
                <a:xfrm>
                  <a:off x="2591258" y="3352018"/>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47500" lnSpcReduction="20000"/>
                </a:bodyPr>
                <a:lstStyle/>
                <a:p>
                  <a:pPr eaLnBrk="1" hangingPunct="1">
                    <a:spcBef>
                      <a:spcPct val="0"/>
                    </a:spcBef>
                    <a:buFontTx/>
                    <a:buNone/>
                  </a:pPr>
                  <a:r>
                    <a:rPr lang="zh-CN" altLang="en-US" b="1">
                      <a:solidFill>
                        <a:schemeClr val="accent2"/>
                      </a:solidFill>
                    </a:rPr>
                    <a:t>标题文本预设</a:t>
                  </a:r>
                </a:p>
              </p:txBody>
            </p:sp>
          </p:grpSp>
          <p:sp>
            <p:nvSpPr>
              <p:cNvPr id="18" name="Freeform: Shape 48"/>
              <p:cNvSpPr>
                <a:spLocks/>
              </p:cNvSpPr>
              <p:nvPr/>
            </p:nvSpPr>
            <p:spPr bwMode="auto">
              <a:xfrm>
                <a:off x="1136229" y="2882406"/>
                <a:ext cx="508494" cy="508494"/>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accent2"/>
              </a:solidFill>
              <a:ln>
                <a:noFill/>
              </a:ln>
              <a:extLst/>
            </p:spPr>
            <p:txBody>
              <a:bodyPr anchor="ctr"/>
              <a:lstStyle/>
              <a:p>
                <a:pPr algn="ctr"/>
                <a:endParaRPr/>
              </a:p>
            </p:txBody>
          </p:sp>
        </p:grpSp>
        <p:grpSp>
          <p:nvGrpSpPr>
            <p:cNvPr id="7" name="Group 37"/>
            <p:cNvGrpSpPr/>
            <p:nvPr/>
          </p:nvGrpSpPr>
          <p:grpSpPr>
            <a:xfrm>
              <a:off x="1136229" y="1569256"/>
              <a:ext cx="3186511" cy="836112"/>
              <a:chOff x="1136229" y="1569256"/>
              <a:chExt cx="3186511" cy="836112"/>
            </a:xfrm>
          </p:grpSpPr>
          <p:grpSp>
            <p:nvGrpSpPr>
              <p:cNvPr id="13" name="Group 43"/>
              <p:cNvGrpSpPr/>
              <p:nvPr/>
            </p:nvGrpSpPr>
            <p:grpSpPr>
              <a:xfrm>
                <a:off x="1680644" y="1569256"/>
                <a:ext cx="2642096" cy="836112"/>
                <a:chOff x="2591258" y="2102656"/>
                <a:chExt cx="2642096" cy="836112"/>
              </a:xfrm>
            </p:grpSpPr>
            <p:sp>
              <p:nvSpPr>
                <p:cNvPr id="15" name="Rectangle 45"/>
                <p:cNvSpPr>
                  <a:spLocks/>
                </p:cNvSpPr>
                <p:nvPr/>
              </p:nvSpPr>
              <p:spPr bwMode="auto">
                <a:xfrm>
                  <a:off x="2591258" y="2381369"/>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fontScale="77500" lnSpcReduction="20000"/>
                </a:bodyPr>
                <a:lstStyle/>
                <a:p>
                  <a:pPr eaLnBrk="1" hangingPunct="1">
                    <a:lnSpc>
                      <a:spcPct val="120000"/>
                    </a:lnSpc>
                    <a:spcBef>
                      <a:spcPct val="0"/>
                    </a:spcBef>
                    <a:buFontTx/>
                    <a:buNone/>
                  </a:pPr>
                  <a:r>
                    <a:rPr lang="zh-CN" altLang="en-US" sz="1000"/>
                    <a:t>此部分内容作为文字排版占位显示</a:t>
                  </a:r>
                  <a:br>
                    <a:rPr lang="zh-CN" altLang="en-US" sz="1000"/>
                  </a:br>
                  <a:r>
                    <a:rPr lang="zh-CN" altLang="en-US" sz="1000"/>
                    <a:t> （建议使用主题字体）</a:t>
                  </a:r>
                </a:p>
              </p:txBody>
            </p:sp>
            <p:sp>
              <p:nvSpPr>
                <p:cNvPr id="16" name="TextBox 46"/>
                <p:cNvSpPr txBox="1">
                  <a:spLocks/>
                </p:cNvSpPr>
                <p:nvPr/>
              </p:nvSpPr>
              <p:spPr bwMode="auto">
                <a:xfrm>
                  <a:off x="2591258" y="2102656"/>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47500" lnSpcReduction="20000"/>
                </a:bodyPr>
                <a:lstStyle/>
                <a:p>
                  <a:pPr eaLnBrk="1" hangingPunct="1">
                    <a:spcBef>
                      <a:spcPct val="0"/>
                    </a:spcBef>
                    <a:buFontTx/>
                    <a:buNone/>
                  </a:pPr>
                  <a:r>
                    <a:rPr lang="zh-CN" altLang="en-US" b="1">
                      <a:solidFill>
                        <a:schemeClr val="accent1"/>
                      </a:solidFill>
                    </a:rPr>
                    <a:t>标题文本预设</a:t>
                  </a:r>
                </a:p>
              </p:txBody>
            </p:sp>
          </p:grpSp>
          <p:sp>
            <p:nvSpPr>
              <p:cNvPr id="14" name="Freeform: Shape 44"/>
              <p:cNvSpPr>
                <a:spLocks noChangeAspect="1"/>
              </p:cNvSpPr>
              <p:nvPr/>
            </p:nvSpPr>
            <p:spPr bwMode="auto">
              <a:xfrm>
                <a:off x="1136229" y="1636187"/>
                <a:ext cx="455626" cy="486000"/>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accent1"/>
              </a:solidFill>
              <a:ln>
                <a:noFill/>
              </a:ln>
            </p:spPr>
            <p:txBody>
              <a:bodyPr anchor="ctr"/>
              <a:lstStyle/>
              <a:p>
                <a:pPr algn="ctr"/>
                <a:endParaRPr/>
              </a:p>
            </p:txBody>
          </p:sp>
        </p:grpSp>
        <p:grpSp>
          <p:nvGrpSpPr>
            <p:cNvPr id="8" name="Group 38"/>
            <p:cNvGrpSpPr/>
            <p:nvPr/>
          </p:nvGrpSpPr>
          <p:grpSpPr>
            <a:xfrm>
              <a:off x="1136229" y="4067980"/>
              <a:ext cx="3186511" cy="836112"/>
              <a:chOff x="1136229" y="3967869"/>
              <a:chExt cx="3186511" cy="836112"/>
            </a:xfrm>
          </p:grpSpPr>
          <p:grpSp>
            <p:nvGrpSpPr>
              <p:cNvPr id="9" name="Group 39"/>
              <p:cNvGrpSpPr/>
              <p:nvPr/>
            </p:nvGrpSpPr>
            <p:grpSpPr>
              <a:xfrm>
                <a:off x="1680644" y="3967869"/>
                <a:ext cx="2642096" cy="836112"/>
                <a:chOff x="2591258" y="4501269"/>
                <a:chExt cx="2642096" cy="836112"/>
              </a:xfrm>
            </p:grpSpPr>
            <p:sp>
              <p:nvSpPr>
                <p:cNvPr id="11" name="Rectangle 41"/>
                <p:cNvSpPr>
                  <a:spLocks/>
                </p:cNvSpPr>
                <p:nvPr/>
              </p:nvSpPr>
              <p:spPr bwMode="auto">
                <a:xfrm>
                  <a:off x="2591258" y="4779982"/>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88000" anchor="t" anchorCtr="0">
                  <a:normAutofit fontScale="77500" lnSpcReduction="20000"/>
                </a:bodyPr>
                <a:lstStyle/>
                <a:p>
                  <a:pPr eaLnBrk="1" hangingPunct="1">
                    <a:lnSpc>
                      <a:spcPct val="120000"/>
                    </a:lnSpc>
                    <a:spcBef>
                      <a:spcPct val="0"/>
                    </a:spcBef>
                    <a:buFontTx/>
                    <a:buNone/>
                  </a:pPr>
                  <a:r>
                    <a:rPr lang="zh-CN" altLang="en-US" sz="1000"/>
                    <a:t>此部分内容作为文字排版占位显示</a:t>
                  </a:r>
                  <a:br>
                    <a:rPr lang="zh-CN" altLang="en-US" sz="1000"/>
                  </a:br>
                  <a:r>
                    <a:rPr lang="zh-CN" altLang="en-US" sz="1000"/>
                    <a:t> （建议使用主题字体）</a:t>
                  </a:r>
                </a:p>
              </p:txBody>
            </p:sp>
            <p:sp>
              <p:nvSpPr>
                <p:cNvPr id="12" name="TextBox 42"/>
                <p:cNvSpPr txBox="1">
                  <a:spLocks/>
                </p:cNvSpPr>
                <p:nvPr/>
              </p:nvSpPr>
              <p:spPr bwMode="auto">
                <a:xfrm>
                  <a:off x="2591258" y="4501269"/>
                  <a:ext cx="2642096" cy="27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288000">
                  <a:normAutofit fontScale="47500" lnSpcReduction="20000"/>
                </a:bodyPr>
                <a:lstStyle/>
                <a:p>
                  <a:pPr eaLnBrk="1" hangingPunct="1">
                    <a:spcBef>
                      <a:spcPct val="0"/>
                    </a:spcBef>
                    <a:buFontTx/>
                    <a:buNone/>
                  </a:pPr>
                  <a:r>
                    <a:rPr lang="zh-CN" altLang="en-US" b="1">
                      <a:solidFill>
                        <a:schemeClr val="accent3"/>
                      </a:solidFill>
                    </a:rPr>
                    <a:t>标题文本预设</a:t>
                  </a:r>
                </a:p>
              </p:txBody>
            </p:sp>
          </p:grpSp>
          <p:sp>
            <p:nvSpPr>
              <p:cNvPr id="10" name="Freeform: Shape 40"/>
              <p:cNvSpPr>
                <a:spLocks noChangeAspect="1"/>
              </p:cNvSpPr>
              <p:nvPr/>
            </p:nvSpPr>
            <p:spPr bwMode="auto">
              <a:xfrm>
                <a:off x="1136229" y="4021557"/>
                <a:ext cx="508494" cy="478545"/>
              </a:xfrm>
              <a:custGeom>
                <a:avLst/>
                <a:gdLst>
                  <a:gd name="connsiteX0" fmla="*/ 69646 w 508000"/>
                  <a:gd name="connsiteY0" fmla="*/ 394096 h 478080"/>
                  <a:gd name="connsiteX1" fmla="*/ 438355 w 508000"/>
                  <a:gd name="connsiteY1" fmla="*/ 394096 h 478080"/>
                  <a:gd name="connsiteX2" fmla="*/ 438355 w 508000"/>
                  <a:gd name="connsiteY2" fmla="*/ 422773 h 478080"/>
                  <a:gd name="connsiteX3" fmla="*/ 473178 w 508000"/>
                  <a:gd name="connsiteY3" fmla="*/ 422773 h 478080"/>
                  <a:gd name="connsiteX4" fmla="*/ 473178 w 508000"/>
                  <a:gd name="connsiteY4" fmla="*/ 447354 h 478080"/>
                  <a:gd name="connsiteX5" fmla="*/ 497758 w 508000"/>
                  <a:gd name="connsiteY5" fmla="*/ 447354 h 478080"/>
                  <a:gd name="connsiteX6" fmla="*/ 497758 w 508000"/>
                  <a:gd name="connsiteY6" fmla="*/ 478080 h 478080"/>
                  <a:gd name="connsiteX7" fmla="*/ 14339 w 508000"/>
                  <a:gd name="connsiteY7" fmla="*/ 478080 h 478080"/>
                  <a:gd name="connsiteX8" fmla="*/ 14339 w 508000"/>
                  <a:gd name="connsiteY8" fmla="*/ 447354 h 478080"/>
                  <a:gd name="connsiteX9" fmla="*/ 38920 w 508000"/>
                  <a:gd name="connsiteY9" fmla="*/ 447354 h 478080"/>
                  <a:gd name="connsiteX10" fmla="*/ 38920 w 508000"/>
                  <a:gd name="connsiteY10" fmla="*/ 422773 h 478080"/>
                  <a:gd name="connsiteX11" fmla="*/ 69646 w 508000"/>
                  <a:gd name="connsiteY11" fmla="*/ 422773 h 478080"/>
                  <a:gd name="connsiteX12" fmla="*/ 362031 w 508000"/>
                  <a:gd name="connsiteY12" fmla="*/ 193354 h 478080"/>
                  <a:gd name="connsiteX13" fmla="*/ 436842 w 508000"/>
                  <a:gd name="connsiteY13" fmla="*/ 193354 h 478080"/>
                  <a:gd name="connsiteX14" fmla="*/ 456791 w 508000"/>
                  <a:gd name="connsiteY14" fmla="*/ 213383 h 478080"/>
                  <a:gd name="connsiteX15" fmla="*/ 456791 w 508000"/>
                  <a:gd name="connsiteY15" fmla="*/ 233411 h 478080"/>
                  <a:gd name="connsiteX16" fmla="*/ 436842 w 508000"/>
                  <a:gd name="connsiteY16" fmla="*/ 233411 h 478080"/>
                  <a:gd name="connsiteX17" fmla="*/ 436842 w 508000"/>
                  <a:gd name="connsiteY17" fmla="*/ 373612 h 478080"/>
                  <a:gd name="connsiteX18" fmla="*/ 362031 w 508000"/>
                  <a:gd name="connsiteY18" fmla="*/ 373612 h 478080"/>
                  <a:gd name="connsiteX19" fmla="*/ 362031 w 508000"/>
                  <a:gd name="connsiteY19" fmla="*/ 233411 h 478080"/>
                  <a:gd name="connsiteX20" fmla="*/ 342081 w 508000"/>
                  <a:gd name="connsiteY20" fmla="*/ 233411 h 478080"/>
                  <a:gd name="connsiteX21" fmla="*/ 342081 w 508000"/>
                  <a:gd name="connsiteY21" fmla="*/ 213383 h 478080"/>
                  <a:gd name="connsiteX22" fmla="*/ 362031 w 508000"/>
                  <a:gd name="connsiteY22" fmla="*/ 193354 h 478080"/>
                  <a:gd name="connsiteX23" fmla="*/ 218644 w 508000"/>
                  <a:gd name="connsiteY23" fmla="*/ 193354 h 478080"/>
                  <a:gd name="connsiteX24" fmla="*/ 293455 w 508000"/>
                  <a:gd name="connsiteY24" fmla="*/ 193354 h 478080"/>
                  <a:gd name="connsiteX25" fmla="*/ 313404 w 508000"/>
                  <a:gd name="connsiteY25" fmla="*/ 213383 h 478080"/>
                  <a:gd name="connsiteX26" fmla="*/ 313404 w 508000"/>
                  <a:gd name="connsiteY26" fmla="*/ 233411 h 478080"/>
                  <a:gd name="connsiteX27" fmla="*/ 293455 w 508000"/>
                  <a:gd name="connsiteY27" fmla="*/ 233411 h 478080"/>
                  <a:gd name="connsiteX28" fmla="*/ 293455 w 508000"/>
                  <a:gd name="connsiteY28" fmla="*/ 373612 h 478080"/>
                  <a:gd name="connsiteX29" fmla="*/ 213656 w 508000"/>
                  <a:gd name="connsiteY29" fmla="*/ 373612 h 478080"/>
                  <a:gd name="connsiteX30" fmla="*/ 213656 w 508000"/>
                  <a:gd name="connsiteY30" fmla="*/ 233411 h 478080"/>
                  <a:gd name="connsiteX31" fmla="*/ 198694 w 508000"/>
                  <a:gd name="connsiteY31" fmla="*/ 233411 h 478080"/>
                  <a:gd name="connsiteX32" fmla="*/ 198694 w 508000"/>
                  <a:gd name="connsiteY32" fmla="*/ 213383 h 478080"/>
                  <a:gd name="connsiteX33" fmla="*/ 218644 w 508000"/>
                  <a:gd name="connsiteY33" fmla="*/ 193354 h 478080"/>
                  <a:gd name="connsiteX34" fmla="*/ 73208 w 508000"/>
                  <a:gd name="connsiteY34" fmla="*/ 193354 h 478080"/>
                  <a:gd name="connsiteX35" fmla="*/ 148019 w 508000"/>
                  <a:gd name="connsiteY35" fmla="*/ 193354 h 478080"/>
                  <a:gd name="connsiteX36" fmla="*/ 167968 w 508000"/>
                  <a:gd name="connsiteY36" fmla="*/ 213383 h 478080"/>
                  <a:gd name="connsiteX37" fmla="*/ 167968 w 508000"/>
                  <a:gd name="connsiteY37" fmla="*/ 233411 h 478080"/>
                  <a:gd name="connsiteX38" fmla="*/ 148019 w 508000"/>
                  <a:gd name="connsiteY38" fmla="*/ 233411 h 478080"/>
                  <a:gd name="connsiteX39" fmla="*/ 148019 w 508000"/>
                  <a:gd name="connsiteY39" fmla="*/ 373612 h 478080"/>
                  <a:gd name="connsiteX40" fmla="*/ 73208 w 508000"/>
                  <a:gd name="connsiteY40" fmla="*/ 373612 h 478080"/>
                  <a:gd name="connsiteX41" fmla="*/ 73208 w 508000"/>
                  <a:gd name="connsiteY41" fmla="*/ 233411 h 478080"/>
                  <a:gd name="connsiteX42" fmla="*/ 53258 w 508000"/>
                  <a:gd name="connsiteY42" fmla="*/ 233411 h 478080"/>
                  <a:gd name="connsiteX43" fmla="*/ 53258 w 508000"/>
                  <a:gd name="connsiteY43" fmla="*/ 213383 h 478080"/>
                  <a:gd name="connsiteX44" fmla="*/ 73208 w 508000"/>
                  <a:gd name="connsiteY44" fmla="*/ 193354 h 478080"/>
                  <a:gd name="connsiteX45" fmla="*/ 234079 w 508000"/>
                  <a:gd name="connsiteY45" fmla="*/ 68402 h 478080"/>
                  <a:gd name="connsiteX46" fmla="*/ 169334 w 508000"/>
                  <a:gd name="connsiteY46" fmla="*/ 108199 h 478080"/>
                  <a:gd name="connsiteX47" fmla="*/ 169334 w 508000"/>
                  <a:gd name="connsiteY47" fmla="*/ 113174 h 478080"/>
                  <a:gd name="connsiteX48" fmla="*/ 174314 w 508000"/>
                  <a:gd name="connsiteY48" fmla="*/ 113174 h 478080"/>
                  <a:gd name="connsiteX49" fmla="*/ 333687 w 508000"/>
                  <a:gd name="connsiteY49" fmla="*/ 113174 h 478080"/>
                  <a:gd name="connsiteX50" fmla="*/ 338667 w 508000"/>
                  <a:gd name="connsiteY50" fmla="*/ 113174 h 478080"/>
                  <a:gd name="connsiteX51" fmla="*/ 338667 w 508000"/>
                  <a:gd name="connsiteY51" fmla="*/ 108199 h 478080"/>
                  <a:gd name="connsiteX52" fmla="*/ 273922 w 508000"/>
                  <a:gd name="connsiteY52" fmla="*/ 68402 h 478080"/>
                  <a:gd name="connsiteX53" fmla="*/ 234079 w 508000"/>
                  <a:gd name="connsiteY53" fmla="*/ 68402 h 478080"/>
                  <a:gd name="connsiteX54" fmla="*/ 234079 w 508000"/>
                  <a:gd name="connsiteY54" fmla="*/ 3732 h 478080"/>
                  <a:gd name="connsiteX55" fmla="*/ 273922 w 508000"/>
                  <a:gd name="connsiteY55" fmla="*/ 3732 h 478080"/>
                  <a:gd name="connsiteX56" fmla="*/ 488079 w 508000"/>
                  <a:gd name="connsiteY56" fmla="*/ 123123 h 478080"/>
                  <a:gd name="connsiteX57" fmla="*/ 508000 w 508000"/>
                  <a:gd name="connsiteY57" fmla="*/ 157946 h 478080"/>
                  <a:gd name="connsiteX58" fmla="*/ 508000 w 508000"/>
                  <a:gd name="connsiteY58" fmla="*/ 172870 h 478080"/>
                  <a:gd name="connsiteX59" fmla="*/ 0 w 508000"/>
                  <a:gd name="connsiteY59" fmla="*/ 172870 h 478080"/>
                  <a:gd name="connsiteX60" fmla="*/ 0 w 508000"/>
                  <a:gd name="connsiteY60" fmla="*/ 157946 h 478080"/>
                  <a:gd name="connsiteX61" fmla="*/ 19922 w 508000"/>
                  <a:gd name="connsiteY61" fmla="*/ 123123 h 478080"/>
                  <a:gd name="connsiteX62" fmla="*/ 234079 w 508000"/>
                  <a:gd name="connsiteY62" fmla="*/ 3732 h 478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08000" h="478080">
                    <a:moveTo>
                      <a:pt x="69646" y="394096"/>
                    </a:moveTo>
                    <a:lnTo>
                      <a:pt x="438355" y="394096"/>
                    </a:lnTo>
                    <a:lnTo>
                      <a:pt x="438355" y="422773"/>
                    </a:lnTo>
                    <a:lnTo>
                      <a:pt x="473178" y="422773"/>
                    </a:lnTo>
                    <a:lnTo>
                      <a:pt x="473178" y="447354"/>
                    </a:lnTo>
                    <a:lnTo>
                      <a:pt x="497758" y="447354"/>
                    </a:lnTo>
                    <a:lnTo>
                      <a:pt x="497758" y="478080"/>
                    </a:lnTo>
                    <a:lnTo>
                      <a:pt x="14339" y="478080"/>
                    </a:lnTo>
                    <a:lnTo>
                      <a:pt x="14339" y="447354"/>
                    </a:lnTo>
                    <a:lnTo>
                      <a:pt x="38920" y="447354"/>
                    </a:lnTo>
                    <a:lnTo>
                      <a:pt x="38920" y="422773"/>
                    </a:lnTo>
                    <a:lnTo>
                      <a:pt x="69646" y="422773"/>
                    </a:lnTo>
                    <a:close/>
                    <a:moveTo>
                      <a:pt x="362031" y="193354"/>
                    </a:moveTo>
                    <a:cubicBezTo>
                      <a:pt x="362031" y="193354"/>
                      <a:pt x="362031" y="193354"/>
                      <a:pt x="436842" y="193354"/>
                    </a:cubicBezTo>
                    <a:cubicBezTo>
                      <a:pt x="446816" y="193354"/>
                      <a:pt x="456791" y="203368"/>
                      <a:pt x="456791" y="213383"/>
                    </a:cubicBezTo>
                    <a:cubicBezTo>
                      <a:pt x="456791" y="213383"/>
                      <a:pt x="456791" y="213383"/>
                      <a:pt x="456791" y="233411"/>
                    </a:cubicBezTo>
                    <a:cubicBezTo>
                      <a:pt x="456791" y="233411"/>
                      <a:pt x="456791" y="233411"/>
                      <a:pt x="436842" y="233411"/>
                    </a:cubicBezTo>
                    <a:cubicBezTo>
                      <a:pt x="436842" y="233411"/>
                      <a:pt x="436842" y="233411"/>
                      <a:pt x="436842" y="373612"/>
                    </a:cubicBezTo>
                    <a:lnTo>
                      <a:pt x="362031" y="373612"/>
                    </a:lnTo>
                    <a:cubicBezTo>
                      <a:pt x="362031" y="373612"/>
                      <a:pt x="362031" y="373612"/>
                      <a:pt x="362031" y="233411"/>
                    </a:cubicBezTo>
                    <a:cubicBezTo>
                      <a:pt x="362031" y="233411"/>
                      <a:pt x="362031" y="233411"/>
                      <a:pt x="342081" y="233411"/>
                    </a:cubicBezTo>
                    <a:cubicBezTo>
                      <a:pt x="342081" y="233411"/>
                      <a:pt x="342081" y="233411"/>
                      <a:pt x="342081" y="213383"/>
                    </a:cubicBezTo>
                    <a:cubicBezTo>
                      <a:pt x="342081" y="203368"/>
                      <a:pt x="352056" y="193354"/>
                      <a:pt x="362031" y="193354"/>
                    </a:cubicBezTo>
                    <a:close/>
                    <a:moveTo>
                      <a:pt x="218644" y="193354"/>
                    </a:moveTo>
                    <a:cubicBezTo>
                      <a:pt x="218644" y="193354"/>
                      <a:pt x="218644" y="193354"/>
                      <a:pt x="293455" y="193354"/>
                    </a:cubicBezTo>
                    <a:cubicBezTo>
                      <a:pt x="303429" y="193354"/>
                      <a:pt x="313404" y="203368"/>
                      <a:pt x="313404" y="213383"/>
                    </a:cubicBezTo>
                    <a:cubicBezTo>
                      <a:pt x="313404" y="213383"/>
                      <a:pt x="313404" y="213383"/>
                      <a:pt x="313404" y="233411"/>
                    </a:cubicBezTo>
                    <a:cubicBezTo>
                      <a:pt x="313404" y="233411"/>
                      <a:pt x="313404" y="233411"/>
                      <a:pt x="293455" y="233411"/>
                    </a:cubicBezTo>
                    <a:cubicBezTo>
                      <a:pt x="293455" y="233411"/>
                      <a:pt x="293455" y="233411"/>
                      <a:pt x="293455" y="373612"/>
                    </a:cubicBezTo>
                    <a:lnTo>
                      <a:pt x="213656" y="373612"/>
                    </a:lnTo>
                    <a:cubicBezTo>
                      <a:pt x="213656" y="373612"/>
                      <a:pt x="213656" y="373612"/>
                      <a:pt x="213656" y="233411"/>
                    </a:cubicBezTo>
                    <a:cubicBezTo>
                      <a:pt x="213656" y="233411"/>
                      <a:pt x="213656" y="233411"/>
                      <a:pt x="198694" y="233411"/>
                    </a:cubicBezTo>
                    <a:cubicBezTo>
                      <a:pt x="198694" y="233411"/>
                      <a:pt x="198694" y="233411"/>
                      <a:pt x="198694" y="213383"/>
                    </a:cubicBezTo>
                    <a:cubicBezTo>
                      <a:pt x="198694" y="203368"/>
                      <a:pt x="208669" y="193354"/>
                      <a:pt x="218644" y="193354"/>
                    </a:cubicBezTo>
                    <a:close/>
                    <a:moveTo>
                      <a:pt x="73208" y="193354"/>
                    </a:moveTo>
                    <a:cubicBezTo>
                      <a:pt x="73208" y="193354"/>
                      <a:pt x="73208" y="193354"/>
                      <a:pt x="148019" y="193354"/>
                    </a:cubicBezTo>
                    <a:cubicBezTo>
                      <a:pt x="157993" y="193354"/>
                      <a:pt x="167968" y="203368"/>
                      <a:pt x="167968" y="213383"/>
                    </a:cubicBezTo>
                    <a:cubicBezTo>
                      <a:pt x="167968" y="213383"/>
                      <a:pt x="167968" y="213383"/>
                      <a:pt x="167968" y="233411"/>
                    </a:cubicBezTo>
                    <a:cubicBezTo>
                      <a:pt x="167968" y="233411"/>
                      <a:pt x="167968" y="233411"/>
                      <a:pt x="148019" y="233411"/>
                    </a:cubicBezTo>
                    <a:cubicBezTo>
                      <a:pt x="148019" y="233411"/>
                      <a:pt x="148019" y="233411"/>
                      <a:pt x="148019" y="373612"/>
                    </a:cubicBezTo>
                    <a:lnTo>
                      <a:pt x="73208" y="373612"/>
                    </a:lnTo>
                    <a:cubicBezTo>
                      <a:pt x="73208" y="373612"/>
                      <a:pt x="73208" y="373612"/>
                      <a:pt x="73208" y="233411"/>
                    </a:cubicBezTo>
                    <a:cubicBezTo>
                      <a:pt x="73208" y="233411"/>
                      <a:pt x="73208" y="233411"/>
                      <a:pt x="53258" y="233411"/>
                    </a:cubicBezTo>
                    <a:cubicBezTo>
                      <a:pt x="53258" y="233411"/>
                      <a:pt x="53258" y="233411"/>
                      <a:pt x="53258" y="213383"/>
                    </a:cubicBezTo>
                    <a:cubicBezTo>
                      <a:pt x="53258" y="203368"/>
                      <a:pt x="63233" y="193354"/>
                      <a:pt x="73208" y="193354"/>
                    </a:cubicBezTo>
                    <a:close/>
                    <a:moveTo>
                      <a:pt x="234079" y="68402"/>
                    </a:moveTo>
                    <a:cubicBezTo>
                      <a:pt x="234079" y="68402"/>
                      <a:pt x="234079" y="68402"/>
                      <a:pt x="169334" y="108199"/>
                    </a:cubicBezTo>
                    <a:cubicBezTo>
                      <a:pt x="169334" y="108199"/>
                      <a:pt x="169334" y="108199"/>
                      <a:pt x="169334" y="113174"/>
                    </a:cubicBezTo>
                    <a:cubicBezTo>
                      <a:pt x="169334" y="113174"/>
                      <a:pt x="169334" y="113174"/>
                      <a:pt x="174314" y="113174"/>
                    </a:cubicBezTo>
                    <a:lnTo>
                      <a:pt x="333687" y="113174"/>
                    </a:lnTo>
                    <a:cubicBezTo>
                      <a:pt x="338667" y="113174"/>
                      <a:pt x="338667" y="113174"/>
                      <a:pt x="338667" y="113174"/>
                    </a:cubicBezTo>
                    <a:cubicBezTo>
                      <a:pt x="338667" y="108199"/>
                      <a:pt x="338667" y="108199"/>
                      <a:pt x="338667" y="108199"/>
                    </a:cubicBezTo>
                    <a:cubicBezTo>
                      <a:pt x="338667" y="108199"/>
                      <a:pt x="338667" y="108199"/>
                      <a:pt x="273922" y="68402"/>
                    </a:cubicBezTo>
                    <a:cubicBezTo>
                      <a:pt x="258981" y="63428"/>
                      <a:pt x="249020" y="63428"/>
                      <a:pt x="234079" y="68402"/>
                    </a:cubicBezTo>
                    <a:close/>
                    <a:moveTo>
                      <a:pt x="234079" y="3732"/>
                    </a:moveTo>
                    <a:cubicBezTo>
                      <a:pt x="249020" y="-1243"/>
                      <a:pt x="258981" y="-1243"/>
                      <a:pt x="273922" y="3732"/>
                    </a:cubicBezTo>
                    <a:lnTo>
                      <a:pt x="488079" y="123123"/>
                    </a:lnTo>
                    <a:cubicBezTo>
                      <a:pt x="498039" y="128098"/>
                      <a:pt x="508000" y="143022"/>
                      <a:pt x="508000" y="157946"/>
                    </a:cubicBezTo>
                    <a:cubicBezTo>
                      <a:pt x="508000" y="157946"/>
                      <a:pt x="508000" y="157946"/>
                      <a:pt x="508000" y="172870"/>
                    </a:cubicBezTo>
                    <a:cubicBezTo>
                      <a:pt x="508000" y="172870"/>
                      <a:pt x="508000" y="172870"/>
                      <a:pt x="0" y="172870"/>
                    </a:cubicBezTo>
                    <a:cubicBezTo>
                      <a:pt x="0" y="172870"/>
                      <a:pt x="0" y="172870"/>
                      <a:pt x="0" y="157946"/>
                    </a:cubicBezTo>
                    <a:cubicBezTo>
                      <a:pt x="0" y="143022"/>
                      <a:pt x="9961" y="128098"/>
                      <a:pt x="19922" y="123123"/>
                    </a:cubicBezTo>
                    <a:cubicBezTo>
                      <a:pt x="19922" y="123123"/>
                      <a:pt x="19922" y="123123"/>
                      <a:pt x="234079" y="3732"/>
                    </a:cubicBezTo>
                    <a:close/>
                  </a:path>
                </a:pathLst>
              </a:custGeom>
              <a:solidFill>
                <a:schemeClr val="accent3"/>
              </a:solidFill>
              <a:ln>
                <a:noFill/>
              </a:ln>
              <a:extLst/>
            </p:spPr>
            <p:txBody>
              <a:bodyPr anchor="ctr"/>
              <a:lstStyle/>
              <a:p>
                <a:pPr algn="ctr"/>
                <a:endParaRPr/>
              </a:p>
            </p:txBody>
          </p:sp>
        </p:grpSp>
      </p:grpSp>
    </p:spTree>
    <p:extLst>
      <p:ext uri="{BB962C8B-B14F-4D97-AF65-F5344CB8AC3E}">
        <p14:creationId xmlns:p14="http://schemas.microsoft.com/office/powerpoint/2010/main" val="3851866519"/>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p:cNvGrpSpPr/>
          <p:nvPr/>
        </p:nvGrpSpPr>
        <p:grpSpPr>
          <a:xfrm rot="16200000">
            <a:off x="2431152" y="2872003"/>
            <a:ext cx="547263" cy="364843"/>
            <a:chOff x="3200400" y="1234012"/>
            <a:chExt cx="1371600" cy="728138"/>
          </a:xfrm>
        </p:grpSpPr>
        <p:sp>
          <p:nvSpPr>
            <p:cNvPr id="59" name="Round Single Corner Rectangle 58"/>
            <p:cNvSpPr/>
            <p:nvPr/>
          </p:nvSpPr>
          <p:spPr>
            <a:xfrm>
              <a:off x="4114800" y="1234012"/>
              <a:ext cx="457200" cy="728138"/>
            </a:xfrm>
            <a:prstGeom prst="round1Rect">
              <a:avLst>
                <a:gd name="adj" fmla="val 500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3657600" y="1234012"/>
              <a:ext cx="457200" cy="728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ound Single Corner Rectangle 60"/>
            <p:cNvSpPr/>
            <p:nvPr/>
          </p:nvSpPr>
          <p:spPr>
            <a:xfrm flipH="1">
              <a:off x="3200400" y="1234012"/>
              <a:ext cx="457200" cy="728138"/>
            </a:xfrm>
            <a:prstGeom prst="round1Rect">
              <a:avLst>
                <a:gd name="adj" fmla="val 50000"/>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62"/>
          <p:cNvGrpSpPr/>
          <p:nvPr/>
        </p:nvGrpSpPr>
        <p:grpSpPr>
          <a:xfrm rot="16200000">
            <a:off x="3171167" y="2872003"/>
            <a:ext cx="547263" cy="364843"/>
            <a:chOff x="3200400" y="1234012"/>
            <a:chExt cx="1371600" cy="728138"/>
          </a:xfrm>
        </p:grpSpPr>
        <p:sp>
          <p:nvSpPr>
            <p:cNvPr id="64" name="Round Single Corner Rectangle 63"/>
            <p:cNvSpPr/>
            <p:nvPr/>
          </p:nvSpPr>
          <p:spPr>
            <a:xfrm>
              <a:off x="4114800" y="1234012"/>
              <a:ext cx="457200" cy="72813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3657600" y="1234012"/>
              <a:ext cx="457200" cy="7281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ound Single Corner Rectangle 73"/>
            <p:cNvSpPr/>
            <p:nvPr/>
          </p:nvSpPr>
          <p:spPr>
            <a:xfrm flipH="1">
              <a:off x="3200400" y="1234012"/>
              <a:ext cx="457200" cy="72813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74"/>
          <p:cNvGrpSpPr/>
          <p:nvPr/>
        </p:nvGrpSpPr>
        <p:grpSpPr>
          <a:xfrm rot="16200000">
            <a:off x="3911182" y="2872002"/>
            <a:ext cx="547263" cy="364843"/>
            <a:chOff x="3200400" y="1234012"/>
            <a:chExt cx="1371600" cy="728138"/>
          </a:xfrm>
        </p:grpSpPr>
        <p:sp>
          <p:nvSpPr>
            <p:cNvPr id="76" name="Round Single Corner Rectangle 63"/>
            <p:cNvSpPr/>
            <p:nvPr/>
          </p:nvSpPr>
          <p:spPr>
            <a:xfrm>
              <a:off x="4114800" y="1234012"/>
              <a:ext cx="457200" cy="72813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Rectangle 76"/>
            <p:cNvSpPr/>
            <p:nvPr/>
          </p:nvSpPr>
          <p:spPr>
            <a:xfrm>
              <a:off x="3657600" y="1234012"/>
              <a:ext cx="457200" cy="72813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Round Single Corner Rectangle 73"/>
            <p:cNvSpPr/>
            <p:nvPr/>
          </p:nvSpPr>
          <p:spPr>
            <a:xfrm flipH="1">
              <a:off x="3200400" y="1234012"/>
              <a:ext cx="457200" cy="728138"/>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00"/>
          <p:cNvGrpSpPr/>
          <p:nvPr/>
        </p:nvGrpSpPr>
        <p:grpSpPr>
          <a:xfrm rot="16200000">
            <a:off x="6361509" y="2643366"/>
            <a:ext cx="548961" cy="823817"/>
            <a:chOff x="4257815" y="3604273"/>
            <a:chExt cx="632164" cy="948677"/>
          </a:xfrm>
        </p:grpSpPr>
        <p:grpSp>
          <p:nvGrpSpPr>
            <p:cNvPr id="6" name="Group 96"/>
            <p:cNvGrpSpPr/>
            <p:nvPr/>
          </p:nvGrpSpPr>
          <p:grpSpPr>
            <a:xfrm>
              <a:off x="4257815" y="3905805"/>
              <a:ext cx="632164" cy="647145"/>
              <a:chOff x="4107979" y="4055348"/>
              <a:chExt cx="966386" cy="788823"/>
            </a:xfrm>
          </p:grpSpPr>
          <p:sp>
            <p:nvSpPr>
              <p:cNvPr id="37" name="Isosceles Triangle 36"/>
              <p:cNvSpPr/>
              <p:nvPr/>
            </p:nvSpPr>
            <p:spPr bwMode="auto">
              <a:xfrm rot="10800000">
                <a:off x="4107979" y="4055348"/>
                <a:ext cx="966386" cy="785648"/>
              </a:xfrm>
              <a:prstGeom prst="triangle">
                <a:avLst/>
              </a:prstGeom>
              <a:gradFill>
                <a:gsLst>
                  <a:gs pos="0">
                    <a:schemeClr val="tx1">
                      <a:lumMod val="50000"/>
                      <a:lumOff val="50000"/>
                    </a:schemeClr>
                  </a:gs>
                  <a:gs pos="50000">
                    <a:schemeClr val="bg1">
                      <a:lumMod val="85000"/>
                    </a:schemeClr>
                  </a:gs>
                </a:gsLst>
                <a:lin ang="0" scaled="0"/>
              </a:gradFill>
              <a:ln w="9525">
                <a:noFill/>
                <a:round/>
                <a:headEnd/>
                <a:tailEnd/>
              </a:ln>
            </p:spPr>
            <p:txBody>
              <a:bodyPr vert="horz" wrap="square" lIns="79406" tIns="39703" rIns="79406" bIns="39703" numCol="1" rtlCol="0" anchor="t" anchorCtr="0" compatLnSpc="1">
                <a:prstTxWarp prst="textNoShape">
                  <a:avLst/>
                </a:prstTxWarp>
              </a:bodyP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Isosceles Triangle 37"/>
              <p:cNvSpPr/>
              <p:nvPr/>
            </p:nvSpPr>
            <p:spPr bwMode="auto">
              <a:xfrm rot="10800000">
                <a:off x="4472566" y="4640971"/>
                <a:ext cx="237212" cy="203200"/>
              </a:xfrm>
              <a:prstGeom prst="triangle">
                <a:avLst/>
              </a:prstGeom>
              <a:solidFill>
                <a:schemeClr val="tx1">
                  <a:lumMod val="90000"/>
                  <a:lumOff val="10000"/>
                </a:schemeClr>
              </a:solidFill>
              <a:ln w="9525">
                <a:noFill/>
                <a:round/>
                <a:headEnd/>
                <a:tailEnd/>
              </a:ln>
            </p:spPr>
            <p:txBody>
              <a:bodyPr vert="horz" wrap="square" lIns="79406" tIns="39703" rIns="79406" bIns="39703" numCol="1" rtlCol="0" anchor="t" anchorCtr="0" compatLnSpc="1">
                <a:prstTxWarp prst="textNoShape">
                  <a:avLst/>
                </a:prstTxWarp>
              </a:bodyP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96"/>
            <p:cNvGrpSpPr/>
            <p:nvPr/>
          </p:nvGrpSpPr>
          <p:grpSpPr>
            <a:xfrm>
              <a:off x="4259771" y="3604273"/>
              <a:ext cx="630208" cy="416793"/>
              <a:chOff x="2514600" y="3103313"/>
              <a:chExt cx="914400" cy="604745"/>
            </a:xfrm>
          </p:grpSpPr>
          <p:sp>
            <p:nvSpPr>
              <p:cNvPr id="94" name="Pentagon 93"/>
              <p:cNvSpPr/>
              <p:nvPr/>
            </p:nvSpPr>
            <p:spPr>
              <a:xfrm rot="5400000">
                <a:off x="2364628" y="3253285"/>
                <a:ext cx="604743" cy="304800"/>
              </a:xfrm>
              <a:prstGeom prst="homePlat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Pentagon 94"/>
              <p:cNvSpPr/>
              <p:nvPr/>
            </p:nvSpPr>
            <p:spPr>
              <a:xfrm rot="5400000">
                <a:off x="2669428" y="3253286"/>
                <a:ext cx="604743" cy="304800"/>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Pentagon 95"/>
              <p:cNvSpPr/>
              <p:nvPr/>
            </p:nvSpPr>
            <p:spPr>
              <a:xfrm rot="5400000">
                <a:off x="2974228" y="3253287"/>
                <a:ext cx="604743" cy="304800"/>
              </a:xfrm>
              <a:prstGeom prst="homePlat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Group 120"/>
          <p:cNvGrpSpPr/>
          <p:nvPr/>
        </p:nvGrpSpPr>
        <p:grpSpPr>
          <a:xfrm rot="16200000" flipH="1">
            <a:off x="3190252" y="3226315"/>
            <a:ext cx="1261242" cy="363038"/>
            <a:chOff x="4889980" y="1620289"/>
            <a:chExt cx="1452400" cy="418060"/>
          </a:xfrm>
        </p:grpSpPr>
        <p:sp>
          <p:nvSpPr>
            <p:cNvPr id="122" name="Arc 121"/>
            <p:cNvSpPr/>
            <p:nvPr/>
          </p:nvSpPr>
          <p:spPr>
            <a:xfrm>
              <a:off x="5925370" y="1621338"/>
              <a:ext cx="417010" cy="417011"/>
            </a:xfrm>
            <a:prstGeom prst="arc">
              <a:avLst>
                <a:gd name="adj1" fmla="val 16003896"/>
                <a:gd name="adj2" fmla="val 5453928"/>
              </a:avLst>
            </a:prstGeom>
            <a:ln w="28575">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3" name="Straight Connector 122"/>
            <p:cNvCxnSpPr/>
            <p:nvPr/>
          </p:nvCxnSpPr>
          <p:spPr>
            <a:xfrm flipH="1" flipV="1">
              <a:off x="4889980" y="1620289"/>
              <a:ext cx="1236500" cy="1389"/>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p:cNvCxnSpPr/>
            <p:nvPr/>
          </p:nvCxnSpPr>
          <p:spPr>
            <a:xfrm flipH="1">
              <a:off x="4889980" y="2038323"/>
              <a:ext cx="1236500" cy="26"/>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9" name="Group 74"/>
          <p:cNvGrpSpPr/>
          <p:nvPr/>
        </p:nvGrpSpPr>
        <p:grpSpPr>
          <a:xfrm rot="16200000">
            <a:off x="4631337" y="2872002"/>
            <a:ext cx="547263" cy="364843"/>
            <a:chOff x="3200400" y="1234012"/>
            <a:chExt cx="1371600" cy="728138"/>
          </a:xfrm>
        </p:grpSpPr>
        <p:sp>
          <p:nvSpPr>
            <p:cNvPr id="70" name="Round Single Corner Rectangle 63"/>
            <p:cNvSpPr/>
            <p:nvPr/>
          </p:nvSpPr>
          <p:spPr>
            <a:xfrm>
              <a:off x="4114800" y="1234012"/>
              <a:ext cx="457200" cy="728138"/>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Rectangle 70"/>
            <p:cNvSpPr/>
            <p:nvPr/>
          </p:nvSpPr>
          <p:spPr>
            <a:xfrm>
              <a:off x="3657600" y="1234012"/>
              <a:ext cx="457200" cy="7281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Round Single Corner Rectangle 73"/>
            <p:cNvSpPr/>
            <p:nvPr/>
          </p:nvSpPr>
          <p:spPr>
            <a:xfrm flipH="1">
              <a:off x="3200400" y="1234012"/>
              <a:ext cx="457200" cy="72813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74"/>
          <p:cNvGrpSpPr/>
          <p:nvPr/>
        </p:nvGrpSpPr>
        <p:grpSpPr>
          <a:xfrm rot="16200000">
            <a:off x="5379615" y="2872003"/>
            <a:ext cx="547263" cy="364843"/>
            <a:chOff x="3200400" y="1234012"/>
            <a:chExt cx="1371600" cy="728138"/>
          </a:xfrm>
        </p:grpSpPr>
        <p:sp>
          <p:nvSpPr>
            <p:cNvPr id="75" name="Round Single Corner Rectangle 63"/>
            <p:cNvSpPr/>
            <p:nvPr/>
          </p:nvSpPr>
          <p:spPr>
            <a:xfrm>
              <a:off x="4114800" y="1234012"/>
              <a:ext cx="457200" cy="72813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Rectangle 78"/>
            <p:cNvSpPr/>
            <p:nvPr/>
          </p:nvSpPr>
          <p:spPr>
            <a:xfrm>
              <a:off x="3657600" y="1234012"/>
              <a:ext cx="457200" cy="72813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ound Single Corner Rectangle 73"/>
            <p:cNvSpPr/>
            <p:nvPr/>
          </p:nvSpPr>
          <p:spPr>
            <a:xfrm flipH="1">
              <a:off x="3200400" y="1234012"/>
              <a:ext cx="457200" cy="728138"/>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20"/>
          <p:cNvGrpSpPr/>
          <p:nvPr/>
        </p:nvGrpSpPr>
        <p:grpSpPr>
          <a:xfrm rot="5400000" flipH="1" flipV="1">
            <a:off x="3918131" y="2508878"/>
            <a:ext cx="1261242" cy="363038"/>
            <a:chOff x="4889980" y="1620289"/>
            <a:chExt cx="1452400" cy="418060"/>
          </a:xfrm>
        </p:grpSpPr>
        <p:sp>
          <p:nvSpPr>
            <p:cNvPr id="82" name="Arc 81"/>
            <p:cNvSpPr/>
            <p:nvPr/>
          </p:nvSpPr>
          <p:spPr>
            <a:xfrm>
              <a:off x="5925370" y="1621338"/>
              <a:ext cx="417010" cy="417011"/>
            </a:xfrm>
            <a:prstGeom prst="arc">
              <a:avLst>
                <a:gd name="adj1" fmla="val 16003896"/>
                <a:gd name="adj2" fmla="val 5453928"/>
              </a:avLst>
            </a:prstGeom>
            <a:ln w="28575">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3" name="Straight Connector 82"/>
            <p:cNvCxnSpPr/>
            <p:nvPr/>
          </p:nvCxnSpPr>
          <p:spPr>
            <a:xfrm flipH="1" flipV="1">
              <a:off x="4889980" y="1620289"/>
              <a:ext cx="1236500" cy="1389"/>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H="1">
              <a:off x="4889980" y="2038323"/>
              <a:ext cx="1236500" cy="26"/>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12" name="Group 120"/>
          <p:cNvGrpSpPr/>
          <p:nvPr/>
        </p:nvGrpSpPr>
        <p:grpSpPr>
          <a:xfrm rot="16200000" flipH="1">
            <a:off x="4649314" y="3226315"/>
            <a:ext cx="1261242" cy="363038"/>
            <a:chOff x="4889980" y="1620289"/>
            <a:chExt cx="1452400" cy="418060"/>
          </a:xfrm>
        </p:grpSpPr>
        <p:sp>
          <p:nvSpPr>
            <p:cNvPr id="86" name="Arc 85"/>
            <p:cNvSpPr/>
            <p:nvPr/>
          </p:nvSpPr>
          <p:spPr>
            <a:xfrm>
              <a:off x="5925370" y="1621338"/>
              <a:ext cx="417010" cy="417011"/>
            </a:xfrm>
            <a:prstGeom prst="arc">
              <a:avLst>
                <a:gd name="adj1" fmla="val 16003896"/>
                <a:gd name="adj2" fmla="val 5453928"/>
              </a:avLst>
            </a:prstGeom>
            <a:ln w="28575">
              <a:solidFill>
                <a:schemeClr val="accent4"/>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7" name="Straight Connector 86"/>
            <p:cNvCxnSpPr/>
            <p:nvPr/>
          </p:nvCxnSpPr>
          <p:spPr>
            <a:xfrm flipH="1" flipV="1">
              <a:off x="4889980" y="1620289"/>
              <a:ext cx="1236500" cy="1389"/>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4889980" y="2038323"/>
              <a:ext cx="1236500" cy="26"/>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3" name="Group 120"/>
          <p:cNvGrpSpPr/>
          <p:nvPr/>
        </p:nvGrpSpPr>
        <p:grpSpPr>
          <a:xfrm rot="5400000" flipH="1" flipV="1">
            <a:off x="5397592" y="2508878"/>
            <a:ext cx="1261242" cy="363038"/>
            <a:chOff x="4889980" y="1620289"/>
            <a:chExt cx="1452400" cy="418060"/>
          </a:xfrm>
        </p:grpSpPr>
        <p:sp>
          <p:nvSpPr>
            <p:cNvPr id="90" name="Arc 89"/>
            <p:cNvSpPr/>
            <p:nvPr/>
          </p:nvSpPr>
          <p:spPr>
            <a:xfrm>
              <a:off x="5925370" y="1621338"/>
              <a:ext cx="417010" cy="417011"/>
            </a:xfrm>
            <a:prstGeom prst="arc">
              <a:avLst>
                <a:gd name="adj1" fmla="val 16003896"/>
                <a:gd name="adj2" fmla="val 5453928"/>
              </a:avLst>
            </a:prstGeom>
            <a:ln w="28575">
              <a:solidFill>
                <a:schemeClr val="accent5"/>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1" name="Straight Connector 90"/>
            <p:cNvCxnSpPr/>
            <p:nvPr/>
          </p:nvCxnSpPr>
          <p:spPr>
            <a:xfrm flipH="1" flipV="1">
              <a:off x="4889980" y="1620289"/>
              <a:ext cx="1236500" cy="1389"/>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flipH="1">
              <a:off x="4889980" y="2038323"/>
              <a:ext cx="1236500" cy="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grpSp>
        <p:nvGrpSpPr>
          <p:cNvPr id="14" name="Group 120"/>
          <p:cNvGrpSpPr/>
          <p:nvPr/>
        </p:nvGrpSpPr>
        <p:grpSpPr>
          <a:xfrm rot="5400000" flipH="1" flipV="1">
            <a:off x="2438100" y="2508878"/>
            <a:ext cx="1261242" cy="363038"/>
            <a:chOff x="4889980" y="1620289"/>
            <a:chExt cx="1452400" cy="418060"/>
          </a:xfrm>
        </p:grpSpPr>
        <p:sp>
          <p:nvSpPr>
            <p:cNvPr id="97" name="Arc 96"/>
            <p:cNvSpPr/>
            <p:nvPr/>
          </p:nvSpPr>
          <p:spPr>
            <a:xfrm>
              <a:off x="5925370" y="1621338"/>
              <a:ext cx="417010" cy="417011"/>
            </a:xfrm>
            <a:prstGeom prst="arc">
              <a:avLst>
                <a:gd name="adj1" fmla="val 16003896"/>
                <a:gd name="adj2" fmla="val 5453928"/>
              </a:avLst>
            </a:prstGeom>
            <a:ln w="28575">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98" name="Straight Connector 97"/>
            <p:cNvCxnSpPr/>
            <p:nvPr/>
          </p:nvCxnSpPr>
          <p:spPr>
            <a:xfrm flipH="1" flipV="1">
              <a:off x="4889980" y="1620289"/>
              <a:ext cx="1236500" cy="1389"/>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H="1">
              <a:off x="4889980" y="2038323"/>
              <a:ext cx="1236500" cy="2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5" name="Group 108"/>
          <p:cNvGrpSpPr/>
          <p:nvPr/>
        </p:nvGrpSpPr>
        <p:grpSpPr>
          <a:xfrm>
            <a:off x="4238905" y="1923247"/>
            <a:ext cx="663953" cy="644945"/>
            <a:chOff x="6299532" y="3384456"/>
            <a:chExt cx="469021" cy="455593"/>
          </a:xfrm>
        </p:grpSpPr>
        <p:sp>
          <p:nvSpPr>
            <p:cNvPr id="102" name="Oval 101"/>
            <p:cNvSpPr>
              <a:spLocks noChangeAspect="1"/>
            </p:cNvSpPr>
            <p:nvPr/>
          </p:nvSpPr>
          <p:spPr>
            <a:xfrm>
              <a:off x="6299532" y="3384456"/>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11"/>
          <p:cNvGrpSpPr/>
          <p:nvPr/>
        </p:nvGrpSpPr>
        <p:grpSpPr>
          <a:xfrm>
            <a:off x="4959059" y="3581875"/>
            <a:ext cx="663953" cy="644945"/>
            <a:chOff x="630683" y="4190009"/>
            <a:chExt cx="469021" cy="455593"/>
          </a:xfrm>
        </p:grpSpPr>
        <p:sp>
          <p:nvSpPr>
            <p:cNvPr id="106" name="Oval 105"/>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7"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14"/>
          <p:cNvGrpSpPr/>
          <p:nvPr/>
        </p:nvGrpSpPr>
        <p:grpSpPr>
          <a:xfrm>
            <a:off x="3498888" y="3581875"/>
            <a:ext cx="663953" cy="644945"/>
            <a:chOff x="3425803" y="3384456"/>
            <a:chExt cx="469021" cy="455593"/>
          </a:xfrm>
        </p:grpSpPr>
        <p:sp>
          <p:nvSpPr>
            <p:cNvPr id="109" name="Oval 108"/>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0"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17"/>
          <p:cNvGrpSpPr/>
          <p:nvPr/>
        </p:nvGrpSpPr>
        <p:grpSpPr>
          <a:xfrm>
            <a:off x="2758873" y="1923247"/>
            <a:ext cx="663953" cy="644945"/>
            <a:chOff x="630683" y="3383511"/>
            <a:chExt cx="469021" cy="455593"/>
          </a:xfrm>
        </p:grpSpPr>
        <p:sp>
          <p:nvSpPr>
            <p:cNvPr id="112" name="Oval 111"/>
            <p:cNvSpPr>
              <a:spLocks noChangeAspect="1"/>
            </p:cNvSpPr>
            <p:nvPr/>
          </p:nvSpPr>
          <p:spPr>
            <a:xfrm>
              <a:off x="630683" y="3383511"/>
              <a:ext cx="469021" cy="4555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117"/>
            <p:cNvSpPr>
              <a:spLocks/>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20"/>
          <p:cNvGrpSpPr/>
          <p:nvPr/>
        </p:nvGrpSpPr>
        <p:grpSpPr>
          <a:xfrm>
            <a:off x="5700920" y="1923247"/>
            <a:ext cx="663953" cy="644945"/>
            <a:chOff x="3428938" y="4190009"/>
            <a:chExt cx="469021" cy="455593"/>
          </a:xfrm>
        </p:grpSpPr>
        <p:sp>
          <p:nvSpPr>
            <p:cNvPr id="117" name="Oval 116"/>
            <p:cNvSpPr>
              <a:spLocks noChangeAspect="1"/>
            </p:cNvSpPr>
            <p:nvPr/>
          </p:nvSpPr>
          <p:spPr>
            <a:xfrm>
              <a:off x="3428938" y="4190009"/>
              <a:ext cx="469021" cy="455593"/>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79406" tIns="39703" rIns="79406" bIns="39703" numCol="1" anchor="t" anchorCtr="0" compatLnSpc="1">
              <a:prstTxWarp prst="textNoShape">
                <a:avLst/>
              </a:prstTxWarp>
            </a:bodyPr>
            <a:lstStyle/>
            <a:p>
              <a:pPr>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8" name="Text Placeholder 3"/>
          <p:cNvSpPr txBox="1">
            <a:spLocks/>
          </p:cNvSpPr>
          <p:nvPr/>
        </p:nvSpPr>
        <p:spPr>
          <a:xfrm>
            <a:off x="2086245" y="3680827"/>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4075">
              <a:lnSpc>
                <a:spcPct val="12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1" name="Text Placeholder 3"/>
          <p:cNvSpPr txBox="1">
            <a:spLocks/>
          </p:cNvSpPr>
          <p:nvPr/>
        </p:nvSpPr>
        <p:spPr>
          <a:xfrm>
            <a:off x="5837389" y="3680827"/>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Text Placeholder 3"/>
          <p:cNvSpPr txBox="1">
            <a:spLocks/>
          </p:cNvSpPr>
          <p:nvPr/>
        </p:nvSpPr>
        <p:spPr>
          <a:xfrm>
            <a:off x="1349663" y="1920341"/>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794075">
              <a:lnSpc>
                <a:spcPct val="12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7" name="Text Placeholder 3"/>
          <p:cNvSpPr txBox="1">
            <a:spLocks/>
          </p:cNvSpPr>
          <p:nvPr/>
        </p:nvSpPr>
        <p:spPr>
          <a:xfrm>
            <a:off x="3939032" y="1385149"/>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4075">
              <a:lnSpc>
                <a:spcPct val="120000"/>
              </a:lnSpc>
              <a:spcBef>
                <a:spcPct val="20000"/>
              </a:spcBef>
              <a:defRPr/>
            </a:pP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8" name="Text Placeholder 3"/>
          <p:cNvSpPr txBox="1">
            <a:spLocks/>
          </p:cNvSpPr>
          <p:nvPr/>
        </p:nvSpPr>
        <p:spPr>
          <a:xfrm>
            <a:off x="6519699" y="1920341"/>
            <a:ext cx="1262551" cy="42037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794075">
              <a:lnSpc>
                <a:spcPct val="120000"/>
              </a:lnSpc>
              <a:spcBef>
                <a:spcPct val="20000"/>
              </a:spcBef>
              <a:defRPr/>
            </a:pP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a:t>
            </a:r>
            <a:r>
              <a:rPr lang="zh-CN" altLang="en-US" sz="56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此。请替换文字内容</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，修改文字内容，也可以直接复制你的内容到此。</a:t>
            </a:r>
            <a:endPar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3683103423"/>
      </p:ext>
    </p:extLst>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53"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p:cTn id="16" dur="500" fill="hold"/>
                                        <p:tgtEl>
                                          <p:spTgt spid="18"/>
                                        </p:tgtEl>
                                        <p:attrNameLst>
                                          <p:attrName>ppt_w</p:attrName>
                                        </p:attrNameLst>
                                      </p:cBhvr>
                                      <p:tavLst>
                                        <p:tav tm="0">
                                          <p:val>
                                            <p:fltVal val="0"/>
                                          </p:val>
                                        </p:tav>
                                        <p:tav tm="100000">
                                          <p:val>
                                            <p:strVal val="#ppt_w"/>
                                          </p:val>
                                        </p:tav>
                                      </p:tavLst>
                                    </p:anim>
                                    <p:anim calcmode="lin" valueType="num">
                                      <p:cBhvr>
                                        <p:cTn id="17" dur="500" fill="hold"/>
                                        <p:tgtEl>
                                          <p:spTgt spid="18"/>
                                        </p:tgtEl>
                                        <p:attrNameLst>
                                          <p:attrName>ppt_h</p:attrName>
                                        </p:attrNameLst>
                                      </p:cBhvr>
                                      <p:tavLst>
                                        <p:tav tm="0">
                                          <p:val>
                                            <p:fltVal val="0"/>
                                          </p:val>
                                        </p:tav>
                                        <p:tav tm="100000">
                                          <p:val>
                                            <p:strVal val="#ppt_h"/>
                                          </p:val>
                                        </p:tav>
                                      </p:tavLst>
                                    </p:anim>
                                    <p:animEffect transition="in" filter="fade">
                                      <p:cBhvr>
                                        <p:cTn id="18" dur="500"/>
                                        <p:tgtEl>
                                          <p:spTgt spid="18"/>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134"/>
                                        </p:tgtEl>
                                        <p:attrNameLst>
                                          <p:attrName>style.visibility</p:attrName>
                                        </p:attrNameLst>
                                      </p:cBhvr>
                                      <p:to>
                                        <p:strVal val="visible"/>
                                      </p:to>
                                    </p:set>
                                    <p:animEffect transition="in" filter="wipe(right)">
                                      <p:cBhvr>
                                        <p:cTn id="22" dur="500"/>
                                        <p:tgtEl>
                                          <p:spTgt spid="134"/>
                                        </p:tgtEl>
                                      </p:cBhvr>
                                    </p:animEffect>
                                  </p:childTnLst>
                                </p:cTn>
                              </p:par>
                            </p:childTnLst>
                          </p:cTn>
                        </p:par>
                        <p:par>
                          <p:cTn id="23" fill="hold">
                            <p:stCondLst>
                              <p:cond delay="2000"/>
                            </p:stCondLst>
                            <p:childTnLst>
                              <p:par>
                                <p:cTn id="24" presetID="2" presetClass="entr" presetSubtype="2" accel="50000" decel="50000"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2" presetClass="entr" presetSubtype="1"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up)">
                                      <p:cBhvr>
                                        <p:cTn id="31" dur="500"/>
                                        <p:tgtEl>
                                          <p:spTgt spid="8"/>
                                        </p:tgtEl>
                                      </p:cBhvr>
                                    </p:animEffect>
                                  </p:childTnLst>
                                </p:cTn>
                              </p:par>
                            </p:childTnLst>
                          </p:cTn>
                        </p:par>
                        <p:par>
                          <p:cTn id="32" fill="hold">
                            <p:stCondLst>
                              <p:cond delay="3000"/>
                            </p:stCondLst>
                            <p:childTnLst>
                              <p:par>
                                <p:cTn id="33" presetID="53"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childTnLst>
                          </p:cTn>
                        </p:par>
                        <p:par>
                          <p:cTn id="38" fill="hold">
                            <p:stCondLst>
                              <p:cond delay="3500"/>
                            </p:stCondLst>
                            <p:childTnLst>
                              <p:par>
                                <p:cTn id="39" presetID="22" presetClass="entr" presetSubtype="2" fill="hold" grpId="0" nodeType="afterEffect">
                                  <p:stCondLst>
                                    <p:cond delay="0"/>
                                  </p:stCondLst>
                                  <p:childTnLst>
                                    <p:set>
                                      <p:cBhvr>
                                        <p:cTn id="40" dur="1" fill="hold">
                                          <p:stCondLst>
                                            <p:cond delay="0"/>
                                          </p:stCondLst>
                                        </p:cTn>
                                        <p:tgtEl>
                                          <p:spTgt spid="128"/>
                                        </p:tgtEl>
                                        <p:attrNameLst>
                                          <p:attrName>style.visibility</p:attrName>
                                        </p:attrNameLst>
                                      </p:cBhvr>
                                      <p:to>
                                        <p:strVal val="visible"/>
                                      </p:to>
                                    </p:set>
                                    <p:animEffect transition="in" filter="wipe(right)">
                                      <p:cBhvr>
                                        <p:cTn id="41" dur="500"/>
                                        <p:tgtEl>
                                          <p:spTgt spid="128"/>
                                        </p:tgtEl>
                                      </p:cBhvr>
                                    </p:animEffect>
                                  </p:childTnLst>
                                </p:cTn>
                              </p:par>
                            </p:childTnLst>
                          </p:cTn>
                        </p:par>
                        <p:par>
                          <p:cTn id="42" fill="hold">
                            <p:stCondLst>
                              <p:cond delay="4000"/>
                            </p:stCondLst>
                            <p:childTnLst>
                              <p:par>
                                <p:cTn id="43" presetID="2" presetClass="entr" presetSubtype="2"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22" presetClass="entr" presetSubtype="4" fill="hold" nodeType="after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par>
                          <p:cTn id="51" fill="hold">
                            <p:stCondLst>
                              <p:cond delay="5000"/>
                            </p:stCondLst>
                            <p:childTnLst>
                              <p:par>
                                <p:cTn id="52" presetID="53" presetClass="entr" presetSubtype="0" fill="hold" nodeType="after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childTnLst>
                          </p:cTn>
                        </p:par>
                        <p:par>
                          <p:cTn id="57" fill="hold">
                            <p:stCondLst>
                              <p:cond delay="5500"/>
                            </p:stCondLst>
                            <p:childTnLst>
                              <p:par>
                                <p:cTn id="58" presetID="22" presetClass="entr" presetSubtype="4" fill="hold" grpId="0" nodeType="afterEffect">
                                  <p:stCondLst>
                                    <p:cond delay="0"/>
                                  </p:stCondLst>
                                  <p:childTnLst>
                                    <p:set>
                                      <p:cBhvr>
                                        <p:cTn id="59" dur="1" fill="hold">
                                          <p:stCondLst>
                                            <p:cond delay="0"/>
                                          </p:stCondLst>
                                        </p:cTn>
                                        <p:tgtEl>
                                          <p:spTgt spid="137"/>
                                        </p:tgtEl>
                                        <p:attrNameLst>
                                          <p:attrName>style.visibility</p:attrName>
                                        </p:attrNameLst>
                                      </p:cBhvr>
                                      <p:to>
                                        <p:strVal val="visible"/>
                                      </p:to>
                                    </p:set>
                                    <p:animEffect transition="in" filter="wipe(down)">
                                      <p:cBhvr>
                                        <p:cTn id="60" dur="500"/>
                                        <p:tgtEl>
                                          <p:spTgt spid="137"/>
                                        </p:tgtEl>
                                      </p:cBhvr>
                                    </p:animEffect>
                                  </p:childTnLst>
                                </p:cTn>
                              </p:par>
                            </p:childTnLst>
                          </p:cTn>
                        </p:par>
                        <p:par>
                          <p:cTn id="61" fill="hold">
                            <p:stCondLst>
                              <p:cond delay="6000"/>
                            </p:stCondLst>
                            <p:childTnLst>
                              <p:par>
                                <p:cTn id="62" presetID="2" presetClass="entr" presetSubtype="2" accel="50000" decel="50000" fill="hold" nodeType="after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additive="base">
                                        <p:cTn id="64" dur="500" fill="hold"/>
                                        <p:tgtEl>
                                          <p:spTgt spid="9"/>
                                        </p:tgtEl>
                                        <p:attrNameLst>
                                          <p:attrName>ppt_x</p:attrName>
                                        </p:attrNameLst>
                                      </p:cBhvr>
                                      <p:tavLst>
                                        <p:tav tm="0">
                                          <p:val>
                                            <p:strVal val="1+#ppt_w/2"/>
                                          </p:val>
                                        </p:tav>
                                        <p:tav tm="100000">
                                          <p:val>
                                            <p:strVal val="#ppt_x"/>
                                          </p:val>
                                        </p:tav>
                                      </p:tavLst>
                                    </p:anim>
                                    <p:anim calcmode="lin" valueType="num">
                                      <p:cBhvr additive="base">
                                        <p:cTn id="65" dur="500" fill="hold"/>
                                        <p:tgtEl>
                                          <p:spTgt spid="9"/>
                                        </p:tgtEl>
                                        <p:attrNameLst>
                                          <p:attrName>ppt_y</p:attrName>
                                        </p:attrNameLst>
                                      </p:cBhvr>
                                      <p:tavLst>
                                        <p:tav tm="0">
                                          <p:val>
                                            <p:strVal val="#ppt_y"/>
                                          </p:val>
                                        </p:tav>
                                        <p:tav tm="100000">
                                          <p:val>
                                            <p:strVal val="#ppt_y"/>
                                          </p:val>
                                        </p:tav>
                                      </p:tavLst>
                                    </p:anim>
                                  </p:childTnLst>
                                </p:cTn>
                              </p:par>
                            </p:childTnLst>
                          </p:cTn>
                        </p:par>
                        <p:par>
                          <p:cTn id="66" fill="hold">
                            <p:stCondLst>
                              <p:cond delay="6500"/>
                            </p:stCondLst>
                            <p:childTnLst>
                              <p:par>
                                <p:cTn id="67" presetID="22" presetClass="entr" presetSubtype="1" fill="hold"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up)">
                                      <p:cBhvr>
                                        <p:cTn id="69" dur="500"/>
                                        <p:tgtEl>
                                          <p:spTgt spid="12"/>
                                        </p:tgtEl>
                                      </p:cBhvr>
                                    </p:animEffect>
                                  </p:childTnLst>
                                </p:cTn>
                              </p:par>
                            </p:childTnLst>
                          </p:cTn>
                        </p:par>
                        <p:par>
                          <p:cTn id="70" fill="hold">
                            <p:stCondLst>
                              <p:cond delay="7000"/>
                            </p:stCondLst>
                            <p:childTnLst>
                              <p:par>
                                <p:cTn id="71" presetID="53" presetClass="entr" presetSubtype="0" fill="hold"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childTnLst>
                          </p:cTn>
                        </p:par>
                        <p:par>
                          <p:cTn id="76" fill="hold">
                            <p:stCondLst>
                              <p:cond delay="7500"/>
                            </p:stCondLst>
                            <p:childTnLst>
                              <p:par>
                                <p:cTn id="77" presetID="22" presetClass="entr" presetSubtype="8" fill="hold" grpId="0" nodeType="after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wipe(left)">
                                      <p:cBhvr>
                                        <p:cTn id="79" dur="500"/>
                                        <p:tgtEl>
                                          <p:spTgt spid="131"/>
                                        </p:tgtEl>
                                      </p:cBhvr>
                                    </p:animEffect>
                                  </p:childTnLst>
                                </p:cTn>
                              </p:par>
                            </p:childTnLst>
                          </p:cTn>
                        </p:par>
                        <p:par>
                          <p:cTn id="80" fill="hold">
                            <p:stCondLst>
                              <p:cond delay="8000"/>
                            </p:stCondLst>
                            <p:childTnLst>
                              <p:par>
                                <p:cTn id="81" presetID="2" presetClass="entr" presetSubtype="2" accel="50000" decel="50000" fill="hold" nodeType="after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1+#ppt_w/2"/>
                                          </p:val>
                                        </p:tav>
                                        <p:tav tm="100000">
                                          <p:val>
                                            <p:strVal val="#ppt_x"/>
                                          </p:val>
                                        </p:tav>
                                      </p:tavLst>
                                    </p:anim>
                                    <p:anim calcmode="lin" valueType="num">
                                      <p:cBhvr additive="base">
                                        <p:cTn id="84" dur="500" fill="hold"/>
                                        <p:tgtEl>
                                          <p:spTgt spid="10"/>
                                        </p:tgtEl>
                                        <p:attrNameLst>
                                          <p:attrName>ppt_y</p:attrName>
                                        </p:attrNameLst>
                                      </p:cBhvr>
                                      <p:tavLst>
                                        <p:tav tm="0">
                                          <p:val>
                                            <p:strVal val="#ppt_y"/>
                                          </p:val>
                                        </p:tav>
                                        <p:tav tm="100000">
                                          <p:val>
                                            <p:strVal val="#ppt_y"/>
                                          </p:val>
                                        </p:tav>
                                      </p:tavLst>
                                    </p:anim>
                                  </p:childTnLst>
                                </p:cTn>
                              </p:par>
                            </p:childTnLst>
                          </p:cTn>
                        </p:par>
                        <p:par>
                          <p:cTn id="85" fill="hold">
                            <p:stCondLst>
                              <p:cond delay="8500"/>
                            </p:stCondLst>
                            <p:childTnLst>
                              <p:par>
                                <p:cTn id="86" presetID="22" presetClass="entr" presetSubtype="4" fill="hold"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wipe(down)">
                                      <p:cBhvr>
                                        <p:cTn id="88" dur="500"/>
                                        <p:tgtEl>
                                          <p:spTgt spid="13"/>
                                        </p:tgtEl>
                                      </p:cBhvr>
                                    </p:animEffect>
                                  </p:childTnLst>
                                </p:cTn>
                              </p:par>
                            </p:childTnLst>
                          </p:cTn>
                        </p:par>
                        <p:par>
                          <p:cTn id="89" fill="hold">
                            <p:stCondLst>
                              <p:cond delay="9000"/>
                            </p:stCondLst>
                            <p:childTnLst>
                              <p:par>
                                <p:cTn id="90" presetID="53" presetClass="entr" presetSubtype="0" fill="hold" nodeType="afterEffect">
                                  <p:stCondLst>
                                    <p:cond delay="0"/>
                                  </p:stCondLst>
                                  <p:childTnLst>
                                    <p:set>
                                      <p:cBhvr>
                                        <p:cTn id="91" dur="1" fill="hold">
                                          <p:stCondLst>
                                            <p:cond delay="0"/>
                                          </p:stCondLst>
                                        </p:cTn>
                                        <p:tgtEl>
                                          <p:spTgt spid="19"/>
                                        </p:tgtEl>
                                        <p:attrNameLst>
                                          <p:attrName>style.visibility</p:attrName>
                                        </p:attrNameLst>
                                      </p:cBhvr>
                                      <p:to>
                                        <p:strVal val="visible"/>
                                      </p:to>
                                    </p:set>
                                    <p:anim calcmode="lin" valueType="num">
                                      <p:cBhvr>
                                        <p:cTn id="92" dur="500" fill="hold"/>
                                        <p:tgtEl>
                                          <p:spTgt spid="19"/>
                                        </p:tgtEl>
                                        <p:attrNameLst>
                                          <p:attrName>ppt_w</p:attrName>
                                        </p:attrNameLst>
                                      </p:cBhvr>
                                      <p:tavLst>
                                        <p:tav tm="0">
                                          <p:val>
                                            <p:fltVal val="0"/>
                                          </p:val>
                                        </p:tav>
                                        <p:tav tm="100000">
                                          <p:val>
                                            <p:strVal val="#ppt_w"/>
                                          </p:val>
                                        </p:tav>
                                      </p:tavLst>
                                    </p:anim>
                                    <p:anim calcmode="lin" valueType="num">
                                      <p:cBhvr>
                                        <p:cTn id="93" dur="500" fill="hold"/>
                                        <p:tgtEl>
                                          <p:spTgt spid="19"/>
                                        </p:tgtEl>
                                        <p:attrNameLst>
                                          <p:attrName>ppt_h</p:attrName>
                                        </p:attrNameLst>
                                      </p:cBhvr>
                                      <p:tavLst>
                                        <p:tav tm="0">
                                          <p:val>
                                            <p:fltVal val="0"/>
                                          </p:val>
                                        </p:tav>
                                        <p:tav tm="100000">
                                          <p:val>
                                            <p:strVal val="#ppt_h"/>
                                          </p:val>
                                        </p:tav>
                                      </p:tavLst>
                                    </p:anim>
                                    <p:animEffect transition="in" filter="fade">
                                      <p:cBhvr>
                                        <p:cTn id="94" dur="500"/>
                                        <p:tgtEl>
                                          <p:spTgt spid="19"/>
                                        </p:tgtEl>
                                      </p:cBhvr>
                                    </p:animEffect>
                                  </p:childTnLst>
                                </p:cTn>
                              </p:par>
                            </p:childTnLst>
                          </p:cTn>
                        </p:par>
                        <p:par>
                          <p:cTn id="95" fill="hold">
                            <p:stCondLst>
                              <p:cond delay="9500"/>
                            </p:stCondLst>
                            <p:childTnLst>
                              <p:par>
                                <p:cTn id="96" presetID="22" presetClass="entr" presetSubtype="8" fill="hold" grpId="0" nodeType="afterEffect">
                                  <p:stCondLst>
                                    <p:cond delay="0"/>
                                  </p:stCondLst>
                                  <p:childTnLst>
                                    <p:set>
                                      <p:cBhvr>
                                        <p:cTn id="97" dur="1" fill="hold">
                                          <p:stCondLst>
                                            <p:cond delay="0"/>
                                          </p:stCondLst>
                                        </p:cTn>
                                        <p:tgtEl>
                                          <p:spTgt spid="138"/>
                                        </p:tgtEl>
                                        <p:attrNameLst>
                                          <p:attrName>style.visibility</p:attrName>
                                        </p:attrNameLst>
                                      </p:cBhvr>
                                      <p:to>
                                        <p:strVal val="visible"/>
                                      </p:to>
                                    </p:set>
                                    <p:animEffect transition="in" filter="wipe(left)">
                                      <p:cBhvr>
                                        <p:cTn id="98" dur="500"/>
                                        <p:tgtEl>
                                          <p:spTgt spid="138"/>
                                        </p:tgtEl>
                                      </p:cBhvr>
                                    </p:animEffect>
                                  </p:childTnLst>
                                </p:cTn>
                              </p:par>
                            </p:childTnLst>
                          </p:cTn>
                        </p:par>
                        <p:par>
                          <p:cTn id="99" fill="hold">
                            <p:stCondLst>
                              <p:cond delay="10000"/>
                            </p:stCondLst>
                            <p:childTnLst>
                              <p:par>
                                <p:cTn id="100" presetID="2" presetClass="entr" presetSubtype="2" accel="50000" decel="50000" fill="hold" nodeType="afterEffect">
                                  <p:stCondLst>
                                    <p:cond delay="0"/>
                                  </p:stCondLst>
                                  <p:childTnLst>
                                    <p:set>
                                      <p:cBhvr>
                                        <p:cTn id="101" dur="1" fill="hold">
                                          <p:stCondLst>
                                            <p:cond delay="0"/>
                                          </p:stCondLst>
                                        </p:cTn>
                                        <p:tgtEl>
                                          <p:spTgt spid="5"/>
                                        </p:tgtEl>
                                        <p:attrNameLst>
                                          <p:attrName>style.visibility</p:attrName>
                                        </p:attrNameLst>
                                      </p:cBhvr>
                                      <p:to>
                                        <p:strVal val="visible"/>
                                      </p:to>
                                    </p:set>
                                    <p:anim calcmode="lin" valueType="num">
                                      <p:cBhvr additive="base">
                                        <p:cTn id="102" dur="500" fill="hold"/>
                                        <p:tgtEl>
                                          <p:spTgt spid="5"/>
                                        </p:tgtEl>
                                        <p:attrNameLst>
                                          <p:attrName>ppt_x</p:attrName>
                                        </p:attrNameLst>
                                      </p:cBhvr>
                                      <p:tavLst>
                                        <p:tav tm="0">
                                          <p:val>
                                            <p:strVal val="1+#ppt_w/2"/>
                                          </p:val>
                                        </p:tav>
                                        <p:tav tm="100000">
                                          <p:val>
                                            <p:strVal val="#ppt_x"/>
                                          </p:val>
                                        </p:tav>
                                      </p:tavLst>
                                    </p:anim>
                                    <p:anim calcmode="lin" valueType="num">
                                      <p:cBhvr additive="base">
                                        <p:cTn id="103"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31" grpId="0"/>
      <p:bldP spid="134" grpId="0"/>
      <p:bldP spid="137" grpId="0"/>
      <p:bldP spid="1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xmlns="" id="{7A439382-CA91-42ED-A367-1BB65A06B4D9}"/>
              </a:ext>
            </a:extLst>
          </p:cNvPr>
          <p:cNvPicPr>
            <a:picLocks noChangeAspect="1"/>
          </p:cNvPicPr>
          <p:nvPr/>
        </p:nvPicPr>
        <p:blipFill>
          <a:blip r:embed="rId3"/>
          <a:stretch>
            <a:fillRect/>
          </a:stretch>
        </p:blipFill>
        <p:spPr>
          <a:xfrm>
            <a:off x="319" y="3621"/>
            <a:ext cx="9142857" cy="5142857"/>
          </a:xfrm>
          <a:prstGeom prst="rect">
            <a:avLst/>
          </a:prstGeom>
        </p:spPr>
      </p:pic>
      <p:sp>
        <p:nvSpPr>
          <p:cNvPr id="2" name="文本框 1">
            <a:extLst>
              <a:ext uri="{FF2B5EF4-FFF2-40B4-BE49-F238E27FC236}">
                <a16:creationId xmlns:a16="http://schemas.microsoft.com/office/drawing/2014/main" xmlns="" id="{2C6BCE43-399B-4005-BE86-A3FEA4F7F10B}"/>
              </a:ext>
            </a:extLst>
          </p:cNvPr>
          <p:cNvSpPr txBox="1"/>
          <p:nvPr/>
        </p:nvSpPr>
        <p:spPr>
          <a:xfrm>
            <a:off x="1837910" y="854692"/>
            <a:ext cx="677108" cy="3497111"/>
          </a:xfrm>
          <a:prstGeom prst="rect">
            <a:avLst/>
          </a:prstGeom>
          <a:noFill/>
        </p:spPr>
        <p:txBody>
          <a:bodyPr vert="eaVert" wrap="none" rtlCol="0">
            <a:spAutoFit/>
          </a:bodyPr>
          <a:lstStyle/>
          <a:p>
            <a:r>
              <a:rPr lang="zh-CN" altLang="en-US" sz="3200" dirty="0">
                <a:latin typeface="微软雅黑" panose="020B0503020204020204" pitchFamily="34" charset="-122"/>
                <a:ea typeface="微软雅黑" panose="020B0503020204020204" pitchFamily="34" charset="-122"/>
              </a:rPr>
              <a:t>谢谢您的聆听 再见</a:t>
            </a:r>
          </a:p>
        </p:txBody>
      </p:sp>
      <p:sp>
        <p:nvSpPr>
          <p:cNvPr id="9" name="TextBox 23">
            <a:extLst>
              <a:ext uri="{FF2B5EF4-FFF2-40B4-BE49-F238E27FC236}">
                <a16:creationId xmlns:a16="http://schemas.microsoft.com/office/drawing/2014/main" xmlns="" id="{F51FD48C-B993-4E04-BB5E-5399A2449CC9}"/>
              </a:ext>
            </a:extLst>
          </p:cNvPr>
          <p:cNvSpPr txBox="1"/>
          <p:nvPr/>
        </p:nvSpPr>
        <p:spPr>
          <a:xfrm>
            <a:off x="1352778" y="2021061"/>
            <a:ext cx="369332" cy="2207115"/>
          </a:xfrm>
          <a:prstGeom prst="rect">
            <a:avLst/>
          </a:prstGeom>
          <a:solidFill>
            <a:schemeClr val="accent2"/>
          </a:solidFill>
        </p:spPr>
        <p:txBody>
          <a:bodyPr vert="eaVert" wrap="square" rtlCol="0">
            <a:spAutoFit/>
          </a:bodyPr>
          <a:lstStyle/>
          <a:p>
            <a:r>
              <a:rPr lang="zh-CN" altLang="en-US" sz="1200" dirty="0">
                <a:solidFill>
                  <a:schemeClr val="bg1"/>
                </a:solidFill>
                <a:latin typeface="微软雅黑" pitchFamily="34" charset="-122"/>
                <a:ea typeface="微软雅黑" pitchFamily="34" charset="-122"/>
              </a:rPr>
              <a:t>汇报人 </a:t>
            </a:r>
            <a:r>
              <a:rPr lang="en-US" altLang="zh-CN" sz="1200" dirty="0">
                <a:solidFill>
                  <a:schemeClr val="bg1"/>
                </a:solidFill>
                <a:latin typeface="微软雅黑" pitchFamily="34" charset="-122"/>
                <a:ea typeface="微软雅黑" pitchFamily="34" charset="-122"/>
              </a:rPr>
              <a:t>:</a:t>
            </a:r>
            <a:r>
              <a:rPr lang="zh-CN" altLang="en-US" sz="1200" dirty="0">
                <a:solidFill>
                  <a:schemeClr val="bg1"/>
                </a:solidFill>
                <a:latin typeface="微软雅黑" pitchFamily="34" charset="-122"/>
                <a:ea typeface="微软雅黑" pitchFamily="34" charset="-122"/>
              </a:rPr>
              <a:t> </a:t>
            </a:r>
            <a:r>
              <a:rPr lang="zh-CN" altLang="en-US" sz="1200" dirty="0">
                <a:solidFill>
                  <a:schemeClr val="bg1"/>
                </a:solidFill>
                <a:latin typeface="微软雅黑" pitchFamily="34" charset="-122"/>
                <a:ea typeface="微软雅黑" pitchFamily="34" charset="-122"/>
              </a:rPr>
              <a:t>小芥末</a:t>
            </a:r>
            <a:r>
              <a:rPr lang="zh-CN" altLang="en-US" sz="1200" dirty="0" smtClean="0">
                <a:solidFill>
                  <a:schemeClr val="bg1"/>
                </a:solidFill>
                <a:latin typeface="微软雅黑" pitchFamily="34" charset="-122"/>
                <a:ea typeface="微软雅黑" pitchFamily="34" charset="-122"/>
              </a:rPr>
              <a:t>  </a:t>
            </a:r>
            <a:r>
              <a:rPr lang="en-US" altLang="zh-CN" sz="1200" dirty="0">
                <a:solidFill>
                  <a:schemeClr val="bg1"/>
                </a:solidFill>
                <a:latin typeface="微软雅黑" pitchFamily="34" charset="-122"/>
                <a:ea typeface="微软雅黑" pitchFamily="34" charset="-122"/>
              </a:rPr>
              <a:t>2019x</a:t>
            </a:r>
            <a:r>
              <a:rPr lang="zh-CN" altLang="en-US" sz="1200" dirty="0">
                <a:solidFill>
                  <a:schemeClr val="bg1"/>
                </a:solidFill>
                <a:latin typeface="微软雅黑" pitchFamily="34" charset="-122"/>
                <a:ea typeface="微软雅黑" pitchFamily="34" charset="-122"/>
              </a:rPr>
              <a:t>月</a:t>
            </a:r>
            <a:r>
              <a:rPr lang="en-US" altLang="zh-CN" sz="1200" dirty="0">
                <a:solidFill>
                  <a:schemeClr val="bg1"/>
                </a:solidFill>
                <a:latin typeface="微软雅黑" pitchFamily="34" charset="-122"/>
                <a:ea typeface="微软雅黑" pitchFamily="34" charset="-122"/>
              </a:rPr>
              <a:t>x</a:t>
            </a:r>
            <a:r>
              <a:rPr lang="zh-CN" altLang="en-US" sz="1200" dirty="0">
                <a:solidFill>
                  <a:schemeClr val="bg1"/>
                </a:solidFill>
                <a:latin typeface="微软雅黑" pitchFamily="34" charset="-122"/>
                <a:ea typeface="微软雅黑" pitchFamily="34" charset="-122"/>
              </a:rPr>
              <a:t>日</a:t>
            </a:r>
          </a:p>
        </p:txBody>
      </p:sp>
      <p:sp>
        <p:nvSpPr>
          <p:cNvPr id="11" name="Rectangle 20">
            <a:extLst>
              <a:ext uri="{FF2B5EF4-FFF2-40B4-BE49-F238E27FC236}">
                <a16:creationId xmlns:a16="http://schemas.microsoft.com/office/drawing/2014/main" xmlns="" id="{682ABDE9-F25A-40DE-9823-393433BC772F}"/>
              </a:ext>
            </a:extLst>
          </p:cNvPr>
          <p:cNvSpPr>
            <a:spLocks noChangeArrowheads="1"/>
          </p:cNvSpPr>
          <p:nvPr/>
        </p:nvSpPr>
        <p:spPr bwMode="auto">
          <a:xfrm rot="5400000">
            <a:off x="1163330" y="2335518"/>
            <a:ext cx="3207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dist" defTabSz="725523"/>
            <a:r>
              <a:rPr lang="zh-CN" altLang="zh-CN" sz="2400" dirty="0">
                <a:solidFill>
                  <a:schemeClr val="tx1">
                    <a:lumMod val="75000"/>
                    <a:lumOff val="25000"/>
                  </a:schemeClr>
                </a:solidFill>
                <a:latin typeface="Agency FB" pitchFamily="34" charset="0"/>
              </a:rPr>
              <a:t>PRESENTATION TEMPELETE TITLE</a:t>
            </a:r>
            <a:endParaRPr lang="zh-CN" altLang="zh-CN" sz="2400" dirty="0">
              <a:solidFill>
                <a:schemeClr val="tx1">
                  <a:lumMod val="75000"/>
                  <a:lumOff val="25000"/>
                </a:schemeClr>
              </a:solidFill>
            </a:endParaRPr>
          </a:p>
        </p:txBody>
      </p:sp>
    </p:spTree>
    <p:extLst>
      <p:ext uri="{BB962C8B-B14F-4D97-AF65-F5344CB8AC3E}">
        <p14:creationId xmlns:p14="http://schemas.microsoft.com/office/powerpoint/2010/main" val="122442327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3"/>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1500"/>
                            </p:stCondLst>
                            <p:childTnLst>
                              <p:par>
                                <p:cTn id="22" presetID="10" presetClass="entr" presetSubtype="0" fill="hold" grpId="0" nodeType="afterEffect">
                                  <p:stCondLst>
                                    <p:cond delay="0"/>
                                  </p:stCondLst>
                                  <p:iterate type="wd">
                                    <p:tmPct val="10000"/>
                                  </p:iterate>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1" grpId="0"/>
    </p:bldLst>
  </p:timing>
</p:sld>
</file>

<file path=ppt/theme/theme1.xml><?xml version="1.0" encoding="utf-8"?>
<a:theme xmlns:a="http://schemas.openxmlformats.org/drawingml/2006/main" name="Office 主题">
  <a:themeElements>
    <a:clrScheme name="自定义 1101">
      <a:dk1>
        <a:sysClr val="windowText" lastClr="000000"/>
      </a:dk1>
      <a:lt1>
        <a:sysClr val="window" lastClr="FFFFFF"/>
      </a:lt1>
      <a:dk2>
        <a:srgbClr val="1F497D"/>
      </a:dk2>
      <a:lt2>
        <a:srgbClr val="EEECE1"/>
      </a:lt2>
      <a:accent1>
        <a:srgbClr val="4F8C26"/>
      </a:accent1>
      <a:accent2>
        <a:srgbClr val="84AB35"/>
      </a:accent2>
      <a:accent3>
        <a:srgbClr val="4F8C26"/>
      </a:accent3>
      <a:accent4>
        <a:srgbClr val="84AB35"/>
      </a:accent4>
      <a:accent5>
        <a:srgbClr val="4F8C26"/>
      </a:accent5>
      <a:accent6>
        <a:srgbClr val="84AB3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339</TotalTime>
  <Words>1941</Words>
  <Application>Microsoft Office PowerPoint</Application>
  <PresentationFormat>自定义</PresentationFormat>
  <Paragraphs>177</Paragraphs>
  <Slides>24</Slides>
  <Notes>22</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24</vt:i4>
      </vt:variant>
    </vt:vector>
  </HeadingPairs>
  <TitlesOfParts>
    <vt:vector size="41" baseType="lpstr">
      <vt:lpstr>Malgun Gothic</vt:lpstr>
      <vt:lpstr>黑体</vt:lpstr>
      <vt:lpstr>思源黑体 CN Light</vt:lpstr>
      <vt:lpstr>思源黑体 CN Medium</vt:lpstr>
      <vt:lpstr>宋体</vt:lpstr>
      <vt:lpstr>微软雅黑</vt:lpstr>
      <vt:lpstr>造字工房悦黑演示版常规体</vt:lpstr>
      <vt:lpstr>Agency FB</vt:lpstr>
      <vt:lpstr>Arial</vt:lpstr>
      <vt:lpstr>Calibri</vt:lpstr>
      <vt:lpstr>Calibri Light</vt:lpstr>
      <vt:lpstr>IrisUPC</vt:lpstr>
      <vt:lpstr>Open Sans</vt:lpstr>
      <vt:lpstr>Open Sans Light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小芥末素材</cp:lastModifiedBy>
  <cp:revision>139</cp:revision>
  <dcterms:created xsi:type="dcterms:W3CDTF">2017-05-03T06:46:36Z</dcterms:created>
  <dcterms:modified xsi:type="dcterms:W3CDTF">2017-10-19T13:16:10Z</dcterms:modified>
</cp:coreProperties>
</file>