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325" r:id="rId2"/>
    <p:sldId id="289" r:id="rId3"/>
    <p:sldId id="258" r:id="rId4"/>
    <p:sldId id="320" r:id="rId5"/>
    <p:sldId id="321" r:id="rId6"/>
    <p:sldId id="294" r:id="rId7"/>
    <p:sldId id="299" r:id="rId8"/>
    <p:sldId id="290" r:id="rId9"/>
    <p:sldId id="322" r:id="rId10"/>
    <p:sldId id="297" r:id="rId11"/>
    <p:sldId id="298" r:id="rId12"/>
    <p:sldId id="323" r:id="rId13"/>
    <p:sldId id="300" r:id="rId14"/>
    <p:sldId id="302" r:id="rId15"/>
    <p:sldId id="303" r:id="rId16"/>
    <p:sldId id="308" r:id="rId17"/>
    <p:sldId id="307" r:id="rId18"/>
    <p:sldId id="309" r:id="rId19"/>
    <p:sldId id="278" r:id="rId20"/>
    <p:sldId id="279" r:id="rId21"/>
    <p:sldId id="318" r:id="rId22"/>
    <p:sldId id="281" r:id="rId23"/>
    <p:sldId id="319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微软雅黑 Light" panose="020B0502040204020203" pitchFamily="34" charset="-122"/>
      <p:regular r:id="rId30"/>
    </p:embeddedFont>
    <p:embeddedFont>
      <p:font typeface="微软雅黑" panose="020B0503020204020204" pitchFamily="34" charset="-122"/>
      <p:regular r:id="rId31"/>
      <p:bold r:id="rId32"/>
    </p:embeddedFont>
    <p:embeddedFont>
      <p:font typeface="Helvetica" panose="020B0604020202020204" pitchFamily="34" charset="0"/>
      <p:regular r:id="rId33"/>
      <p:bold r:id="rId34"/>
      <p:italic r:id="rId35"/>
      <p:boldItalic r:id="rId36"/>
    </p:embeddedFont>
  </p:embeddedFontLst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E7"/>
    <a:srgbClr val="F6EDE3"/>
    <a:srgbClr val="E2F3E0"/>
    <a:srgbClr val="F5F1E5"/>
    <a:srgbClr val="F6E7D2"/>
    <a:srgbClr val="DEFCFF"/>
    <a:srgbClr val="A4D7BD"/>
    <a:srgbClr val="D9BECE"/>
    <a:srgbClr val="F7C1AC"/>
    <a:srgbClr val="DB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03" autoAdjust="0"/>
    <p:restoredTop sz="94660"/>
  </p:normalViewPr>
  <p:slideViewPr>
    <p:cSldViewPr snapToGrid="0">
      <p:cViewPr varScale="1">
        <p:scale>
          <a:sx n="90" d="100"/>
          <a:sy n="90" d="100"/>
        </p:scale>
        <p:origin x="474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053D0-5D6D-444D-BE85-053630948CC6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CEFE6-8909-48D0-BA4D-736F6D433D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67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46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67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791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029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964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090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892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26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90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870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28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22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71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4058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023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897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413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648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285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194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853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2787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98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521967"/>
      </p:ext>
    </p:extLst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539228"/>
      </p:ext>
    </p:extLst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251044"/>
      </p:ext>
    </p:extLst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360510"/>
      </p:ext>
    </p:extLst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71197"/>
      </p:ext>
    </p:extLst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321312"/>
      </p:ext>
    </p:extLst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01914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948746"/>
      </p:ext>
    </p:extLst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61821"/>
      </p:ext>
    </p:extLst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384509"/>
      </p:ext>
    </p:extLst>
  </p:cSld>
  <p:clrMapOvr>
    <a:masterClrMapping/>
  </p:clrMapOvr>
  <p:transition spd="slow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272044"/>
      </p:ext>
    </p:extLst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931B8-350F-4460-BD40-6C5F80C06D2A}" type="datetimeFigureOut">
              <a:rPr lang="zh-CN" altLang="en-US" smtClean="0"/>
              <a:pPr/>
              <a:t>2018/5/2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12608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PA_组合 78"/>
          <p:cNvGrpSpPr/>
          <p:nvPr>
            <p:custDataLst>
              <p:tags r:id="rId1"/>
            </p:custDataLst>
          </p:nvPr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3" name="PA_图片 8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225" y="2746560"/>
            <a:ext cx="3094692" cy="1795394"/>
          </a:xfrm>
          <a:prstGeom prst="rect">
            <a:avLst/>
          </a:prstGeom>
        </p:spPr>
      </p:pic>
      <p:sp>
        <p:nvSpPr>
          <p:cNvPr id="74" name="PA_任意多边形 73"/>
          <p:cNvSpPr/>
          <p:nvPr>
            <p:custDataLst>
              <p:tags r:id="rId3"/>
            </p:custDataLst>
          </p:nvPr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PA_任意多边形 74"/>
          <p:cNvSpPr/>
          <p:nvPr>
            <p:custDataLst>
              <p:tags r:id="rId4"/>
            </p:custDataLst>
          </p:nvPr>
        </p:nvSpPr>
        <p:spPr>
          <a:xfrm>
            <a:off x="-2191619" y="40165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8" name="PA_组合 87"/>
          <p:cNvGrpSpPr/>
          <p:nvPr>
            <p:custDataLst>
              <p:tags r:id="rId5"/>
            </p:custDataLst>
          </p:nvPr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A_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303" y="-1075076"/>
            <a:ext cx="4437206" cy="7839546"/>
          </a:xfrm>
          <a:prstGeom prst="rect">
            <a:avLst/>
          </a:prstGeom>
        </p:spPr>
      </p:pic>
      <p:grpSp>
        <p:nvGrpSpPr>
          <p:cNvPr id="76" name="PA_组合 75"/>
          <p:cNvGrpSpPr/>
          <p:nvPr>
            <p:custDataLst>
              <p:tags r:id="rId7"/>
            </p:custDataLst>
          </p:nvPr>
        </p:nvGrpSpPr>
        <p:grpSpPr>
          <a:xfrm>
            <a:off x="-3320052" y="4644916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80" name="云形 79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2" name="PA_任意多边形 81"/>
          <p:cNvSpPr/>
          <p:nvPr>
            <p:custDataLst>
              <p:tags r:id="rId8"/>
            </p:custDataLst>
          </p:nvPr>
        </p:nvSpPr>
        <p:spPr>
          <a:xfrm rot="234299">
            <a:off x="-3579927" y="497639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PA_文本框 4"/>
          <p:cNvSpPr txBox="1"/>
          <p:nvPr>
            <p:custDataLst>
              <p:tags r:id="rId9"/>
            </p:custDataLst>
          </p:nvPr>
        </p:nvSpPr>
        <p:spPr>
          <a:xfrm>
            <a:off x="3857176" y="4909087"/>
            <a:ext cx="4494033" cy="62324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spc="300" dirty="0">
                <a:latin typeface="+mj-ea"/>
                <a:ea typeface="+mj-ea"/>
              </a:rPr>
              <a:t>英语介绍动物</a:t>
            </a:r>
            <a:r>
              <a:rPr lang="en-US" altLang="zh-CN" sz="3200" b="1" spc="300" dirty="0" err="1">
                <a:latin typeface="+mj-ea"/>
                <a:ea typeface="+mj-ea"/>
              </a:rPr>
              <a:t>ppt</a:t>
            </a:r>
            <a:r>
              <a:rPr lang="zh-CN" altLang="en-US" sz="3200" b="1" spc="300" dirty="0">
                <a:latin typeface="+mj-ea"/>
                <a:ea typeface="+mj-ea"/>
              </a:rPr>
              <a:t>模板</a:t>
            </a:r>
            <a:endParaRPr lang="zh-CN" altLang="en-US" sz="3200" dirty="0">
              <a:latin typeface="+mj-ea"/>
              <a:ea typeface="+mj-ea"/>
            </a:endParaRPr>
          </a:p>
        </p:txBody>
      </p:sp>
      <p:pic>
        <p:nvPicPr>
          <p:cNvPr id="99" name="PA_图片 9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7179" y="1175668"/>
            <a:ext cx="1893328" cy="2551179"/>
          </a:xfrm>
          <a:prstGeom prst="rect">
            <a:avLst/>
          </a:prstGeom>
        </p:spPr>
      </p:pic>
      <p:sp>
        <p:nvSpPr>
          <p:cNvPr id="65" name="PA_文本框 64"/>
          <p:cNvSpPr txBox="1"/>
          <p:nvPr>
            <p:custDataLst>
              <p:tags r:id="rId11"/>
            </p:custDataLst>
          </p:nvPr>
        </p:nvSpPr>
        <p:spPr>
          <a:xfrm>
            <a:off x="3973792" y="5788082"/>
            <a:ext cx="407713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89BDD3"/>
                </a:solidFill>
                <a:latin typeface="+mn-ea"/>
              </a:rPr>
              <a:t>汇报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人： </a:t>
            </a:r>
            <a:r>
              <a:rPr lang="en-US" altLang="zh-CN" sz="1400" dirty="0" smtClean="0">
                <a:solidFill>
                  <a:srgbClr val="89BDD3"/>
                </a:solidFill>
                <a:latin typeface="+mn-ea"/>
              </a:rPr>
              <a:t>XXX</a:t>
            </a:r>
            <a:r>
              <a:rPr lang="zh-CN" altLang="en-US" sz="1400" dirty="0" smtClean="0">
                <a:solidFill>
                  <a:srgbClr val="89BDD3"/>
                </a:solidFill>
                <a:latin typeface="+mn-ea"/>
              </a:rPr>
              <a:t>    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汇报时间：</a:t>
            </a:r>
            <a:r>
              <a:rPr lang="en-US" altLang="zh-CN" sz="1400" dirty="0">
                <a:solidFill>
                  <a:srgbClr val="89BDD3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rgbClr val="89BDD3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月</a:t>
            </a:r>
            <a:endParaRPr lang="en-US" altLang="zh-CN" sz="1400" dirty="0">
              <a:solidFill>
                <a:srgbClr val="89BDD3"/>
              </a:solidFill>
              <a:latin typeface="+mn-ea"/>
            </a:endParaRPr>
          </a:p>
          <a:p>
            <a:pPr algn="ctr"/>
            <a:endParaRPr lang="zh-CN" altLang="en-US" sz="1400" dirty="0"/>
          </a:p>
        </p:txBody>
      </p:sp>
      <p:pic>
        <p:nvPicPr>
          <p:cNvPr id="3" name="PA_图片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301" y="284358"/>
            <a:ext cx="2149070" cy="20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64821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07578 4.44444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0.11354 -0.0055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-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22 -0.00092 L -1.66667E-6 -4.44444E-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5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rgbClr val="F5F1E5">
              <a:alpha val="60000"/>
            </a:srgbClr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1" name="云形 80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云形 81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5374" y="-871255"/>
            <a:ext cx="5133326" cy="6715125"/>
          </a:xfrm>
          <a:prstGeom prst="rect">
            <a:avLst/>
          </a:prstGeom>
        </p:spPr>
      </p:pic>
      <p:sp>
        <p:nvSpPr>
          <p:cNvPr id="83" name="任意多边形 82"/>
          <p:cNvSpPr/>
          <p:nvPr/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/>
          <p:nvPr/>
        </p:nvSpPr>
        <p:spPr>
          <a:xfrm>
            <a:off x="-2191619" y="39784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4234596" y="4760104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09" name="云形 108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5" name="任意多边形 94"/>
          <p:cNvSpPr/>
          <p:nvPr/>
        </p:nvSpPr>
        <p:spPr>
          <a:xfrm rot="234299">
            <a:off x="-3710391" y="5222962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 rot="5400000">
            <a:off x="5465696" y="2497389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648016" y="2250936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 flipH="1">
            <a:off x="5746182" y="2327880"/>
            <a:ext cx="26935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a multipurpose 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4" name="等腰三角形 83"/>
          <p:cNvSpPr/>
          <p:nvPr/>
        </p:nvSpPr>
        <p:spPr>
          <a:xfrm rot="5400000">
            <a:off x="5465696" y="3303974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648016" y="3057521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 flipH="1">
            <a:off x="5746181" y="3134465"/>
            <a:ext cx="262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8" name="等腰三角形 87"/>
          <p:cNvSpPr/>
          <p:nvPr/>
        </p:nvSpPr>
        <p:spPr>
          <a:xfrm rot="5400000">
            <a:off x="9211243" y="2484355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393563" y="2237902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 flipH="1">
            <a:off x="9491729" y="2314846"/>
            <a:ext cx="2768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1" name="等腰三角形 90"/>
          <p:cNvSpPr/>
          <p:nvPr/>
        </p:nvSpPr>
        <p:spPr>
          <a:xfrm rot="5400000">
            <a:off x="9211243" y="3290940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8393563" y="3044487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3" name="文本框 92"/>
          <p:cNvSpPr txBox="1"/>
          <p:nvPr/>
        </p:nvSpPr>
        <p:spPr>
          <a:xfrm flipH="1">
            <a:off x="9491729" y="3121431"/>
            <a:ext cx="2628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9355" y="115805"/>
            <a:ext cx="4373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目 录 </a:t>
            </a:r>
            <a:r>
              <a:rPr lang="en-US" altLang="zh-CN" sz="36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CONTENT</a:t>
            </a:r>
            <a:endParaRPr lang="zh-CN" altLang="en-US" sz="3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-1715" y="6067073"/>
            <a:ext cx="12192000" cy="53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7984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  <p:bldP spid="76" grpId="0"/>
      <p:bldP spid="84" grpId="0" animBg="1"/>
      <p:bldP spid="85" grpId="0"/>
      <p:bldP spid="87" grpId="0"/>
      <p:bldP spid="88" grpId="0" animBg="1"/>
      <p:bldP spid="89" grpId="0"/>
      <p:bldP spid="90" grpId="0"/>
      <p:bldP spid="91" grpId="0" animBg="1"/>
      <p:bldP spid="92" grpId="0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0" y="-45964"/>
            <a:ext cx="12192000" cy="537996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-2209892" y="3865124"/>
            <a:ext cx="15375451" cy="6659297"/>
            <a:chOff x="-2209892" y="3865124"/>
            <a:chExt cx="15375451" cy="6659297"/>
          </a:xfrm>
        </p:grpSpPr>
        <p:sp>
          <p:nvSpPr>
            <p:cNvPr id="2" name="任意多边形 1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2525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第</a:t>
            </a:r>
            <a:r>
              <a:rPr lang="zh-CN" altLang="en-US" dirty="0" smtClean="0"/>
              <a:t>一部分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452703" y="91003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150052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150052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189604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endParaRPr lang="zh-CN" altLang="en-US" sz="1400" spc="3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566" y="2133265"/>
            <a:ext cx="2334868" cy="412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2081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0" y="-45964"/>
            <a:ext cx="12192000" cy="5969092"/>
          </a:xfrm>
          <a:prstGeom prst="rect">
            <a:avLst/>
          </a:prstGeom>
          <a:solidFill>
            <a:srgbClr val="FFEAE7"/>
          </a:solidFill>
        </p:spPr>
      </p:pic>
      <p:grpSp>
        <p:nvGrpSpPr>
          <p:cNvPr id="17" name="组合 16"/>
          <p:cNvGrpSpPr/>
          <p:nvPr/>
        </p:nvGrpSpPr>
        <p:grpSpPr>
          <a:xfrm>
            <a:off x="-2020972" y="4627931"/>
            <a:ext cx="15375451" cy="6659297"/>
            <a:chOff x="-2209892" y="3865124"/>
            <a:chExt cx="15375451" cy="6659297"/>
          </a:xfrm>
        </p:grpSpPr>
        <p:sp>
          <p:nvSpPr>
            <p:cNvPr id="18" name="任意多边形 17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93" y="2006878"/>
            <a:ext cx="1402202" cy="11217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499" y="2006878"/>
            <a:ext cx="920576" cy="11461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873" y="1861087"/>
            <a:ext cx="832390" cy="1291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3434" y="2099635"/>
            <a:ext cx="1220982" cy="10290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r>
              <a:rPr lang="en-US" altLang="zh-CN" sz="2400" dirty="0" smtClean="0"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j-ea"/>
                <a:ea typeface="+mj-ea"/>
                <a:cs typeface="+mn-ea"/>
                <a:sym typeface="+mn-lt"/>
              </a:rPr>
              <a:t>HERE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latin typeface="+mj-ea"/>
                <a:ea typeface="+mj-ea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81737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00508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31427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50198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24751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43522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13110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31881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8995409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7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75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25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42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02865 0.011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2" name="图片 1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8038531" cy="68617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17517" y="4063304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29E9D"/>
                </a:solidFill>
              </a:rPr>
              <a:t>卡通可爱兔子</a:t>
            </a:r>
            <a:endParaRPr lang="zh-CN" altLang="en-US" dirty="0">
              <a:solidFill>
                <a:srgbClr val="F29E9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7517" y="4927761"/>
            <a:ext cx="6164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97337" y="100960"/>
            <a:ext cx="4406766" cy="6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9737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013">
            <a:off x="4591717" y="1155306"/>
            <a:ext cx="7120092" cy="40025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67898" y="532732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 dirty="0">
                <a:solidFill>
                  <a:srgbClr val="76BCBF"/>
                </a:solidFill>
              </a:rPr>
              <a:t>请输入您的标题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78287" y="1567543"/>
            <a:ext cx="483325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pPr algn="l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pPr algn="l"/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enim</a:t>
            </a:r>
            <a:r>
              <a:rPr lang="en-US" altLang="zh-CN" dirty="0"/>
              <a:t> ad minim </a:t>
            </a:r>
            <a:r>
              <a:rPr lang="en-US" altLang="zh-CN" dirty="0" err="1"/>
              <a:t>veniam</a:t>
            </a:r>
            <a:r>
              <a:rPr lang="en-US" altLang="zh-CN" dirty="0"/>
              <a:t>,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nostrud</a:t>
            </a:r>
            <a:r>
              <a:rPr lang="en-US" altLang="zh-CN" dirty="0"/>
              <a:t> exercitation </a:t>
            </a:r>
            <a:r>
              <a:rPr lang="en-US" altLang="zh-CN" dirty="0" err="1"/>
              <a:t>ullamco</a:t>
            </a:r>
            <a:r>
              <a:rPr lang="en-US" altLang="zh-CN" dirty="0"/>
              <a:t> </a:t>
            </a:r>
            <a:r>
              <a:rPr lang="en-US" altLang="zh-CN" dirty="0" err="1"/>
              <a:t>laboris</a:t>
            </a:r>
            <a:r>
              <a:rPr lang="en-US" altLang="zh-CN" dirty="0"/>
              <a:t> nisi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aliquip</a:t>
            </a:r>
            <a:r>
              <a:rPr lang="en-US" altLang="zh-CN" dirty="0"/>
              <a:t> ex</a:t>
            </a:r>
          </a:p>
          <a:p>
            <a:pPr algn="l"/>
            <a:endParaRPr lang="en-US" altLang="zh-CN" dirty="0"/>
          </a:p>
          <a:p>
            <a:pPr algn="l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 smtClean="0"/>
              <a:t>tempor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88691" y="3217232"/>
            <a:ext cx="2403309" cy="34248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5605"/>
            <a:ext cx="4334325" cy="4794664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628461" y="821657"/>
            <a:ext cx="568042" cy="568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123884" y="1583537"/>
            <a:ext cx="420881" cy="4208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7910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 rot="234299">
            <a:off x="-3606038" y="-3960445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82" name="云形 81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云形 82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5" name="图片 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788" y="20314"/>
            <a:ext cx="4848201" cy="613696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4509203" y="4493865"/>
            <a:ext cx="21232385" cy="6444890"/>
            <a:chOff x="-4509203" y="4493865"/>
            <a:chExt cx="21232385" cy="6444890"/>
          </a:xfrm>
          <a:solidFill>
            <a:schemeClr val="accent2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6" name="组合 115"/>
            <p:cNvGrpSpPr/>
            <p:nvPr/>
          </p:nvGrpSpPr>
          <p:grpSpPr>
            <a:xfrm>
              <a:off x="2546356" y="4546653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17" name="云形 116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云形 117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-4509203" y="4493865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06" name="云形 105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云形 114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6" name="文本框 75"/>
          <p:cNvSpPr txBox="1"/>
          <p:nvPr/>
        </p:nvSpPr>
        <p:spPr>
          <a:xfrm>
            <a:off x="2334190" y="5470026"/>
            <a:ext cx="81897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281876" y="575516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7853943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07904 0.0020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5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</a:t>
            </a:r>
            <a:r>
              <a:rPr lang="zh-CN" altLang="en-US"/>
              <a:t>二</a:t>
            </a:r>
            <a:r>
              <a:rPr lang="zh-CN" altLang="en-US" smtClean="0"/>
              <a:t>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591" y="-66521"/>
            <a:ext cx="4678690" cy="504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4693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3" name="图片 2" descr="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18" y="695486"/>
            <a:ext cx="5499961" cy="54670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A_库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92322" y="760617"/>
            <a:ext cx="4824973" cy="60973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0" y="1866830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43A1CA"/>
                </a:solidFill>
              </a:rPr>
              <a:t>卡爱小恐龙</a:t>
            </a:r>
            <a:endParaRPr lang="zh-CN" altLang="en-US" dirty="0">
              <a:solidFill>
                <a:srgbClr val="43A1CA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09941" y="3009089"/>
            <a:ext cx="4288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988191" y="372924"/>
            <a:ext cx="1761296" cy="238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4406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26" y="999760"/>
            <a:ext cx="4246120" cy="5902092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317375" y="4389666"/>
            <a:ext cx="1569482" cy="2119085"/>
          </a:xfrm>
          <a:prstGeom prst="roundRect">
            <a:avLst>
              <a:gd name="adj" fmla="val 6957"/>
            </a:avLst>
          </a:prstGeom>
          <a:solidFill>
            <a:schemeClr val="accent2"/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72342" y="2714171"/>
            <a:ext cx="4525033" cy="3236686"/>
          </a:xfrm>
          <a:prstGeom prst="roundRect">
            <a:avLst>
              <a:gd name="adj" fmla="val 6073"/>
            </a:avLst>
          </a:prstGeom>
          <a:solidFill>
            <a:schemeClr val="accent4"/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7375" y="789215"/>
            <a:ext cx="600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>
                <a:solidFill>
                  <a:srgbClr val="76BCBF"/>
                </a:solidFill>
              </a:rPr>
              <a:t>请输入您的标题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7375" y="1620212"/>
            <a:ext cx="50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</a:lstStyle>
          <a:p>
            <a:pPr algn="l"/>
            <a:r>
              <a:rPr lang="en-US" altLang="zh-CN" b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</a:rPr>
              <a:t>Lorem ipsum dolor sit amet, consectetur adipisicing elit</a:t>
            </a:r>
            <a:endParaRPr lang="zh-CN" altLang="en-US" b="0" dirty="0">
              <a:solidFill>
                <a:prstClr val="black">
                  <a:lumMod val="50000"/>
                  <a:lumOff val="50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2342" y="2824437"/>
            <a:ext cx="46281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enim</a:t>
            </a:r>
            <a:r>
              <a:rPr lang="en-US" altLang="zh-CN" dirty="0"/>
              <a:t> ad minim </a:t>
            </a:r>
            <a:r>
              <a:rPr lang="en-US" altLang="zh-CN" dirty="0" err="1"/>
              <a:t>veniam</a:t>
            </a:r>
            <a:r>
              <a:rPr lang="en-US" altLang="zh-CN" dirty="0"/>
              <a:t>,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nostrud</a:t>
            </a:r>
            <a:r>
              <a:rPr lang="en-US" altLang="zh-CN" dirty="0"/>
              <a:t> exercitation </a:t>
            </a:r>
            <a:r>
              <a:rPr lang="en-US" altLang="zh-CN" dirty="0" err="1"/>
              <a:t>ullamco</a:t>
            </a:r>
            <a:r>
              <a:rPr lang="en-US" altLang="zh-CN" dirty="0"/>
              <a:t> </a:t>
            </a:r>
            <a:r>
              <a:rPr lang="en-US" altLang="zh-CN" dirty="0" err="1"/>
              <a:t>laboris</a:t>
            </a:r>
            <a:r>
              <a:rPr lang="en-US" altLang="zh-CN" dirty="0"/>
              <a:t> nisi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aliquip</a:t>
            </a:r>
            <a:r>
              <a:rPr lang="en-US" altLang="zh-CN" dirty="0"/>
              <a:t> ex </a:t>
            </a:r>
            <a:r>
              <a:rPr lang="en-US" altLang="zh-CN" dirty="0" err="1"/>
              <a:t>ea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</a:t>
            </a:r>
            <a:r>
              <a:rPr lang="en-US" altLang="zh-CN" dirty="0" err="1"/>
              <a:t>consequat</a:t>
            </a:r>
            <a:r>
              <a:rPr lang="en-US" altLang="zh-CN" dirty="0"/>
              <a:t>. 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63" y="2031121"/>
            <a:ext cx="1542291" cy="39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8885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27" y="2029372"/>
            <a:ext cx="2766540" cy="24106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518" y="2029372"/>
            <a:ext cx="2766540" cy="24106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227" y="2029372"/>
            <a:ext cx="2766540" cy="241061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0445" y="2839543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80945" y="2839542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2722" y="2839541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0819" y="4358284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62533" y="4358284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20241" y="4358280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921"/>
          <a:stretch/>
        </p:blipFill>
        <p:spPr>
          <a:xfrm>
            <a:off x="0" y="0"/>
            <a:ext cx="12192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0463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4" name="图片 3" descr="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7206" y="644857"/>
            <a:ext cx="6131291" cy="6046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A_库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6412" y="784492"/>
            <a:ext cx="3318859" cy="590715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56502" y="2643937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3AB7AD"/>
                </a:solidFill>
              </a:rPr>
              <a:t>卡通可爱犀牛</a:t>
            </a:r>
            <a:endParaRPr lang="zh-CN" altLang="en-US" dirty="0">
              <a:solidFill>
                <a:srgbClr val="3AB7AD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9322" y="3271618"/>
            <a:ext cx="3543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2109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任意多边形 73"/>
          <p:cNvSpPr/>
          <p:nvPr/>
        </p:nvSpPr>
        <p:spPr>
          <a:xfrm>
            <a:off x="-2228630" y="-358683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-2270346" y="-3782320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45" y="518791"/>
            <a:ext cx="2994478" cy="5988956"/>
          </a:xfrm>
          <a:prstGeom prst="rect">
            <a:avLst/>
          </a:prstGeom>
        </p:spPr>
      </p:pic>
      <p:sp>
        <p:nvSpPr>
          <p:cNvPr id="72" name="任意多边形 71"/>
          <p:cNvSpPr/>
          <p:nvPr/>
        </p:nvSpPr>
        <p:spPr>
          <a:xfrm>
            <a:off x="-2318842" y="464660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6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8 h 6380086"/>
              <a:gd name="connsiteX12" fmla="*/ 16741983 w 16791657"/>
              <a:gd name="connsiteY12" fmla="*/ 3332453 h 6380086"/>
              <a:gd name="connsiteX13" fmla="*/ 15375685 w 16791657"/>
              <a:gd name="connsiteY13" fmla="*/ 4321795 h 6380086"/>
              <a:gd name="connsiteX14" fmla="*/ 14886573 w 16791657"/>
              <a:gd name="connsiteY14" fmla="*/ 5169536 h 6380086"/>
              <a:gd name="connsiteX15" fmla="*/ 13221306 w 16791657"/>
              <a:gd name="connsiteY15" fmla="*/ 5272179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1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0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9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69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2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6"/>
                </a:lnTo>
                <a:lnTo>
                  <a:pt x="15751732" y="823435"/>
                </a:lnTo>
                <a:cubicBezTo>
                  <a:pt x="16099553" y="938803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8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5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79"/>
                </a:cubicBezTo>
                <a:cubicBezTo>
                  <a:pt x="13052101" y="5722573"/>
                  <a:pt x="12599022" y="6066873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29"/>
                  <a:pt x="8206270" y="5816159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1"/>
                </a:cubicBezTo>
                <a:cubicBezTo>
                  <a:pt x="5756012" y="5889535"/>
                  <a:pt x="5372025" y="6233835"/>
                  <a:pt x="4890854" y="6343523"/>
                </a:cubicBezTo>
                <a:cubicBezTo>
                  <a:pt x="4323848" y="6472761"/>
                  <a:pt x="3732083" y="6252524"/>
                  <a:pt x="3407932" y="5791492"/>
                </a:cubicBezTo>
                <a:cubicBezTo>
                  <a:pt x="2642845" y="6229091"/>
                  <a:pt x="1649141" y="5983121"/>
                  <a:pt x="1205110" y="5246075"/>
                </a:cubicBezTo>
                <a:cubicBezTo>
                  <a:pt x="768920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3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0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5"/>
                  <a:pt x="2331694" y="580410"/>
                  <a:pt x="2897255" y="894521"/>
                </a:cubicBezTo>
                <a:lnTo>
                  <a:pt x="2897559" y="894049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500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69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60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2334190" y="5470026"/>
            <a:ext cx="81897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69" name="文本框 68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5104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84158448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4557 -0.0946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68" grpId="0"/>
      <p:bldP spid="69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520982" y="4055708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9385326" y="4230115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520982" y="4055708"/>
            <a:ext cx="5076564" cy="5040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19514" y="407690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75%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520982" y="4991812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9385326" y="5166219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520982" y="4991812"/>
            <a:ext cx="6732748" cy="50405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659588" y="5013008"/>
            <a:ext cx="724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100%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20982" y="745225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9385326" y="919632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520982" y="745225"/>
            <a:ext cx="1683187" cy="5040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7910" y="766421"/>
            <a:ext cx="636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25%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520982" y="1681329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9385326" y="1855736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520982" y="1681329"/>
            <a:ext cx="3366374" cy="50405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17910" y="1702525"/>
            <a:ext cx="636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50%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-23584"/>
            <a:ext cx="2871024" cy="287102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3279488"/>
            <a:ext cx="2770944" cy="277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7778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78" y="2698293"/>
            <a:ext cx="1766144" cy="231036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第三部分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95989" y="2791639"/>
            <a:ext cx="1766144" cy="231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0001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 rot="234299">
            <a:off x="-3606038" y="-3960445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82" name="云形 81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云形 82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solidFill>
            <a:schemeClr val="accent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4509203" y="4493865"/>
            <a:ext cx="21232385" cy="6444890"/>
            <a:chOff x="-4509203" y="4493865"/>
            <a:chExt cx="21232385" cy="6444890"/>
          </a:xfrm>
          <a:solidFill>
            <a:schemeClr val="accent4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6" name="组合 115"/>
            <p:cNvGrpSpPr/>
            <p:nvPr/>
          </p:nvGrpSpPr>
          <p:grpSpPr>
            <a:xfrm>
              <a:off x="2546356" y="4546653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17" name="云形 116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云形 117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-4509203" y="4493865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06" name="云形 105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云形 114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6" name="文本框 75"/>
          <p:cNvSpPr txBox="1"/>
          <p:nvPr/>
        </p:nvSpPr>
        <p:spPr>
          <a:xfrm>
            <a:off x="10090" y="5470026"/>
            <a:ext cx="8189794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pc="3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327407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1863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542" y="122596"/>
            <a:ext cx="3768433" cy="6657975"/>
          </a:xfrm>
          <a:prstGeom prst="rect">
            <a:avLst/>
          </a:prstGeom>
        </p:spPr>
      </p:pic>
      <p:sp>
        <p:nvSpPr>
          <p:cNvPr id="85" name="椭圆 84"/>
          <p:cNvSpPr/>
          <p:nvPr/>
        </p:nvSpPr>
        <p:spPr>
          <a:xfrm>
            <a:off x="6469384" y="1855332"/>
            <a:ext cx="568042" cy="56804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7122160" y="2378837"/>
            <a:ext cx="420881" cy="42088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7711382" y="2821273"/>
            <a:ext cx="280105" cy="2801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1686829" y="3752804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265501182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03646 -0.06713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" grpId="0"/>
      <p:bldP spid="80" grpId="0"/>
      <p:bldP spid="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1943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36603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22465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42456" y="5101812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27342" y="5096572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665829" y="5096571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48" y="2158754"/>
            <a:ext cx="1439709" cy="22345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08" y="2158754"/>
            <a:ext cx="1439709" cy="22345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159" y="2158754"/>
            <a:ext cx="1439709" cy="2234549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013765" y="1160788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val="119100192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第四部分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pPr algn="ctr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pPr algn="ctr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467" y="147508"/>
            <a:ext cx="2685092" cy="373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564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7957"/>
            <a:ext cx="5322513" cy="34778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89408" y="4340739"/>
            <a:ext cx="66025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Click here to modify the text , Click here to modify the text , Click here to modify the text , Click here to modify the text , Click here to modify the text , Click here to modify the text , Click here to modify the text.</a:t>
            </a:r>
          </a:p>
          <a:p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Click here to modify the text , Click here to modify the text.</a:t>
            </a:r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4" name="文本框 100"/>
          <p:cNvSpPr txBox="1">
            <a:spLocks noChangeArrowheads="1"/>
          </p:cNvSpPr>
          <p:nvPr/>
        </p:nvSpPr>
        <p:spPr bwMode="auto">
          <a:xfrm>
            <a:off x="5589409" y="3702079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Freeform 53"/>
          <p:cNvSpPr>
            <a:spLocks/>
          </p:cNvSpPr>
          <p:nvPr/>
        </p:nvSpPr>
        <p:spPr bwMode="auto">
          <a:xfrm>
            <a:off x="8544064" y="3702079"/>
            <a:ext cx="658448" cy="402929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F4C6AC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>
              <a:solidFill>
                <a:prstClr val="black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41"/>
          <a:stretch/>
        </p:blipFill>
        <p:spPr>
          <a:xfrm>
            <a:off x="0" y="94434"/>
            <a:ext cx="12192000" cy="28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044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283" y="1680910"/>
            <a:ext cx="8425290" cy="462013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475" y="2950089"/>
            <a:ext cx="3829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12" y="647700"/>
            <a:ext cx="942975" cy="990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7" y="3609975"/>
            <a:ext cx="723900" cy="704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" y="5920877"/>
            <a:ext cx="819150" cy="714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125" y="695325"/>
            <a:ext cx="895350" cy="9429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4987" y="3609975"/>
            <a:ext cx="571500" cy="76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963" y="5468439"/>
            <a:ext cx="752475" cy="9048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51" y="12660"/>
            <a:ext cx="1769263" cy="2384007"/>
          </a:xfrm>
          <a:prstGeom prst="rect">
            <a:avLst/>
          </a:prstGeom>
        </p:spPr>
      </p:pic>
      <p:sp>
        <p:nvSpPr>
          <p:cNvPr id="11" name="文本框 100"/>
          <p:cNvSpPr txBox="1">
            <a:spLocks noChangeArrowheads="1"/>
          </p:cNvSpPr>
          <p:nvPr/>
        </p:nvSpPr>
        <p:spPr bwMode="auto">
          <a:xfrm>
            <a:off x="4618672" y="815488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94066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chemeClr val="accent2"/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任意多边形 73"/>
          <p:cNvSpPr/>
          <p:nvPr/>
        </p:nvSpPr>
        <p:spPr>
          <a:xfrm>
            <a:off x="-2228630" y="-358683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-2270346" y="-3782320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936" y="1171288"/>
            <a:ext cx="3408943" cy="4227327"/>
          </a:xfrm>
          <a:prstGeom prst="rect">
            <a:avLst/>
          </a:prstGeom>
        </p:spPr>
      </p:pic>
      <p:sp>
        <p:nvSpPr>
          <p:cNvPr id="72" name="任意多边形 71"/>
          <p:cNvSpPr/>
          <p:nvPr/>
        </p:nvSpPr>
        <p:spPr>
          <a:xfrm>
            <a:off x="-2318842" y="464660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6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8 h 6380086"/>
              <a:gd name="connsiteX12" fmla="*/ 16741983 w 16791657"/>
              <a:gd name="connsiteY12" fmla="*/ 3332453 h 6380086"/>
              <a:gd name="connsiteX13" fmla="*/ 15375685 w 16791657"/>
              <a:gd name="connsiteY13" fmla="*/ 4321795 h 6380086"/>
              <a:gd name="connsiteX14" fmla="*/ 14886573 w 16791657"/>
              <a:gd name="connsiteY14" fmla="*/ 5169536 h 6380086"/>
              <a:gd name="connsiteX15" fmla="*/ 13221306 w 16791657"/>
              <a:gd name="connsiteY15" fmla="*/ 5272179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1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0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9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69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2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6"/>
                </a:lnTo>
                <a:lnTo>
                  <a:pt x="15751732" y="823435"/>
                </a:lnTo>
                <a:cubicBezTo>
                  <a:pt x="16099553" y="938803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8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5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79"/>
                </a:cubicBezTo>
                <a:cubicBezTo>
                  <a:pt x="13052101" y="5722573"/>
                  <a:pt x="12599022" y="6066873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29"/>
                  <a:pt x="8206270" y="5816159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1"/>
                </a:cubicBezTo>
                <a:cubicBezTo>
                  <a:pt x="5756012" y="5889535"/>
                  <a:pt x="5372025" y="6233835"/>
                  <a:pt x="4890854" y="6343523"/>
                </a:cubicBezTo>
                <a:cubicBezTo>
                  <a:pt x="4323848" y="6472761"/>
                  <a:pt x="3732083" y="6252524"/>
                  <a:pt x="3407932" y="5791492"/>
                </a:cubicBezTo>
                <a:cubicBezTo>
                  <a:pt x="2642845" y="6229091"/>
                  <a:pt x="1649141" y="5983121"/>
                  <a:pt x="1205110" y="5246075"/>
                </a:cubicBezTo>
                <a:cubicBezTo>
                  <a:pt x="768920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3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0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5"/>
                  <a:pt x="2331694" y="580410"/>
                  <a:pt x="2897255" y="894521"/>
                </a:cubicBezTo>
                <a:lnTo>
                  <a:pt x="2897559" y="894049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500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69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60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2334190" y="5470026"/>
            <a:ext cx="8189794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pc="3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104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2926288" y="2835866"/>
            <a:ext cx="420881" cy="420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3515510" y="3278302"/>
            <a:ext cx="280105" cy="2801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100"/>
          <p:cNvSpPr txBox="1">
            <a:spLocks noChangeArrowheads="1"/>
          </p:cNvSpPr>
          <p:nvPr/>
        </p:nvSpPr>
        <p:spPr bwMode="auto">
          <a:xfrm>
            <a:off x="4564604" y="714687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213469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08412 -0.062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6" y="-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5" grpId="0"/>
      <p:bldP spid="76" grpId="0"/>
      <p:bldP spid="80" grpId="0"/>
      <p:bldP spid="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411" y="136478"/>
            <a:ext cx="3334214" cy="58908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358" y="341660"/>
            <a:ext cx="1937454" cy="1822193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rot="234299">
            <a:off x="-3141777" y="491924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712" y="3193377"/>
            <a:ext cx="1937454" cy="1822193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7232116" y="1092554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17816" y="1475206"/>
            <a:ext cx="5298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498816" y="866975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mtClean="0"/>
              <a:t>您的标题</a:t>
            </a: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232116" y="3837476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17816" y="4220128"/>
            <a:ext cx="5298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498816" y="3611897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mtClean="0"/>
              <a:t>您的标题</a:t>
            </a:r>
            <a:endParaRPr lang="zh-CN" altLang="en-US"/>
          </a:p>
        </p:txBody>
      </p:sp>
      <p:sp>
        <p:nvSpPr>
          <p:cNvPr id="15" name="文本框 100"/>
          <p:cNvSpPr txBox="1">
            <a:spLocks noChangeArrowheads="1"/>
          </p:cNvSpPr>
          <p:nvPr/>
        </p:nvSpPr>
        <p:spPr bwMode="auto">
          <a:xfrm>
            <a:off x="3653627" y="2454095"/>
            <a:ext cx="553998" cy="268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16417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221 0.36967 L -3.33333E-6 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75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75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7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95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45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1" grpId="0"/>
      <p:bldP spid="12" grpId="0" animBg="1"/>
      <p:bldP spid="12" grpId="1" animBg="1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3" name="图片 82"/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604" y="2363658"/>
            <a:ext cx="3094692" cy="4335237"/>
          </a:xfrm>
          <a:prstGeom prst="rect">
            <a:avLst/>
          </a:prstGeom>
        </p:spPr>
      </p:pic>
      <p:sp>
        <p:nvSpPr>
          <p:cNvPr id="74" name="任意多边形 73"/>
          <p:cNvSpPr/>
          <p:nvPr/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-2191619" y="40165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11" y="-297460"/>
            <a:ext cx="3881648" cy="685800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-3320052" y="4644916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80" name="云形 79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2" name="任意多边形 81"/>
          <p:cNvSpPr/>
          <p:nvPr/>
        </p:nvSpPr>
        <p:spPr>
          <a:xfrm rot="234299">
            <a:off x="-3579927" y="497639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306255" y="228854"/>
            <a:ext cx="2262158" cy="5813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300" dirty="0">
                <a:solidFill>
                  <a:srgbClr val="93E0FF"/>
                </a:solidFill>
                <a:latin typeface="+mj-ea"/>
                <a:ea typeface="+mj-ea"/>
              </a:rPr>
              <a:t>文</a:t>
            </a:r>
            <a:r>
              <a:rPr lang="zh-CN" altLang="en-US" sz="3600" b="1" spc="300" dirty="0">
                <a:solidFill>
                  <a:srgbClr val="E6BF75"/>
                </a:solidFill>
                <a:latin typeface="+mj-ea"/>
                <a:ea typeface="+mj-ea"/>
              </a:rPr>
              <a:t>艺</a:t>
            </a:r>
            <a:r>
              <a:rPr lang="zh-CN" altLang="en-US" sz="3600" b="1" spc="300" dirty="0" smtClean="0">
                <a:solidFill>
                  <a:srgbClr val="D3D7BD"/>
                </a:solidFill>
                <a:latin typeface="+mj-ea"/>
                <a:ea typeface="+mj-ea"/>
              </a:rPr>
              <a:t>卡</a:t>
            </a:r>
            <a:r>
              <a:rPr lang="zh-CN" altLang="en-US" sz="3600" b="1" spc="300" dirty="0" smtClean="0">
                <a:solidFill>
                  <a:srgbClr val="E73E3D"/>
                </a:solidFill>
                <a:latin typeface="+mj-ea"/>
                <a:ea typeface="+mj-ea"/>
              </a:rPr>
              <a:t>通</a:t>
            </a:r>
            <a:endParaRPr lang="en-US" altLang="zh-CN" sz="3600" b="1" spc="300" dirty="0" smtClean="0">
              <a:solidFill>
                <a:srgbClr val="E73E3D"/>
              </a:solidFill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谢谢观看</a:t>
            </a:r>
            <a:endParaRPr lang="zh-CN" altLang="en-US" sz="3600" b="1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1045" flipH="1">
            <a:off x="529825" y="1564411"/>
            <a:ext cx="1169844" cy="1169844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62" y="284358"/>
            <a:ext cx="2150948" cy="20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3887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FD1D4EA-E329-458E-B6BA-540B102796B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超可爱卡通小动物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0-淡雅卡通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EAE7"/>
      </a:accent1>
      <a:accent2>
        <a:srgbClr val="DEFCFF"/>
      </a:accent2>
      <a:accent3>
        <a:srgbClr val="E2F3E0"/>
      </a:accent3>
      <a:accent4>
        <a:srgbClr val="FFFCCD"/>
      </a:accent4>
      <a:accent5>
        <a:srgbClr val="F9F7EF"/>
      </a:accent5>
      <a:accent6>
        <a:srgbClr val="70AD47"/>
      </a:accent6>
      <a:hlink>
        <a:srgbClr val="0563C1"/>
      </a:hlink>
      <a:folHlink>
        <a:srgbClr val="954F72"/>
      </a:folHlink>
    </a:clrScheme>
    <a:fontScheme name="0-正常卡通">
      <a:majorFont>
        <a:latin typeface="Helvetica"/>
        <a:ea typeface="MYuppy-KR-Bold-DDC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997</Words>
  <Application>Microsoft Office PowerPoint</Application>
  <PresentationFormat>宽屏</PresentationFormat>
  <Paragraphs>129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Calibri</vt:lpstr>
      <vt:lpstr>MYuppy-KR-Bold-DDC</vt:lpstr>
      <vt:lpstr>微软雅黑 Light</vt:lpstr>
      <vt:lpstr>微软雅黑</vt:lpstr>
      <vt:lpstr>Arial</vt:lpstr>
      <vt:lpstr>宋体</vt:lpstr>
      <vt:lpstr>Helvetica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超可爱卡通小动物PPT模板</dc:title>
  <dc:creator>优品PPT</dc:creator>
  <cp:keywords>http:/www.ypppt.com</cp:keywords>
  <cp:lastModifiedBy>faith123</cp:lastModifiedBy>
  <cp:revision>221</cp:revision>
  <dcterms:created xsi:type="dcterms:W3CDTF">2016-10-20T01:04:10Z</dcterms:created>
  <dcterms:modified xsi:type="dcterms:W3CDTF">2018-05-02T01:50:11Z</dcterms:modified>
</cp:coreProperties>
</file>