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57" r:id="rId3"/>
    <p:sldId id="279" r:id="rId5"/>
    <p:sldId id="275" r:id="rId6"/>
    <p:sldId id="304" r:id="rId7"/>
    <p:sldId id="261" r:id="rId8"/>
    <p:sldId id="282" r:id="rId9"/>
    <p:sldId id="305" r:id="rId10"/>
    <p:sldId id="270" r:id="rId11"/>
    <p:sldId id="306" r:id="rId12"/>
    <p:sldId id="258" r:id="rId13"/>
    <p:sldId id="307" r:id="rId14"/>
    <p:sldId id="272" r:id="rId15"/>
    <p:sldId id="309" r:id="rId16"/>
    <p:sldId id="308" r:id="rId17"/>
    <p:sldId id="310" r:id="rId18"/>
    <p:sldId id="267" r:id="rId19"/>
    <p:sldId id="269" r:id="rId20"/>
    <p:sldId id="280" r:id="rId21"/>
    <p:sldId id="312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5DBE9"/>
    <a:srgbClr val="576279"/>
    <a:srgbClr val="DB9A53"/>
    <a:srgbClr val="CE7B07"/>
    <a:srgbClr val="FBE5D6"/>
    <a:srgbClr val="F8CBAD"/>
    <a:srgbClr val="F4B183"/>
    <a:srgbClr val="252324"/>
    <a:srgbClr val="CF81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5238" autoAdjust="0"/>
  </p:normalViewPr>
  <p:slideViewPr>
    <p:cSldViewPr showGuides="1">
      <p:cViewPr varScale="1">
        <p:scale>
          <a:sx n="78" d="100"/>
          <a:sy n="78" d="100"/>
        </p:scale>
        <p:origin x="806" y="77"/>
      </p:cViewPr>
      <p:guideLst>
        <p:guide orient="horz" pos="2248"/>
        <p:guide pos="3792"/>
      </p:guideLst>
    </p:cSldViewPr>
  </p:slideViewPr>
  <p:outlineViewPr>
    <p:cViewPr>
      <p:scale>
        <a:sx n="33" d="100"/>
        <a:sy n="33" d="100"/>
      </p:scale>
      <p:origin x="0" y="-14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13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9093B-29D9-4CBE-A98E-308AFEF069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DAD49-7355-4BE6-AD84-1390B8767A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96D0C4-220F-4686-92AE-6E1737B2D8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828B-1068-42EB-B10C-D4EF2339D6A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DFA46-7034-4B86-B56D-B7426B74AA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0E12E-08A6-4475-9F78-6BC6D9B7A8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D7D6F-E8D6-4C75-A703-2F42291C920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SC_8876-编辑-1"/>
          <p:cNvPicPr>
            <a:picLocks noChangeAspect="1"/>
          </p:cNvPicPr>
          <p:nvPr/>
        </p:nvPicPr>
        <p:blipFill>
          <a:blip r:embed="rId1"/>
          <a:srcRect t="15493"/>
          <a:stretch>
            <a:fillRect/>
          </a:stretch>
        </p:blipFill>
        <p:spPr>
          <a:xfrm>
            <a:off x="635" y="-17145"/>
            <a:ext cx="12192000" cy="68751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5080" y="1682115"/>
            <a:ext cx="12197715" cy="3493135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81095" y="1014095"/>
            <a:ext cx="4829810" cy="48298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61353" y="3075622"/>
            <a:ext cx="4724400" cy="70675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现代商务风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PPT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模板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36740" y="4122142"/>
            <a:ext cx="1587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XXX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97111" y="4122142"/>
            <a:ext cx="2303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时间：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2020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X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X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日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了不起的企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82845" y="6370637"/>
            <a:ext cx="487363" cy="487363"/>
          </a:xfrm>
          <a:prstGeom prst="rect">
            <a:avLst/>
          </a:prstGeom>
        </p:spPr>
      </p:pic>
      <p:pic>
        <p:nvPicPr>
          <p:cNvPr id="3" name="图片 2" descr="resource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8070" y="904875"/>
            <a:ext cx="2170430" cy="2170430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3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bldLvl="0" animBg="1"/>
      <p:bldP spid="5" grpId="0" animBg="1"/>
      <p:bldP spid="7" grpId="0" bldLvl="0" animBg="1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SC_8876-编辑-1"/>
          <p:cNvPicPr>
            <a:picLocks noChangeAspect="1"/>
          </p:cNvPicPr>
          <p:nvPr/>
        </p:nvPicPr>
        <p:blipFill>
          <a:blip r:embed="rId1"/>
          <a:srcRect l="62068" t="15493"/>
          <a:stretch>
            <a:fillRect/>
          </a:stretch>
        </p:blipFill>
        <p:spPr>
          <a:xfrm>
            <a:off x="7567930" y="-17145"/>
            <a:ext cx="4624705" cy="68751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567930" y="0"/>
            <a:ext cx="4624070" cy="6853555"/>
          </a:xfrm>
          <a:prstGeom prst="rect">
            <a:avLst/>
          </a:prstGeom>
          <a:solidFill>
            <a:srgbClr val="576279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356828" y="1769518"/>
            <a:ext cx="713138" cy="710697"/>
          </a:xfrm>
          <a:prstGeom prst="roundRect">
            <a:avLst/>
          </a:prstGeom>
          <a:solidFill>
            <a:srgbClr val="D5DBE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charset="-122"/>
                <a:cs typeface="Arial Unicode MS" panose="020B0604020202020204" pitchFamily="34" charset="-122"/>
                <a:sym typeface="Arial" panose="020B0604020202020204" pitchFamily="34" charset="0"/>
              </a:rPr>
              <a:t>1</a:t>
            </a:r>
            <a:endParaRPr lang="zh-CN" altLang="en-US" sz="3600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453399" y="1735673"/>
            <a:ext cx="4848603" cy="792265"/>
            <a:chOff x="6339097" y="1573726"/>
            <a:chExt cx="3518337" cy="574899"/>
          </a:xfrm>
        </p:grpSpPr>
        <p:sp>
          <p:nvSpPr>
            <p:cNvPr id="16" name="圆角矩形 15"/>
            <p:cNvSpPr/>
            <p:nvPr/>
          </p:nvSpPr>
          <p:spPr>
            <a:xfrm>
              <a:off x="6339097" y="1573726"/>
              <a:ext cx="3143369" cy="511504"/>
            </a:xfrm>
            <a:prstGeom prst="roundRect">
              <a:avLst/>
            </a:prstGeom>
            <a:solidFill>
              <a:srgbClr val="D5DBE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60" tIns="60980" rIns="121960" bIns="60980" anchor="ctr"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 Unicode MS" panose="020B0604020202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723349" y="1656142"/>
              <a:ext cx="3134085" cy="492483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4356828" y="2764346"/>
            <a:ext cx="713138" cy="710697"/>
          </a:xfrm>
          <a:prstGeom prst="roundRect">
            <a:avLst/>
          </a:prstGeom>
          <a:solidFill>
            <a:srgbClr val="D5DBE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charset="-122"/>
                <a:cs typeface="Arial Unicode MS" panose="020B0604020202020204" pitchFamily="34" charset="-122"/>
                <a:sym typeface="Arial" panose="020B0604020202020204" pitchFamily="34" charset="0"/>
              </a:rPr>
              <a:t>2</a:t>
            </a:r>
            <a:endParaRPr lang="zh-CN" altLang="en-US" sz="3600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29501" y="2747107"/>
            <a:ext cx="4881535" cy="777751"/>
            <a:chOff x="6315200" y="2410178"/>
            <a:chExt cx="3542234" cy="564367"/>
          </a:xfrm>
        </p:grpSpPr>
        <p:sp>
          <p:nvSpPr>
            <p:cNvPr id="20" name="圆角矩形 19"/>
            <p:cNvSpPr/>
            <p:nvPr/>
          </p:nvSpPr>
          <p:spPr>
            <a:xfrm>
              <a:off x="6315200" y="2410178"/>
              <a:ext cx="3160711" cy="511504"/>
            </a:xfrm>
            <a:prstGeom prst="roundRect">
              <a:avLst/>
            </a:prstGeom>
            <a:solidFill>
              <a:srgbClr val="D5DBE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60" tIns="60980" rIns="121960" bIns="60980" anchor="ctr"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 Unicode MS" panose="020B0604020202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747248" y="2482062"/>
              <a:ext cx="3110186" cy="492483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2" name="圆角矩形 21"/>
          <p:cNvSpPr/>
          <p:nvPr/>
        </p:nvSpPr>
        <p:spPr>
          <a:xfrm>
            <a:off x="4356828" y="3759174"/>
            <a:ext cx="713138" cy="710697"/>
          </a:xfrm>
          <a:prstGeom prst="roundRect">
            <a:avLst/>
          </a:prstGeom>
          <a:solidFill>
            <a:srgbClr val="D5DBE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charset="-122"/>
                <a:cs typeface="Arial Unicode MS" panose="020B0604020202020204" pitchFamily="34" charset="-122"/>
                <a:sym typeface="Arial" panose="020B0604020202020204" pitchFamily="34" charset="0"/>
              </a:rPr>
              <a:t>3</a:t>
            </a:r>
            <a:endParaRPr lang="zh-CN" altLang="en-US" sz="3600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453399" y="3734553"/>
            <a:ext cx="4681820" cy="777752"/>
            <a:chOff x="6339098" y="3296030"/>
            <a:chExt cx="3397313" cy="564368"/>
          </a:xfrm>
        </p:grpSpPr>
        <p:sp>
          <p:nvSpPr>
            <p:cNvPr id="24" name="圆角矩形 23"/>
            <p:cNvSpPr/>
            <p:nvPr/>
          </p:nvSpPr>
          <p:spPr>
            <a:xfrm>
              <a:off x="6339098" y="3296030"/>
              <a:ext cx="3143370" cy="511504"/>
            </a:xfrm>
            <a:prstGeom prst="roundRect">
              <a:avLst/>
            </a:prstGeom>
            <a:solidFill>
              <a:srgbClr val="D5DBE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60" tIns="60980" rIns="121960" bIns="60980" anchor="ctr"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 Unicode MS" panose="020B0604020202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723348" y="3367915"/>
              <a:ext cx="3013063" cy="492483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6" name="圆角矩形 25"/>
          <p:cNvSpPr/>
          <p:nvPr/>
        </p:nvSpPr>
        <p:spPr>
          <a:xfrm>
            <a:off x="4356828" y="4754001"/>
            <a:ext cx="713138" cy="710697"/>
          </a:xfrm>
          <a:prstGeom prst="roundRect">
            <a:avLst/>
          </a:prstGeom>
          <a:solidFill>
            <a:srgbClr val="D5DBE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charset="-122"/>
                <a:cs typeface="Arial Unicode MS" panose="020B0604020202020204" pitchFamily="34" charset="-122"/>
                <a:sym typeface="Arial" panose="020B0604020202020204" pitchFamily="34" charset="0"/>
              </a:rPr>
              <a:t>4</a:t>
            </a:r>
            <a:endParaRPr lang="zh-CN" altLang="en-US" sz="3600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429503" y="4759798"/>
            <a:ext cx="4821361" cy="780289"/>
            <a:chOff x="6321758" y="4314359"/>
            <a:chExt cx="3498571" cy="566209"/>
          </a:xfrm>
        </p:grpSpPr>
        <p:sp>
          <p:nvSpPr>
            <p:cNvPr id="28" name="圆角矩形 27"/>
            <p:cNvSpPr/>
            <p:nvPr/>
          </p:nvSpPr>
          <p:spPr>
            <a:xfrm>
              <a:off x="6321758" y="4314359"/>
              <a:ext cx="3160711" cy="511504"/>
            </a:xfrm>
            <a:prstGeom prst="roundRect">
              <a:avLst/>
            </a:prstGeom>
            <a:solidFill>
              <a:srgbClr val="D5DBE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60" tIns="60980" rIns="121960" bIns="60980" anchor="ctr"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 Unicode MS" panose="020B0604020202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686244" y="4388085"/>
              <a:ext cx="3134085" cy="492483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5" name="TextBox 36"/>
          <p:cNvSpPr txBox="1"/>
          <p:nvPr/>
        </p:nvSpPr>
        <p:spPr>
          <a:xfrm>
            <a:off x="-343831" y="2051718"/>
            <a:ext cx="3061647" cy="2554543"/>
          </a:xfrm>
          <a:prstGeom prst="rect">
            <a:avLst/>
          </a:prstGeom>
          <a:noFill/>
        </p:spPr>
        <p:txBody>
          <a:bodyPr wrap="square" lIns="91440" tIns="45719" rIns="91440" bIns="45719">
            <a:spAutoFit/>
          </a:bodyPr>
          <a:p>
            <a:pPr algn="r" defTabSz="815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b="1" spc="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目</a:t>
            </a:r>
            <a:endParaRPr lang="en-US" altLang="zh-CN" sz="8000" b="1" spc="15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r" defTabSz="815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b="1" spc="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 录</a:t>
            </a:r>
            <a:r>
              <a:rPr lang="zh-CN" altLang="en-US" sz="3200" b="1" spc="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3200" b="1" spc="15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rot="5400000">
            <a:off x="1812800" y="3620044"/>
            <a:ext cx="2397596" cy="523220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815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CONTENTS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2 0.04136 L -4.72222E-6 9.87654E-7 " pathEditMode="relative" rAng="0" ptsTypes="AA">
                                      <p:cBhvr>
                                        <p:cTn id="9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6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2 0.04105 L -4.72222E-6 -3.33333E-6 " pathEditMode="relative" rAng="0" ptsTypes="AA">
                                      <p:cBhvr>
                                        <p:cTn id="17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6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2 0.04104 L -4.72222E-6 4.44444E-6 " pathEditMode="relative" rAng="0" ptsTypes="AA">
                                      <p:cBhvr>
                                        <p:cTn id="2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732 0.04136 L -4.72222E-6 8.64198E-7 " pathEditMode="relative" rAng="0" ptsTypes="AA">
                                      <p:cBhvr>
                                        <p:cTn id="33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4" grpId="1" bldLvl="0" animBg="1"/>
      <p:bldP spid="14" grpId="2" bldLvl="0" animBg="1"/>
      <p:bldP spid="18" grpId="0" bldLvl="0" animBg="1"/>
      <p:bldP spid="18" grpId="1" bldLvl="0" animBg="1"/>
      <p:bldP spid="22" grpId="0" bldLvl="0" animBg="1"/>
      <p:bldP spid="22" grpId="1" bldLvl="0" animBg="1"/>
      <p:bldP spid="26" grpId="0" bldLvl="0" animBg="1"/>
      <p:bldP spid="26" grpId="1" bldLvl="0" animBg="1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SC_8876-编辑-1"/>
          <p:cNvPicPr>
            <a:picLocks noChangeAspect="1"/>
          </p:cNvPicPr>
          <p:nvPr/>
        </p:nvPicPr>
        <p:blipFill>
          <a:blip r:embed="rId1"/>
          <a:srcRect t="15493"/>
          <a:stretch>
            <a:fillRect/>
          </a:stretch>
        </p:blipFill>
        <p:spPr>
          <a:xfrm>
            <a:off x="635" y="-17145"/>
            <a:ext cx="12192000" cy="6875145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075856" y="332656"/>
            <a:ext cx="6192688" cy="6192688"/>
          </a:xfrm>
          <a:prstGeom prst="ellipse">
            <a:avLst/>
          </a:prstGeom>
          <a:solidFill>
            <a:srgbClr val="D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90620" y="960162"/>
            <a:ext cx="4923790" cy="4558506"/>
            <a:chOff x="3690620" y="960162"/>
            <a:chExt cx="4923790" cy="4558506"/>
          </a:xfrm>
        </p:grpSpPr>
        <p:sp>
          <p:nvSpPr>
            <p:cNvPr id="11" name="文本框 23"/>
            <p:cNvSpPr txBox="1"/>
            <p:nvPr/>
          </p:nvSpPr>
          <p:spPr>
            <a:xfrm>
              <a:off x="4976142" y="960162"/>
              <a:ext cx="2239717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798060" y="3176153"/>
              <a:ext cx="2595880" cy="7696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spc="300" dirty="0">
                  <a:solidFill>
                    <a:schemeClr val="bg1"/>
                  </a:solidFill>
                  <a:cs typeface="+mn-ea"/>
                  <a:sym typeface="+mn-lt"/>
                </a:rPr>
                <a:t>章节标题</a:t>
              </a:r>
              <a:endParaRPr lang="zh-CN" altLang="en-US" sz="4400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25"/>
            <p:cNvSpPr txBox="1"/>
            <p:nvPr/>
          </p:nvSpPr>
          <p:spPr>
            <a:xfrm>
              <a:off x="3690620" y="4135003"/>
              <a:ext cx="4923790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400" dirty="0" err="1">
                  <a:solidFill>
                    <a:schemeClr val="bg1"/>
                  </a:solidFill>
                  <a:cs typeface="+mn-ea"/>
                  <a:sym typeface="+mn-lt"/>
                </a:rPr>
                <a:t>urna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19536" y="-747464"/>
            <a:ext cx="8352928" cy="8352928"/>
            <a:chOff x="1919536" y="-747464"/>
            <a:chExt cx="8352928" cy="8352928"/>
          </a:xfrm>
        </p:grpSpPr>
        <p:sp>
          <p:nvSpPr>
            <p:cNvPr id="10" name="椭圆 9"/>
            <p:cNvSpPr/>
            <p:nvPr/>
          </p:nvSpPr>
          <p:spPr>
            <a:xfrm>
              <a:off x="1919536" y="-747464"/>
              <a:ext cx="8352928" cy="8352928"/>
            </a:xfrm>
            <a:prstGeom prst="ellipse">
              <a:avLst/>
            </a:prstGeom>
            <a:noFill/>
            <a:ln w="31750"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2207568" y="5301208"/>
              <a:ext cx="504056" cy="504056"/>
            </a:xfrm>
            <a:prstGeom prst="ellipse">
              <a:avLst/>
            </a:prstGeom>
            <a:solidFill>
              <a:schemeClr val="bg1">
                <a:alpha val="74000"/>
              </a:schemeClr>
            </a:solidFill>
            <a:ln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9685151" y="1412776"/>
              <a:ext cx="360040" cy="360040"/>
            </a:xfrm>
            <a:prstGeom prst="ellipse">
              <a:avLst/>
            </a:prstGeom>
            <a:solidFill>
              <a:schemeClr val="bg1">
                <a:alpha val="74000"/>
              </a:schemeClr>
            </a:solidFill>
            <a:ln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" name="AutoShape 9"/>
          <p:cNvSpPr/>
          <p:nvPr/>
        </p:nvSpPr>
        <p:spPr bwMode="auto">
          <a:xfrm>
            <a:off x="6213453" y="4433889"/>
            <a:ext cx="2278063" cy="2414588"/>
          </a:xfrm>
          <a:custGeom>
            <a:avLst/>
            <a:gdLst>
              <a:gd name="T0" fmla="*/ 2278063 w 21578"/>
              <a:gd name="T1" fmla="*/ 2604186 h 20784"/>
              <a:gd name="T2" fmla="*/ 2278063 w 21578"/>
              <a:gd name="T3" fmla="*/ 2604186 h 20784"/>
              <a:gd name="T4" fmla="*/ 2278063 w 21578"/>
              <a:gd name="T5" fmla="*/ 2604186 h 20784"/>
              <a:gd name="T6" fmla="*/ 2278063 w 21578"/>
              <a:gd name="T7" fmla="*/ 2604186 h 2078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78" h="20784">
                <a:moveTo>
                  <a:pt x="10823" y="20042"/>
                </a:moveTo>
                <a:cubicBezTo>
                  <a:pt x="10666" y="20041"/>
                  <a:pt x="10535" y="19928"/>
                  <a:pt x="10514" y="19782"/>
                </a:cubicBezTo>
                <a:cubicBezTo>
                  <a:pt x="10512" y="19768"/>
                  <a:pt x="10511" y="19755"/>
                  <a:pt x="10511" y="19740"/>
                </a:cubicBezTo>
                <a:cubicBezTo>
                  <a:pt x="10511" y="19574"/>
                  <a:pt x="10651" y="19440"/>
                  <a:pt x="10823" y="19439"/>
                </a:cubicBezTo>
                <a:cubicBezTo>
                  <a:pt x="10982" y="19439"/>
                  <a:pt x="11112" y="19552"/>
                  <a:pt x="11133" y="19699"/>
                </a:cubicBezTo>
                <a:cubicBezTo>
                  <a:pt x="11135" y="19713"/>
                  <a:pt x="11136" y="19726"/>
                  <a:pt x="11137" y="19740"/>
                </a:cubicBezTo>
                <a:cubicBezTo>
                  <a:pt x="11136" y="19907"/>
                  <a:pt x="10996" y="20041"/>
                  <a:pt x="10823" y="20042"/>
                </a:cubicBezTo>
                <a:close/>
                <a:moveTo>
                  <a:pt x="10823" y="19231"/>
                </a:moveTo>
                <a:cubicBezTo>
                  <a:pt x="10666" y="19232"/>
                  <a:pt x="10535" y="19118"/>
                  <a:pt x="10514" y="18972"/>
                </a:cubicBezTo>
                <a:cubicBezTo>
                  <a:pt x="10512" y="18958"/>
                  <a:pt x="10511" y="18944"/>
                  <a:pt x="10511" y="18930"/>
                </a:cubicBezTo>
                <a:cubicBezTo>
                  <a:pt x="10511" y="18764"/>
                  <a:pt x="10651" y="18629"/>
                  <a:pt x="10823" y="18629"/>
                </a:cubicBezTo>
                <a:cubicBezTo>
                  <a:pt x="10982" y="18629"/>
                  <a:pt x="11112" y="18742"/>
                  <a:pt x="11133" y="18889"/>
                </a:cubicBezTo>
                <a:cubicBezTo>
                  <a:pt x="11135" y="18902"/>
                  <a:pt x="11136" y="18916"/>
                  <a:pt x="11136" y="18930"/>
                </a:cubicBezTo>
                <a:cubicBezTo>
                  <a:pt x="11136" y="19097"/>
                  <a:pt x="10996" y="19231"/>
                  <a:pt x="10823" y="19231"/>
                </a:cubicBezTo>
                <a:close/>
                <a:moveTo>
                  <a:pt x="7457" y="16177"/>
                </a:moveTo>
                <a:cubicBezTo>
                  <a:pt x="7210" y="15895"/>
                  <a:pt x="6959" y="15579"/>
                  <a:pt x="6699" y="15223"/>
                </a:cubicBezTo>
                <a:cubicBezTo>
                  <a:pt x="7515" y="14946"/>
                  <a:pt x="8030" y="14268"/>
                  <a:pt x="8339" y="13451"/>
                </a:cubicBezTo>
                <a:cubicBezTo>
                  <a:pt x="9134" y="14016"/>
                  <a:pt x="10004" y="14364"/>
                  <a:pt x="10658" y="14364"/>
                </a:cubicBezTo>
                <a:cubicBezTo>
                  <a:pt x="10705" y="14363"/>
                  <a:pt x="10752" y="14363"/>
                  <a:pt x="10796" y="14360"/>
                </a:cubicBezTo>
                <a:cubicBezTo>
                  <a:pt x="10840" y="14362"/>
                  <a:pt x="10887" y="14364"/>
                  <a:pt x="10934" y="14364"/>
                </a:cubicBezTo>
                <a:cubicBezTo>
                  <a:pt x="11600" y="14364"/>
                  <a:pt x="12489" y="14003"/>
                  <a:pt x="13295" y="13420"/>
                </a:cubicBezTo>
                <a:cubicBezTo>
                  <a:pt x="13591" y="14215"/>
                  <a:pt x="14078" y="14884"/>
                  <a:pt x="14846" y="15185"/>
                </a:cubicBezTo>
                <a:cubicBezTo>
                  <a:pt x="14879" y="15199"/>
                  <a:pt x="14913" y="15211"/>
                  <a:pt x="14948" y="15223"/>
                </a:cubicBezTo>
                <a:cubicBezTo>
                  <a:pt x="13519" y="16893"/>
                  <a:pt x="12552" y="17717"/>
                  <a:pt x="10789" y="18338"/>
                </a:cubicBezTo>
                <a:cubicBezTo>
                  <a:pt x="9475" y="17953"/>
                  <a:pt x="8502" y="17373"/>
                  <a:pt x="7457" y="16177"/>
                </a:cubicBezTo>
                <a:close/>
                <a:moveTo>
                  <a:pt x="9883" y="12696"/>
                </a:moveTo>
                <a:cubicBezTo>
                  <a:pt x="9289" y="12505"/>
                  <a:pt x="8889" y="12183"/>
                  <a:pt x="8711" y="11819"/>
                </a:cubicBezTo>
                <a:cubicBezTo>
                  <a:pt x="8628" y="11652"/>
                  <a:pt x="8593" y="11478"/>
                  <a:pt x="8606" y="11302"/>
                </a:cubicBezTo>
                <a:cubicBezTo>
                  <a:pt x="8626" y="11054"/>
                  <a:pt x="8787" y="10851"/>
                  <a:pt x="9039" y="10694"/>
                </a:cubicBezTo>
                <a:cubicBezTo>
                  <a:pt x="9616" y="10331"/>
                  <a:pt x="10665" y="10214"/>
                  <a:pt x="11525" y="10360"/>
                </a:cubicBezTo>
                <a:cubicBezTo>
                  <a:pt x="12228" y="10479"/>
                  <a:pt x="12805" y="10775"/>
                  <a:pt x="12890" y="11258"/>
                </a:cubicBezTo>
                <a:cubicBezTo>
                  <a:pt x="12897" y="11300"/>
                  <a:pt x="12901" y="11342"/>
                  <a:pt x="12901" y="11387"/>
                </a:cubicBezTo>
                <a:cubicBezTo>
                  <a:pt x="12899" y="11937"/>
                  <a:pt x="12531" y="12432"/>
                  <a:pt x="11707" y="12697"/>
                </a:cubicBezTo>
                <a:cubicBezTo>
                  <a:pt x="11362" y="12807"/>
                  <a:pt x="11131" y="12388"/>
                  <a:pt x="10796" y="12388"/>
                </a:cubicBezTo>
                <a:cubicBezTo>
                  <a:pt x="10459" y="12388"/>
                  <a:pt x="10229" y="12808"/>
                  <a:pt x="9883" y="12696"/>
                </a:cubicBezTo>
                <a:close/>
                <a:moveTo>
                  <a:pt x="6644" y="7492"/>
                </a:moveTo>
                <a:cubicBezTo>
                  <a:pt x="6587" y="6839"/>
                  <a:pt x="6579" y="6191"/>
                  <a:pt x="6604" y="5702"/>
                </a:cubicBezTo>
                <a:cubicBezTo>
                  <a:pt x="6606" y="5659"/>
                  <a:pt x="6606" y="5619"/>
                  <a:pt x="6606" y="5581"/>
                </a:cubicBezTo>
                <a:cubicBezTo>
                  <a:pt x="6660" y="4963"/>
                  <a:pt x="6812" y="4425"/>
                  <a:pt x="7100" y="4000"/>
                </a:cubicBezTo>
                <a:cubicBezTo>
                  <a:pt x="7485" y="3432"/>
                  <a:pt x="8509" y="3498"/>
                  <a:pt x="9573" y="3934"/>
                </a:cubicBezTo>
                <a:cubicBezTo>
                  <a:pt x="11372" y="4669"/>
                  <a:pt x="12488" y="6178"/>
                  <a:pt x="14997" y="6305"/>
                </a:cubicBezTo>
                <a:lnTo>
                  <a:pt x="14996" y="6371"/>
                </a:lnTo>
                <a:cubicBezTo>
                  <a:pt x="14975" y="7641"/>
                  <a:pt x="14748" y="9350"/>
                  <a:pt x="14195" y="10001"/>
                </a:cubicBezTo>
                <a:cubicBezTo>
                  <a:pt x="13969" y="10267"/>
                  <a:pt x="13689" y="10357"/>
                  <a:pt x="13346" y="10167"/>
                </a:cubicBezTo>
                <a:cubicBezTo>
                  <a:pt x="13331" y="10152"/>
                  <a:pt x="13314" y="10137"/>
                  <a:pt x="13297" y="10122"/>
                </a:cubicBezTo>
                <a:cubicBezTo>
                  <a:pt x="13281" y="10110"/>
                  <a:pt x="13266" y="10098"/>
                  <a:pt x="13250" y="10085"/>
                </a:cubicBezTo>
                <a:cubicBezTo>
                  <a:pt x="12776" y="9735"/>
                  <a:pt x="11980" y="9412"/>
                  <a:pt x="10752" y="9595"/>
                </a:cubicBezTo>
                <a:cubicBezTo>
                  <a:pt x="9524" y="9413"/>
                  <a:pt x="8728" y="9735"/>
                  <a:pt x="8255" y="10085"/>
                </a:cubicBezTo>
                <a:cubicBezTo>
                  <a:pt x="8218" y="10112"/>
                  <a:pt x="8186" y="10140"/>
                  <a:pt x="8158" y="10167"/>
                </a:cubicBezTo>
                <a:cubicBezTo>
                  <a:pt x="7208" y="10693"/>
                  <a:pt x="6781" y="9076"/>
                  <a:pt x="6644" y="7492"/>
                </a:cubicBezTo>
                <a:close/>
                <a:moveTo>
                  <a:pt x="5042" y="7708"/>
                </a:moveTo>
                <a:cubicBezTo>
                  <a:pt x="5042" y="7365"/>
                  <a:pt x="5097" y="7027"/>
                  <a:pt x="5211" y="6730"/>
                </a:cubicBezTo>
                <a:cubicBezTo>
                  <a:pt x="5500" y="5972"/>
                  <a:pt x="5985" y="5850"/>
                  <a:pt x="6197" y="6771"/>
                </a:cubicBezTo>
                <a:cubicBezTo>
                  <a:pt x="6246" y="6984"/>
                  <a:pt x="6279" y="7243"/>
                  <a:pt x="6298" y="7539"/>
                </a:cubicBezTo>
                <a:cubicBezTo>
                  <a:pt x="6341" y="8194"/>
                  <a:pt x="6316" y="9027"/>
                  <a:pt x="6249" y="9926"/>
                </a:cubicBezTo>
                <a:cubicBezTo>
                  <a:pt x="5476" y="9695"/>
                  <a:pt x="5040" y="8681"/>
                  <a:pt x="5042" y="7708"/>
                </a:cubicBezTo>
                <a:close/>
                <a:moveTo>
                  <a:pt x="16097" y="6224"/>
                </a:moveTo>
                <a:cubicBezTo>
                  <a:pt x="16191" y="6335"/>
                  <a:pt x="16287" y="6511"/>
                  <a:pt x="16378" y="6761"/>
                </a:cubicBezTo>
                <a:cubicBezTo>
                  <a:pt x="16758" y="7804"/>
                  <a:pt x="16430" y="9325"/>
                  <a:pt x="15581" y="9815"/>
                </a:cubicBezTo>
                <a:cubicBezTo>
                  <a:pt x="15505" y="9859"/>
                  <a:pt x="15426" y="9894"/>
                  <a:pt x="15342" y="9921"/>
                </a:cubicBezTo>
                <a:lnTo>
                  <a:pt x="15337" y="9848"/>
                </a:lnTo>
                <a:cubicBezTo>
                  <a:pt x="15243" y="8541"/>
                  <a:pt x="15266" y="7578"/>
                  <a:pt x="15370" y="6951"/>
                </a:cubicBezTo>
                <a:cubicBezTo>
                  <a:pt x="15416" y="6668"/>
                  <a:pt x="15487" y="6444"/>
                  <a:pt x="15574" y="6294"/>
                </a:cubicBezTo>
                <a:cubicBezTo>
                  <a:pt x="15717" y="6045"/>
                  <a:pt x="15906" y="5999"/>
                  <a:pt x="16097" y="6224"/>
                </a:cubicBezTo>
                <a:close/>
                <a:moveTo>
                  <a:pt x="21577" y="18828"/>
                </a:moveTo>
                <a:cubicBezTo>
                  <a:pt x="21582" y="18641"/>
                  <a:pt x="21571" y="18466"/>
                  <a:pt x="21549" y="18301"/>
                </a:cubicBezTo>
                <a:cubicBezTo>
                  <a:pt x="21507" y="18013"/>
                  <a:pt x="21425" y="17755"/>
                  <a:pt x="21308" y="17523"/>
                </a:cubicBezTo>
                <a:cubicBezTo>
                  <a:pt x="20556" y="16031"/>
                  <a:pt x="18364" y="15581"/>
                  <a:pt x="16414" y="14975"/>
                </a:cubicBezTo>
                <a:cubicBezTo>
                  <a:pt x="16088" y="14874"/>
                  <a:pt x="15770" y="14768"/>
                  <a:pt x="15465" y="14653"/>
                </a:cubicBezTo>
                <a:cubicBezTo>
                  <a:pt x="14463" y="14272"/>
                  <a:pt x="14031" y="13671"/>
                  <a:pt x="13878" y="12946"/>
                </a:cubicBezTo>
                <a:cubicBezTo>
                  <a:pt x="14360" y="12503"/>
                  <a:pt x="14775" y="11982"/>
                  <a:pt x="15041" y="11421"/>
                </a:cubicBezTo>
                <a:cubicBezTo>
                  <a:pt x="15158" y="11261"/>
                  <a:pt x="15267" y="11096"/>
                  <a:pt x="15370" y="10925"/>
                </a:cubicBezTo>
                <a:cubicBezTo>
                  <a:pt x="15467" y="10766"/>
                  <a:pt x="15557" y="10601"/>
                  <a:pt x="15641" y="10433"/>
                </a:cubicBezTo>
                <a:cubicBezTo>
                  <a:pt x="15976" y="10325"/>
                  <a:pt x="16259" y="10117"/>
                  <a:pt x="16490" y="9841"/>
                </a:cubicBezTo>
                <a:cubicBezTo>
                  <a:pt x="16535" y="9789"/>
                  <a:pt x="16577" y="9733"/>
                  <a:pt x="16617" y="9676"/>
                </a:cubicBezTo>
                <a:cubicBezTo>
                  <a:pt x="16837" y="9360"/>
                  <a:pt x="16996" y="8976"/>
                  <a:pt x="17086" y="8571"/>
                </a:cubicBezTo>
                <a:cubicBezTo>
                  <a:pt x="17191" y="8105"/>
                  <a:pt x="17209" y="7600"/>
                  <a:pt x="17129" y="7133"/>
                </a:cubicBezTo>
                <a:cubicBezTo>
                  <a:pt x="17072" y="6793"/>
                  <a:pt x="16962" y="6470"/>
                  <a:pt x="16797" y="6190"/>
                </a:cubicBezTo>
                <a:cubicBezTo>
                  <a:pt x="16795" y="6170"/>
                  <a:pt x="16792" y="6151"/>
                  <a:pt x="16789" y="6131"/>
                </a:cubicBezTo>
                <a:cubicBezTo>
                  <a:pt x="16200" y="1692"/>
                  <a:pt x="14066" y="-816"/>
                  <a:pt x="9851" y="239"/>
                </a:cubicBezTo>
                <a:cubicBezTo>
                  <a:pt x="9518" y="286"/>
                  <a:pt x="9198" y="356"/>
                  <a:pt x="8893" y="448"/>
                </a:cubicBezTo>
                <a:cubicBezTo>
                  <a:pt x="5932" y="550"/>
                  <a:pt x="4997" y="3731"/>
                  <a:pt x="4782" y="6184"/>
                </a:cubicBezTo>
                <a:cubicBezTo>
                  <a:pt x="4616" y="6466"/>
                  <a:pt x="4505" y="6791"/>
                  <a:pt x="4447" y="7133"/>
                </a:cubicBezTo>
                <a:cubicBezTo>
                  <a:pt x="4411" y="7348"/>
                  <a:pt x="4395" y="7571"/>
                  <a:pt x="4398" y="7794"/>
                </a:cubicBezTo>
                <a:cubicBezTo>
                  <a:pt x="4402" y="8056"/>
                  <a:pt x="4433" y="8319"/>
                  <a:pt x="4490" y="8571"/>
                </a:cubicBezTo>
                <a:cubicBezTo>
                  <a:pt x="4597" y="9051"/>
                  <a:pt x="4799" y="9499"/>
                  <a:pt x="5086" y="9842"/>
                </a:cubicBezTo>
                <a:cubicBezTo>
                  <a:pt x="5316" y="10117"/>
                  <a:pt x="5600" y="10326"/>
                  <a:pt x="5936" y="10434"/>
                </a:cubicBezTo>
                <a:cubicBezTo>
                  <a:pt x="6044" y="10650"/>
                  <a:pt x="6163" y="10860"/>
                  <a:pt x="6291" y="11063"/>
                </a:cubicBezTo>
                <a:cubicBezTo>
                  <a:pt x="6383" y="11206"/>
                  <a:pt x="6479" y="11345"/>
                  <a:pt x="6579" y="11480"/>
                </a:cubicBezTo>
                <a:cubicBezTo>
                  <a:pt x="6677" y="11678"/>
                  <a:pt x="6794" y="11872"/>
                  <a:pt x="6926" y="12058"/>
                </a:cubicBezTo>
                <a:cubicBezTo>
                  <a:pt x="7148" y="12373"/>
                  <a:pt x="7413" y="12667"/>
                  <a:pt x="7702" y="12933"/>
                </a:cubicBezTo>
                <a:cubicBezTo>
                  <a:pt x="7551" y="13666"/>
                  <a:pt x="7119" y="14270"/>
                  <a:pt x="6111" y="14653"/>
                </a:cubicBezTo>
                <a:cubicBezTo>
                  <a:pt x="4168" y="15391"/>
                  <a:pt x="1629" y="15724"/>
                  <a:pt x="537" y="17106"/>
                </a:cubicBezTo>
                <a:cubicBezTo>
                  <a:pt x="183" y="17554"/>
                  <a:pt x="-18" y="18111"/>
                  <a:pt x="1" y="18828"/>
                </a:cubicBezTo>
                <a:cubicBezTo>
                  <a:pt x="14" y="19314"/>
                  <a:pt x="182" y="19819"/>
                  <a:pt x="453" y="20322"/>
                </a:cubicBezTo>
                <a:cubicBezTo>
                  <a:pt x="535" y="20477"/>
                  <a:pt x="627" y="20630"/>
                  <a:pt x="727" y="20784"/>
                </a:cubicBezTo>
                <a:lnTo>
                  <a:pt x="3059" y="20783"/>
                </a:lnTo>
                <a:lnTo>
                  <a:pt x="20851" y="20782"/>
                </a:lnTo>
                <a:cubicBezTo>
                  <a:pt x="21279" y="20126"/>
                  <a:pt x="21559" y="19460"/>
                  <a:pt x="21577" y="18828"/>
                </a:cubicBezTo>
                <a:close/>
              </a:path>
            </a:pathLst>
          </a:custGeom>
          <a:solidFill>
            <a:srgbClr val="D5DBE9"/>
          </a:solidFill>
          <a:ln>
            <a:noFill/>
          </a:ln>
          <a:effectLst/>
        </p:spPr>
        <p:txBody>
          <a:bodyPr lIns="0" tIns="0" rIns="0" bIns="0" anchor="ctr"/>
          <a:p>
            <a:pPr algn="r" eaLnBrk="1">
              <a:lnSpc>
                <a:spcPct val="120000"/>
              </a:lnSpc>
              <a:defRPr/>
            </a:pPr>
            <a:endParaRPr lang="id-ID" sz="900" dirty="0">
              <a:latin typeface="Roboto Light" panose="02000000000000000000" pitchFamily="2" charset="0"/>
            </a:endParaRPr>
          </a:p>
        </p:txBody>
      </p:sp>
      <p:sp>
        <p:nvSpPr>
          <p:cNvPr id="3" name="AutoShape 10"/>
          <p:cNvSpPr/>
          <p:nvPr/>
        </p:nvSpPr>
        <p:spPr bwMode="auto">
          <a:xfrm>
            <a:off x="3948885" y="4556125"/>
            <a:ext cx="2125663" cy="2301875"/>
          </a:xfrm>
          <a:custGeom>
            <a:avLst/>
            <a:gdLst>
              <a:gd name="T0" fmla="*/ 2125663 w 21498"/>
              <a:gd name="T1" fmla="*/ 2519395 h 20625"/>
              <a:gd name="T2" fmla="*/ 2125663 w 21498"/>
              <a:gd name="T3" fmla="*/ 2519395 h 20625"/>
              <a:gd name="T4" fmla="*/ 2125663 w 21498"/>
              <a:gd name="T5" fmla="*/ 2519395 h 20625"/>
              <a:gd name="T6" fmla="*/ 2125663 w 21498"/>
              <a:gd name="T7" fmla="*/ 2519395 h 206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98" h="20625">
                <a:moveTo>
                  <a:pt x="7956" y="18658"/>
                </a:moveTo>
                <a:cubicBezTo>
                  <a:pt x="7975" y="18633"/>
                  <a:pt x="8005" y="18613"/>
                  <a:pt x="8046" y="18607"/>
                </a:cubicBezTo>
                <a:cubicBezTo>
                  <a:pt x="8070" y="18604"/>
                  <a:pt x="8099" y="18609"/>
                  <a:pt x="8121" y="18620"/>
                </a:cubicBezTo>
                <a:lnTo>
                  <a:pt x="8166" y="18642"/>
                </a:lnTo>
                <a:lnTo>
                  <a:pt x="8214" y="18665"/>
                </a:lnTo>
                <a:lnTo>
                  <a:pt x="8263" y="18687"/>
                </a:lnTo>
                <a:lnTo>
                  <a:pt x="8312" y="18709"/>
                </a:lnTo>
                <a:lnTo>
                  <a:pt x="8345" y="18723"/>
                </a:lnTo>
                <a:cubicBezTo>
                  <a:pt x="8357" y="18729"/>
                  <a:pt x="8367" y="18735"/>
                  <a:pt x="8377" y="18744"/>
                </a:cubicBezTo>
                <a:cubicBezTo>
                  <a:pt x="8430" y="18793"/>
                  <a:pt x="8427" y="18855"/>
                  <a:pt x="8395" y="18899"/>
                </a:cubicBezTo>
                <a:cubicBezTo>
                  <a:pt x="8363" y="18943"/>
                  <a:pt x="8300" y="18968"/>
                  <a:pt x="8236" y="18940"/>
                </a:cubicBezTo>
                <a:lnTo>
                  <a:pt x="8204" y="18926"/>
                </a:lnTo>
                <a:lnTo>
                  <a:pt x="8152" y="18903"/>
                </a:lnTo>
                <a:lnTo>
                  <a:pt x="8101" y="18879"/>
                </a:lnTo>
                <a:lnTo>
                  <a:pt x="8050" y="18855"/>
                </a:lnTo>
                <a:lnTo>
                  <a:pt x="8002" y="18832"/>
                </a:lnTo>
                <a:cubicBezTo>
                  <a:pt x="7928" y="18794"/>
                  <a:pt x="7918" y="18712"/>
                  <a:pt x="7956" y="18658"/>
                </a:cubicBezTo>
                <a:close/>
                <a:moveTo>
                  <a:pt x="6940" y="18119"/>
                </a:moveTo>
                <a:lnTo>
                  <a:pt x="6940" y="18118"/>
                </a:lnTo>
                <a:lnTo>
                  <a:pt x="6900" y="18081"/>
                </a:lnTo>
                <a:lnTo>
                  <a:pt x="6894" y="18076"/>
                </a:lnTo>
                <a:lnTo>
                  <a:pt x="6859" y="18044"/>
                </a:lnTo>
                <a:lnTo>
                  <a:pt x="6820" y="18005"/>
                </a:lnTo>
                <a:lnTo>
                  <a:pt x="6781" y="17967"/>
                </a:lnTo>
                <a:lnTo>
                  <a:pt x="6757" y="17942"/>
                </a:lnTo>
                <a:cubicBezTo>
                  <a:pt x="6748" y="17932"/>
                  <a:pt x="6742" y="17924"/>
                  <a:pt x="6736" y="17912"/>
                </a:cubicBezTo>
                <a:cubicBezTo>
                  <a:pt x="6674" y="17785"/>
                  <a:pt x="6852" y="17682"/>
                  <a:pt x="6946" y="17781"/>
                </a:cubicBezTo>
                <a:lnTo>
                  <a:pt x="6968" y="17803"/>
                </a:lnTo>
                <a:lnTo>
                  <a:pt x="7004" y="17840"/>
                </a:lnTo>
                <a:lnTo>
                  <a:pt x="7041" y="17876"/>
                </a:lnTo>
                <a:lnTo>
                  <a:pt x="7079" y="17911"/>
                </a:lnTo>
                <a:lnTo>
                  <a:pt x="7117" y="17946"/>
                </a:lnTo>
                <a:lnTo>
                  <a:pt x="7117" y="17947"/>
                </a:lnTo>
                <a:cubicBezTo>
                  <a:pt x="7128" y="17957"/>
                  <a:pt x="7136" y="17966"/>
                  <a:pt x="7143" y="17979"/>
                </a:cubicBezTo>
                <a:cubicBezTo>
                  <a:pt x="7187" y="18071"/>
                  <a:pt x="7114" y="18148"/>
                  <a:pt x="7034" y="18152"/>
                </a:cubicBezTo>
                <a:cubicBezTo>
                  <a:pt x="7002" y="18154"/>
                  <a:pt x="6968" y="18145"/>
                  <a:pt x="6940" y="18119"/>
                </a:cubicBezTo>
                <a:close/>
                <a:moveTo>
                  <a:pt x="9441" y="19094"/>
                </a:moveTo>
                <a:cubicBezTo>
                  <a:pt x="9467" y="19082"/>
                  <a:pt x="9495" y="19077"/>
                  <a:pt x="9524" y="19083"/>
                </a:cubicBezTo>
                <a:lnTo>
                  <a:pt x="9570" y="19092"/>
                </a:lnTo>
                <a:lnTo>
                  <a:pt x="9626" y="19102"/>
                </a:lnTo>
                <a:lnTo>
                  <a:pt x="9681" y="19111"/>
                </a:lnTo>
                <a:lnTo>
                  <a:pt x="9736" y="19120"/>
                </a:lnTo>
                <a:lnTo>
                  <a:pt x="9770" y="19125"/>
                </a:lnTo>
                <a:cubicBezTo>
                  <a:pt x="9824" y="19134"/>
                  <a:pt x="9864" y="19171"/>
                  <a:pt x="9875" y="19222"/>
                </a:cubicBezTo>
                <a:cubicBezTo>
                  <a:pt x="9884" y="19266"/>
                  <a:pt x="9865" y="19308"/>
                  <a:pt x="9831" y="19335"/>
                </a:cubicBezTo>
                <a:cubicBezTo>
                  <a:pt x="9804" y="19356"/>
                  <a:pt x="9767" y="19367"/>
                  <a:pt x="9729" y="19361"/>
                </a:cubicBezTo>
                <a:lnTo>
                  <a:pt x="9694" y="19356"/>
                </a:lnTo>
                <a:lnTo>
                  <a:pt x="9637" y="19347"/>
                </a:lnTo>
                <a:lnTo>
                  <a:pt x="9579" y="19337"/>
                </a:lnTo>
                <a:lnTo>
                  <a:pt x="9522" y="19327"/>
                </a:lnTo>
                <a:lnTo>
                  <a:pt x="9474" y="19317"/>
                </a:lnTo>
                <a:cubicBezTo>
                  <a:pt x="9365" y="19295"/>
                  <a:pt x="9338" y="19170"/>
                  <a:pt x="9417" y="19109"/>
                </a:cubicBezTo>
                <a:cubicBezTo>
                  <a:pt x="9424" y="19103"/>
                  <a:pt x="9432" y="19098"/>
                  <a:pt x="9441" y="19094"/>
                </a:cubicBezTo>
                <a:close/>
                <a:moveTo>
                  <a:pt x="6039" y="16913"/>
                </a:moveTo>
                <a:lnTo>
                  <a:pt x="6023" y="16879"/>
                </a:lnTo>
                <a:lnTo>
                  <a:pt x="6000" y="16827"/>
                </a:lnTo>
                <a:lnTo>
                  <a:pt x="5977" y="16775"/>
                </a:lnTo>
                <a:lnTo>
                  <a:pt x="5956" y="16722"/>
                </a:lnTo>
                <a:lnTo>
                  <a:pt x="5941" y="16685"/>
                </a:lnTo>
                <a:cubicBezTo>
                  <a:pt x="5916" y="16620"/>
                  <a:pt x="5956" y="16547"/>
                  <a:pt x="6027" y="16529"/>
                </a:cubicBezTo>
                <a:cubicBezTo>
                  <a:pt x="6046" y="16523"/>
                  <a:pt x="6066" y="16523"/>
                  <a:pt x="6084" y="16526"/>
                </a:cubicBezTo>
                <a:cubicBezTo>
                  <a:pt x="6112" y="16531"/>
                  <a:pt x="6138" y="16545"/>
                  <a:pt x="6157" y="16566"/>
                </a:cubicBezTo>
                <a:cubicBezTo>
                  <a:pt x="6166" y="16576"/>
                  <a:pt x="6175" y="16589"/>
                  <a:pt x="6181" y="16603"/>
                </a:cubicBezTo>
                <a:lnTo>
                  <a:pt x="6194" y="16637"/>
                </a:lnTo>
                <a:lnTo>
                  <a:pt x="6214" y="16687"/>
                </a:lnTo>
                <a:lnTo>
                  <a:pt x="6235" y="16736"/>
                </a:lnTo>
                <a:lnTo>
                  <a:pt x="6258" y="16784"/>
                </a:lnTo>
                <a:lnTo>
                  <a:pt x="6273" y="16818"/>
                </a:lnTo>
                <a:cubicBezTo>
                  <a:pt x="6275" y="16823"/>
                  <a:pt x="6277" y="16829"/>
                  <a:pt x="6279" y="16834"/>
                </a:cubicBezTo>
                <a:cubicBezTo>
                  <a:pt x="6316" y="16984"/>
                  <a:pt x="6100" y="17043"/>
                  <a:pt x="6039" y="16913"/>
                </a:cubicBezTo>
                <a:close/>
                <a:moveTo>
                  <a:pt x="6650" y="15821"/>
                </a:moveTo>
                <a:cubicBezTo>
                  <a:pt x="6635" y="15625"/>
                  <a:pt x="6639" y="15419"/>
                  <a:pt x="6665" y="15201"/>
                </a:cubicBezTo>
                <a:cubicBezTo>
                  <a:pt x="6956" y="15104"/>
                  <a:pt x="7209" y="14956"/>
                  <a:pt x="7427" y="14771"/>
                </a:cubicBezTo>
                <a:cubicBezTo>
                  <a:pt x="7646" y="14584"/>
                  <a:pt x="7831" y="14359"/>
                  <a:pt x="7985" y="14107"/>
                </a:cubicBezTo>
                <a:cubicBezTo>
                  <a:pt x="8081" y="13950"/>
                  <a:pt x="8166" y="13783"/>
                  <a:pt x="8240" y="13608"/>
                </a:cubicBezTo>
                <a:cubicBezTo>
                  <a:pt x="8302" y="13461"/>
                  <a:pt x="8356" y="13308"/>
                  <a:pt x="8404" y="13152"/>
                </a:cubicBezTo>
                <a:cubicBezTo>
                  <a:pt x="9090" y="13498"/>
                  <a:pt x="9866" y="13694"/>
                  <a:pt x="10728" y="13691"/>
                </a:cubicBezTo>
                <a:cubicBezTo>
                  <a:pt x="10925" y="13691"/>
                  <a:pt x="11118" y="13680"/>
                  <a:pt x="11306" y="13658"/>
                </a:cubicBezTo>
                <a:cubicBezTo>
                  <a:pt x="11574" y="13629"/>
                  <a:pt x="11832" y="13580"/>
                  <a:pt x="12081" y="13512"/>
                </a:cubicBezTo>
                <a:cubicBezTo>
                  <a:pt x="12439" y="13414"/>
                  <a:pt x="12777" y="13279"/>
                  <a:pt x="13095" y="13113"/>
                </a:cubicBezTo>
                <a:cubicBezTo>
                  <a:pt x="13233" y="13594"/>
                  <a:pt x="13434" y="14042"/>
                  <a:pt x="13717" y="14408"/>
                </a:cubicBezTo>
                <a:cubicBezTo>
                  <a:pt x="13980" y="14747"/>
                  <a:pt x="14313" y="15016"/>
                  <a:pt x="14734" y="15175"/>
                </a:cubicBezTo>
                <a:cubicBezTo>
                  <a:pt x="14753" y="15305"/>
                  <a:pt x="14763" y="15432"/>
                  <a:pt x="14764" y="15555"/>
                </a:cubicBezTo>
                <a:cubicBezTo>
                  <a:pt x="14773" y="16096"/>
                  <a:pt x="14625" y="16565"/>
                  <a:pt x="14361" y="16963"/>
                </a:cubicBezTo>
                <a:cubicBezTo>
                  <a:pt x="14257" y="17121"/>
                  <a:pt x="14134" y="17268"/>
                  <a:pt x="13996" y="17402"/>
                </a:cubicBezTo>
                <a:cubicBezTo>
                  <a:pt x="13778" y="17616"/>
                  <a:pt x="13523" y="17801"/>
                  <a:pt x="13239" y="17956"/>
                </a:cubicBezTo>
                <a:cubicBezTo>
                  <a:pt x="12739" y="18230"/>
                  <a:pt x="12156" y="18413"/>
                  <a:pt x="11544" y="18504"/>
                </a:cubicBezTo>
                <a:cubicBezTo>
                  <a:pt x="10928" y="18596"/>
                  <a:pt x="10285" y="18593"/>
                  <a:pt x="9676" y="18495"/>
                </a:cubicBezTo>
                <a:cubicBezTo>
                  <a:pt x="8605" y="18322"/>
                  <a:pt x="7638" y="17854"/>
                  <a:pt x="7096" y="17080"/>
                </a:cubicBezTo>
                <a:cubicBezTo>
                  <a:pt x="6847" y="16725"/>
                  <a:pt x="6688" y="16306"/>
                  <a:pt x="6650" y="15821"/>
                </a:cubicBezTo>
                <a:close/>
                <a:moveTo>
                  <a:pt x="5679" y="15482"/>
                </a:moveTo>
                <a:lnTo>
                  <a:pt x="5677" y="15433"/>
                </a:lnTo>
                <a:lnTo>
                  <a:pt x="5674" y="15368"/>
                </a:lnTo>
                <a:lnTo>
                  <a:pt x="5672" y="15304"/>
                </a:lnTo>
                <a:lnTo>
                  <a:pt x="5671" y="15285"/>
                </a:lnTo>
                <a:lnTo>
                  <a:pt x="5670" y="15239"/>
                </a:lnTo>
                <a:cubicBezTo>
                  <a:pt x="5670" y="15127"/>
                  <a:pt x="5816" y="15076"/>
                  <a:pt x="5894" y="15159"/>
                </a:cubicBezTo>
                <a:cubicBezTo>
                  <a:pt x="5913" y="15180"/>
                  <a:pt x="5925" y="15208"/>
                  <a:pt x="5925" y="15236"/>
                </a:cubicBezTo>
                <a:lnTo>
                  <a:pt x="5926" y="15298"/>
                </a:lnTo>
                <a:lnTo>
                  <a:pt x="5928" y="15360"/>
                </a:lnTo>
                <a:lnTo>
                  <a:pt x="5931" y="15421"/>
                </a:lnTo>
                <a:lnTo>
                  <a:pt x="5931" y="15427"/>
                </a:lnTo>
                <a:lnTo>
                  <a:pt x="5934" y="15470"/>
                </a:lnTo>
                <a:cubicBezTo>
                  <a:pt x="5934" y="15479"/>
                  <a:pt x="5934" y="15486"/>
                  <a:pt x="5932" y="15494"/>
                </a:cubicBezTo>
                <a:cubicBezTo>
                  <a:pt x="5905" y="15639"/>
                  <a:pt x="5686" y="15621"/>
                  <a:pt x="5679" y="15482"/>
                </a:cubicBezTo>
                <a:close/>
                <a:moveTo>
                  <a:pt x="7176" y="11395"/>
                </a:moveTo>
                <a:cubicBezTo>
                  <a:pt x="6937" y="11112"/>
                  <a:pt x="6722" y="10802"/>
                  <a:pt x="6536" y="10472"/>
                </a:cubicBezTo>
                <a:cubicBezTo>
                  <a:pt x="6468" y="10351"/>
                  <a:pt x="6403" y="10227"/>
                  <a:pt x="6342" y="10100"/>
                </a:cubicBezTo>
                <a:cubicBezTo>
                  <a:pt x="5362" y="9953"/>
                  <a:pt x="4856" y="8625"/>
                  <a:pt x="5007" y="7517"/>
                </a:cubicBezTo>
                <a:cubicBezTo>
                  <a:pt x="5105" y="6796"/>
                  <a:pt x="5365" y="6395"/>
                  <a:pt x="5635" y="6359"/>
                </a:cubicBezTo>
                <a:cubicBezTo>
                  <a:pt x="5764" y="6342"/>
                  <a:pt x="5897" y="6410"/>
                  <a:pt x="6015" y="6568"/>
                </a:cubicBezTo>
                <a:cubicBezTo>
                  <a:pt x="6156" y="6757"/>
                  <a:pt x="6276" y="7077"/>
                  <a:pt x="6346" y="7535"/>
                </a:cubicBezTo>
                <a:cubicBezTo>
                  <a:pt x="6590" y="7522"/>
                  <a:pt x="6849" y="7385"/>
                  <a:pt x="7104" y="7164"/>
                </a:cubicBezTo>
                <a:cubicBezTo>
                  <a:pt x="7974" y="6414"/>
                  <a:pt x="8818" y="4700"/>
                  <a:pt x="8986" y="3646"/>
                </a:cubicBezTo>
                <a:cubicBezTo>
                  <a:pt x="9072" y="5162"/>
                  <a:pt x="10014" y="6746"/>
                  <a:pt x="12858" y="5945"/>
                </a:cubicBezTo>
                <a:cubicBezTo>
                  <a:pt x="14119" y="5589"/>
                  <a:pt x="13858" y="8954"/>
                  <a:pt x="16391" y="8373"/>
                </a:cubicBezTo>
                <a:cubicBezTo>
                  <a:pt x="16264" y="9205"/>
                  <a:pt x="15806" y="9958"/>
                  <a:pt x="15084" y="10072"/>
                </a:cubicBezTo>
                <a:cubicBezTo>
                  <a:pt x="14898" y="10466"/>
                  <a:pt x="14675" y="10836"/>
                  <a:pt x="14419" y="11174"/>
                </a:cubicBezTo>
                <a:cubicBezTo>
                  <a:pt x="13652" y="12182"/>
                  <a:pt x="12575" y="12898"/>
                  <a:pt x="11230" y="13045"/>
                </a:cubicBezTo>
                <a:cubicBezTo>
                  <a:pt x="11066" y="13063"/>
                  <a:pt x="10898" y="13073"/>
                  <a:pt x="10725" y="13074"/>
                </a:cubicBezTo>
                <a:cubicBezTo>
                  <a:pt x="10541" y="13074"/>
                  <a:pt x="10361" y="13064"/>
                  <a:pt x="10186" y="13045"/>
                </a:cubicBezTo>
                <a:cubicBezTo>
                  <a:pt x="8945" y="12908"/>
                  <a:pt x="7931" y="12285"/>
                  <a:pt x="7176" y="11395"/>
                </a:cubicBezTo>
                <a:close/>
                <a:moveTo>
                  <a:pt x="15729" y="15904"/>
                </a:moveTo>
                <a:lnTo>
                  <a:pt x="15720" y="15957"/>
                </a:lnTo>
                <a:lnTo>
                  <a:pt x="15709" y="16017"/>
                </a:lnTo>
                <a:lnTo>
                  <a:pt x="15698" y="16067"/>
                </a:lnTo>
                <a:lnTo>
                  <a:pt x="15697" y="16076"/>
                </a:lnTo>
                <a:lnTo>
                  <a:pt x="15684" y="16134"/>
                </a:lnTo>
                <a:lnTo>
                  <a:pt x="15681" y="16146"/>
                </a:lnTo>
                <a:cubicBezTo>
                  <a:pt x="15661" y="16233"/>
                  <a:pt x="15546" y="16268"/>
                  <a:pt x="15473" y="16210"/>
                </a:cubicBezTo>
                <a:cubicBezTo>
                  <a:pt x="15438" y="16180"/>
                  <a:pt x="15422" y="16136"/>
                  <a:pt x="15433" y="16092"/>
                </a:cubicBezTo>
                <a:lnTo>
                  <a:pt x="15435" y="16084"/>
                </a:lnTo>
                <a:lnTo>
                  <a:pt x="15447" y="16029"/>
                </a:lnTo>
                <a:lnTo>
                  <a:pt x="15458" y="15973"/>
                </a:lnTo>
                <a:lnTo>
                  <a:pt x="15465" y="15938"/>
                </a:lnTo>
                <a:lnTo>
                  <a:pt x="15468" y="15917"/>
                </a:lnTo>
                <a:lnTo>
                  <a:pt x="15478" y="15864"/>
                </a:lnTo>
                <a:cubicBezTo>
                  <a:pt x="15480" y="15851"/>
                  <a:pt x="15484" y="15842"/>
                  <a:pt x="15489" y="15831"/>
                </a:cubicBezTo>
                <a:cubicBezTo>
                  <a:pt x="15559" y="15706"/>
                  <a:pt x="15754" y="15773"/>
                  <a:pt x="15729" y="15904"/>
                </a:cubicBezTo>
                <a:close/>
                <a:moveTo>
                  <a:pt x="15210" y="17290"/>
                </a:moveTo>
                <a:lnTo>
                  <a:pt x="15209" y="17292"/>
                </a:lnTo>
                <a:lnTo>
                  <a:pt x="15179" y="17339"/>
                </a:lnTo>
                <a:lnTo>
                  <a:pt x="15149" y="17386"/>
                </a:lnTo>
                <a:lnTo>
                  <a:pt x="15144" y="17392"/>
                </a:lnTo>
                <a:lnTo>
                  <a:pt x="15118" y="17432"/>
                </a:lnTo>
                <a:lnTo>
                  <a:pt x="15086" y="17477"/>
                </a:lnTo>
                <a:lnTo>
                  <a:pt x="15069" y="17499"/>
                </a:lnTo>
                <a:cubicBezTo>
                  <a:pt x="15064" y="17506"/>
                  <a:pt x="15059" y="17512"/>
                  <a:pt x="15053" y="17518"/>
                </a:cubicBezTo>
                <a:cubicBezTo>
                  <a:pt x="14941" y="17617"/>
                  <a:pt x="14775" y="17482"/>
                  <a:pt x="14860" y="17364"/>
                </a:cubicBezTo>
                <a:lnTo>
                  <a:pt x="14874" y="17344"/>
                </a:lnTo>
                <a:lnTo>
                  <a:pt x="14905" y="17301"/>
                </a:lnTo>
                <a:lnTo>
                  <a:pt x="14924" y="17272"/>
                </a:lnTo>
                <a:lnTo>
                  <a:pt x="14933" y="17258"/>
                </a:lnTo>
                <a:lnTo>
                  <a:pt x="14962" y="17215"/>
                </a:lnTo>
                <a:lnTo>
                  <a:pt x="14990" y="17171"/>
                </a:lnTo>
                <a:lnTo>
                  <a:pt x="14991" y="17169"/>
                </a:lnTo>
                <a:cubicBezTo>
                  <a:pt x="15000" y="17154"/>
                  <a:pt x="15011" y="17144"/>
                  <a:pt x="15025" y="17133"/>
                </a:cubicBezTo>
                <a:cubicBezTo>
                  <a:pt x="15140" y="17056"/>
                  <a:pt x="15280" y="17181"/>
                  <a:pt x="15210" y="17290"/>
                </a:cubicBezTo>
                <a:close/>
                <a:moveTo>
                  <a:pt x="14174" y="18394"/>
                </a:moveTo>
                <a:lnTo>
                  <a:pt x="14155" y="18407"/>
                </a:lnTo>
                <a:lnTo>
                  <a:pt x="14115" y="18437"/>
                </a:lnTo>
                <a:lnTo>
                  <a:pt x="14110" y="18439"/>
                </a:lnTo>
                <a:lnTo>
                  <a:pt x="14065" y="18471"/>
                </a:lnTo>
                <a:lnTo>
                  <a:pt x="14019" y="18503"/>
                </a:lnTo>
                <a:lnTo>
                  <a:pt x="13972" y="18534"/>
                </a:lnTo>
                <a:lnTo>
                  <a:pt x="13962" y="18540"/>
                </a:lnTo>
                <a:cubicBezTo>
                  <a:pt x="13956" y="18544"/>
                  <a:pt x="13950" y="18547"/>
                  <a:pt x="13942" y="18550"/>
                </a:cubicBezTo>
                <a:cubicBezTo>
                  <a:pt x="13801" y="18608"/>
                  <a:pt x="13693" y="18424"/>
                  <a:pt x="13819" y="18342"/>
                </a:cubicBezTo>
                <a:lnTo>
                  <a:pt x="13826" y="18337"/>
                </a:lnTo>
                <a:lnTo>
                  <a:pt x="13870" y="18308"/>
                </a:lnTo>
                <a:lnTo>
                  <a:pt x="13874" y="18305"/>
                </a:lnTo>
                <a:lnTo>
                  <a:pt x="13914" y="18278"/>
                </a:lnTo>
                <a:lnTo>
                  <a:pt x="13957" y="18248"/>
                </a:lnTo>
                <a:lnTo>
                  <a:pt x="13999" y="18218"/>
                </a:lnTo>
                <a:lnTo>
                  <a:pt x="14018" y="18204"/>
                </a:lnTo>
                <a:cubicBezTo>
                  <a:pt x="14034" y="18192"/>
                  <a:pt x="14050" y="18187"/>
                  <a:pt x="14070" y="18182"/>
                </a:cubicBezTo>
                <a:cubicBezTo>
                  <a:pt x="14203" y="18158"/>
                  <a:pt x="14279" y="18316"/>
                  <a:pt x="14174" y="18394"/>
                </a:cubicBezTo>
                <a:close/>
                <a:moveTo>
                  <a:pt x="12803" y="19098"/>
                </a:moveTo>
                <a:lnTo>
                  <a:pt x="12751" y="19115"/>
                </a:lnTo>
                <a:lnTo>
                  <a:pt x="12697" y="19133"/>
                </a:lnTo>
                <a:lnTo>
                  <a:pt x="12694" y="19134"/>
                </a:lnTo>
                <a:lnTo>
                  <a:pt x="12642" y="19151"/>
                </a:lnTo>
                <a:lnTo>
                  <a:pt x="12587" y="19168"/>
                </a:lnTo>
                <a:lnTo>
                  <a:pt x="12558" y="19176"/>
                </a:lnTo>
                <a:lnTo>
                  <a:pt x="12546" y="19179"/>
                </a:lnTo>
                <a:cubicBezTo>
                  <a:pt x="12413" y="19202"/>
                  <a:pt x="12353" y="19061"/>
                  <a:pt x="12421" y="18985"/>
                </a:cubicBezTo>
                <a:cubicBezTo>
                  <a:pt x="12436" y="18969"/>
                  <a:pt x="12456" y="18956"/>
                  <a:pt x="12482" y="18948"/>
                </a:cubicBezTo>
                <a:lnTo>
                  <a:pt x="12509" y="18940"/>
                </a:lnTo>
                <a:lnTo>
                  <a:pt x="12562" y="18924"/>
                </a:lnTo>
                <a:lnTo>
                  <a:pt x="12614" y="18907"/>
                </a:lnTo>
                <a:lnTo>
                  <a:pt x="12666" y="18890"/>
                </a:lnTo>
                <a:lnTo>
                  <a:pt x="12719" y="18873"/>
                </a:lnTo>
                <a:cubicBezTo>
                  <a:pt x="12727" y="18870"/>
                  <a:pt x="12733" y="18869"/>
                  <a:pt x="12741" y="18867"/>
                </a:cubicBezTo>
                <a:cubicBezTo>
                  <a:pt x="12895" y="18847"/>
                  <a:pt x="12947" y="19048"/>
                  <a:pt x="12803" y="19098"/>
                </a:cubicBezTo>
                <a:close/>
                <a:moveTo>
                  <a:pt x="11329" y="19401"/>
                </a:moveTo>
                <a:cubicBezTo>
                  <a:pt x="11316" y="19407"/>
                  <a:pt x="11301" y="19410"/>
                  <a:pt x="11284" y="19412"/>
                </a:cubicBezTo>
                <a:lnTo>
                  <a:pt x="11273" y="19413"/>
                </a:lnTo>
                <a:lnTo>
                  <a:pt x="11215" y="19417"/>
                </a:lnTo>
                <a:lnTo>
                  <a:pt x="11156" y="19421"/>
                </a:lnTo>
                <a:lnTo>
                  <a:pt x="11098" y="19425"/>
                </a:lnTo>
                <a:lnTo>
                  <a:pt x="11039" y="19428"/>
                </a:lnTo>
                <a:lnTo>
                  <a:pt x="11024" y="19428"/>
                </a:lnTo>
                <a:cubicBezTo>
                  <a:pt x="11015" y="19429"/>
                  <a:pt x="11008" y="19428"/>
                  <a:pt x="11000" y="19427"/>
                </a:cubicBezTo>
                <a:cubicBezTo>
                  <a:pt x="10864" y="19404"/>
                  <a:pt x="10862" y="19245"/>
                  <a:pt x="10963" y="19201"/>
                </a:cubicBezTo>
                <a:cubicBezTo>
                  <a:pt x="10978" y="19194"/>
                  <a:pt x="10995" y="19190"/>
                  <a:pt x="11013" y="19190"/>
                </a:cubicBezTo>
                <a:lnTo>
                  <a:pt x="11027" y="19189"/>
                </a:lnTo>
                <a:lnTo>
                  <a:pt x="11082" y="19186"/>
                </a:lnTo>
                <a:lnTo>
                  <a:pt x="11139" y="19183"/>
                </a:lnTo>
                <a:lnTo>
                  <a:pt x="11195" y="19179"/>
                </a:lnTo>
                <a:lnTo>
                  <a:pt x="11251" y="19174"/>
                </a:lnTo>
                <a:lnTo>
                  <a:pt x="11262" y="19173"/>
                </a:lnTo>
                <a:lnTo>
                  <a:pt x="11275" y="19173"/>
                </a:lnTo>
                <a:cubicBezTo>
                  <a:pt x="11421" y="19179"/>
                  <a:pt x="11438" y="19354"/>
                  <a:pt x="11329" y="19401"/>
                </a:cubicBezTo>
                <a:close/>
                <a:moveTo>
                  <a:pt x="11480" y="20590"/>
                </a:moveTo>
                <a:lnTo>
                  <a:pt x="12116" y="20588"/>
                </a:lnTo>
                <a:lnTo>
                  <a:pt x="13486" y="20583"/>
                </a:lnTo>
                <a:lnTo>
                  <a:pt x="15326" y="20577"/>
                </a:lnTo>
                <a:lnTo>
                  <a:pt x="18004" y="20569"/>
                </a:lnTo>
                <a:lnTo>
                  <a:pt x="19762" y="20563"/>
                </a:lnTo>
                <a:lnTo>
                  <a:pt x="20781" y="20559"/>
                </a:lnTo>
                <a:cubicBezTo>
                  <a:pt x="20794" y="20540"/>
                  <a:pt x="20806" y="20522"/>
                  <a:pt x="20819" y="20503"/>
                </a:cubicBezTo>
                <a:cubicBezTo>
                  <a:pt x="21101" y="20069"/>
                  <a:pt x="21313" y="19631"/>
                  <a:pt x="21420" y="19202"/>
                </a:cubicBezTo>
                <a:cubicBezTo>
                  <a:pt x="21465" y="19024"/>
                  <a:pt x="21491" y="18847"/>
                  <a:pt x="21496" y="18672"/>
                </a:cubicBezTo>
                <a:lnTo>
                  <a:pt x="21496" y="18660"/>
                </a:lnTo>
                <a:cubicBezTo>
                  <a:pt x="21548" y="16514"/>
                  <a:pt x="19510" y="15846"/>
                  <a:pt x="17404" y="15244"/>
                </a:cubicBezTo>
                <a:cubicBezTo>
                  <a:pt x="17896" y="14854"/>
                  <a:pt x="18208" y="14270"/>
                  <a:pt x="18205" y="13618"/>
                </a:cubicBezTo>
                <a:cubicBezTo>
                  <a:pt x="18205" y="13485"/>
                  <a:pt x="18191" y="13354"/>
                  <a:pt x="18165" y="13228"/>
                </a:cubicBezTo>
                <a:cubicBezTo>
                  <a:pt x="18092" y="12868"/>
                  <a:pt x="17923" y="12541"/>
                  <a:pt x="17682" y="12271"/>
                </a:cubicBezTo>
                <a:cubicBezTo>
                  <a:pt x="18348" y="11901"/>
                  <a:pt x="18792" y="11219"/>
                  <a:pt x="18788" y="10441"/>
                </a:cubicBezTo>
                <a:cubicBezTo>
                  <a:pt x="18786" y="9789"/>
                  <a:pt x="18469" y="9207"/>
                  <a:pt x="17974" y="8820"/>
                </a:cubicBezTo>
                <a:cubicBezTo>
                  <a:pt x="18024" y="8643"/>
                  <a:pt x="18052" y="8457"/>
                  <a:pt x="18050" y="8265"/>
                </a:cubicBezTo>
                <a:cubicBezTo>
                  <a:pt x="18047" y="7581"/>
                  <a:pt x="17699" y="6975"/>
                  <a:pt x="17162" y="6589"/>
                </a:cubicBezTo>
                <a:cubicBezTo>
                  <a:pt x="17365" y="860"/>
                  <a:pt x="10626" y="-975"/>
                  <a:pt x="8484" y="472"/>
                </a:cubicBezTo>
                <a:cubicBezTo>
                  <a:pt x="6157" y="570"/>
                  <a:pt x="4549" y="3047"/>
                  <a:pt x="4167" y="5555"/>
                </a:cubicBezTo>
                <a:cubicBezTo>
                  <a:pt x="4122" y="5846"/>
                  <a:pt x="4095" y="6139"/>
                  <a:pt x="4085" y="6427"/>
                </a:cubicBezTo>
                <a:cubicBezTo>
                  <a:pt x="3359" y="6781"/>
                  <a:pt x="2866" y="7494"/>
                  <a:pt x="2870" y="8314"/>
                </a:cubicBezTo>
                <a:cubicBezTo>
                  <a:pt x="2870" y="8365"/>
                  <a:pt x="2872" y="8416"/>
                  <a:pt x="2876" y="8466"/>
                </a:cubicBezTo>
                <a:cubicBezTo>
                  <a:pt x="2884" y="8562"/>
                  <a:pt x="2898" y="8657"/>
                  <a:pt x="2919" y="8749"/>
                </a:cubicBezTo>
                <a:cubicBezTo>
                  <a:pt x="2835" y="8804"/>
                  <a:pt x="2755" y="8865"/>
                  <a:pt x="2679" y="8930"/>
                </a:cubicBezTo>
                <a:cubicBezTo>
                  <a:pt x="2308" y="9250"/>
                  <a:pt x="2053" y="9684"/>
                  <a:pt x="1975" y="10174"/>
                </a:cubicBezTo>
                <a:cubicBezTo>
                  <a:pt x="1959" y="10279"/>
                  <a:pt x="1950" y="10386"/>
                  <a:pt x="1951" y="10495"/>
                </a:cubicBezTo>
                <a:cubicBezTo>
                  <a:pt x="1951" y="10604"/>
                  <a:pt x="1960" y="10711"/>
                  <a:pt x="1978" y="10814"/>
                </a:cubicBezTo>
                <a:cubicBezTo>
                  <a:pt x="2131" y="11744"/>
                  <a:pt x="2929" y="12474"/>
                  <a:pt x="3929" y="12589"/>
                </a:cubicBezTo>
                <a:cubicBezTo>
                  <a:pt x="3888" y="12655"/>
                  <a:pt x="3850" y="12722"/>
                  <a:pt x="3817" y="12792"/>
                </a:cubicBezTo>
                <a:cubicBezTo>
                  <a:pt x="3690" y="13058"/>
                  <a:pt x="3620" y="13354"/>
                  <a:pt x="3621" y="13665"/>
                </a:cubicBezTo>
                <a:cubicBezTo>
                  <a:pt x="3622" y="13851"/>
                  <a:pt x="3648" y="14031"/>
                  <a:pt x="3697" y="14203"/>
                </a:cubicBezTo>
                <a:cubicBezTo>
                  <a:pt x="3808" y="14593"/>
                  <a:pt x="4034" y="14939"/>
                  <a:pt x="4340" y="15207"/>
                </a:cubicBezTo>
                <a:cubicBezTo>
                  <a:pt x="4196" y="15249"/>
                  <a:pt x="4052" y="15291"/>
                  <a:pt x="3908" y="15334"/>
                </a:cubicBezTo>
                <a:cubicBezTo>
                  <a:pt x="3611" y="15421"/>
                  <a:pt x="3316" y="15511"/>
                  <a:pt x="3030" y="15607"/>
                </a:cubicBezTo>
                <a:cubicBezTo>
                  <a:pt x="2897" y="15651"/>
                  <a:pt x="2767" y="15697"/>
                  <a:pt x="2639" y="15744"/>
                </a:cubicBezTo>
                <a:cubicBezTo>
                  <a:pt x="1134" y="16298"/>
                  <a:pt x="-52" y="17082"/>
                  <a:pt x="1" y="18730"/>
                </a:cubicBezTo>
                <a:cubicBezTo>
                  <a:pt x="21" y="19344"/>
                  <a:pt x="302" y="19990"/>
                  <a:pt x="731" y="20625"/>
                </a:cubicBezTo>
                <a:cubicBezTo>
                  <a:pt x="731" y="20625"/>
                  <a:pt x="11480" y="20590"/>
                  <a:pt x="11480" y="20590"/>
                </a:cubicBezTo>
                <a:close/>
              </a:path>
            </a:pathLst>
          </a:custGeom>
          <a:solidFill>
            <a:srgbClr val="D5DBE9"/>
          </a:solidFill>
          <a:ln>
            <a:noFill/>
          </a:ln>
          <a:effectLst/>
        </p:spPr>
        <p:txBody>
          <a:bodyPr lIns="25400" tIns="25400" rIns="25400" bIns="25400" anchor="ctr"/>
          <a:p>
            <a:pPr algn="r" eaLnBrk="1">
              <a:lnSpc>
                <a:spcPct val="120000"/>
              </a:lnSpc>
              <a:defRPr/>
            </a:pPr>
            <a:endParaRPr lang="id-ID" sz="900" dirty="0">
              <a:latin typeface="Roboto Light" panose="02000000000000000000" pitchFamily="2" charset="0"/>
            </a:endParaRPr>
          </a:p>
        </p:txBody>
      </p:sp>
      <p:sp>
        <p:nvSpPr>
          <p:cNvPr id="6" name="AutoShape 11"/>
          <p:cNvSpPr/>
          <p:nvPr/>
        </p:nvSpPr>
        <p:spPr bwMode="auto">
          <a:xfrm>
            <a:off x="4875190" y="3331369"/>
            <a:ext cx="1311275" cy="1140619"/>
          </a:xfrm>
          <a:custGeom>
            <a:avLst/>
            <a:gdLst>
              <a:gd name="T0" fmla="*/ 1311275 w 21600"/>
              <a:gd name="T1" fmla="*/ 1140619 h 21600"/>
              <a:gd name="T2" fmla="*/ 1311275 w 21600"/>
              <a:gd name="T3" fmla="*/ 1140619 h 21600"/>
              <a:gd name="T4" fmla="*/ 1311275 w 21600"/>
              <a:gd name="T5" fmla="*/ 1140619 h 21600"/>
              <a:gd name="T6" fmla="*/ 1311275 w 21600"/>
              <a:gd name="T7" fmla="*/ 11406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225" y="0"/>
                </a:moveTo>
                <a:cubicBezTo>
                  <a:pt x="886" y="0"/>
                  <a:pt x="582" y="159"/>
                  <a:pt x="360" y="414"/>
                </a:cubicBezTo>
                <a:cubicBezTo>
                  <a:pt x="138" y="669"/>
                  <a:pt x="0" y="1020"/>
                  <a:pt x="0" y="1410"/>
                </a:cubicBezTo>
                <a:lnTo>
                  <a:pt x="0" y="13232"/>
                </a:lnTo>
                <a:cubicBezTo>
                  <a:pt x="0" y="13622"/>
                  <a:pt x="138" y="13972"/>
                  <a:pt x="360" y="14228"/>
                </a:cubicBezTo>
                <a:cubicBezTo>
                  <a:pt x="582" y="14483"/>
                  <a:pt x="886" y="14642"/>
                  <a:pt x="1225" y="14642"/>
                </a:cubicBezTo>
                <a:lnTo>
                  <a:pt x="4088" y="14642"/>
                </a:lnTo>
                <a:lnTo>
                  <a:pt x="1679" y="21600"/>
                </a:lnTo>
                <a:lnTo>
                  <a:pt x="8613" y="14642"/>
                </a:lnTo>
                <a:lnTo>
                  <a:pt x="20371" y="14642"/>
                </a:lnTo>
                <a:cubicBezTo>
                  <a:pt x="20710" y="14642"/>
                  <a:pt x="21017" y="14483"/>
                  <a:pt x="21239" y="14228"/>
                </a:cubicBezTo>
                <a:cubicBezTo>
                  <a:pt x="21461" y="13972"/>
                  <a:pt x="21600" y="13622"/>
                  <a:pt x="21599" y="13232"/>
                </a:cubicBezTo>
                <a:lnTo>
                  <a:pt x="21599" y="1410"/>
                </a:lnTo>
                <a:cubicBezTo>
                  <a:pt x="21599" y="1020"/>
                  <a:pt x="21461" y="669"/>
                  <a:pt x="21239" y="414"/>
                </a:cubicBezTo>
                <a:cubicBezTo>
                  <a:pt x="21017" y="159"/>
                  <a:pt x="20710" y="0"/>
                  <a:pt x="20371" y="0"/>
                </a:cubicBezTo>
                <a:lnTo>
                  <a:pt x="1225" y="0"/>
                </a:lnTo>
                <a:close/>
                <a:moveTo>
                  <a:pt x="5104" y="3117"/>
                </a:moveTo>
                <a:lnTo>
                  <a:pt x="19628" y="3117"/>
                </a:lnTo>
                <a:lnTo>
                  <a:pt x="19628" y="3770"/>
                </a:lnTo>
                <a:lnTo>
                  <a:pt x="5104" y="3770"/>
                </a:lnTo>
                <a:lnTo>
                  <a:pt x="5104" y="3117"/>
                </a:lnTo>
                <a:close/>
                <a:moveTo>
                  <a:pt x="1971" y="5406"/>
                </a:moveTo>
                <a:lnTo>
                  <a:pt x="19628" y="5406"/>
                </a:lnTo>
                <a:lnTo>
                  <a:pt x="19628" y="6059"/>
                </a:lnTo>
                <a:lnTo>
                  <a:pt x="1971" y="6059"/>
                </a:lnTo>
                <a:lnTo>
                  <a:pt x="1971" y="5406"/>
                </a:lnTo>
                <a:close/>
                <a:moveTo>
                  <a:pt x="1971" y="7776"/>
                </a:moveTo>
                <a:lnTo>
                  <a:pt x="19628" y="7776"/>
                </a:lnTo>
                <a:lnTo>
                  <a:pt x="19628" y="8429"/>
                </a:lnTo>
                <a:lnTo>
                  <a:pt x="1971" y="8429"/>
                </a:lnTo>
                <a:lnTo>
                  <a:pt x="1971" y="7776"/>
                </a:lnTo>
                <a:close/>
                <a:moveTo>
                  <a:pt x="1971" y="10143"/>
                </a:moveTo>
                <a:lnTo>
                  <a:pt x="16722" y="10143"/>
                </a:lnTo>
                <a:lnTo>
                  <a:pt x="16722" y="10800"/>
                </a:lnTo>
                <a:lnTo>
                  <a:pt x="1971" y="10800"/>
                </a:lnTo>
                <a:lnTo>
                  <a:pt x="1971" y="10143"/>
                </a:lnTo>
                <a:close/>
              </a:path>
            </a:pathLst>
          </a:custGeom>
          <a:solidFill>
            <a:srgbClr val="576279"/>
          </a:solidFill>
          <a:ln>
            <a:noFill/>
          </a:ln>
          <a:effectLst/>
        </p:spPr>
        <p:txBody>
          <a:bodyPr lIns="25400" tIns="25400" rIns="25400" bIns="25400" anchor="ctr"/>
          <a:p>
            <a:pPr algn="r" eaLnBrk="1">
              <a:lnSpc>
                <a:spcPct val="120000"/>
              </a:lnSpc>
              <a:defRPr/>
            </a:pPr>
            <a:endParaRPr lang="id-ID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AutoShape 12"/>
          <p:cNvSpPr/>
          <p:nvPr/>
        </p:nvSpPr>
        <p:spPr bwMode="auto">
          <a:xfrm flipH="1">
            <a:off x="5483203" y="2378077"/>
            <a:ext cx="2028825" cy="1762919"/>
          </a:xfrm>
          <a:custGeom>
            <a:avLst/>
            <a:gdLst>
              <a:gd name="T0" fmla="*/ 2028825 w 21600"/>
              <a:gd name="T1" fmla="*/ 1762919 h 21600"/>
              <a:gd name="T2" fmla="*/ 2028825 w 21600"/>
              <a:gd name="T3" fmla="*/ 1762919 h 21600"/>
              <a:gd name="T4" fmla="*/ 2028825 w 21600"/>
              <a:gd name="T5" fmla="*/ 1762919 h 21600"/>
              <a:gd name="T6" fmla="*/ 2028825 w 21600"/>
              <a:gd name="T7" fmla="*/ 17629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225" y="0"/>
                </a:moveTo>
                <a:cubicBezTo>
                  <a:pt x="886" y="0"/>
                  <a:pt x="582" y="159"/>
                  <a:pt x="360" y="414"/>
                </a:cubicBezTo>
                <a:cubicBezTo>
                  <a:pt x="138" y="669"/>
                  <a:pt x="0" y="1020"/>
                  <a:pt x="0" y="1410"/>
                </a:cubicBezTo>
                <a:lnTo>
                  <a:pt x="0" y="13232"/>
                </a:lnTo>
                <a:cubicBezTo>
                  <a:pt x="0" y="13622"/>
                  <a:pt x="138" y="13972"/>
                  <a:pt x="360" y="14228"/>
                </a:cubicBezTo>
                <a:cubicBezTo>
                  <a:pt x="582" y="14483"/>
                  <a:pt x="886" y="14642"/>
                  <a:pt x="1225" y="14642"/>
                </a:cubicBezTo>
                <a:lnTo>
                  <a:pt x="4088" y="14642"/>
                </a:lnTo>
                <a:lnTo>
                  <a:pt x="1679" y="21599"/>
                </a:lnTo>
                <a:lnTo>
                  <a:pt x="8613" y="14642"/>
                </a:lnTo>
                <a:lnTo>
                  <a:pt x="20371" y="14642"/>
                </a:lnTo>
                <a:cubicBezTo>
                  <a:pt x="20710" y="14642"/>
                  <a:pt x="21017" y="14483"/>
                  <a:pt x="21239" y="14228"/>
                </a:cubicBezTo>
                <a:cubicBezTo>
                  <a:pt x="21461" y="13972"/>
                  <a:pt x="21600" y="13622"/>
                  <a:pt x="21599" y="13232"/>
                </a:cubicBezTo>
                <a:lnTo>
                  <a:pt x="21599" y="1410"/>
                </a:lnTo>
                <a:cubicBezTo>
                  <a:pt x="21599" y="1020"/>
                  <a:pt x="21461" y="669"/>
                  <a:pt x="21239" y="414"/>
                </a:cubicBezTo>
                <a:cubicBezTo>
                  <a:pt x="21017" y="159"/>
                  <a:pt x="20710" y="0"/>
                  <a:pt x="20371" y="0"/>
                </a:cubicBezTo>
                <a:lnTo>
                  <a:pt x="1225" y="0"/>
                </a:lnTo>
                <a:close/>
                <a:moveTo>
                  <a:pt x="5104" y="3117"/>
                </a:moveTo>
                <a:lnTo>
                  <a:pt x="18440" y="3117"/>
                </a:lnTo>
                <a:lnTo>
                  <a:pt x="18440" y="3770"/>
                </a:lnTo>
                <a:lnTo>
                  <a:pt x="5104" y="3770"/>
                </a:lnTo>
                <a:lnTo>
                  <a:pt x="5104" y="3117"/>
                </a:lnTo>
                <a:close/>
                <a:moveTo>
                  <a:pt x="3294" y="5406"/>
                </a:moveTo>
                <a:lnTo>
                  <a:pt x="18440" y="5406"/>
                </a:lnTo>
                <a:lnTo>
                  <a:pt x="18440" y="6059"/>
                </a:lnTo>
                <a:lnTo>
                  <a:pt x="3294" y="6059"/>
                </a:lnTo>
                <a:lnTo>
                  <a:pt x="3294" y="5406"/>
                </a:lnTo>
                <a:close/>
                <a:moveTo>
                  <a:pt x="3294" y="7776"/>
                </a:moveTo>
                <a:lnTo>
                  <a:pt x="18440" y="7776"/>
                </a:lnTo>
                <a:lnTo>
                  <a:pt x="18440" y="8429"/>
                </a:lnTo>
                <a:lnTo>
                  <a:pt x="3294" y="8429"/>
                </a:lnTo>
                <a:lnTo>
                  <a:pt x="3294" y="7776"/>
                </a:lnTo>
                <a:close/>
                <a:moveTo>
                  <a:pt x="3294" y="10143"/>
                </a:moveTo>
                <a:lnTo>
                  <a:pt x="16722" y="10143"/>
                </a:lnTo>
                <a:lnTo>
                  <a:pt x="16722" y="10800"/>
                </a:lnTo>
                <a:lnTo>
                  <a:pt x="3294" y="10800"/>
                </a:lnTo>
                <a:lnTo>
                  <a:pt x="3294" y="10143"/>
                </a:lnTo>
                <a:close/>
              </a:path>
            </a:pathLst>
          </a:custGeom>
          <a:solidFill>
            <a:srgbClr val="576279"/>
          </a:solidFill>
          <a:ln>
            <a:noFill/>
          </a:ln>
          <a:effectLst/>
        </p:spPr>
        <p:txBody>
          <a:bodyPr lIns="0" tIns="0" rIns="0" bIns="0" anchor="ctr"/>
          <a:p>
            <a:pPr algn="r" eaLnBrk="1">
              <a:lnSpc>
                <a:spcPct val="120000"/>
              </a:lnSpc>
              <a:defRPr/>
            </a:pPr>
            <a:endParaRPr lang="id-ID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54371" y="2956056"/>
            <a:ext cx="3126177" cy="236988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此处输入标题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56821" y="2619058"/>
            <a:ext cx="3126177" cy="236988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此处输入标题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Straight Connector 27"/>
          <p:cNvCxnSpPr/>
          <p:nvPr/>
        </p:nvCxnSpPr>
        <p:spPr>
          <a:xfrm rot="10800000">
            <a:off x="4658053" y="2880535"/>
            <a:ext cx="2444769" cy="1184854"/>
          </a:xfrm>
          <a:prstGeom prst="curvedConnector3">
            <a:avLst>
              <a:gd name="adj1" fmla="val 50000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32"/>
          <p:cNvCxnSpPr/>
          <p:nvPr/>
        </p:nvCxnSpPr>
        <p:spPr>
          <a:xfrm rot="10800000" flipV="1">
            <a:off x="1715541" y="3188908"/>
            <a:ext cx="1998345" cy="1173480"/>
          </a:xfrm>
          <a:prstGeom prst="curvedConnector3">
            <a:avLst>
              <a:gd name="adj1" fmla="val 49984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32"/>
          <p:cNvCxnSpPr/>
          <p:nvPr/>
        </p:nvCxnSpPr>
        <p:spPr>
          <a:xfrm rot="10800000" flipV="1">
            <a:off x="8032924" y="3174387"/>
            <a:ext cx="1447453" cy="821007"/>
          </a:xfrm>
          <a:prstGeom prst="curvedConnector3">
            <a:avLst>
              <a:gd name="adj1" fmla="val 50000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32"/>
          <p:cNvCxnSpPr/>
          <p:nvPr/>
        </p:nvCxnSpPr>
        <p:spPr>
          <a:xfrm rot="10800000">
            <a:off x="10355302" y="3386307"/>
            <a:ext cx="1836698" cy="1669564"/>
          </a:xfrm>
          <a:prstGeom prst="curvedConnector3">
            <a:avLst>
              <a:gd name="adj1" fmla="val 50000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29041" y="3768388"/>
            <a:ext cx="1188000" cy="1188000"/>
            <a:chOff x="1014436" y="3768388"/>
            <a:chExt cx="1188000" cy="1188000"/>
          </a:xfrm>
          <a:solidFill>
            <a:srgbClr val="576279"/>
          </a:solidFill>
        </p:grpSpPr>
        <p:sp>
          <p:nvSpPr>
            <p:cNvPr id="43" name="椭圆 42"/>
            <p:cNvSpPr/>
            <p:nvPr/>
          </p:nvSpPr>
          <p:spPr>
            <a:xfrm>
              <a:off x="1014436" y="3768388"/>
              <a:ext cx="1188000" cy="118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1154823" y="4132200"/>
              <a:ext cx="920119" cy="4603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17</a:t>
              </a:r>
              <a:endPara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44544" y="2418364"/>
            <a:ext cx="1188000" cy="1188000"/>
            <a:chOff x="3629939" y="2418364"/>
            <a:chExt cx="1188000" cy="1188000"/>
          </a:xfrm>
          <a:solidFill>
            <a:srgbClr val="D5DBE9"/>
          </a:solidFill>
        </p:grpSpPr>
        <p:sp>
          <p:nvSpPr>
            <p:cNvPr id="44" name="椭圆 43"/>
            <p:cNvSpPr/>
            <p:nvPr/>
          </p:nvSpPr>
          <p:spPr>
            <a:xfrm>
              <a:off x="3629939" y="2418364"/>
              <a:ext cx="1188000" cy="118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3763879" y="2791979"/>
              <a:ext cx="920119" cy="4603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18</a:t>
              </a:r>
              <a:endPara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75084" y="3403886"/>
            <a:ext cx="1188000" cy="1188000"/>
            <a:chOff x="6875084" y="3403886"/>
            <a:chExt cx="1188000" cy="1188000"/>
          </a:xfrm>
          <a:solidFill>
            <a:srgbClr val="576279"/>
          </a:solidFill>
        </p:grpSpPr>
        <p:sp>
          <p:nvSpPr>
            <p:cNvPr id="45" name="椭圆 44"/>
            <p:cNvSpPr/>
            <p:nvPr/>
          </p:nvSpPr>
          <p:spPr>
            <a:xfrm>
              <a:off x="6875084" y="3403886"/>
              <a:ext cx="1188000" cy="118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7009024" y="3760714"/>
              <a:ext cx="920119" cy="4603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2019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94366" y="2658354"/>
            <a:ext cx="1188000" cy="1188000"/>
            <a:chOff x="9294366" y="2658354"/>
            <a:chExt cx="1188000" cy="1188000"/>
          </a:xfrm>
          <a:solidFill>
            <a:srgbClr val="D5DBE9"/>
          </a:solidFill>
        </p:grpSpPr>
        <p:sp>
          <p:nvSpPr>
            <p:cNvPr id="48" name="椭圆 47"/>
            <p:cNvSpPr/>
            <p:nvPr/>
          </p:nvSpPr>
          <p:spPr>
            <a:xfrm>
              <a:off x="9294366" y="2658354"/>
              <a:ext cx="1188000" cy="118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9430395" y="3012586"/>
              <a:ext cx="920119" cy="4603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</a:t>
              </a:r>
              <a:endPara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95325" y="2364520"/>
            <a:ext cx="2192655" cy="1062686"/>
            <a:chOff x="1288732" y="4569460"/>
            <a:chExt cx="2192655" cy="1062686"/>
          </a:xfrm>
        </p:grpSpPr>
        <p:sp>
          <p:nvSpPr>
            <p:cNvPr id="77" name="文本框 43"/>
            <p:cNvSpPr/>
            <p:nvPr/>
          </p:nvSpPr>
          <p:spPr>
            <a:xfrm>
              <a:off x="1288732" y="5006975"/>
              <a:ext cx="2192655" cy="625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请在此添加您的文字内容， 请在此添加您的文字内容。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779766" y="4569460"/>
              <a:ext cx="1210588" cy="34458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lvl="0" algn="ctr" eaLnBrk="1" hangingPunct="1">
                <a:lnSpc>
                  <a:spcPct val="8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244468" y="3868633"/>
            <a:ext cx="2192655" cy="1056075"/>
            <a:chOff x="1288732" y="4569460"/>
            <a:chExt cx="2192655" cy="1056075"/>
          </a:xfrm>
        </p:grpSpPr>
        <p:sp>
          <p:nvSpPr>
            <p:cNvPr id="80" name="文本框 43"/>
            <p:cNvSpPr/>
            <p:nvPr/>
          </p:nvSpPr>
          <p:spPr>
            <a:xfrm>
              <a:off x="1288732" y="5000364"/>
              <a:ext cx="2192655" cy="625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请在此添加您的文字内容， 请在此添加您的文字内容。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779766" y="4569460"/>
              <a:ext cx="1210588" cy="34458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lvl="0" algn="ctr" eaLnBrk="1" hangingPunct="1">
                <a:lnSpc>
                  <a:spcPct val="8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784768" y="4681752"/>
            <a:ext cx="2192655" cy="1062686"/>
            <a:chOff x="1288732" y="4569460"/>
            <a:chExt cx="2192655" cy="1062686"/>
          </a:xfrm>
        </p:grpSpPr>
        <p:sp>
          <p:nvSpPr>
            <p:cNvPr id="83" name="文本框 43"/>
            <p:cNvSpPr/>
            <p:nvPr/>
          </p:nvSpPr>
          <p:spPr>
            <a:xfrm>
              <a:off x="1288732" y="5006975"/>
              <a:ext cx="2192655" cy="625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请在此添加您的文字内容， 请在此添加您的文字内容。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779766" y="4569460"/>
              <a:ext cx="1210588" cy="34458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lvl="0" algn="ctr" eaLnBrk="1" hangingPunct="1">
                <a:lnSpc>
                  <a:spcPct val="8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879052" y="1470269"/>
            <a:ext cx="2192655" cy="1062686"/>
            <a:chOff x="1288732" y="4569460"/>
            <a:chExt cx="2192655" cy="1062686"/>
          </a:xfrm>
        </p:grpSpPr>
        <p:sp>
          <p:nvSpPr>
            <p:cNvPr id="86" name="文本框 43"/>
            <p:cNvSpPr/>
            <p:nvPr/>
          </p:nvSpPr>
          <p:spPr>
            <a:xfrm>
              <a:off x="1288732" y="5006975"/>
              <a:ext cx="2192655" cy="625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请在此添加您的文字内容， 请在此添加您的文字内容。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1779766" y="4569460"/>
              <a:ext cx="1210588" cy="34458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lvl="0" algn="ctr" eaLnBrk="1" hangingPunct="1">
                <a:lnSpc>
                  <a:spcPct val="8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2000">
        <p14:pan dir="u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rot="5400000">
            <a:off x="4257593" y="2125254"/>
            <a:ext cx="3327436" cy="3127781"/>
            <a:chOff x="4321093" y="2290352"/>
            <a:chExt cx="3327436" cy="3127781"/>
          </a:xfrm>
          <a:solidFill>
            <a:srgbClr val="576279"/>
          </a:solidFill>
        </p:grpSpPr>
        <p:sp>
          <p:nvSpPr>
            <p:cNvPr id="22" name="Freeform 50"/>
            <p:cNvSpPr/>
            <p:nvPr/>
          </p:nvSpPr>
          <p:spPr bwMode="auto">
            <a:xfrm>
              <a:off x="6098894" y="2290352"/>
              <a:ext cx="1549635" cy="1464069"/>
            </a:xfrm>
            <a:custGeom>
              <a:avLst/>
              <a:gdLst>
                <a:gd name="T0" fmla="*/ 66 w 89"/>
                <a:gd name="T1" fmla="*/ 84 h 84"/>
                <a:gd name="T2" fmla="*/ 89 w 89"/>
                <a:gd name="T3" fmla="*/ 84 h 84"/>
                <a:gd name="T4" fmla="*/ 0 w 89"/>
                <a:gd name="T5" fmla="*/ 0 h 84"/>
                <a:gd name="T6" fmla="*/ 0 w 89"/>
                <a:gd name="T7" fmla="*/ 23 h 84"/>
                <a:gd name="T8" fmla="*/ 66 w 89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4">
                  <a:moveTo>
                    <a:pt x="66" y="84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86" y="37"/>
                    <a:pt x="47" y="0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5" y="23"/>
                    <a:pt x="63" y="50"/>
                    <a:pt x="66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52"/>
            <p:cNvSpPr/>
            <p:nvPr/>
          </p:nvSpPr>
          <p:spPr bwMode="auto">
            <a:xfrm>
              <a:off x="4321093" y="3497731"/>
              <a:ext cx="1758787" cy="1920402"/>
            </a:xfrm>
            <a:custGeom>
              <a:avLst/>
              <a:gdLst>
                <a:gd name="T0" fmla="*/ 101 w 101"/>
                <a:gd name="T1" fmla="*/ 87 h 110"/>
                <a:gd name="T2" fmla="*/ 35 w 101"/>
                <a:gd name="T3" fmla="*/ 25 h 110"/>
                <a:gd name="T4" fmla="*/ 49 w 101"/>
                <a:gd name="T5" fmla="*/ 25 h 110"/>
                <a:gd name="T6" fmla="*/ 25 w 101"/>
                <a:gd name="T7" fmla="*/ 0 h 110"/>
                <a:gd name="T8" fmla="*/ 0 w 101"/>
                <a:gd name="T9" fmla="*/ 25 h 110"/>
                <a:gd name="T10" fmla="*/ 12 w 101"/>
                <a:gd name="T11" fmla="*/ 25 h 110"/>
                <a:gd name="T12" fmla="*/ 101 w 101"/>
                <a:gd name="T13" fmla="*/ 110 h 110"/>
                <a:gd name="T14" fmla="*/ 101 w 101"/>
                <a:gd name="T15" fmla="*/ 8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10">
                  <a:moveTo>
                    <a:pt x="101" y="87"/>
                  </a:moveTo>
                  <a:cubicBezTo>
                    <a:pt x="66" y="87"/>
                    <a:pt x="37" y="60"/>
                    <a:pt x="35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72"/>
                    <a:pt x="54" y="110"/>
                    <a:pt x="101" y="110"/>
                  </a:cubicBezTo>
                  <a:lnTo>
                    <a:pt x="101" y="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54"/>
            <p:cNvSpPr/>
            <p:nvPr/>
          </p:nvSpPr>
          <p:spPr bwMode="auto">
            <a:xfrm>
              <a:off x="6289033" y="3944560"/>
              <a:ext cx="1359496" cy="1454565"/>
            </a:xfrm>
            <a:custGeom>
              <a:avLst/>
              <a:gdLst>
                <a:gd name="T0" fmla="*/ 55 w 78"/>
                <a:gd name="T1" fmla="*/ 0 h 83"/>
                <a:gd name="T2" fmla="*/ 0 w 78"/>
                <a:gd name="T3" fmla="*/ 60 h 83"/>
                <a:gd name="T4" fmla="*/ 0 w 78"/>
                <a:gd name="T5" fmla="*/ 83 h 83"/>
                <a:gd name="T6" fmla="*/ 78 w 78"/>
                <a:gd name="T7" fmla="*/ 0 h 83"/>
                <a:gd name="T8" fmla="*/ 55 w 78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83">
                  <a:moveTo>
                    <a:pt x="55" y="0"/>
                  </a:moveTo>
                  <a:cubicBezTo>
                    <a:pt x="53" y="31"/>
                    <a:pt x="30" y="55"/>
                    <a:pt x="0" y="6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42" y="78"/>
                    <a:pt x="75" y="43"/>
                    <a:pt x="78" y="0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7766899" y="5004261"/>
            <a:ext cx="2723237" cy="1061829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66899" y="4478250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63052" y="5004261"/>
            <a:ext cx="2723237" cy="1061829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63052" y="4478250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63052" y="2301625"/>
            <a:ext cx="2723237" cy="1061829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63052" y="1775614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549784" y="3361660"/>
            <a:ext cx="1092291" cy="845108"/>
            <a:chOff x="5254626" y="3235325"/>
            <a:chExt cx="519112" cy="40163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2" name="Freeform 133"/>
            <p:cNvSpPr>
              <a:spLocks noEditPoints="1"/>
            </p:cNvSpPr>
            <p:nvPr/>
          </p:nvSpPr>
          <p:spPr bwMode="auto">
            <a:xfrm>
              <a:off x="5494338" y="3235325"/>
              <a:ext cx="279400" cy="277813"/>
            </a:xfrm>
            <a:custGeom>
              <a:avLst/>
              <a:gdLst>
                <a:gd name="T0" fmla="*/ 9 w 102"/>
                <a:gd name="T1" fmla="*/ 102 h 102"/>
                <a:gd name="T2" fmla="*/ 5 w 102"/>
                <a:gd name="T3" fmla="*/ 100 h 102"/>
                <a:gd name="T4" fmla="*/ 3 w 102"/>
                <a:gd name="T5" fmla="*/ 99 h 102"/>
                <a:gd name="T6" fmla="*/ 0 w 102"/>
                <a:gd name="T7" fmla="*/ 94 h 102"/>
                <a:gd name="T8" fmla="*/ 2 w 102"/>
                <a:gd name="T9" fmla="*/ 89 h 102"/>
                <a:gd name="T10" fmla="*/ 7 w 102"/>
                <a:gd name="T11" fmla="*/ 87 h 102"/>
                <a:gd name="T12" fmla="*/ 9 w 102"/>
                <a:gd name="T13" fmla="*/ 87 h 102"/>
                <a:gd name="T14" fmla="*/ 12 w 102"/>
                <a:gd name="T15" fmla="*/ 87 h 102"/>
                <a:gd name="T16" fmla="*/ 13 w 102"/>
                <a:gd name="T17" fmla="*/ 84 h 102"/>
                <a:gd name="T18" fmla="*/ 16 w 102"/>
                <a:gd name="T19" fmla="*/ 48 h 102"/>
                <a:gd name="T20" fmla="*/ 49 w 102"/>
                <a:gd name="T21" fmla="*/ 30 h 102"/>
                <a:gd name="T22" fmla="*/ 53 w 102"/>
                <a:gd name="T23" fmla="*/ 28 h 102"/>
                <a:gd name="T24" fmla="*/ 50 w 102"/>
                <a:gd name="T25" fmla="*/ 24 h 102"/>
                <a:gd name="T26" fmla="*/ 74 w 102"/>
                <a:gd name="T27" fmla="*/ 0 h 102"/>
                <a:gd name="T28" fmla="*/ 102 w 102"/>
                <a:gd name="T29" fmla="*/ 26 h 102"/>
                <a:gd name="T30" fmla="*/ 79 w 102"/>
                <a:gd name="T31" fmla="*/ 50 h 102"/>
                <a:gd name="T32" fmla="*/ 75 w 102"/>
                <a:gd name="T33" fmla="*/ 47 h 102"/>
                <a:gd name="T34" fmla="*/ 73 w 102"/>
                <a:gd name="T35" fmla="*/ 51 h 102"/>
                <a:gd name="T36" fmla="*/ 56 w 102"/>
                <a:gd name="T37" fmla="*/ 85 h 102"/>
                <a:gd name="T38" fmla="*/ 46 w 102"/>
                <a:gd name="T39" fmla="*/ 84 h 102"/>
                <a:gd name="T40" fmla="*/ 19 w 102"/>
                <a:gd name="T41" fmla="*/ 89 h 102"/>
                <a:gd name="T42" fmla="*/ 16 w 102"/>
                <a:gd name="T43" fmla="*/ 91 h 102"/>
                <a:gd name="T44" fmla="*/ 17 w 102"/>
                <a:gd name="T45" fmla="*/ 94 h 102"/>
                <a:gd name="T46" fmla="*/ 15 w 102"/>
                <a:gd name="T47" fmla="*/ 100 h 102"/>
                <a:gd name="T48" fmla="*/ 9 w 102"/>
                <a:gd name="T49" fmla="*/ 102 h 102"/>
                <a:gd name="T50" fmla="*/ 41 w 102"/>
                <a:gd name="T51" fmla="*/ 44 h 102"/>
                <a:gd name="T52" fmla="*/ 24 w 102"/>
                <a:gd name="T53" fmla="*/ 60 h 102"/>
                <a:gd name="T54" fmla="*/ 41 w 102"/>
                <a:gd name="T55" fmla="*/ 77 h 102"/>
                <a:gd name="T56" fmla="*/ 57 w 102"/>
                <a:gd name="T57" fmla="*/ 60 h 102"/>
                <a:gd name="T58" fmla="*/ 41 w 102"/>
                <a:gd name="T59" fmla="*/ 4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2" h="102">
                  <a:moveTo>
                    <a:pt x="9" y="102"/>
                  </a:moveTo>
                  <a:cubicBezTo>
                    <a:pt x="8" y="102"/>
                    <a:pt x="6" y="102"/>
                    <a:pt x="5" y="100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1" y="97"/>
                    <a:pt x="0" y="96"/>
                    <a:pt x="0" y="94"/>
                  </a:cubicBezTo>
                  <a:cubicBezTo>
                    <a:pt x="0" y="92"/>
                    <a:pt x="1" y="90"/>
                    <a:pt x="2" y="89"/>
                  </a:cubicBezTo>
                  <a:cubicBezTo>
                    <a:pt x="4" y="87"/>
                    <a:pt x="5" y="87"/>
                    <a:pt x="7" y="87"/>
                  </a:cubicBezTo>
                  <a:cubicBezTo>
                    <a:pt x="8" y="87"/>
                    <a:pt x="8" y="87"/>
                    <a:pt x="9" y="87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6" y="76"/>
                    <a:pt x="19" y="64"/>
                    <a:pt x="16" y="48"/>
                  </a:cubicBezTo>
                  <a:cubicBezTo>
                    <a:pt x="18" y="47"/>
                    <a:pt x="38" y="36"/>
                    <a:pt x="49" y="3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8" y="62"/>
                    <a:pt x="58" y="81"/>
                    <a:pt x="56" y="85"/>
                  </a:cubicBezTo>
                  <a:cubicBezTo>
                    <a:pt x="53" y="84"/>
                    <a:pt x="49" y="84"/>
                    <a:pt x="46" y="84"/>
                  </a:cubicBezTo>
                  <a:cubicBezTo>
                    <a:pt x="34" y="84"/>
                    <a:pt x="25" y="87"/>
                    <a:pt x="19" y="89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7" y="96"/>
                    <a:pt x="16" y="98"/>
                    <a:pt x="15" y="100"/>
                  </a:cubicBezTo>
                  <a:cubicBezTo>
                    <a:pt x="13" y="101"/>
                    <a:pt x="11" y="102"/>
                    <a:pt x="9" y="102"/>
                  </a:cubicBezTo>
                  <a:close/>
                  <a:moveTo>
                    <a:pt x="41" y="44"/>
                  </a:moveTo>
                  <a:cubicBezTo>
                    <a:pt x="31" y="44"/>
                    <a:pt x="24" y="51"/>
                    <a:pt x="24" y="60"/>
                  </a:cubicBezTo>
                  <a:cubicBezTo>
                    <a:pt x="24" y="69"/>
                    <a:pt x="31" y="77"/>
                    <a:pt x="41" y="77"/>
                  </a:cubicBezTo>
                  <a:cubicBezTo>
                    <a:pt x="50" y="77"/>
                    <a:pt x="57" y="69"/>
                    <a:pt x="57" y="60"/>
                  </a:cubicBezTo>
                  <a:cubicBezTo>
                    <a:pt x="57" y="51"/>
                    <a:pt x="50" y="44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230"/>
            <p:cNvSpPr>
              <a:spLocks noEditPoints="1"/>
            </p:cNvSpPr>
            <p:nvPr/>
          </p:nvSpPr>
          <p:spPr bwMode="auto">
            <a:xfrm>
              <a:off x="5254626" y="3246438"/>
              <a:ext cx="469900" cy="390525"/>
            </a:xfrm>
            <a:custGeom>
              <a:avLst/>
              <a:gdLst>
                <a:gd name="T0" fmla="*/ 170 w 172"/>
                <a:gd name="T1" fmla="*/ 49 h 143"/>
                <a:gd name="T2" fmla="*/ 167 w 172"/>
                <a:gd name="T3" fmla="*/ 50 h 143"/>
                <a:gd name="T4" fmla="*/ 165 w 172"/>
                <a:gd name="T5" fmla="*/ 49 h 143"/>
                <a:gd name="T6" fmla="*/ 147 w 172"/>
                <a:gd name="T7" fmla="*/ 82 h 143"/>
                <a:gd name="T8" fmla="*/ 143 w 172"/>
                <a:gd name="T9" fmla="*/ 85 h 143"/>
                <a:gd name="T10" fmla="*/ 134 w 172"/>
                <a:gd name="T11" fmla="*/ 84 h 143"/>
                <a:gd name="T12" fmla="*/ 108 w 172"/>
                <a:gd name="T13" fmla="*/ 89 h 143"/>
                <a:gd name="T14" fmla="*/ 106 w 172"/>
                <a:gd name="T15" fmla="*/ 99 h 143"/>
                <a:gd name="T16" fmla="*/ 97 w 172"/>
                <a:gd name="T17" fmla="*/ 102 h 143"/>
                <a:gd name="T18" fmla="*/ 90 w 172"/>
                <a:gd name="T19" fmla="*/ 99 h 143"/>
                <a:gd name="T20" fmla="*/ 88 w 172"/>
                <a:gd name="T21" fmla="*/ 98 h 143"/>
                <a:gd name="T22" fmla="*/ 84 w 172"/>
                <a:gd name="T23" fmla="*/ 90 h 143"/>
                <a:gd name="T24" fmla="*/ 87 w 172"/>
                <a:gd name="T25" fmla="*/ 82 h 143"/>
                <a:gd name="T26" fmla="*/ 97 w 172"/>
                <a:gd name="T27" fmla="*/ 79 h 143"/>
                <a:gd name="T28" fmla="*/ 100 w 172"/>
                <a:gd name="T29" fmla="*/ 45 h 143"/>
                <a:gd name="T30" fmla="*/ 102 w 172"/>
                <a:gd name="T31" fmla="*/ 41 h 143"/>
                <a:gd name="T32" fmla="*/ 135 w 172"/>
                <a:gd name="T33" fmla="*/ 22 h 143"/>
                <a:gd name="T34" fmla="*/ 134 w 172"/>
                <a:gd name="T35" fmla="*/ 20 h 143"/>
                <a:gd name="T36" fmla="*/ 135 w 172"/>
                <a:gd name="T37" fmla="*/ 17 h 143"/>
                <a:gd name="T38" fmla="*/ 152 w 172"/>
                <a:gd name="T39" fmla="*/ 0 h 143"/>
                <a:gd name="T40" fmla="*/ 20 w 172"/>
                <a:gd name="T41" fmla="*/ 0 h 143"/>
                <a:gd name="T42" fmla="*/ 0 w 172"/>
                <a:gd name="T43" fmla="*/ 19 h 143"/>
                <a:gd name="T44" fmla="*/ 0 w 172"/>
                <a:gd name="T45" fmla="*/ 124 h 143"/>
                <a:gd name="T46" fmla="*/ 20 w 172"/>
                <a:gd name="T47" fmla="*/ 143 h 143"/>
                <a:gd name="T48" fmla="*/ 153 w 172"/>
                <a:gd name="T49" fmla="*/ 143 h 143"/>
                <a:gd name="T50" fmla="*/ 172 w 172"/>
                <a:gd name="T51" fmla="*/ 124 h 143"/>
                <a:gd name="T52" fmla="*/ 172 w 172"/>
                <a:gd name="T53" fmla="*/ 46 h 143"/>
                <a:gd name="T54" fmla="*/ 170 w 172"/>
                <a:gd name="T55" fmla="*/ 49 h 143"/>
                <a:gd name="T56" fmla="*/ 29 w 172"/>
                <a:gd name="T57" fmla="*/ 24 h 143"/>
                <a:gd name="T58" fmla="*/ 102 w 172"/>
                <a:gd name="T59" fmla="*/ 24 h 143"/>
                <a:gd name="T60" fmla="*/ 106 w 172"/>
                <a:gd name="T61" fmla="*/ 28 h 143"/>
                <a:gd name="T62" fmla="*/ 102 w 172"/>
                <a:gd name="T63" fmla="*/ 32 h 143"/>
                <a:gd name="T64" fmla="*/ 29 w 172"/>
                <a:gd name="T65" fmla="*/ 32 h 143"/>
                <a:gd name="T66" fmla="*/ 25 w 172"/>
                <a:gd name="T67" fmla="*/ 28 h 143"/>
                <a:gd name="T68" fmla="*/ 29 w 172"/>
                <a:gd name="T69" fmla="*/ 24 h 143"/>
                <a:gd name="T70" fmla="*/ 29 w 172"/>
                <a:gd name="T71" fmla="*/ 47 h 143"/>
                <a:gd name="T72" fmla="*/ 90 w 172"/>
                <a:gd name="T73" fmla="*/ 47 h 143"/>
                <a:gd name="T74" fmla="*/ 94 w 172"/>
                <a:gd name="T75" fmla="*/ 51 h 143"/>
                <a:gd name="T76" fmla="*/ 90 w 172"/>
                <a:gd name="T77" fmla="*/ 55 h 143"/>
                <a:gd name="T78" fmla="*/ 29 w 172"/>
                <a:gd name="T79" fmla="*/ 55 h 143"/>
                <a:gd name="T80" fmla="*/ 25 w 172"/>
                <a:gd name="T81" fmla="*/ 51 h 143"/>
                <a:gd name="T82" fmla="*/ 29 w 172"/>
                <a:gd name="T83" fmla="*/ 47 h 143"/>
                <a:gd name="T84" fmla="*/ 29 w 172"/>
                <a:gd name="T85" fmla="*/ 69 h 143"/>
                <a:gd name="T86" fmla="*/ 90 w 172"/>
                <a:gd name="T87" fmla="*/ 69 h 143"/>
                <a:gd name="T88" fmla="*/ 94 w 172"/>
                <a:gd name="T89" fmla="*/ 73 h 143"/>
                <a:gd name="T90" fmla="*/ 90 w 172"/>
                <a:gd name="T91" fmla="*/ 77 h 143"/>
                <a:gd name="T92" fmla="*/ 29 w 172"/>
                <a:gd name="T93" fmla="*/ 77 h 143"/>
                <a:gd name="T94" fmla="*/ 25 w 172"/>
                <a:gd name="T95" fmla="*/ 73 h 143"/>
                <a:gd name="T96" fmla="*/ 29 w 172"/>
                <a:gd name="T97" fmla="*/ 69 h 143"/>
                <a:gd name="T98" fmla="*/ 29 w 172"/>
                <a:gd name="T99" fmla="*/ 92 h 143"/>
                <a:gd name="T100" fmla="*/ 76 w 172"/>
                <a:gd name="T101" fmla="*/ 92 h 143"/>
                <a:gd name="T102" fmla="*/ 80 w 172"/>
                <a:gd name="T103" fmla="*/ 96 h 143"/>
                <a:gd name="T104" fmla="*/ 76 w 172"/>
                <a:gd name="T105" fmla="*/ 100 h 143"/>
                <a:gd name="T106" fmla="*/ 29 w 172"/>
                <a:gd name="T107" fmla="*/ 100 h 143"/>
                <a:gd name="T108" fmla="*/ 25 w 172"/>
                <a:gd name="T109" fmla="*/ 96 h 143"/>
                <a:gd name="T110" fmla="*/ 29 w 172"/>
                <a:gd name="T111" fmla="*/ 92 h 143"/>
                <a:gd name="T112" fmla="*/ 143 w 172"/>
                <a:gd name="T113" fmla="*/ 123 h 143"/>
                <a:gd name="T114" fmla="*/ 29 w 172"/>
                <a:gd name="T115" fmla="*/ 123 h 143"/>
                <a:gd name="T116" fmla="*/ 25 w 172"/>
                <a:gd name="T117" fmla="*/ 119 h 143"/>
                <a:gd name="T118" fmla="*/ 29 w 172"/>
                <a:gd name="T119" fmla="*/ 115 h 143"/>
                <a:gd name="T120" fmla="*/ 143 w 172"/>
                <a:gd name="T121" fmla="*/ 115 h 143"/>
                <a:gd name="T122" fmla="*/ 147 w 172"/>
                <a:gd name="T123" fmla="*/ 119 h 143"/>
                <a:gd name="T124" fmla="*/ 143 w 172"/>
                <a:gd name="T125" fmla="*/ 12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2" h="143">
                  <a:moveTo>
                    <a:pt x="170" y="49"/>
                  </a:moveTo>
                  <a:cubicBezTo>
                    <a:pt x="169" y="50"/>
                    <a:pt x="168" y="50"/>
                    <a:pt x="167" y="50"/>
                  </a:cubicBezTo>
                  <a:cubicBezTo>
                    <a:pt x="166" y="50"/>
                    <a:pt x="165" y="50"/>
                    <a:pt x="165" y="49"/>
                  </a:cubicBezTo>
                  <a:cubicBezTo>
                    <a:pt x="159" y="61"/>
                    <a:pt x="148" y="81"/>
                    <a:pt x="147" y="82"/>
                  </a:cubicBezTo>
                  <a:cubicBezTo>
                    <a:pt x="147" y="84"/>
                    <a:pt x="145" y="85"/>
                    <a:pt x="143" y="85"/>
                  </a:cubicBezTo>
                  <a:cubicBezTo>
                    <a:pt x="140" y="84"/>
                    <a:pt x="137" y="84"/>
                    <a:pt x="134" y="84"/>
                  </a:cubicBezTo>
                  <a:cubicBezTo>
                    <a:pt x="123" y="84"/>
                    <a:pt x="114" y="87"/>
                    <a:pt x="108" y="89"/>
                  </a:cubicBezTo>
                  <a:cubicBezTo>
                    <a:pt x="109" y="93"/>
                    <a:pt x="108" y="96"/>
                    <a:pt x="106" y="99"/>
                  </a:cubicBezTo>
                  <a:cubicBezTo>
                    <a:pt x="103" y="101"/>
                    <a:pt x="101" y="102"/>
                    <a:pt x="97" y="102"/>
                  </a:cubicBezTo>
                  <a:cubicBezTo>
                    <a:pt x="95" y="102"/>
                    <a:pt x="92" y="101"/>
                    <a:pt x="90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6" y="96"/>
                    <a:pt x="84" y="93"/>
                    <a:pt x="84" y="90"/>
                  </a:cubicBezTo>
                  <a:cubicBezTo>
                    <a:pt x="84" y="87"/>
                    <a:pt x="85" y="84"/>
                    <a:pt x="87" y="82"/>
                  </a:cubicBezTo>
                  <a:cubicBezTo>
                    <a:pt x="90" y="79"/>
                    <a:pt x="94" y="78"/>
                    <a:pt x="97" y="79"/>
                  </a:cubicBezTo>
                  <a:cubicBezTo>
                    <a:pt x="100" y="72"/>
                    <a:pt x="103" y="60"/>
                    <a:pt x="100" y="45"/>
                  </a:cubicBezTo>
                  <a:cubicBezTo>
                    <a:pt x="99" y="43"/>
                    <a:pt x="100" y="42"/>
                    <a:pt x="102" y="41"/>
                  </a:cubicBezTo>
                  <a:cubicBezTo>
                    <a:pt x="103" y="40"/>
                    <a:pt x="123" y="29"/>
                    <a:pt x="135" y="22"/>
                  </a:cubicBezTo>
                  <a:cubicBezTo>
                    <a:pt x="135" y="22"/>
                    <a:pt x="134" y="21"/>
                    <a:pt x="134" y="20"/>
                  </a:cubicBezTo>
                  <a:cubicBezTo>
                    <a:pt x="134" y="19"/>
                    <a:pt x="135" y="18"/>
                    <a:pt x="135" y="17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35"/>
                    <a:pt x="9" y="143"/>
                    <a:pt x="20" y="143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63" y="143"/>
                    <a:pt x="172" y="135"/>
                    <a:pt x="172" y="124"/>
                  </a:cubicBezTo>
                  <a:cubicBezTo>
                    <a:pt x="172" y="46"/>
                    <a:pt x="172" y="46"/>
                    <a:pt x="172" y="46"/>
                  </a:cubicBezTo>
                  <a:lnTo>
                    <a:pt x="170" y="49"/>
                  </a:lnTo>
                  <a:close/>
                  <a:moveTo>
                    <a:pt x="29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4" y="24"/>
                    <a:pt x="106" y="26"/>
                    <a:pt x="106" y="28"/>
                  </a:cubicBezTo>
                  <a:cubicBezTo>
                    <a:pt x="106" y="30"/>
                    <a:pt x="104" y="32"/>
                    <a:pt x="102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5" y="30"/>
                    <a:pt x="25" y="28"/>
                  </a:cubicBezTo>
                  <a:cubicBezTo>
                    <a:pt x="25" y="26"/>
                    <a:pt x="26" y="24"/>
                    <a:pt x="29" y="24"/>
                  </a:cubicBezTo>
                  <a:close/>
                  <a:moveTo>
                    <a:pt x="29" y="47"/>
                  </a:moveTo>
                  <a:cubicBezTo>
                    <a:pt x="90" y="47"/>
                    <a:pt x="90" y="47"/>
                    <a:pt x="90" y="47"/>
                  </a:cubicBezTo>
                  <a:cubicBezTo>
                    <a:pt x="92" y="47"/>
                    <a:pt x="94" y="49"/>
                    <a:pt x="94" y="51"/>
                  </a:cubicBezTo>
                  <a:cubicBezTo>
                    <a:pt x="94" y="53"/>
                    <a:pt x="92" y="55"/>
                    <a:pt x="90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6" y="55"/>
                    <a:pt x="25" y="53"/>
                    <a:pt x="25" y="51"/>
                  </a:cubicBezTo>
                  <a:cubicBezTo>
                    <a:pt x="25" y="49"/>
                    <a:pt x="26" y="47"/>
                    <a:pt x="29" y="47"/>
                  </a:cubicBezTo>
                  <a:close/>
                  <a:moveTo>
                    <a:pt x="29" y="69"/>
                  </a:moveTo>
                  <a:cubicBezTo>
                    <a:pt x="90" y="69"/>
                    <a:pt x="90" y="69"/>
                    <a:pt x="90" y="69"/>
                  </a:cubicBezTo>
                  <a:cubicBezTo>
                    <a:pt x="92" y="69"/>
                    <a:pt x="94" y="71"/>
                    <a:pt x="94" y="73"/>
                  </a:cubicBezTo>
                  <a:cubicBezTo>
                    <a:pt x="94" y="76"/>
                    <a:pt x="92" y="77"/>
                    <a:pt x="90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6" y="77"/>
                    <a:pt x="25" y="76"/>
                    <a:pt x="25" y="73"/>
                  </a:cubicBezTo>
                  <a:cubicBezTo>
                    <a:pt x="25" y="71"/>
                    <a:pt x="26" y="69"/>
                    <a:pt x="29" y="69"/>
                  </a:cubicBezTo>
                  <a:close/>
                  <a:moveTo>
                    <a:pt x="29" y="92"/>
                  </a:moveTo>
                  <a:cubicBezTo>
                    <a:pt x="76" y="92"/>
                    <a:pt x="76" y="92"/>
                    <a:pt x="76" y="92"/>
                  </a:cubicBezTo>
                  <a:cubicBezTo>
                    <a:pt x="78" y="92"/>
                    <a:pt x="80" y="94"/>
                    <a:pt x="80" y="96"/>
                  </a:cubicBezTo>
                  <a:cubicBezTo>
                    <a:pt x="80" y="98"/>
                    <a:pt x="78" y="100"/>
                    <a:pt x="76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6" y="100"/>
                    <a:pt x="25" y="98"/>
                    <a:pt x="25" y="96"/>
                  </a:cubicBezTo>
                  <a:cubicBezTo>
                    <a:pt x="25" y="94"/>
                    <a:pt x="26" y="92"/>
                    <a:pt x="29" y="92"/>
                  </a:cubicBezTo>
                  <a:close/>
                  <a:moveTo>
                    <a:pt x="143" y="123"/>
                  </a:moveTo>
                  <a:cubicBezTo>
                    <a:pt x="29" y="123"/>
                    <a:pt x="29" y="123"/>
                    <a:pt x="29" y="123"/>
                  </a:cubicBezTo>
                  <a:cubicBezTo>
                    <a:pt x="26" y="123"/>
                    <a:pt x="25" y="121"/>
                    <a:pt x="25" y="119"/>
                  </a:cubicBezTo>
                  <a:cubicBezTo>
                    <a:pt x="25" y="116"/>
                    <a:pt x="26" y="115"/>
                    <a:pt x="29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5" y="115"/>
                    <a:pt x="147" y="116"/>
                    <a:pt x="147" y="119"/>
                  </a:cubicBezTo>
                  <a:cubicBezTo>
                    <a:pt x="147" y="121"/>
                    <a:pt x="145" y="123"/>
                    <a:pt x="143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7766899" y="2275238"/>
            <a:ext cx="2723237" cy="1061829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766899" y="1749227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SC_8876-编辑-1"/>
          <p:cNvPicPr>
            <a:picLocks noChangeAspect="1"/>
          </p:cNvPicPr>
          <p:nvPr/>
        </p:nvPicPr>
        <p:blipFill>
          <a:blip r:embed="rId1"/>
          <a:srcRect t="15493"/>
          <a:stretch>
            <a:fillRect/>
          </a:stretch>
        </p:blipFill>
        <p:spPr>
          <a:xfrm>
            <a:off x="635" y="-17145"/>
            <a:ext cx="12192000" cy="6875145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075856" y="332656"/>
            <a:ext cx="6192688" cy="6192688"/>
          </a:xfrm>
          <a:prstGeom prst="ellipse">
            <a:avLst/>
          </a:prstGeom>
          <a:solidFill>
            <a:srgbClr val="D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90620" y="960162"/>
            <a:ext cx="4923790" cy="4558506"/>
            <a:chOff x="3690620" y="960162"/>
            <a:chExt cx="4923790" cy="4558506"/>
          </a:xfrm>
        </p:grpSpPr>
        <p:sp>
          <p:nvSpPr>
            <p:cNvPr id="11" name="文本框 23"/>
            <p:cNvSpPr txBox="1"/>
            <p:nvPr/>
          </p:nvSpPr>
          <p:spPr>
            <a:xfrm>
              <a:off x="5128261" y="960162"/>
              <a:ext cx="1935480" cy="22148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798060" y="3176153"/>
              <a:ext cx="2595880" cy="7696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spc="300" dirty="0">
                  <a:solidFill>
                    <a:schemeClr val="bg1"/>
                  </a:solidFill>
                  <a:cs typeface="+mn-ea"/>
                  <a:sym typeface="+mn-lt"/>
                </a:rPr>
                <a:t>章节标题</a:t>
              </a:r>
              <a:endParaRPr lang="zh-CN" altLang="en-US" sz="4400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25"/>
            <p:cNvSpPr txBox="1"/>
            <p:nvPr/>
          </p:nvSpPr>
          <p:spPr>
            <a:xfrm>
              <a:off x="3690620" y="4135003"/>
              <a:ext cx="4923790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400" dirty="0" err="1">
                  <a:solidFill>
                    <a:schemeClr val="bg1"/>
                  </a:solidFill>
                  <a:cs typeface="+mn-ea"/>
                  <a:sym typeface="+mn-lt"/>
                </a:rPr>
                <a:t>urna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19536" y="-747464"/>
            <a:ext cx="8352928" cy="8352928"/>
            <a:chOff x="1919536" y="-747464"/>
            <a:chExt cx="8352928" cy="8352928"/>
          </a:xfrm>
        </p:grpSpPr>
        <p:sp>
          <p:nvSpPr>
            <p:cNvPr id="10" name="椭圆 9"/>
            <p:cNvSpPr/>
            <p:nvPr/>
          </p:nvSpPr>
          <p:spPr>
            <a:xfrm>
              <a:off x="1919536" y="-747464"/>
              <a:ext cx="8352928" cy="8352928"/>
            </a:xfrm>
            <a:prstGeom prst="ellipse">
              <a:avLst/>
            </a:prstGeom>
            <a:noFill/>
            <a:ln w="31750"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2207568" y="5301208"/>
              <a:ext cx="504056" cy="504056"/>
            </a:xfrm>
            <a:prstGeom prst="ellipse">
              <a:avLst/>
            </a:prstGeom>
            <a:solidFill>
              <a:schemeClr val="bg1">
                <a:alpha val="74000"/>
              </a:schemeClr>
            </a:solidFill>
            <a:ln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9685151" y="1412776"/>
              <a:ext cx="360040" cy="360040"/>
            </a:xfrm>
            <a:prstGeom prst="ellipse">
              <a:avLst/>
            </a:prstGeom>
            <a:solidFill>
              <a:schemeClr val="bg1">
                <a:alpha val="74000"/>
              </a:schemeClr>
            </a:solidFill>
            <a:ln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54" name="椭圆 53"/>
          <p:cNvSpPr/>
          <p:nvPr/>
        </p:nvSpPr>
        <p:spPr>
          <a:xfrm>
            <a:off x="4822714" y="3582603"/>
            <a:ext cx="166533" cy="166533"/>
          </a:xfrm>
          <a:prstGeom prst="ellipse">
            <a:avLst/>
          </a:prstGeom>
          <a:solidFill>
            <a:srgbClr val="576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7318127" y="3582603"/>
            <a:ext cx="166533" cy="166533"/>
          </a:xfrm>
          <a:prstGeom prst="ellipse">
            <a:avLst/>
          </a:prstGeom>
          <a:solidFill>
            <a:srgbClr val="D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9798490" y="3582603"/>
            <a:ext cx="166533" cy="166533"/>
          </a:xfrm>
          <a:prstGeom prst="ellipse">
            <a:avLst/>
          </a:prstGeom>
          <a:solidFill>
            <a:srgbClr val="576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2342354" y="3582603"/>
            <a:ext cx="166533" cy="166533"/>
          </a:xfrm>
          <a:prstGeom prst="ellipse">
            <a:avLst/>
          </a:prstGeom>
          <a:solidFill>
            <a:srgbClr val="D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422346" y="2342974"/>
            <a:ext cx="962021" cy="962022"/>
            <a:chOff x="4341368" y="2343128"/>
            <a:chExt cx="962021" cy="962021"/>
          </a:xfrm>
          <a:solidFill>
            <a:srgbClr val="576279"/>
          </a:solidFill>
        </p:grpSpPr>
        <p:sp>
          <p:nvSpPr>
            <p:cNvPr id="59" name="泪滴形 58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60" name="文本框 46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940674" y="2342971"/>
            <a:ext cx="962021" cy="962021"/>
            <a:chOff x="1784435" y="2343128"/>
            <a:chExt cx="962021" cy="962021"/>
          </a:xfrm>
          <a:solidFill>
            <a:srgbClr val="D5DBE9"/>
          </a:solidFill>
        </p:grpSpPr>
        <p:sp>
          <p:nvSpPr>
            <p:cNvPr id="62" name="泪滴形 61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63" name="文本框 4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400743" y="2342974"/>
            <a:ext cx="962021" cy="962022"/>
            <a:chOff x="9455232" y="2343128"/>
            <a:chExt cx="962021" cy="962021"/>
          </a:xfrm>
          <a:solidFill>
            <a:srgbClr val="576279"/>
          </a:solidFill>
        </p:grpSpPr>
        <p:sp>
          <p:nvSpPr>
            <p:cNvPr id="65" name="泪滴形 64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66" name="文本框 52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  <a:endParaRPr lang="zh-CN" altLang="en-US" dirty="0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919071" y="2342973"/>
            <a:ext cx="962021" cy="962022"/>
            <a:chOff x="6898301" y="2343128"/>
            <a:chExt cx="962021" cy="962021"/>
          </a:xfrm>
          <a:solidFill>
            <a:srgbClr val="D5DBE9"/>
          </a:solidFill>
        </p:grpSpPr>
        <p:sp>
          <p:nvSpPr>
            <p:cNvPr id="68" name="泪滴形 67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69" name="文本框 55"/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  <a:endParaRPr lang="zh-CN" altLang="en-US" dirty="0"/>
            </a:p>
          </p:txBody>
        </p:sp>
      </p:grpSp>
      <p:sp>
        <p:nvSpPr>
          <p:cNvPr id="70" name="矩形 69"/>
          <p:cNvSpPr/>
          <p:nvPr/>
        </p:nvSpPr>
        <p:spPr>
          <a:xfrm>
            <a:off x="1738939" y="407760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427146" y="446589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223104" y="407760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3911311" y="446589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748080" y="407760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436287" y="446589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9141909" y="407760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8830116" y="446589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conveyor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" name="Group 37"/>
          <p:cNvGrpSpPr/>
          <p:nvPr/>
        </p:nvGrpSpPr>
        <p:grpSpPr>
          <a:xfrm>
            <a:off x="1267839" y="1994937"/>
            <a:ext cx="4570272" cy="1411255"/>
            <a:chOff x="466617" y="212055"/>
            <a:chExt cx="3428150" cy="1089378"/>
          </a:xfrm>
        </p:grpSpPr>
        <p:sp>
          <p:nvSpPr>
            <p:cNvPr id="13" name="TextBox 12"/>
            <p:cNvSpPr txBox="1"/>
            <p:nvPr/>
          </p:nvSpPr>
          <p:spPr>
            <a:xfrm>
              <a:off x="1244845" y="220751"/>
              <a:ext cx="1085991" cy="2254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zh-CN"/>
              </a:defPPr>
              <a:lvl1pPr>
                <a:defRPr sz="19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</a:rPr>
                <a:t>单击添加标题</a:t>
              </a:r>
              <a:endParaRPr lang="zh-CN" altLang="en-US" dirty="0">
                <a:latin typeface="微软雅黑" panose="020B0503020204020204" charset="-122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244844" y="432351"/>
              <a:ext cx="2649923" cy="869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zh-CN" altLang="en-US" sz="1400" dirty="0">
                <a:sym typeface="Arial" panose="020B0604020202020204"/>
              </a:endParaRPr>
            </a:p>
          </p:txBody>
        </p:sp>
        <p:sp>
          <p:nvSpPr>
            <p:cNvPr id="22" name="Oval 58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D5DB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3" name="Group 42"/>
          <p:cNvGrpSpPr/>
          <p:nvPr/>
        </p:nvGrpSpPr>
        <p:grpSpPr>
          <a:xfrm>
            <a:off x="1267839" y="3307047"/>
            <a:ext cx="4570272" cy="1443621"/>
            <a:chOff x="466617" y="187070"/>
            <a:chExt cx="3428150" cy="1114364"/>
          </a:xfrm>
        </p:grpSpPr>
        <p:sp>
          <p:nvSpPr>
            <p:cNvPr id="24" name="TextBox 16"/>
            <p:cNvSpPr txBox="1"/>
            <p:nvPr/>
          </p:nvSpPr>
          <p:spPr>
            <a:xfrm>
              <a:off x="1244845" y="187070"/>
              <a:ext cx="1096597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/>
                </a:rPr>
                <a:t>常规技术支持</a:t>
              </a:r>
              <a:endPara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TextBox 17"/>
            <p:cNvSpPr txBox="1"/>
            <p:nvPr/>
          </p:nvSpPr>
          <p:spPr>
            <a:xfrm>
              <a:off x="1244844" y="432351"/>
              <a:ext cx="2649923" cy="869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zh-CN" altLang="en-US" sz="1400" dirty="0">
                <a:sym typeface="Arial" panose="020B0604020202020204"/>
              </a:endParaRPr>
            </a:p>
          </p:txBody>
        </p:sp>
        <p:sp>
          <p:nvSpPr>
            <p:cNvPr id="26" name="Oval 62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7" name="Group 47"/>
          <p:cNvGrpSpPr/>
          <p:nvPr/>
        </p:nvGrpSpPr>
        <p:grpSpPr>
          <a:xfrm>
            <a:off x="1267839" y="4682306"/>
            <a:ext cx="4570272" cy="1400132"/>
            <a:chOff x="466617" y="210835"/>
            <a:chExt cx="3428150" cy="1080791"/>
          </a:xfrm>
        </p:grpSpPr>
        <p:sp>
          <p:nvSpPr>
            <p:cNvPr id="28" name="TextBox 20"/>
            <p:cNvSpPr txBox="1"/>
            <p:nvPr/>
          </p:nvSpPr>
          <p:spPr>
            <a:xfrm>
              <a:off x="1244845" y="210835"/>
              <a:ext cx="1096597" cy="22570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/>
                </a:rPr>
                <a:t>产品开发管理</a:t>
              </a:r>
              <a:endPara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9" name="TextBox 21"/>
            <p:cNvSpPr txBox="1"/>
            <p:nvPr/>
          </p:nvSpPr>
          <p:spPr>
            <a:xfrm>
              <a:off x="1244844" y="422546"/>
              <a:ext cx="2649923" cy="869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zh-CN" altLang="en-US" sz="1400" dirty="0">
                <a:sym typeface="Arial" panose="020B0604020202020204"/>
              </a:endParaRPr>
            </a:p>
          </p:txBody>
        </p:sp>
        <p:sp>
          <p:nvSpPr>
            <p:cNvPr id="30" name="Oval 66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D5DB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cxnSp>
        <p:nvCxnSpPr>
          <p:cNvPr id="31" name="Straight Connector 67"/>
          <p:cNvCxnSpPr/>
          <p:nvPr/>
        </p:nvCxnSpPr>
        <p:spPr>
          <a:xfrm flipV="1">
            <a:off x="883842" y="1842475"/>
            <a:ext cx="0" cy="366239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139"/>
          <p:cNvSpPr/>
          <p:nvPr/>
        </p:nvSpPr>
        <p:spPr bwMode="auto">
          <a:xfrm>
            <a:off x="1501943" y="2261319"/>
            <a:ext cx="505818" cy="383206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Freeform 144"/>
          <p:cNvSpPr/>
          <p:nvPr/>
        </p:nvSpPr>
        <p:spPr bwMode="auto">
          <a:xfrm>
            <a:off x="1552736" y="3535669"/>
            <a:ext cx="412697" cy="446721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4" name="Freeform 149"/>
          <p:cNvSpPr/>
          <p:nvPr/>
        </p:nvSpPr>
        <p:spPr bwMode="auto">
          <a:xfrm>
            <a:off x="1552736" y="4939003"/>
            <a:ext cx="435977" cy="427666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35" name="图片 34" descr="3589179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6230" y="2081530"/>
            <a:ext cx="4777105" cy="3185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conveyor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32"/>
          <p:cNvCxnSpPr/>
          <p:nvPr/>
        </p:nvCxnSpPr>
        <p:spPr>
          <a:xfrm rot="10800000" flipV="1">
            <a:off x="22860" y="4053205"/>
            <a:ext cx="1998345" cy="1173480"/>
          </a:xfrm>
          <a:prstGeom prst="curvedConnector3">
            <a:avLst>
              <a:gd name="adj1" fmla="val 49984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5"/>
          <p:cNvCxnSpPr/>
          <p:nvPr/>
        </p:nvCxnSpPr>
        <p:spPr>
          <a:xfrm rot="5400000" flipH="1">
            <a:off x="6816833" y="1991410"/>
            <a:ext cx="398503" cy="2801669"/>
          </a:xfrm>
          <a:prstGeom prst="curvedConnector5">
            <a:avLst>
              <a:gd name="adj1" fmla="val -57365"/>
              <a:gd name="adj2" fmla="val 50000"/>
              <a:gd name="adj3" fmla="val 157365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7"/>
          <p:cNvCxnSpPr/>
          <p:nvPr/>
        </p:nvCxnSpPr>
        <p:spPr>
          <a:xfrm rot="5400000" flipH="1">
            <a:off x="3703722" y="2140832"/>
            <a:ext cx="729004" cy="3094051"/>
          </a:xfrm>
          <a:prstGeom prst="curvedConnector5">
            <a:avLst>
              <a:gd name="adj1" fmla="val -31358"/>
              <a:gd name="adj2" fmla="val 50000"/>
              <a:gd name="adj3" fmla="val 131358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2"/>
          <p:cNvCxnSpPr/>
          <p:nvPr/>
        </p:nvCxnSpPr>
        <p:spPr>
          <a:xfrm rot="10800000" flipV="1">
            <a:off x="8876978" y="2018232"/>
            <a:ext cx="1179462" cy="786419"/>
          </a:xfrm>
          <a:prstGeom prst="curvedConnector3">
            <a:avLst>
              <a:gd name="adj1" fmla="val 50000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760497" y="3154608"/>
            <a:ext cx="1188000" cy="1188000"/>
            <a:chOff x="1760497" y="3154608"/>
            <a:chExt cx="1188000" cy="1188000"/>
          </a:xfrm>
        </p:grpSpPr>
        <p:sp>
          <p:nvSpPr>
            <p:cNvPr id="16" name="椭圆 15"/>
            <p:cNvSpPr/>
            <p:nvPr/>
          </p:nvSpPr>
          <p:spPr>
            <a:xfrm>
              <a:off x="1760497" y="3154608"/>
              <a:ext cx="1188000" cy="1188000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04040"/>
                </a:solidFill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924659" y="3496380"/>
              <a:ext cx="920119" cy="460375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2018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65517" y="2966443"/>
            <a:ext cx="1188000" cy="1188000"/>
            <a:chOff x="5065517" y="2966443"/>
            <a:chExt cx="1188000" cy="1188000"/>
          </a:xfrm>
          <a:solidFill>
            <a:srgbClr val="D5DBE9"/>
          </a:solidFill>
        </p:grpSpPr>
        <p:sp>
          <p:nvSpPr>
            <p:cNvPr id="17" name="椭圆 16"/>
            <p:cNvSpPr/>
            <p:nvPr/>
          </p:nvSpPr>
          <p:spPr>
            <a:xfrm>
              <a:off x="5065517" y="2966443"/>
              <a:ext cx="1188000" cy="118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04040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235175" y="3355626"/>
              <a:ext cx="920119" cy="4603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2019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029057" y="2513147"/>
            <a:ext cx="1188000" cy="1188000"/>
            <a:chOff x="8029057" y="2513147"/>
            <a:chExt cx="1188000" cy="1188000"/>
          </a:xfrm>
          <a:solidFill>
            <a:srgbClr val="D5DBE9"/>
          </a:solidFill>
        </p:grpSpPr>
        <p:sp>
          <p:nvSpPr>
            <p:cNvPr id="18" name="椭圆 17"/>
            <p:cNvSpPr/>
            <p:nvPr/>
          </p:nvSpPr>
          <p:spPr>
            <a:xfrm>
              <a:off x="8029057" y="2513147"/>
              <a:ext cx="1188000" cy="118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04040"/>
                </a:solidFill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209818" y="2865824"/>
              <a:ext cx="920119" cy="4603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2020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288732" y="4569460"/>
            <a:ext cx="2192655" cy="1488440"/>
            <a:chOff x="1288732" y="4569460"/>
            <a:chExt cx="2192655" cy="1488440"/>
          </a:xfrm>
        </p:grpSpPr>
        <p:sp>
          <p:nvSpPr>
            <p:cNvPr id="25" name="文本框 43"/>
            <p:cNvSpPr/>
            <p:nvPr/>
          </p:nvSpPr>
          <p:spPr>
            <a:xfrm>
              <a:off x="1288732" y="5006975"/>
              <a:ext cx="2192655" cy="10509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请在此添加您的文字内容， 请在此添加您的文字内容。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84020" y="4569460"/>
              <a:ext cx="1402080" cy="3860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lvl="0" algn="ctr" eaLnBrk="1" hangingPunct="1">
                <a:lnSpc>
                  <a:spcPct val="80000"/>
                </a:lnSpc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64062" y="4472940"/>
            <a:ext cx="2192655" cy="1488440"/>
            <a:chOff x="4564062" y="4472940"/>
            <a:chExt cx="2192655" cy="1488440"/>
          </a:xfrm>
        </p:grpSpPr>
        <p:sp>
          <p:nvSpPr>
            <p:cNvPr id="29" name="文本框 43"/>
            <p:cNvSpPr/>
            <p:nvPr/>
          </p:nvSpPr>
          <p:spPr>
            <a:xfrm>
              <a:off x="4564062" y="4910455"/>
              <a:ext cx="2192655" cy="10509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请在此添加您的文字内容， 请在此添加您的文字内容。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959350" y="4472940"/>
              <a:ext cx="1402080" cy="3860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lvl="0" algn="ctr" eaLnBrk="1" hangingPunct="1">
                <a:lnSpc>
                  <a:spcPct val="80000"/>
                </a:lnSpc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574597" y="3975100"/>
            <a:ext cx="2192655" cy="1488440"/>
            <a:chOff x="7574597" y="3975100"/>
            <a:chExt cx="2192655" cy="1488440"/>
          </a:xfrm>
        </p:grpSpPr>
        <p:sp>
          <p:nvSpPr>
            <p:cNvPr id="31" name="文本框 43"/>
            <p:cNvSpPr/>
            <p:nvPr/>
          </p:nvSpPr>
          <p:spPr>
            <a:xfrm>
              <a:off x="7574597" y="4412615"/>
              <a:ext cx="2192655" cy="10509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请在此添加您的文字内容， 请在此添加您的文字内容。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969885" y="3975100"/>
              <a:ext cx="1402080" cy="3860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lvl="0" algn="ctr" eaLnBrk="1" hangingPunct="1">
                <a:lnSpc>
                  <a:spcPct val="80000"/>
                </a:lnSpc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3" name="plane_614"/>
          <p:cNvSpPr>
            <a:spLocks noChangeAspect="1"/>
          </p:cNvSpPr>
          <p:nvPr/>
        </p:nvSpPr>
        <p:spPr bwMode="auto">
          <a:xfrm rot="363586">
            <a:off x="9474464" y="1062732"/>
            <a:ext cx="1445973" cy="1443630"/>
          </a:xfrm>
          <a:custGeom>
            <a:avLst/>
            <a:gdLst>
              <a:gd name="T0" fmla="*/ 5127 w 5381"/>
              <a:gd name="T1" fmla="*/ 259 h 5380"/>
              <a:gd name="T2" fmla="*/ 5122 w 5381"/>
              <a:gd name="T3" fmla="*/ 254 h 5380"/>
              <a:gd name="T4" fmla="*/ 4323 w 5381"/>
              <a:gd name="T5" fmla="*/ 450 h 5380"/>
              <a:gd name="T6" fmla="*/ 3357 w 5381"/>
              <a:gd name="T7" fmla="*/ 1211 h 5380"/>
              <a:gd name="T8" fmla="*/ 2340 w 5381"/>
              <a:gd name="T9" fmla="*/ 1031 h 5380"/>
              <a:gd name="T10" fmla="*/ 2433 w 5381"/>
              <a:gd name="T11" fmla="*/ 509 h 5380"/>
              <a:gd name="T12" fmla="*/ 1725 w 5381"/>
              <a:gd name="T13" fmla="*/ 758 h 5380"/>
              <a:gd name="T14" fmla="*/ 1601 w 5381"/>
              <a:gd name="T15" fmla="*/ 900 h 5380"/>
              <a:gd name="T16" fmla="*/ 820 w 5381"/>
              <a:gd name="T17" fmla="*/ 761 h 5380"/>
              <a:gd name="T18" fmla="*/ 300 w 5381"/>
              <a:gd name="T19" fmla="*/ 1205 h 5380"/>
              <a:gd name="T20" fmla="*/ 2421 w 5381"/>
              <a:gd name="T21" fmla="*/ 2178 h 5380"/>
              <a:gd name="T22" fmla="*/ 1061 w 5381"/>
              <a:gd name="T23" fmla="*/ 3820 h 5380"/>
              <a:gd name="T24" fmla="*/ 215 w 5381"/>
              <a:gd name="T25" fmla="*/ 3662 h 5380"/>
              <a:gd name="T26" fmla="*/ 0 w 5381"/>
              <a:gd name="T27" fmla="*/ 3876 h 5380"/>
              <a:gd name="T28" fmla="*/ 1505 w 5381"/>
              <a:gd name="T29" fmla="*/ 5380 h 5380"/>
              <a:gd name="T30" fmla="*/ 1719 w 5381"/>
              <a:gd name="T31" fmla="*/ 5166 h 5380"/>
              <a:gd name="T32" fmla="*/ 1560 w 5381"/>
              <a:gd name="T33" fmla="*/ 4319 h 5380"/>
              <a:gd name="T34" fmla="*/ 3203 w 5381"/>
              <a:gd name="T35" fmla="*/ 2960 h 5380"/>
              <a:gd name="T36" fmla="*/ 4176 w 5381"/>
              <a:gd name="T37" fmla="*/ 5080 h 5380"/>
              <a:gd name="T38" fmla="*/ 4619 w 5381"/>
              <a:gd name="T39" fmla="*/ 4560 h 5380"/>
              <a:gd name="T40" fmla="*/ 4481 w 5381"/>
              <a:gd name="T41" fmla="*/ 3779 h 5380"/>
              <a:gd name="T42" fmla="*/ 4623 w 5381"/>
              <a:gd name="T43" fmla="*/ 3655 h 5380"/>
              <a:gd name="T44" fmla="*/ 4872 w 5381"/>
              <a:gd name="T45" fmla="*/ 2948 h 5380"/>
              <a:gd name="T46" fmla="*/ 4350 w 5381"/>
              <a:gd name="T47" fmla="*/ 3041 h 5380"/>
              <a:gd name="T48" fmla="*/ 4170 w 5381"/>
              <a:gd name="T49" fmla="*/ 2024 h 5380"/>
              <a:gd name="T50" fmla="*/ 4930 w 5381"/>
              <a:gd name="T51" fmla="*/ 1057 h 5380"/>
              <a:gd name="T52" fmla="*/ 5127 w 5381"/>
              <a:gd name="T53" fmla="*/ 259 h 5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381" h="5380">
                <a:moveTo>
                  <a:pt x="5127" y="259"/>
                </a:moveTo>
                <a:lnTo>
                  <a:pt x="5122" y="254"/>
                </a:lnTo>
                <a:cubicBezTo>
                  <a:pt x="4855" y="0"/>
                  <a:pt x="4323" y="450"/>
                  <a:pt x="4323" y="450"/>
                </a:cubicBezTo>
                <a:lnTo>
                  <a:pt x="3357" y="1211"/>
                </a:lnTo>
                <a:lnTo>
                  <a:pt x="2340" y="1031"/>
                </a:lnTo>
                <a:cubicBezTo>
                  <a:pt x="2487" y="818"/>
                  <a:pt x="2531" y="607"/>
                  <a:pt x="2433" y="509"/>
                </a:cubicBezTo>
                <a:cubicBezTo>
                  <a:pt x="2306" y="382"/>
                  <a:pt x="1990" y="494"/>
                  <a:pt x="1725" y="758"/>
                </a:cubicBezTo>
                <a:cubicBezTo>
                  <a:pt x="1679" y="804"/>
                  <a:pt x="1638" y="852"/>
                  <a:pt x="1601" y="900"/>
                </a:cubicBezTo>
                <a:lnTo>
                  <a:pt x="820" y="761"/>
                </a:lnTo>
                <a:lnTo>
                  <a:pt x="300" y="1205"/>
                </a:lnTo>
                <a:lnTo>
                  <a:pt x="2421" y="2178"/>
                </a:lnTo>
                <a:lnTo>
                  <a:pt x="1061" y="3820"/>
                </a:lnTo>
                <a:lnTo>
                  <a:pt x="215" y="3662"/>
                </a:lnTo>
                <a:lnTo>
                  <a:pt x="0" y="3876"/>
                </a:lnTo>
                <a:lnTo>
                  <a:pt x="1505" y="5380"/>
                </a:lnTo>
                <a:lnTo>
                  <a:pt x="1719" y="5166"/>
                </a:lnTo>
                <a:lnTo>
                  <a:pt x="1560" y="4319"/>
                </a:lnTo>
                <a:lnTo>
                  <a:pt x="3203" y="2960"/>
                </a:lnTo>
                <a:lnTo>
                  <a:pt x="4176" y="5080"/>
                </a:lnTo>
                <a:lnTo>
                  <a:pt x="4619" y="4560"/>
                </a:lnTo>
                <a:lnTo>
                  <a:pt x="4481" y="3779"/>
                </a:lnTo>
                <a:cubicBezTo>
                  <a:pt x="4529" y="3743"/>
                  <a:pt x="4577" y="3701"/>
                  <a:pt x="4623" y="3655"/>
                </a:cubicBezTo>
                <a:cubicBezTo>
                  <a:pt x="4887" y="3391"/>
                  <a:pt x="4998" y="3074"/>
                  <a:pt x="4872" y="2948"/>
                </a:cubicBezTo>
                <a:cubicBezTo>
                  <a:pt x="4774" y="2850"/>
                  <a:pt x="4563" y="2894"/>
                  <a:pt x="4350" y="3041"/>
                </a:cubicBezTo>
                <a:lnTo>
                  <a:pt x="4170" y="2024"/>
                </a:lnTo>
                <a:lnTo>
                  <a:pt x="4930" y="1057"/>
                </a:lnTo>
                <a:cubicBezTo>
                  <a:pt x="4930" y="1057"/>
                  <a:pt x="5381" y="525"/>
                  <a:pt x="5127" y="259"/>
                </a:cubicBezTo>
                <a:close/>
              </a:path>
            </a:pathLst>
          </a:custGeom>
          <a:solidFill>
            <a:srgbClr val="576279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2000">
        <p14:pan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SC_8876-编辑-1"/>
          <p:cNvPicPr>
            <a:picLocks noChangeAspect="1"/>
          </p:cNvPicPr>
          <p:nvPr/>
        </p:nvPicPr>
        <p:blipFill>
          <a:blip r:embed="rId1"/>
          <a:srcRect t="15493"/>
          <a:stretch>
            <a:fillRect/>
          </a:stretch>
        </p:blipFill>
        <p:spPr>
          <a:xfrm>
            <a:off x="635" y="-17145"/>
            <a:ext cx="12192000" cy="6875145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075856" y="332656"/>
            <a:ext cx="6192688" cy="6192688"/>
          </a:xfrm>
          <a:prstGeom prst="ellipse">
            <a:avLst/>
          </a:prstGeom>
          <a:solidFill>
            <a:srgbClr val="D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90620" y="960162"/>
            <a:ext cx="4923790" cy="4558506"/>
            <a:chOff x="3690620" y="960162"/>
            <a:chExt cx="4923790" cy="4558506"/>
          </a:xfrm>
        </p:grpSpPr>
        <p:sp>
          <p:nvSpPr>
            <p:cNvPr id="11" name="文本框 23"/>
            <p:cNvSpPr txBox="1"/>
            <p:nvPr/>
          </p:nvSpPr>
          <p:spPr>
            <a:xfrm>
              <a:off x="5128261" y="960162"/>
              <a:ext cx="1935480" cy="22148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798060" y="3176153"/>
              <a:ext cx="2595880" cy="7696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spc="300" dirty="0">
                  <a:solidFill>
                    <a:schemeClr val="bg1"/>
                  </a:solidFill>
                  <a:cs typeface="+mn-ea"/>
                  <a:sym typeface="+mn-lt"/>
                </a:rPr>
                <a:t>章节标题</a:t>
              </a:r>
              <a:endParaRPr lang="zh-CN" altLang="en-US" sz="4400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25"/>
            <p:cNvSpPr txBox="1"/>
            <p:nvPr/>
          </p:nvSpPr>
          <p:spPr>
            <a:xfrm>
              <a:off x="3690620" y="4135003"/>
              <a:ext cx="4923790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400" dirty="0" err="1">
                  <a:solidFill>
                    <a:schemeClr val="bg1"/>
                  </a:solidFill>
                  <a:cs typeface="+mn-ea"/>
                  <a:sym typeface="+mn-lt"/>
                </a:rPr>
                <a:t>urna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19536" y="-747464"/>
            <a:ext cx="8352928" cy="8352928"/>
            <a:chOff x="1919536" y="-747464"/>
            <a:chExt cx="8352928" cy="8352928"/>
          </a:xfrm>
        </p:grpSpPr>
        <p:sp>
          <p:nvSpPr>
            <p:cNvPr id="10" name="椭圆 9"/>
            <p:cNvSpPr/>
            <p:nvPr/>
          </p:nvSpPr>
          <p:spPr>
            <a:xfrm>
              <a:off x="1919536" y="-747464"/>
              <a:ext cx="8352928" cy="8352928"/>
            </a:xfrm>
            <a:prstGeom prst="ellipse">
              <a:avLst/>
            </a:prstGeom>
            <a:noFill/>
            <a:ln w="31750"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2207568" y="5301208"/>
              <a:ext cx="504056" cy="504056"/>
            </a:xfrm>
            <a:prstGeom prst="ellipse">
              <a:avLst/>
            </a:prstGeom>
            <a:solidFill>
              <a:schemeClr val="bg1">
                <a:alpha val="74000"/>
              </a:schemeClr>
            </a:solidFill>
            <a:ln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9685151" y="1412776"/>
              <a:ext cx="360040" cy="360040"/>
            </a:xfrm>
            <a:prstGeom prst="ellipse">
              <a:avLst/>
            </a:prstGeom>
            <a:solidFill>
              <a:schemeClr val="bg1">
                <a:alpha val="74000"/>
              </a:schemeClr>
            </a:solidFill>
            <a:ln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97471" y="2409290"/>
            <a:ext cx="2812567" cy="2804335"/>
            <a:chOff x="7577138" y="2005013"/>
            <a:chExt cx="542926" cy="541337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5" name="Freeform 76"/>
            <p:cNvSpPr/>
            <p:nvPr/>
          </p:nvSpPr>
          <p:spPr bwMode="auto">
            <a:xfrm>
              <a:off x="7781926" y="2032000"/>
              <a:ext cx="312738" cy="314325"/>
            </a:xfrm>
            <a:custGeom>
              <a:avLst/>
              <a:gdLst>
                <a:gd name="T0" fmla="*/ 178 w 197"/>
                <a:gd name="T1" fmla="*/ 32 h 198"/>
                <a:gd name="T2" fmla="*/ 179 w 197"/>
                <a:gd name="T3" fmla="*/ 32 h 198"/>
                <a:gd name="T4" fmla="*/ 163 w 197"/>
                <a:gd name="T5" fmla="*/ 16 h 198"/>
                <a:gd name="T6" fmla="*/ 163 w 197"/>
                <a:gd name="T7" fmla="*/ 0 h 198"/>
                <a:gd name="T8" fmla="*/ 0 w 197"/>
                <a:gd name="T9" fmla="*/ 0 h 198"/>
                <a:gd name="T10" fmla="*/ 0 w 197"/>
                <a:gd name="T11" fmla="*/ 21 h 198"/>
                <a:gd name="T12" fmla="*/ 160 w 197"/>
                <a:gd name="T13" fmla="*/ 21 h 198"/>
                <a:gd name="T14" fmla="*/ 114 w 197"/>
                <a:gd name="T15" fmla="*/ 67 h 198"/>
                <a:gd name="T16" fmla="*/ 128 w 197"/>
                <a:gd name="T17" fmla="*/ 83 h 198"/>
                <a:gd name="T18" fmla="*/ 176 w 197"/>
                <a:gd name="T19" fmla="*/ 34 h 198"/>
                <a:gd name="T20" fmla="*/ 176 w 197"/>
                <a:gd name="T21" fmla="*/ 198 h 198"/>
                <a:gd name="T22" fmla="*/ 197 w 197"/>
                <a:gd name="T23" fmla="*/ 198 h 198"/>
                <a:gd name="T24" fmla="*/ 197 w 197"/>
                <a:gd name="T25" fmla="*/ 32 h 198"/>
                <a:gd name="T26" fmla="*/ 178 w 197"/>
                <a:gd name="T27" fmla="*/ 3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98">
                  <a:moveTo>
                    <a:pt x="178" y="32"/>
                  </a:moveTo>
                  <a:lnTo>
                    <a:pt x="179" y="32"/>
                  </a:lnTo>
                  <a:lnTo>
                    <a:pt x="163" y="16"/>
                  </a:lnTo>
                  <a:lnTo>
                    <a:pt x="163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60" y="21"/>
                  </a:lnTo>
                  <a:lnTo>
                    <a:pt x="114" y="67"/>
                  </a:lnTo>
                  <a:lnTo>
                    <a:pt x="128" y="83"/>
                  </a:lnTo>
                  <a:lnTo>
                    <a:pt x="176" y="34"/>
                  </a:lnTo>
                  <a:lnTo>
                    <a:pt x="176" y="198"/>
                  </a:lnTo>
                  <a:lnTo>
                    <a:pt x="197" y="198"/>
                  </a:lnTo>
                  <a:lnTo>
                    <a:pt x="197" y="32"/>
                  </a:lnTo>
                  <a:lnTo>
                    <a:pt x="17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77"/>
            <p:cNvSpPr>
              <a:spLocks noEditPoints="1"/>
            </p:cNvSpPr>
            <p:nvPr/>
          </p:nvSpPr>
          <p:spPr bwMode="auto">
            <a:xfrm>
              <a:off x="7778751" y="2205038"/>
              <a:ext cx="285750" cy="285750"/>
            </a:xfrm>
            <a:custGeom>
              <a:avLst/>
              <a:gdLst>
                <a:gd name="T0" fmla="*/ 165 w 180"/>
                <a:gd name="T1" fmla="*/ 99 h 180"/>
                <a:gd name="T2" fmla="*/ 122 w 180"/>
                <a:gd name="T3" fmla="*/ 99 h 180"/>
                <a:gd name="T4" fmla="*/ 122 w 180"/>
                <a:gd name="T5" fmla="*/ 0 h 180"/>
                <a:gd name="T6" fmla="*/ 100 w 180"/>
                <a:gd name="T7" fmla="*/ 0 h 180"/>
                <a:gd name="T8" fmla="*/ 100 w 180"/>
                <a:gd name="T9" fmla="*/ 99 h 180"/>
                <a:gd name="T10" fmla="*/ 0 w 180"/>
                <a:gd name="T11" fmla="*/ 99 h 180"/>
                <a:gd name="T12" fmla="*/ 0 w 180"/>
                <a:gd name="T13" fmla="*/ 120 h 180"/>
                <a:gd name="T14" fmla="*/ 100 w 180"/>
                <a:gd name="T15" fmla="*/ 120 h 180"/>
                <a:gd name="T16" fmla="*/ 100 w 180"/>
                <a:gd name="T17" fmla="*/ 164 h 180"/>
                <a:gd name="T18" fmla="*/ 116 w 180"/>
                <a:gd name="T19" fmla="*/ 164 h 180"/>
                <a:gd name="T20" fmla="*/ 116 w 180"/>
                <a:gd name="T21" fmla="*/ 166 h 180"/>
                <a:gd name="T22" fmla="*/ 130 w 180"/>
                <a:gd name="T23" fmla="*/ 180 h 180"/>
                <a:gd name="T24" fmla="*/ 180 w 180"/>
                <a:gd name="T25" fmla="*/ 131 h 180"/>
                <a:gd name="T26" fmla="*/ 165 w 180"/>
                <a:gd name="T27" fmla="*/ 117 h 180"/>
                <a:gd name="T28" fmla="*/ 165 w 180"/>
                <a:gd name="T29" fmla="*/ 99 h 180"/>
                <a:gd name="T30" fmla="*/ 122 w 180"/>
                <a:gd name="T31" fmla="*/ 161 h 180"/>
                <a:gd name="T32" fmla="*/ 122 w 180"/>
                <a:gd name="T33" fmla="*/ 120 h 180"/>
                <a:gd name="T34" fmla="*/ 160 w 180"/>
                <a:gd name="T35" fmla="*/ 120 h 180"/>
                <a:gd name="T36" fmla="*/ 122 w 180"/>
                <a:gd name="T37" fmla="*/ 16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0" h="180">
                  <a:moveTo>
                    <a:pt x="165" y="99"/>
                  </a:moveTo>
                  <a:lnTo>
                    <a:pt x="122" y="99"/>
                  </a:lnTo>
                  <a:lnTo>
                    <a:pt x="122" y="0"/>
                  </a:lnTo>
                  <a:lnTo>
                    <a:pt x="100" y="0"/>
                  </a:lnTo>
                  <a:lnTo>
                    <a:pt x="100" y="99"/>
                  </a:lnTo>
                  <a:lnTo>
                    <a:pt x="0" y="99"/>
                  </a:lnTo>
                  <a:lnTo>
                    <a:pt x="0" y="120"/>
                  </a:lnTo>
                  <a:lnTo>
                    <a:pt x="100" y="120"/>
                  </a:lnTo>
                  <a:lnTo>
                    <a:pt x="100" y="164"/>
                  </a:lnTo>
                  <a:lnTo>
                    <a:pt x="116" y="164"/>
                  </a:lnTo>
                  <a:lnTo>
                    <a:pt x="116" y="166"/>
                  </a:lnTo>
                  <a:lnTo>
                    <a:pt x="130" y="180"/>
                  </a:lnTo>
                  <a:lnTo>
                    <a:pt x="180" y="131"/>
                  </a:lnTo>
                  <a:lnTo>
                    <a:pt x="165" y="117"/>
                  </a:lnTo>
                  <a:lnTo>
                    <a:pt x="165" y="99"/>
                  </a:lnTo>
                  <a:close/>
                  <a:moveTo>
                    <a:pt x="122" y="161"/>
                  </a:moveTo>
                  <a:lnTo>
                    <a:pt x="122" y="120"/>
                  </a:lnTo>
                  <a:lnTo>
                    <a:pt x="160" y="120"/>
                  </a:lnTo>
                  <a:lnTo>
                    <a:pt x="122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78"/>
            <p:cNvSpPr>
              <a:spLocks noEditPoints="1"/>
            </p:cNvSpPr>
            <p:nvPr/>
          </p:nvSpPr>
          <p:spPr bwMode="auto">
            <a:xfrm>
              <a:off x="7635876" y="2057400"/>
              <a:ext cx="282575" cy="288925"/>
            </a:xfrm>
            <a:custGeom>
              <a:avLst/>
              <a:gdLst>
                <a:gd name="T0" fmla="*/ 14 w 178"/>
                <a:gd name="T1" fmla="*/ 64 h 182"/>
                <a:gd name="T2" fmla="*/ 14 w 178"/>
                <a:gd name="T3" fmla="*/ 83 h 182"/>
                <a:gd name="T4" fmla="*/ 60 w 178"/>
                <a:gd name="T5" fmla="*/ 83 h 182"/>
                <a:gd name="T6" fmla="*/ 60 w 178"/>
                <a:gd name="T7" fmla="*/ 182 h 182"/>
                <a:gd name="T8" fmla="*/ 81 w 178"/>
                <a:gd name="T9" fmla="*/ 182 h 182"/>
                <a:gd name="T10" fmla="*/ 81 w 178"/>
                <a:gd name="T11" fmla="*/ 83 h 182"/>
                <a:gd name="T12" fmla="*/ 178 w 178"/>
                <a:gd name="T13" fmla="*/ 83 h 182"/>
                <a:gd name="T14" fmla="*/ 178 w 178"/>
                <a:gd name="T15" fmla="*/ 62 h 182"/>
                <a:gd name="T16" fmla="*/ 81 w 178"/>
                <a:gd name="T17" fmla="*/ 62 h 182"/>
                <a:gd name="T18" fmla="*/ 81 w 178"/>
                <a:gd name="T19" fmla="*/ 18 h 182"/>
                <a:gd name="T20" fmla="*/ 62 w 178"/>
                <a:gd name="T21" fmla="*/ 18 h 182"/>
                <a:gd name="T22" fmla="*/ 64 w 178"/>
                <a:gd name="T23" fmla="*/ 16 h 182"/>
                <a:gd name="T24" fmla="*/ 48 w 178"/>
                <a:gd name="T25" fmla="*/ 0 h 182"/>
                <a:gd name="T26" fmla="*/ 0 w 178"/>
                <a:gd name="T27" fmla="*/ 49 h 182"/>
                <a:gd name="T28" fmla="*/ 14 w 178"/>
                <a:gd name="T29" fmla="*/ 64 h 182"/>
                <a:gd name="T30" fmla="*/ 14 w 178"/>
                <a:gd name="T31" fmla="*/ 64 h 182"/>
                <a:gd name="T32" fmla="*/ 60 w 178"/>
                <a:gd name="T33" fmla="*/ 18 h 182"/>
                <a:gd name="T34" fmla="*/ 60 w 178"/>
                <a:gd name="T35" fmla="*/ 62 h 182"/>
                <a:gd name="T36" fmla="*/ 18 w 178"/>
                <a:gd name="T37" fmla="*/ 62 h 182"/>
                <a:gd name="T38" fmla="*/ 60 w 178"/>
                <a:gd name="T39" fmla="*/ 1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8" h="182">
                  <a:moveTo>
                    <a:pt x="14" y="64"/>
                  </a:moveTo>
                  <a:lnTo>
                    <a:pt x="14" y="83"/>
                  </a:lnTo>
                  <a:lnTo>
                    <a:pt x="60" y="83"/>
                  </a:lnTo>
                  <a:lnTo>
                    <a:pt x="60" y="182"/>
                  </a:lnTo>
                  <a:lnTo>
                    <a:pt x="81" y="182"/>
                  </a:lnTo>
                  <a:lnTo>
                    <a:pt x="81" y="83"/>
                  </a:lnTo>
                  <a:lnTo>
                    <a:pt x="178" y="83"/>
                  </a:lnTo>
                  <a:lnTo>
                    <a:pt x="178" y="62"/>
                  </a:lnTo>
                  <a:lnTo>
                    <a:pt x="81" y="62"/>
                  </a:lnTo>
                  <a:lnTo>
                    <a:pt x="81" y="18"/>
                  </a:lnTo>
                  <a:lnTo>
                    <a:pt x="62" y="18"/>
                  </a:lnTo>
                  <a:lnTo>
                    <a:pt x="64" y="16"/>
                  </a:lnTo>
                  <a:lnTo>
                    <a:pt x="48" y="0"/>
                  </a:lnTo>
                  <a:lnTo>
                    <a:pt x="0" y="49"/>
                  </a:lnTo>
                  <a:lnTo>
                    <a:pt x="14" y="64"/>
                  </a:lnTo>
                  <a:lnTo>
                    <a:pt x="14" y="64"/>
                  </a:lnTo>
                  <a:close/>
                  <a:moveTo>
                    <a:pt x="60" y="18"/>
                  </a:moveTo>
                  <a:lnTo>
                    <a:pt x="60" y="62"/>
                  </a:lnTo>
                  <a:lnTo>
                    <a:pt x="18" y="62"/>
                  </a:lnTo>
                  <a:lnTo>
                    <a:pt x="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79"/>
            <p:cNvSpPr/>
            <p:nvPr/>
          </p:nvSpPr>
          <p:spPr bwMode="auto">
            <a:xfrm>
              <a:off x="7608888" y="2208213"/>
              <a:ext cx="309563" cy="311150"/>
            </a:xfrm>
            <a:custGeom>
              <a:avLst/>
              <a:gdLst>
                <a:gd name="T0" fmla="*/ 79 w 195"/>
                <a:gd name="T1" fmla="*/ 129 h 196"/>
                <a:gd name="T2" fmla="*/ 63 w 195"/>
                <a:gd name="T3" fmla="*/ 115 h 196"/>
                <a:gd name="T4" fmla="*/ 21 w 195"/>
                <a:gd name="T5" fmla="*/ 159 h 196"/>
                <a:gd name="T6" fmla="*/ 21 w 195"/>
                <a:gd name="T7" fmla="*/ 0 h 196"/>
                <a:gd name="T8" fmla="*/ 0 w 195"/>
                <a:gd name="T9" fmla="*/ 0 h 196"/>
                <a:gd name="T10" fmla="*/ 0 w 195"/>
                <a:gd name="T11" fmla="*/ 164 h 196"/>
                <a:gd name="T12" fmla="*/ 19 w 195"/>
                <a:gd name="T13" fmla="*/ 164 h 196"/>
                <a:gd name="T14" fmla="*/ 31 w 195"/>
                <a:gd name="T15" fmla="*/ 176 h 196"/>
                <a:gd name="T16" fmla="*/ 31 w 195"/>
                <a:gd name="T17" fmla="*/ 176 h 196"/>
                <a:gd name="T18" fmla="*/ 31 w 195"/>
                <a:gd name="T19" fmla="*/ 196 h 196"/>
                <a:gd name="T20" fmla="*/ 195 w 195"/>
                <a:gd name="T21" fmla="*/ 196 h 196"/>
                <a:gd name="T22" fmla="*/ 195 w 195"/>
                <a:gd name="T23" fmla="*/ 175 h 196"/>
                <a:gd name="T24" fmla="*/ 35 w 195"/>
                <a:gd name="T25" fmla="*/ 175 h 196"/>
                <a:gd name="T26" fmla="*/ 79 w 195"/>
                <a:gd name="T27" fmla="*/ 12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5" h="196">
                  <a:moveTo>
                    <a:pt x="79" y="129"/>
                  </a:moveTo>
                  <a:lnTo>
                    <a:pt x="63" y="115"/>
                  </a:lnTo>
                  <a:lnTo>
                    <a:pt x="21" y="159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164"/>
                  </a:lnTo>
                  <a:lnTo>
                    <a:pt x="19" y="164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1" y="196"/>
                  </a:lnTo>
                  <a:lnTo>
                    <a:pt x="195" y="196"/>
                  </a:lnTo>
                  <a:lnTo>
                    <a:pt x="195" y="175"/>
                  </a:lnTo>
                  <a:lnTo>
                    <a:pt x="35" y="175"/>
                  </a:lnTo>
                  <a:lnTo>
                    <a:pt x="79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Oval 80"/>
            <p:cNvSpPr>
              <a:spLocks noChangeArrowheads="1"/>
            </p:cNvSpPr>
            <p:nvPr/>
          </p:nvSpPr>
          <p:spPr bwMode="auto">
            <a:xfrm>
              <a:off x="7907338" y="2124075"/>
              <a:ext cx="92075" cy="93663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81"/>
            <p:cNvSpPr>
              <a:spLocks noChangeArrowheads="1"/>
            </p:cNvSpPr>
            <p:nvPr/>
          </p:nvSpPr>
          <p:spPr bwMode="auto">
            <a:xfrm>
              <a:off x="7577138" y="2124075"/>
              <a:ext cx="92075" cy="93663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82"/>
            <p:cNvSpPr>
              <a:spLocks noChangeArrowheads="1"/>
            </p:cNvSpPr>
            <p:nvPr/>
          </p:nvSpPr>
          <p:spPr bwMode="auto">
            <a:xfrm>
              <a:off x="7907338" y="2454275"/>
              <a:ext cx="92075" cy="920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83"/>
            <p:cNvSpPr>
              <a:spLocks noChangeArrowheads="1"/>
            </p:cNvSpPr>
            <p:nvPr/>
          </p:nvSpPr>
          <p:spPr bwMode="auto">
            <a:xfrm>
              <a:off x="8029576" y="2333625"/>
              <a:ext cx="90488" cy="90488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84"/>
            <p:cNvSpPr>
              <a:spLocks noChangeArrowheads="1"/>
            </p:cNvSpPr>
            <p:nvPr/>
          </p:nvSpPr>
          <p:spPr bwMode="auto">
            <a:xfrm>
              <a:off x="8029576" y="2005013"/>
              <a:ext cx="90488" cy="8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85"/>
            <p:cNvSpPr>
              <a:spLocks noChangeArrowheads="1"/>
            </p:cNvSpPr>
            <p:nvPr/>
          </p:nvSpPr>
          <p:spPr bwMode="auto">
            <a:xfrm>
              <a:off x="7700963" y="2005013"/>
              <a:ext cx="88900" cy="88900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Oval 86"/>
            <p:cNvSpPr>
              <a:spLocks noChangeArrowheads="1"/>
            </p:cNvSpPr>
            <p:nvPr/>
          </p:nvSpPr>
          <p:spPr bwMode="auto">
            <a:xfrm>
              <a:off x="7700963" y="2333625"/>
              <a:ext cx="88900" cy="90488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87"/>
            <p:cNvSpPr>
              <a:spLocks noChangeArrowheads="1"/>
            </p:cNvSpPr>
            <p:nvPr/>
          </p:nvSpPr>
          <p:spPr bwMode="auto">
            <a:xfrm>
              <a:off x="7577138" y="2454275"/>
              <a:ext cx="92075" cy="92075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7777315" y="2131162"/>
            <a:ext cx="3614533" cy="700576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777315" y="1646621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77315" y="3680226"/>
            <a:ext cx="3614533" cy="700576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77315" y="3195685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777315" y="5308551"/>
            <a:ext cx="3614533" cy="700576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77315" y="4824010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15662" y="2131162"/>
            <a:ext cx="3614533" cy="700576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02725" y="1646621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15662" y="3680226"/>
            <a:ext cx="3614533" cy="700576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902725" y="3195685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15662" y="5308551"/>
            <a:ext cx="3614533" cy="700576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02725" y="4824010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63390" y="1839595"/>
            <a:ext cx="6842760" cy="4402455"/>
          </a:xfrm>
          <a:prstGeom prst="rect">
            <a:avLst/>
          </a:prstGeom>
          <a:solidFill>
            <a:srgbClr val="576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464152" y="2132856"/>
            <a:ext cx="3241675" cy="3129280"/>
            <a:chOff x="7464152" y="2132856"/>
            <a:chExt cx="3241675" cy="3129280"/>
          </a:xfrm>
        </p:grpSpPr>
        <p:sp>
          <p:nvSpPr>
            <p:cNvPr id="9" name="TextBox 76"/>
            <p:cNvSpPr txBox="1"/>
            <p:nvPr/>
          </p:nvSpPr>
          <p:spPr>
            <a:xfrm>
              <a:off x="8247742" y="2132856"/>
              <a:ext cx="167449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64152" y="2654826"/>
              <a:ext cx="3241675" cy="260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sz="14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  </a:r>
              <a:endParaRPr lang="zh-CN" altLang="zh-CN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8" name="图片 7" descr="E:\商务类图\1个.png1个"/>
          <p:cNvPicPr>
            <a:picLocks noChangeAspect="1"/>
          </p:cNvPicPr>
          <p:nvPr/>
        </p:nvPicPr>
        <p:blipFill>
          <a:blip r:embed="rId1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>
          <a:xfrm>
            <a:off x="1007110" y="2493645"/>
            <a:ext cx="5043805" cy="337121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09448" y="2218796"/>
            <a:ext cx="3287839" cy="3405792"/>
            <a:chOff x="7578944" y="5503244"/>
            <a:chExt cx="523254" cy="542026"/>
          </a:xfrm>
          <a:solidFill>
            <a:srgbClr val="576279"/>
          </a:solidFill>
        </p:grpSpPr>
        <p:sp>
          <p:nvSpPr>
            <p:cNvPr id="5" name="Oval 134"/>
            <p:cNvSpPr>
              <a:spLocks noChangeArrowheads="1"/>
            </p:cNvSpPr>
            <p:nvPr/>
          </p:nvSpPr>
          <p:spPr bwMode="auto">
            <a:xfrm>
              <a:off x="7947334" y="5669841"/>
              <a:ext cx="113802" cy="1138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135"/>
            <p:cNvSpPr/>
            <p:nvPr/>
          </p:nvSpPr>
          <p:spPr bwMode="auto">
            <a:xfrm>
              <a:off x="7770178" y="5795375"/>
              <a:ext cx="332020" cy="249895"/>
            </a:xfrm>
            <a:custGeom>
              <a:avLst/>
              <a:gdLst>
                <a:gd name="T0" fmla="*/ 119 w 120"/>
                <a:gd name="T1" fmla="*/ 12 h 90"/>
                <a:gd name="T2" fmla="*/ 116 w 120"/>
                <a:gd name="T3" fmla="*/ 4 h 90"/>
                <a:gd name="T4" fmla="*/ 107 w 120"/>
                <a:gd name="T5" fmla="*/ 0 h 90"/>
                <a:gd name="T6" fmla="*/ 106 w 120"/>
                <a:gd name="T7" fmla="*/ 0 h 90"/>
                <a:gd name="T8" fmla="*/ 55 w 120"/>
                <a:gd name="T9" fmla="*/ 0 h 90"/>
                <a:gd name="T10" fmla="*/ 54 w 120"/>
                <a:gd name="T11" fmla="*/ 0 h 90"/>
                <a:gd name="T12" fmla="*/ 53 w 120"/>
                <a:gd name="T13" fmla="*/ 0 h 90"/>
                <a:gd name="T14" fmla="*/ 51 w 120"/>
                <a:gd name="T15" fmla="*/ 1 h 90"/>
                <a:gd name="T16" fmla="*/ 46 w 120"/>
                <a:gd name="T17" fmla="*/ 5 h 90"/>
                <a:gd name="T18" fmla="*/ 35 w 120"/>
                <a:gd name="T19" fmla="*/ 20 h 90"/>
                <a:gd name="T20" fmla="*/ 20 w 120"/>
                <a:gd name="T21" fmla="*/ 5 h 90"/>
                <a:gd name="T22" fmla="*/ 4 w 120"/>
                <a:gd name="T23" fmla="*/ 5 h 90"/>
                <a:gd name="T24" fmla="*/ 4 w 120"/>
                <a:gd name="T25" fmla="*/ 21 h 90"/>
                <a:gd name="T26" fmla="*/ 28 w 120"/>
                <a:gd name="T27" fmla="*/ 45 h 90"/>
                <a:gd name="T28" fmla="*/ 36 w 120"/>
                <a:gd name="T29" fmla="*/ 48 h 90"/>
                <a:gd name="T30" fmla="*/ 37 w 120"/>
                <a:gd name="T31" fmla="*/ 48 h 90"/>
                <a:gd name="T32" fmla="*/ 45 w 120"/>
                <a:gd name="T33" fmla="*/ 44 h 90"/>
                <a:gd name="T34" fmla="*/ 49 w 120"/>
                <a:gd name="T35" fmla="*/ 39 h 90"/>
                <a:gd name="T36" fmla="*/ 49 w 120"/>
                <a:gd name="T37" fmla="*/ 86 h 90"/>
                <a:gd name="T38" fmla="*/ 53 w 120"/>
                <a:gd name="T39" fmla="*/ 90 h 90"/>
                <a:gd name="T40" fmla="*/ 116 w 120"/>
                <a:gd name="T41" fmla="*/ 90 h 90"/>
                <a:gd name="T42" fmla="*/ 120 w 120"/>
                <a:gd name="T43" fmla="*/ 86 h 90"/>
                <a:gd name="T44" fmla="*/ 119 w 120"/>
                <a:gd name="T45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90">
                  <a:moveTo>
                    <a:pt x="119" y="12"/>
                  </a:moveTo>
                  <a:cubicBezTo>
                    <a:pt x="119" y="11"/>
                    <a:pt x="119" y="7"/>
                    <a:pt x="116" y="4"/>
                  </a:cubicBezTo>
                  <a:cubicBezTo>
                    <a:pt x="113" y="1"/>
                    <a:pt x="109" y="0"/>
                    <a:pt x="10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1" y="1"/>
                    <a:pt x="51" y="1"/>
                  </a:cubicBezTo>
                  <a:cubicBezTo>
                    <a:pt x="49" y="2"/>
                    <a:pt x="47" y="3"/>
                    <a:pt x="46" y="5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6" y="1"/>
                    <a:pt x="9" y="1"/>
                    <a:pt x="4" y="5"/>
                  </a:cubicBezTo>
                  <a:cubicBezTo>
                    <a:pt x="0" y="9"/>
                    <a:pt x="0" y="17"/>
                    <a:pt x="4" y="21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30" y="47"/>
                    <a:pt x="33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0" y="48"/>
                    <a:pt x="43" y="47"/>
                    <a:pt x="45" y="44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8"/>
                    <a:pt x="51" y="90"/>
                    <a:pt x="53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18" y="90"/>
                    <a:pt x="120" y="88"/>
                    <a:pt x="120" y="86"/>
                  </a:cubicBezTo>
                  <a:lnTo>
                    <a:pt x="11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136"/>
            <p:cNvSpPr>
              <a:spLocks noEditPoints="1"/>
            </p:cNvSpPr>
            <p:nvPr/>
          </p:nvSpPr>
          <p:spPr bwMode="auto">
            <a:xfrm>
              <a:off x="7578944" y="5503244"/>
              <a:ext cx="299170" cy="330847"/>
            </a:xfrm>
            <a:custGeom>
              <a:avLst/>
              <a:gdLst>
                <a:gd name="T0" fmla="*/ 105 w 108"/>
                <a:gd name="T1" fmla="*/ 20 h 119"/>
                <a:gd name="T2" fmla="*/ 5 w 108"/>
                <a:gd name="T3" fmla="*/ 1 h 119"/>
                <a:gd name="T4" fmla="*/ 2 w 108"/>
                <a:gd name="T5" fmla="*/ 1 h 119"/>
                <a:gd name="T6" fmla="*/ 0 w 108"/>
                <a:gd name="T7" fmla="*/ 5 h 119"/>
                <a:gd name="T8" fmla="*/ 0 w 108"/>
                <a:gd name="T9" fmla="*/ 115 h 119"/>
                <a:gd name="T10" fmla="*/ 2 w 108"/>
                <a:gd name="T11" fmla="*/ 118 h 119"/>
                <a:gd name="T12" fmla="*/ 4 w 108"/>
                <a:gd name="T13" fmla="*/ 119 h 119"/>
                <a:gd name="T14" fmla="*/ 5 w 108"/>
                <a:gd name="T15" fmla="*/ 119 h 119"/>
                <a:gd name="T16" fmla="*/ 68 w 108"/>
                <a:gd name="T17" fmla="*/ 101 h 119"/>
                <a:gd name="T18" fmla="*/ 56 w 108"/>
                <a:gd name="T19" fmla="*/ 61 h 119"/>
                <a:gd name="T20" fmla="*/ 58 w 108"/>
                <a:gd name="T21" fmla="*/ 56 h 119"/>
                <a:gd name="T22" fmla="*/ 63 w 108"/>
                <a:gd name="T23" fmla="*/ 59 h 119"/>
                <a:gd name="T24" fmla="*/ 76 w 108"/>
                <a:gd name="T25" fmla="*/ 99 h 119"/>
                <a:gd name="T26" fmla="*/ 105 w 108"/>
                <a:gd name="T27" fmla="*/ 90 h 119"/>
                <a:gd name="T28" fmla="*/ 108 w 108"/>
                <a:gd name="T29" fmla="*/ 87 h 119"/>
                <a:gd name="T30" fmla="*/ 108 w 108"/>
                <a:gd name="T31" fmla="*/ 24 h 119"/>
                <a:gd name="T32" fmla="*/ 105 w 108"/>
                <a:gd name="T33" fmla="*/ 20 h 119"/>
                <a:gd name="T34" fmla="*/ 39 w 108"/>
                <a:gd name="T35" fmla="*/ 20 h 119"/>
                <a:gd name="T36" fmla="*/ 50 w 108"/>
                <a:gd name="T37" fmla="*/ 31 h 119"/>
                <a:gd name="T38" fmla="*/ 39 w 108"/>
                <a:gd name="T39" fmla="*/ 42 h 119"/>
                <a:gd name="T40" fmla="*/ 28 w 108"/>
                <a:gd name="T41" fmla="*/ 31 h 119"/>
                <a:gd name="T42" fmla="*/ 39 w 108"/>
                <a:gd name="T43" fmla="*/ 20 h 119"/>
                <a:gd name="T44" fmla="*/ 62 w 108"/>
                <a:gd name="T45" fmla="*/ 42 h 119"/>
                <a:gd name="T46" fmla="*/ 44 w 108"/>
                <a:gd name="T47" fmla="*/ 53 h 119"/>
                <a:gd name="T48" fmla="*/ 44 w 108"/>
                <a:gd name="T49" fmla="*/ 68 h 119"/>
                <a:gd name="T50" fmla="*/ 59 w 108"/>
                <a:gd name="T51" fmla="*/ 82 h 119"/>
                <a:gd name="T52" fmla="*/ 59 w 108"/>
                <a:gd name="T53" fmla="*/ 88 h 119"/>
                <a:gd name="T54" fmla="*/ 56 w 108"/>
                <a:gd name="T55" fmla="*/ 89 h 119"/>
                <a:gd name="T56" fmla="*/ 53 w 108"/>
                <a:gd name="T57" fmla="*/ 88 h 119"/>
                <a:gd name="T58" fmla="*/ 40 w 108"/>
                <a:gd name="T59" fmla="*/ 76 h 119"/>
                <a:gd name="T60" fmla="*/ 27 w 108"/>
                <a:gd name="T61" fmla="*/ 96 h 119"/>
                <a:gd name="T62" fmla="*/ 23 w 108"/>
                <a:gd name="T63" fmla="*/ 98 h 119"/>
                <a:gd name="T64" fmla="*/ 21 w 108"/>
                <a:gd name="T65" fmla="*/ 98 h 119"/>
                <a:gd name="T66" fmla="*/ 20 w 108"/>
                <a:gd name="T67" fmla="*/ 92 h 119"/>
                <a:gd name="T68" fmla="*/ 36 w 108"/>
                <a:gd name="T69" fmla="*/ 68 h 119"/>
                <a:gd name="T70" fmla="*/ 36 w 108"/>
                <a:gd name="T71" fmla="*/ 53 h 119"/>
                <a:gd name="T72" fmla="*/ 17 w 108"/>
                <a:gd name="T73" fmla="*/ 42 h 119"/>
                <a:gd name="T74" fmla="*/ 16 w 108"/>
                <a:gd name="T75" fmla="*/ 37 h 119"/>
                <a:gd name="T76" fmla="*/ 22 w 108"/>
                <a:gd name="T77" fmla="*/ 35 h 119"/>
                <a:gd name="T78" fmla="*/ 39 w 108"/>
                <a:gd name="T79" fmla="*/ 46 h 119"/>
                <a:gd name="T80" fmla="*/ 40 w 108"/>
                <a:gd name="T81" fmla="*/ 46 h 119"/>
                <a:gd name="T82" fmla="*/ 40 w 108"/>
                <a:gd name="T83" fmla="*/ 46 h 119"/>
                <a:gd name="T84" fmla="*/ 57 w 108"/>
                <a:gd name="T85" fmla="*/ 35 h 119"/>
                <a:gd name="T86" fmla="*/ 63 w 108"/>
                <a:gd name="T87" fmla="*/ 37 h 119"/>
                <a:gd name="T88" fmla="*/ 62 w 108"/>
                <a:gd name="T89" fmla="*/ 4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8" h="119">
                  <a:moveTo>
                    <a:pt x="105" y="2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6"/>
                    <a:pt x="1" y="118"/>
                    <a:pt x="2" y="118"/>
                  </a:cubicBezTo>
                  <a:cubicBezTo>
                    <a:pt x="3" y="119"/>
                    <a:pt x="3" y="119"/>
                    <a:pt x="4" y="119"/>
                  </a:cubicBezTo>
                  <a:cubicBezTo>
                    <a:pt x="5" y="119"/>
                    <a:pt x="5" y="119"/>
                    <a:pt x="5" y="119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5" y="59"/>
                    <a:pt x="56" y="57"/>
                    <a:pt x="58" y="56"/>
                  </a:cubicBezTo>
                  <a:cubicBezTo>
                    <a:pt x="60" y="55"/>
                    <a:pt x="63" y="57"/>
                    <a:pt x="63" y="5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7" y="90"/>
                    <a:pt x="108" y="88"/>
                    <a:pt x="108" y="87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2"/>
                    <a:pt x="107" y="20"/>
                    <a:pt x="105" y="20"/>
                  </a:cubicBezTo>
                  <a:close/>
                  <a:moveTo>
                    <a:pt x="39" y="20"/>
                  </a:moveTo>
                  <a:cubicBezTo>
                    <a:pt x="45" y="20"/>
                    <a:pt x="50" y="25"/>
                    <a:pt x="50" y="31"/>
                  </a:cubicBezTo>
                  <a:cubicBezTo>
                    <a:pt x="50" y="37"/>
                    <a:pt x="45" y="42"/>
                    <a:pt x="39" y="42"/>
                  </a:cubicBezTo>
                  <a:cubicBezTo>
                    <a:pt x="33" y="42"/>
                    <a:pt x="28" y="37"/>
                    <a:pt x="28" y="31"/>
                  </a:cubicBezTo>
                  <a:cubicBezTo>
                    <a:pt x="28" y="25"/>
                    <a:pt x="33" y="20"/>
                    <a:pt x="39" y="20"/>
                  </a:cubicBezTo>
                  <a:close/>
                  <a:moveTo>
                    <a:pt x="62" y="42"/>
                  </a:moveTo>
                  <a:cubicBezTo>
                    <a:pt x="44" y="53"/>
                    <a:pt x="44" y="53"/>
                    <a:pt x="44" y="53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0" y="83"/>
                    <a:pt x="61" y="86"/>
                    <a:pt x="59" y="88"/>
                  </a:cubicBezTo>
                  <a:cubicBezTo>
                    <a:pt x="58" y="88"/>
                    <a:pt x="57" y="89"/>
                    <a:pt x="56" y="89"/>
                  </a:cubicBezTo>
                  <a:cubicBezTo>
                    <a:pt x="55" y="89"/>
                    <a:pt x="54" y="88"/>
                    <a:pt x="53" y="88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6" y="98"/>
                    <a:pt x="25" y="98"/>
                    <a:pt x="23" y="98"/>
                  </a:cubicBezTo>
                  <a:cubicBezTo>
                    <a:pt x="22" y="98"/>
                    <a:pt x="22" y="98"/>
                    <a:pt x="21" y="98"/>
                  </a:cubicBezTo>
                  <a:cubicBezTo>
                    <a:pt x="19" y="96"/>
                    <a:pt x="19" y="94"/>
                    <a:pt x="20" y="92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1"/>
                    <a:pt x="15" y="38"/>
                    <a:pt x="16" y="37"/>
                  </a:cubicBezTo>
                  <a:cubicBezTo>
                    <a:pt x="17" y="35"/>
                    <a:pt x="20" y="34"/>
                    <a:pt x="22" y="3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9" y="34"/>
                    <a:pt x="62" y="35"/>
                    <a:pt x="63" y="37"/>
                  </a:cubicBezTo>
                  <a:cubicBezTo>
                    <a:pt x="64" y="38"/>
                    <a:pt x="64" y="41"/>
                    <a:pt x="6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37"/>
            <p:cNvSpPr/>
            <p:nvPr/>
          </p:nvSpPr>
          <p:spPr bwMode="auto">
            <a:xfrm>
              <a:off x="7766659" y="5777776"/>
              <a:ext cx="36370" cy="50448"/>
            </a:xfrm>
            <a:custGeom>
              <a:avLst/>
              <a:gdLst>
                <a:gd name="T0" fmla="*/ 4 w 13"/>
                <a:gd name="T1" fmla="*/ 15 h 18"/>
                <a:gd name="T2" fmla="*/ 8 w 13"/>
                <a:gd name="T3" fmla="*/ 18 h 18"/>
                <a:gd name="T4" fmla="*/ 9 w 13"/>
                <a:gd name="T5" fmla="*/ 18 h 18"/>
                <a:gd name="T6" fmla="*/ 12 w 13"/>
                <a:gd name="T7" fmla="*/ 13 h 18"/>
                <a:gd name="T8" fmla="*/ 8 w 13"/>
                <a:gd name="T9" fmla="*/ 0 h 18"/>
                <a:gd name="T10" fmla="*/ 0 w 13"/>
                <a:gd name="T11" fmla="*/ 2 h 18"/>
                <a:gd name="T12" fmla="*/ 4 w 13"/>
                <a:gd name="T13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8">
                  <a:moveTo>
                    <a:pt x="4" y="15"/>
                  </a:moveTo>
                  <a:cubicBezTo>
                    <a:pt x="5" y="17"/>
                    <a:pt x="6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1" y="17"/>
                    <a:pt x="13" y="15"/>
                    <a:pt x="12" y="1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4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807607" y="1756229"/>
            <a:ext cx="3091542" cy="743738"/>
          </a:xfrm>
          <a:prstGeom prst="rect">
            <a:avLst/>
          </a:prstGeom>
          <a:solidFill>
            <a:srgbClr val="576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07607" y="3948051"/>
            <a:ext cx="3091542" cy="743738"/>
          </a:xfrm>
          <a:prstGeom prst="rect">
            <a:avLst/>
          </a:prstGeom>
          <a:solidFill>
            <a:srgbClr val="D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37786" y="2575813"/>
            <a:ext cx="5311077" cy="1061829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81393" y="1805715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139451" y="3982858"/>
            <a:ext cx="2527470" cy="499624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313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添加标题内容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37786" y="4833922"/>
            <a:ext cx="5311077" cy="1061829"/>
          </a:xfrm>
          <a:prstGeom prst="rect">
            <a:avLst/>
          </a:prstGeom>
        </p:spPr>
        <p:txBody>
          <a:bodyPr wrap="square">
            <a:spAutoFit/>
          </a:bodyPr>
          <a:p>
            <a:pPr defTabSz="913130">
              <a:lnSpc>
                <a:spcPct val="150000"/>
              </a:lnSpc>
            </a:pP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点击输入简要文字内容，需概括精炼，不用多余的文字修饰，言简意赅的说明分项内容。点击输入简要文字内容，需概括精炼，不用多余的文字修饰，言简意赅的说明分项内容。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SC_8876-编辑-1"/>
          <p:cNvPicPr>
            <a:picLocks noChangeAspect="1"/>
          </p:cNvPicPr>
          <p:nvPr/>
        </p:nvPicPr>
        <p:blipFill>
          <a:blip r:embed="rId1"/>
          <a:srcRect t="15493"/>
          <a:stretch>
            <a:fillRect/>
          </a:stretch>
        </p:blipFill>
        <p:spPr>
          <a:xfrm>
            <a:off x="635" y="-17145"/>
            <a:ext cx="12192000" cy="6875145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075856" y="332656"/>
            <a:ext cx="6192688" cy="6192688"/>
          </a:xfrm>
          <a:prstGeom prst="ellipse">
            <a:avLst/>
          </a:prstGeom>
          <a:solidFill>
            <a:srgbClr val="D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90620" y="960162"/>
            <a:ext cx="4923790" cy="4558506"/>
            <a:chOff x="3690620" y="960162"/>
            <a:chExt cx="4923790" cy="4558506"/>
          </a:xfrm>
        </p:grpSpPr>
        <p:sp>
          <p:nvSpPr>
            <p:cNvPr id="11" name="文本框 23"/>
            <p:cNvSpPr txBox="1"/>
            <p:nvPr/>
          </p:nvSpPr>
          <p:spPr>
            <a:xfrm>
              <a:off x="5128261" y="960162"/>
              <a:ext cx="1935480" cy="22148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798060" y="3176153"/>
              <a:ext cx="2595880" cy="7696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spc="300" dirty="0">
                  <a:solidFill>
                    <a:schemeClr val="bg1"/>
                  </a:solidFill>
                  <a:cs typeface="+mn-ea"/>
                  <a:sym typeface="+mn-lt"/>
                </a:rPr>
                <a:t>章节标题</a:t>
              </a:r>
              <a:endParaRPr lang="zh-CN" altLang="en-US" sz="4400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25"/>
            <p:cNvSpPr txBox="1"/>
            <p:nvPr/>
          </p:nvSpPr>
          <p:spPr>
            <a:xfrm>
              <a:off x="3690620" y="4135003"/>
              <a:ext cx="4923790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400" dirty="0" err="1">
                  <a:solidFill>
                    <a:schemeClr val="bg1"/>
                  </a:solidFill>
                  <a:cs typeface="+mn-ea"/>
                  <a:sym typeface="+mn-lt"/>
                </a:rPr>
                <a:t>urna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19536" y="-747464"/>
            <a:ext cx="8352928" cy="8352928"/>
            <a:chOff x="1919536" y="-747464"/>
            <a:chExt cx="8352928" cy="8352928"/>
          </a:xfrm>
        </p:grpSpPr>
        <p:sp>
          <p:nvSpPr>
            <p:cNvPr id="10" name="椭圆 9"/>
            <p:cNvSpPr/>
            <p:nvPr/>
          </p:nvSpPr>
          <p:spPr>
            <a:xfrm>
              <a:off x="1919536" y="-747464"/>
              <a:ext cx="8352928" cy="8352928"/>
            </a:xfrm>
            <a:prstGeom prst="ellipse">
              <a:avLst/>
            </a:prstGeom>
            <a:noFill/>
            <a:ln w="31750"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2207568" y="5301208"/>
              <a:ext cx="504056" cy="504056"/>
            </a:xfrm>
            <a:prstGeom prst="ellipse">
              <a:avLst/>
            </a:prstGeom>
            <a:solidFill>
              <a:schemeClr val="bg1">
                <a:alpha val="74000"/>
              </a:schemeClr>
            </a:solidFill>
            <a:ln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9685151" y="1412776"/>
              <a:ext cx="360040" cy="360040"/>
            </a:xfrm>
            <a:prstGeom prst="ellipse">
              <a:avLst/>
            </a:prstGeom>
            <a:solidFill>
              <a:schemeClr val="bg1">
                <a:alpha val="74000"/>
              </a:schemeClr>
            </a:solidFill>
            <a:ln>
              <a:solidFill>
                <a:srgbClr val="D5DB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8" name="任意多边形: 形状 20"/>
          <p:cNvSpPr/>
          <p:nvPr/>
        </p:nvSpPr>
        <p:spPr>
          <a:xfrm>
            <a:off x="6161573" y="2745643"/>
            <a:ext cx="604768" cy="2301535"/>
          </a:xfrm>
          <a:custGeom>
            <a:avLst/>
            <a:gdLst>
              <a:gd name="connsiteX0" fmla="*/ 0 w 788400"/>
              <a:gd name="connsiteY0" fmla="*/ 0 h 3000374"/>
              <a:gd name="connsiteX1" fmla="*/ 62053 w 788400"/>
              <a:gd name="connsiteY1" fmla="*/ 0 h 3000374"/>
              <a:gd name="connsiteX2" fmla="*/ 676597 w 788400"/>
              <a:gd name="connsiteY2" fmla="*/ 0 h 3000374"/>
              <a:gd name="connsiteX3" fmla="*/ 788400 w 788400"/>
              <a:gd name="connsiteY3" fmla="*/ 0 h 3000374"/>
              <a:gd name="connsiteX4" fmla="*/ 788400 w 788400"/>
              <a:gd name="connsiteY4" fmla="*/ 3000374 h 3000374"/>
              <a:gd name="connsiteX5" fmla="*/ 0 w 788400"/>
              <a:gd name="connsiteY5" fmla="*/ 3000374 h 300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8400" h="3000374">
                <a:moveTo>
                  <a:pt x="0" y="0"/>
                </a:moveTo>
                <a:lnTo>
                  <a:pt x="62053" y="0"/>
                </a:lnTo>
                <a:cubicBezTo>
                  <a:pt x="289632" y="0"/>
                  <a:pt x="493668" y="0"/>
                  <a:pt x="676597" y="0"/>
                </a:cubicBezTo>
                <a:lnTo>
                  <a:pt x="788400" y="0"/>
                </a:lnTo>
                <a:lnTo>
                  <a:pt x="788400" y="3000374"/>
                </a:lnTo>
                <a:lnTo>
                  <a:pt x="0" y="3000374"/>
                </a:lnTo>
                <a:close/>
              </a:path>
            </a:pathLst>
          </a:custGeom>
          <a:solidFill>
            <a:srgbClr val="576279"/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7" name="任意多边形: 形状 21"/>
          <p:cNvSpPr/>
          <p:nvPr/>
        </p:nvSpPr>
        <p:spPr>
          <a:xfrm>
            <a:off x="6766024" y="2745643"/>
            <a:ext cx="604768" cy="2301535"/>
          </a:xfrm>
          <a:custGeom>
            <a:avLst/>
            <a:gdLst>
              <a:gd name="connsiteX0" fmla="*/ 0 w 788400"/>
              <a:gd name="connsiteY0" fmla="*/ 0 h 3000374"/>
              <a:gd name="connsiteX1" fmla="*/ 64593 w 788400"/>
              <a:gd name="connsiteY1" fmla="*/ 0 h 3000374"/>
              <a:gd name="connsiteX2" fmla="*/ 752380 w 788400"/>
              <a:gd name="connsiteY2" fmla="*/ 0 h 3000374"/>
              <a:gd name="connsiteX3" fmla="*/ 788400 w 788400"/>
              <a:gd name="connsiteY3" fmla="*/ 0 h 3000374"/>
              <a:gd name="connsiteX4" fmla="*/ 788400 w 788400"/>
              <a:gd name="connsiteY4" fmla="*/ 2627144 h 3000374"/>
              <a:gd name="connsiteX5" fmla="*/ 737203 w 788400"/>
              <a:gd name="connsiteY5" fmla="*/ 2623185 h 3000374"/>
              <a:gd name="connsiteX6" fmla="*/ 218311 w 788400"/>
              <a:gd name="connsiteY6" fmla="*/ 2920175 h 3000374"/>
              <a:gd name="connsiteX7" fmla="*/ 180328 w 788400"/>
              <a:gd name="connsiteY7" fmla="*/ 3000374 h 3000374"/>
              <a:gd name="connsiteX8" fmla="*/ 0 w 788400"/>
              <a:gd name="connsiteY8" fmla="*/ 3000374 h 300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400" h="3000374">
                <a:moveTo>
                  <a:pt x="0" y="0"/>
                </a:moveTo>
                <a:lnTo>
                  <a:pt x="64593" y="0"/>
                </a:lnTo>
                <a:cubicBezTo>
                  <a:pt x="346473" y="0"/>
                  <a:pt x="571977" y="0"/>
                  <a:pt x="752380" y="0"/>
                </a:cubicBezTo>
                <a:lnTo>
                  <a:pt x="788400" y="0"/>
                </a:lnTo>
                <a:lnTo>
                  <a:pt x="788400" y="2627144"/>
                </a:lnTo>
                <a:lnTo>
                  <a:pt x="737203" y="2623185"/>
                </a:lnTo>
                <a:cubicBezTo>
                  <a:pt x="512311" y="2623185"/>
                  <a:pt x="320216" y="2741325"/>
                  <a:pt x="218311" y="2920175"/>
                </a:cubicBezTo>
                <a:lnTo>
                  <a:pt x="180328" y="3000374"/>
                </a:lnTo>
                <a:lnTo>
                  <a:pt x="0" y="3000374"/>
                </a:lnTo>
                <a:close/>
              </a:path>
            </a:pathLst>
          </a:custGeom>
          <a:solidFill>
            <a:srgbClr val="576279"/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14" name="任意多边形: 形状 22"/>
          <p:cNvSpPr/>
          <p:nvPr/>
        </p:nvSpPr>
        <p:spPr>
          <a:xfrm>
            <a:off x="7370475" y="2745643"/>
            <a:ext cx="604768" cy="2301535"/>
          </a:xfrm>
          <a:custGeom>
            <a:avLst/>
            <a:gdLst>
              <a:gd name="connsiteX0" fmla="*/ 0 w 788400"/>
              <a:gd name="connsiteY0" fmla="*/ 0 h 3000374"/>
              <a:gd name="connsiteX1" fmla="*/ 67313 w 788400"/>
              <a:gd name="connsiteY1" fmla="*/ 0 h 3000374"/>
              <a:gd name="connsiteX2" fmla="*/ 686006 w 788400"/>
              <a:gd name="connsiteY2" fmla="*/ 0 h 3000374"/>
              <a:gd name="connsiteX3" fmla="*/ 779979 w 788400"/>
              <a:gd name="connsiteY3" fmla="*/ 61481 h 3000374"/>
              <a:gd name="connsiteX4" fmla="*/ 788400 w 788400"/>
              <a:gd name="connsiteY4" fmla="*/ 100931 h 3000374"/>
              <a:gd name="connsiteX5" fmla="*/ 788400 w 788400"/>
              <a:gd name="connsiteY5" fmla="*/ 2899445 h 3000374"/>
              <a:gd name="connsiteX6" fmla="*/ 779979 w 788400"/>
              <a:gd name="connsiteY6" fmla="*/ 2938894 h 3000374"/>
              <a:gd name="connsiteX7" fmla="*/ 723756 w 788400"/>
              <a:gd name="connsiteY7" fmla="*/ 2992740 h 3000374"/>
              <a:gd name="connsiteX8" fmla="*/ 686011 w 788400"/>
              <a:gd name="connsiteY8" fmla="*/ 3000374 h 3000374"/>
              <a:gd name="connsiteX9" fmla="*/ 497525 w 788400"/>
              <a:gd name="connsiteY9" fmla="*/ 3000374 h 3000374"/>
              <a:gd name="connsiteX10" fmla="*/ 459558 w 788400"/>
              <a:gd name="connsiteY10" fmla="*/ 2920175 h 3000374"/>
              <a:gd name="connsiteX11" fmla="*/ 40596 w 788400"/>
              <a:gd name="connsiteY11" fmla="*/ 2630251 h 3000374"/>
              <a:gd name="connsiteX12" fmla="*/ 0 w 788400"/>
              <a:gd name="connsiteY12" fmla="*/ 2627112 h 300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88400" h="3000374">
                <a:moveTo>
                  <a:pt x="0" y="0"/>
                </a:moveTo>
                <a:lnTo>
                  <a:pt x="67313" y="0"/>
                </a:lnTo>
                <a:cubicBezTo>
                  <a:pt x="686006" y="0"/>
                  <a:pt x="686006" y="0"/>
                  <a:pt x="686006" y="0"/>
                </a:cubicBezTo>
                <a:cubicBezTo>
                  <a:pt x="724559" y="0"/>
                  <a:pt x="763112" y="24110"/>
                  <a:pt x="779979" y="61481"/>
                </a:cubicBezTo>
                <a:lnTo>
                  <a:pt x="788400" y="100931"/>
                </a:lnTo>
                <a:lnTo>
                  <a:pt x="788400" y="2899445"/>
                </a:lnTo>
                <a:lnTo>
                  <a:pt x="779979" y="2938894"/>
                </a:lnTo>
                <a:cubicBezTo>
                  <a:pt x="768734" y="2963808"/>
                  <a:pt x="747851" y="2982828"/>
                  <a:pt x="723756" y="2992740"/>
                </a:cubicBezTo>
                <a:lnTo>
                  <a:pt x="686011" y="3000374"/>
                </a:lnTo>
                <a:lnTo>
                  <a:pt x="497525" y="3000374"/>
                </a:lnTo>
                <a:lnTo>
                  <a:pt x="459558" y="2920175"/>
                </a:lnTo>
                <a:cubicBezTo>
                  <a:pt x="372312" y="2766875"/>
                  <a:pt x="219405" y="2658178"/>
                  <a:pt x="40596" y="2630251"/>
                </a:cubicBezTo>
                <a:lnTo>
                  <a:pt x="0" y="2627112"/>
                </a:lnTo>
                <a:close/>
              </a:path>
            </a:pathLst>
          </a:custGeom>
          <a:solidFill>
            <a:srgbClr val="D5DBE9"/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15" name="任意多边形: 形状 23"/>
          <p:cNvSpPr/>
          <p:nvPr/>
        </p:nvSpPr>
        <p:spPr bwMode="auto">
          <a:xfrm>
            <a:off x="4448978" y="4849905"/>
            <a:ext cx="729429" cy="730646"/>
          </a:xfrm>
          <a:custGeom>
            <a:avLst/>
            <a:gdLst>
              <a:gd name="T0" fmla="*/ 0 w 111"/>
              <a:gd name="T1" fmla="*/ 55 h 111"/>
              <a:gd name="T2" fmla="*/ 56 w 111"/>
              <a:gd name="T3" fmla="*/ 111 h 111"/>
              <a:gd name="T4" fmla="*/ 111 w 111"/>
              <a:gd name="T5" fmla="*/ 55 h 111"/>
              <a:gd name="T6" fmla="*/ 56 w 111"/>
              <a:gd name="T7" fmla="*/ 0 h 111"/>
              <a:gd name="T8" fmla="*/ 0 w 111"/>
              <a:gd name="T9" fmla="*/ 55 h 111"/>
              <a:gd name="T10" fmla="*/ 27 w 111"/>
              <a:gd name="T11" fmla="*/ 55 h 111"/>
              <a:gd name="T12" fmla="*/ 56 w 111"/>
              <a:gd name="T13" fmla="*/ 27 h 111"/>
              <a:gd name="T14" fmla="*/ 84 w 111"/>
              <a:gd name="T15" fmla="*/ 55 h 111"/>
              <a:gd name="T16" fmla="*/ 56 w 111"/>
              <a:gd name="T17" fmla="*/ 84 h 111"/>
              <a:gd name="T18" fmla="*/ 27 w 111"/>
              <a:gd name="T19" fmla="*/ 55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" h="111">
                <a:moveTo>
                  <a:pt x="0" y="55"/>
                </a:moveTo>
                <a:cubicBezTo>
                  <a:pt x="0" y="86"/>
                  <a:pt x="25" y="111"/>
                  <a:pt x="56" y="111"/>
                </a:cubicBezTo>
                <a:cubicBezTo>
                  <a:pt x="86" y="111"/>
                  <a:pt x="111" y="86"/>
                  <a:pt x="111" y="55"/>
                </a:cubicBezTo>
                <a:cubicBezTo>
                  <a:pt x="111" y="25"/>
                  <a:pt x="86" y="0"/>
                  <a:pt x="56" y="0"/>
                </a:cubicBezTo>
                <a:cubicBezTo>
                  <a:pt x="25" y="0"/>
                  <a:pt x="0" y="25"/>
                  <a:pt x="0" y="55"/>
                </a:cubicBezTo>
                <a:close/>
                <a:moveTo>
                  <a:pt x="27" y="55"/>
                </a:moveTo>
                <a:cubicBezTo>
                  <a:pt x="27" y="40"/>
                  <a:pt x="40" y="27"/>
                  <a:pt x="56" y="27"/>
                </a:cubicBezTo>
                <a:cubicBezTo>
                  <a:pt x="71" y="27"/>
                  <a:pt x="84" y="40"/>
                  <a:pt x="84" y="55"/>
                </a:cubicBezTo>
                <a:cubicBezTo>
                  <a:pt x="84" y="71"/>
                  <a:pt x="71" y="84"/>
                  <a:pt x="56" y="84"/>
                </a:cubicBezTo>
                <a:cubicBezTo>
                  <a:pt x="40" y="84"/>
                  <a:pt x="27" y="71"/>
                  <a:pt x="27" y="5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16" name="任意多边形: 形状 24"/>
          <p:cNvSpPr/>
          <p:nvPr/>
        </p:nvSpPr>
        <p:spPr bwMode="auto">
          <a:xfrm>
            <a:off x="6963618" y="4849905"/>
            <a:ext cx="729429" cy="730646"/>
          </a:xfrm>
          <a:custGeom>
            <a:avLst/>
            <a:gdLst>
              <a:gd name="T0" fmla="*/ 0 w 111"/>
              <a:gd name="T1" fmla="*/ 55 h 111"/>
              <a:gd name="T2" fmla="*/ 56 w 111"/>
              <a:gd name="T3" fmla="*/ 111 h 111"/>
              <a:gd name="T4" fmla="*/ 111 w 111"/>
              <a:gd name="T5" fmla="*/ 55 h 111"/>
              <a:gd name="T6" fmla="*/ 56 w 111"/>
              <a:gd name="T7" fmla="*/ 0 h 111"/>
              <a:gd name="T8" fmla="*/ 0 w 111"/>
              <a:gd name="T9" fmla="*/ 55 h 111"/>
              <a:gd name="T10" fmla="*/ 27 w 111"/>
              <a:gd name="T11" fmla="*/ 55 h 111"/>
              <a:gd name="T12" fmla="*/ 56 w 111"/>
              <a:gd name="T13" fmla="*/ 27 h 111"/>
              <a:gd name="T14" fmla="*/ 84 w 111"/>
              <a:gd name="T15" fmla="*/ 55 h 111"/>
              <a:gd name="T16" fmla="*/ 56 w 111"/>
              <a:gd name="T17" fmla="*/ 84 h 111"/>
              <a:gd name="T18" fmla="*/ 27 w 111"/>
              <a:gd name="T19" fmla="*/ 55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" h="111">
                <a:moveTo>
                  <a:pt x="0" y="55"/>
                </a:moveTo>
                <a:cubicBezTo>
                  <a:pt x="0" y="86"/>
                  <a:pt x="25" y="111"/>
                  <a:pt x="56" y="111"/>
                </a:cubicBezTo>
                <a:cubicBezTo>
                  <a:pt x="86" y="111"/>
                  <a:pt x="111" y="86"/>
                  <a:pt x="111" y="55"/>
                </a:cubicBezTo>
                <a:cubicBezTo>
                  <a:pt x="111" y="25"/>
                  <a:pt x="86" y="0"/>
                  <a:pt x="56" y="0"/>
                </a:cubicBezTo>
                <a:cubicBezTo>
                  <a:pt x="25" y="0"/>
                  <a:pt x="0" y="25"/>
                  <a:pt x="0" y="55"/>
                </a:cubicBezTo>
                <a:close/>
                <a:moveTo>
                  <a:pt x="27" y="55"/>
                </a:moveTo>
                <a:cubicBezTo>
                  <a:pt x="27" y="40"/>
                  <a:pt x="40" y="27"/>
                  <a:pt x="56" y="27"/>
                </a:cubicBezTo>
                <a:cubicBezTo>
                  <a:pt x="71" y="27"/>
                  <a:pt x="84" y="40"/>
                  <a:pt x="84" y="55"/>
                </a:cubicBezTo>
                <a:cubicBezTo>
                  <a:pt x="84" y="71"/>
                  <a:pt x="71" y="84"/>
                  <a:pt x="56" y="84"/>
                </a:cubicBezTo>
                <a:cubicBezTo>
                  <a:pt x="40" y="84"/>
                  <a:pt x="27" y="71"/>
                  <a:pt x="27" y="5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17" name="任意多边形: 形状 25"/>
          <p:cNvSpPr/>
          <p:nvPr/>
        </p:nvSpPr>
        <p:spPr bwMode="auto">
          <a:xfrm>
            <a:off x="4165243" y="2956313"/>
            <a:ext cx="1282285" cy="2090867"/>
          </a:xfrm>
          <a:custGeom>
            <a:avLst/>
            <a:gdLst>
              <a:gd name="T0" fmla="*/ 2 w 195"/>
              <a:gd name="T1" fmla="*/ 291 h 318"/>
              <a:gd name="T2" fmla="*/ 29 w 195"/>
              <a:gd name="T3" fmla="*/ 318 h 318"/>
              <a:gd name="T4" fmla="*/ 34 w 195"/>
              <a:gd name="T5" fmla="*/ 318 h 318"/>
              <a:gd name="T6" fmla="*/ 37 w 195"/>
              <a:gd name="T7" fmla="*/ 311 h 318"/>
              <a:gd name="T8" fmla="*/ 99 w 195"/>
              <a:gd name="T9" fmla="*/ 274 h 318"/>
              <a:gd name="T10" fmla="*/ 163 w 195"/>
              <a:gd name="T11" fmla="*/ 318 h 318"/>
              <a:gd name="T12" fmla="*/ 165 w 195"/>
              <a:gd name="T13" fmla="*/ 318 h 318"/>
              <a:gd name="T14" fmla="*/ 167 w 195"/>
              <a:gd name="T15" fmla="*/ 318 h 318"/>
              <a:gd name="T16" fmla="*/ 168 w 195"/>
              <a:gd name="T17" fmla="*/ 318 h 318"/>
              <a:gd name="T18" fmla="*/ 195 w 195"/>
              <a:gd name="T19" fmla="*/ 318 h 318"/>
              <a:gd name="T20" fmla="*/ 195 w 195"/>
              <a:gd name="T21" fmla="*/ 266 h 318"/>
              <a:gd name="T22" fmla="*/ 195 w 195"/>
              <a:gd name="T23" fmla="*/ 139 h 318"/>
              <a:gd name="T24" fmla="*/ 195 w 195"/>
              <a:gd name="T25" fmla="*/ 27 h 318"/>
              <a:gd name="T26" fmla="*/ 168 w 195"/>
              <a:gd name="T27" fmla="*/ 0 h 318"/>
              <a:gd name="T28" fmla="*/ 62 w 195"/>
              <a:gd name="T29" fmla="*/ 0 h 318"/>
              <a:gd name="T30" fmla="*/ 35 w 195"/>
              <a:gd name="T31" fmla="*/ 27 h 318"/>
              <a:gd name="T32" fmla="*/ 2 w 195"/>
              <a:gd name="T33" fmla="*/ 168 h 318"/>
              <a:gd name="T34" fmla="*/ 2 w 195"/>
              <a:gd name="T35" fmla="*/ 291 h 318"/>
              <a:gd name="T36" fmla="*/ 38 w 195"/>
              <a:gd name="T37" fmla="*/ 131 h 318"/>
              <a:gd name="T38" fmla="*/ 58 w 195"/>
              <a:gd name="T39" fmla="*/ 42 h 318"/>
              <a:gd name="T40" fmla="*/ 75 w 195"/>
              <a:gd name="T41" fmla="*/ 25 h 318"/>
              <a:gd name="T42" fmla="*/ 142 w 195"/>
              <a:gd name="T43" fmla="*/ 25 h 318"/>
              <a:gd name="T44" fmla="*/ 159 w 195"/>
              <a:gd name="T45" fmla="*/ 42 h 318"/>
              <a:gd name="T46" fmla="*/ 159 w 195"/>
              <a:gd name="T47" fmla="*/ 142 h 318"/>
              <a:gd name="T48" fmla="*/ 142 w 195"/>
              <a:gd name="T49" fmla="*/ 159 h 318"/>
              <a:gd name="T50" fmla="*/ 55 w 195"/>
              <a:gd name="T51" fmla="*/ 159 h 318"/>
              <a:gd name="T52" fmla="*/ 38 w 195"/>
              <a:gd name="T53" fmla="*/ 142 h 318"/>
              <a:gd name="T54" fmla="*/ 38 w 195"/>
              <a:gd name="T55" fmla="*/ 131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5" h="318">
                <a:moveTo>
                  <a:pt x="2" y="291"/>
                </a:moveTo>
                <a:cubicBezTo>
                  <a:pt x="2" y="306"/>
                  <a:pt x="14" y="318"/>
                  <a:pt x="29" y="318"/>
                </a:cubicBezTo>
                <a:cubicBezTo>
                  <a:pt x="34" y="318"/>
                  <a:pt x="34" y="318"/>
                  <a:pt x="34" y="318"/>
                </a:cubicBezTo>
                <a:cubicBezTo>
                  <a:pt x="35" y="315"/>
                  <a:pt x="36" y="313"/>
                  <a:pt x="37" y="311"/>
                </a:cubicBezTo>
                <a:cubicBezTo>
                  <a:pt x="49" y="289"/>
                  <a:pt x="72" y="274"/>
                  <a:pt x="99" y="274"/>
                </a:cubicBezTo>
                <a:cubicBezTo>
                  <a:pt x="128" y="274"/>
                  <a:pt x="153" y="292"/>
                  <a:pt x="163" y="318"/>
                </a:cubicBezTo>
                <a:cubicBezTo>
                  <a:pt x="165" y="318"/>
                  <a:pt x="165" y="318"/>
                  <a:pt x="165" y="318"/>
                </a:cubicBezTo>
                <a:cubicBezTo>
                  <a:pt x="167" y="318"/>
                  <a:pt x="167" y="318"/>
                  <a:pt x="167" y="318"/>
                </a:cubicBezTo>
                <a:cubicBezTo>
                  <a:pt x="168" y="318"/>
                  <a:pt x="168" y="318"/>
                  <a:pt x="168" y="318"/>
                </a:cubicBezTo>
                <a:cubicBezTo>
                  <a:pt x="195" y="318"/>
                  <a:pt x="195" y="318"/>
                  <a:pt x="195" y="318"/>
                </a:cubicBezTo>
                <a:cubicBezTo>
                  <a:pt x="195" y="266"/>
                  <a:pt x="195" y="266"/>
                  <a:pt x="195" y="266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95" y="27"/>
                  <a:pt x="195" y="27"/>
                  <a:pt x="195" y="27"/>
                </a:cubicBezTo>
                <a:cubicBezTo>
                  <a:pt x="195" y="12"/>
                  <a:pt x="183" y="0"/>
                  <a:pt x="168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47" y="0"/>
                  <a:pt x="39" y="12"/>
                  <a:pt x="35" y="27"/>
                </a:cubicBezTo>
                <a:cubicBezTo>
                  <a:pt x="35" y="27"/>
                  <a:pt x="6" y="132"/>
                  <a:pt x="2" y="168"/>
                </a:cubicBezTo>
                <a:cubicBezTo>
                  <a:pt x="0" y="181"/>
                  <a:pt x="2" y="291"/>
                  <a:pt x="2" y="291"/>
                </a:cubicBezTo>
                <a:close/>
                <a:moveTo>
                  <a:pt x="38" y="131"/>
                </a:moveTo>
                <a:cubicBezTo>
                  <a:pt x="40" y="109"/>
                  <a:pt x="58" y="42"/>
                  <a:pt x="58" y="42"/>
                </a:cubicBezTo>
                <a:cubicBezTo>
                  <a:pt x="61" y="33"/>
                  <a:pt x="66" y="25"/>
                  <a:pt x="75" y="25"/>
                </a:cubicBezTo>
                <a:cubicBezTo>
                  <a:pt x="142" y="25"/>
                  <a:pt x="142" y="25"/>
                  <a:pt x="142" y="25"/>
                </a:cubicBezTo>
                <a:cubicBezTo>
                  <a:pt x="151" y="25"/>
                  <a:pt x="159" y="33"/>
                  <a:pt x="159" y="42"/>
                </a:cubicBezTo>
                <a:cubicBezTo>
                  <a:pt x="159" y="142"/>
                  <a:pt x="159" y="142"/>
                  <a:pt x="159" y="142"/>
                </a:cubicBezTo>
                <a:cubicBezTo>
                  <a:pt x="159" y="151"/>
                  <a:pt x="151" y="159"/>
                  <a:pt x="142" y="159"/>
                </a:cubicBezTo>
                <a:cubicBezTo>
                  <a:pt x="55" y="159"/>
                  <a:pt x="55" y="159"/>
                  <a:pt x="55" y="159"/>
                </a:cubicBezTo>
                <a:cubicBezTo>
                  <a:pt x="45" y="159"/>
                  <a:pt x="38" y="151"/>
                  <a:pt x="38" y="142"/>
                </a:cubicBezTo>
                <a:cubicBezTo>
                  <a:pt x="38" y="142"/>
                  <a:pt x="37" y="140"/>
                  <a:pt x="38" y="131"/>
                </a:cubicBezTo>
                <a:close/>
              </a:path>
            </a:pathLst>
          </a:custGeom>
          <a:solidFill>
            <a:srgbClr val="576279"/>
          </a:solidFill>
          <a:ln>
            <a:noFill/>
          </a:ln>
          <a:effectLst/>
        </p:spPr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18" name="任意多边形: 形状 26"/>
          <p:cNvSpPr/>
          <p:nvPr/>
        </p:nvSpPr>
        <p:spPr bwMode="auto">
          <a:xfrm>
            <a:off x="5557121" y="2745643"/>
            <a:ext cx="604768" cy="2301535"/>
          </a:xfrm>
          <a:custGeom>
            <a:avLst/>
            <a:gdLst>
              <a:gd name="connsiteX0" fmla="*/ 94241 w 788400"/>
              <a:gd name="connsiteY0" fmla="*/ 0 h 3000374"/>
              <a:gd name="connsiteX1" fmla="*/ 614524 w 788400"/>
              <a:gd name="connsiteY1" fmla="*/ 0 h 3000374"/>
              <a:gd name="connsiteX2" fmla="*/ 788400 w 788400"/>
              <a:gd name="connsiteY2" fmla="*/ 0 h 3000374"/>
              <a:gd name="connsiteX3" fmla="*/ 788400 w 788400"/>
              <a:gd name="connsiteY3" fmla="*/ 3000374 h 3000374"/>
              <a:gd name="connsiteX4" fmla="*/ 94236 w 788400"/>
              <a:gd name="connsiteY4" fmla="*/ 3000374 h 3000374"/>
              <a:gd name="connsiteX5" fmla="*/ 57830 w 788400"/>
              <a:gd name="connsiteY5" fmla="*/ 2992740 h 3000374"/>
              <a:gd name="connsiteX6" fmla="*/ 0 w 788400"/>
              <a:gd name="connsiteY6" fmla="*/ 2897505 h 3000374"/>
              <a:gd name="connsiteX7" fmla="*/ 0 w 788400"/>
              <a:gd name="connsiteY7" fmla="*/ 102870 h 3000374"/>
              <a:gd name="connsiteX8" fmla="*/ 94241 w 788400"/>
              <a:gd name="connsiteY8" fmla="*/ 0 h 300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400" h="3000374">
                <a:moveTo>
                  <a:pt x="94241" y="0"/>
                </a:moveTo>
                <a:cubicBezTo>
                  <a:pt x="278974" y="0"/>
                  <a:pt x="452161" y="0"/>
                  <a:pt x="614524" y="0"/>
                </a:cubicBezTo>
                <a:lnTo>
                  <a:pt x="788400" y="0"/>
                </a:lnTo>
                <a:lnTo>
                  <a:pt x="788400" y="3000374"/>
                </a:lnTo>
                <a:lnTo>
                  <a:pt x="94236" y="3000374"/>
                </a:lnTo>
                <a:lnTo>
                  <a:pt x="57830" y="2992740"/>
                </a:lnTo>
                <a:cubicBezTo>
                  <a:pt x="24096" y="2977872"/>
                  <a:pt x="0" y="2942511"/>
                  <a:pt x="0" y="2897505"/>
                </a:cubicBezTo>
                <a:cubicBezTo>
                  <a:pt x="0" y="102870"/>
                  <a:pt x="0" y="102870"/>
                  <a:pt x="0" y="102870"/>
                </a:cubicBezTo>
                <a:cubicBezTo>
                  <a:pt x="0" y="42863"/>
                  <a:pt x="42837" y="0"/>
                  <a:pt x="94241" y="0"/>
                </a:cubicBezTo>
                <a:close/>
              </a:path>
            </a:pathLst>
          </a:custGeom>
          <a:solidFill>
            <a:srgbClr val="D5DBE9"/>
          </a:solidFill>
          <a:ln w="19050">
            <a:solidFill>
              <a:schemeClr val="bg1"/>
            </a:solidFill>
          </a:ln>
          <a:effectLst/>
        </p:spPr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19" name="任意多边形: 形状 8"/>
          <p:cNvSpPr/>
          <p:nvPr/>
        </p:nvSpPr>
        <p:spPr bwMode="auto">
          <a:xfrm>
            <a:off x="6976659" y="3847116"/>
            <a:ext cx="155261" cy="279469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22" name="任意多边形: 形状 9"/>
          <p:cNvSpPr/>
          <p:nvPr/>
        </p:nvSpPr>
        <p:spPr bwMode="auto">
          <a:xfrm>
            <a:off x="5717670" y="3863084"/>
            <a:ext cx="283352" cy="232891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23" name="任意多边形: 形状 10"/>
          <p:cNvSpPr/>
          <p:nvPr/>
        </p:nvSpPr>
        <p:spPr bwMode="auto">
          <a:xfrm>
            <a:off x="7521816" y="3804879"/>
            <a:ext cx="302081" cy="291096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24" name="任意多边形: 形状 11"/>
          <p:cNvSpPr/>
          <p:nvPr/>
        </p:nvSpPr>
        <p:spPr bwMode="auto">
          <a:xfrm>
            <a:off x="6372207" y="3872234"/>
            <a:ext cx="254825" cy="254351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65146" y="2355209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65146" y="4849905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207157" y="2355209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07157" y="4849905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751013" y="2236921"/>
            <a:ext cx="825568" cy="3607798"/>
          </a:xfrm>
          <a:prstGeom prst="rect">
            <a:avLst/>
          </a:prstGeom>
          <a:solidFill>
            <a:srgbClr val="D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5882" y="2234650"/>
            <a:ext cx="5450978" cy="3608934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155690" y="2234650"/>
            <a:ext cx="5400674" cy="3608934"/>
          </a:xfrm>
          <a:prstGeom prst="rect">
            <a:avLst/>
          </a:prstGeom>
          <a:solidFill>
            <a:srgbClr val="5762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8856344" y="3559051"/>
            <a:ext cx="0" cy="172819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6622744" y="2550939"/>
            <a:ext cx="1849897" cy="2424465"/>
            <a:chOff x="6550354" y="2204864"/>
            <a:chExt cx="1849897" cy="2424465"/>
          </a:xfrm>
        </p:grpSpPr>
        <p:grpSp>
          <p:nvGrpSpPr>
            <p:cNvPr id="3" name="组合 2"/>
            <p:cNvGrpSpPr/>
            <p:nvPr/>
          </p:nvGrpSpPr>
          <p:grpSpPr>
            <a:xfrm>
              <a:off x="7104112" y="2204864"/>
              <a:ext cx="792088" cy="792088"/>
              <a:chOff x="7104112" y="2204864"/>
              <a:chExt cx="792088" cy="792088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7104112" y="2204864"/>
                <a:ext cx="792088" cy="792088"/>
              </a:xfrm>
              <a:prstGeom prst="ellipse">
                <a:avLst/>
              </a:prstGeom>
              <a:solidFill>
                <a:srgbClr val="D5DB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placeholder_286118"/>
              <p:cNvSpPr>
                <a:spLocks noChangeAspect="1"/>
              </p:cNvSpPr>
              <p:nvPr/>
            </p:nvSpPr>
            <p:spPr bwMode="auto">
              <a:xfrm>
                <a:off x="7324197" y="2394481"/>
                <a:ext cx="351919" cy="412854"/>
              </a:xfrm>
              <a:custGeom>
                <a:avLst/>
                <a:gdLst>
                  <a:gd name="T0" fmla="*/ 4448 w 5811"/>
                  <a:gd name="T1" fmla="*/ 4374 h 6827"/>
                  <a:gd name="T2" fmla="*/ 4640 w 5811"/>
                  <a:gd name="T3" fmla="*/ 4074 h 6827"/>
                  <a:gd name="T4" fmla="*/ 5160 w 5811"/>
                  <a:gd name="T5" fmla="*/ 2255 h 6827"/>
                  <a:gd name="T6" fmla="*/ 2905 w 5811"/>
                  <a:gd name="T7" fmla="*/ 0 h 6827"/>
                  <a:gd name="T8" fmla="*/ 650 w 5811"/>
                  <a:gd name="T9" fmla="*/ 2255 h 6827"/>
                  <a:gd name="T10" fmla="*/ 1363 w 5811"/>
                  <a:gd name="T11" fmla="*/ 4373 h 6827"/>
                  <a:gd name="T12" fmla="*/ 0 w 5811"/>
                  <a:gd name="T13" fmla="*/ 5506 h 6827"/>
                  <a:gd name="T14" fmla="*/ 939 w 5811"/>
                  <a:gd name="T15" fmla="*/ 6498 h 6827"/>
                  <a:gd name="T16" fmla="*/ 2905 w 5811"/>
                  <a:gd name="T17" fmla="*/ 6827 h 6827"/>
                  <a:gd name="T18" fmla="*/ 4871 w 5811"/>
                  <a:gd name="T19" fmla="*/ 6498 h 6827"/>
                  <a:gd name="T20" fmla="*/ 5811 w 5811"/>
                  <a:gd name="T21" fmla="*/ 5506 h 6827"/>
                  <a:gd name="T22" fmla="*/ 4448 w 5811"/>
                  <a:gd name="T23" fmla="*/ 4374 h 6827"/>
                  <a:gd name="T24" fmla="*/ 2905 w 5811"/>
                  <a:gd name="T25" fmla="*/ 1551 h 6827"/>
                  <a:gd name="T26" fmla="*/ 3610 w 5811"/>
                  <a:gd name="T27" fmla="*/ 2255 h 6827"/>
                  <a:gd name="T28" fmla="*/ 2905 w 5811"/>
                  <a:gd name="T29" fmla="*/ 2960 h 6827"/>
                  <a:gd name="T30" fmla="*/ 2201 w 5811"/>
                  <a:gd name="T31" fmla="*/ 2255 h 6827"/>
                  <a:gd name="T32" fmla="*/ 2905 w 5811"/>
                  <a:gd name="T33" fmla="*/ 1551 h 6827"/>
                  <a:gd name="T34" fmla="*/ 4675 w 5811"/>
                  <a:gd name="T35" fmla="*/ 6008 h 6827"/>
                  <a:gd name="T36" fmla="*/ 2905 w 5811"/>
                  <a:gd name="T37" fmla="*/ 6298 h 6827"/>
                  <a:gd name="T38" fmla="*/ 1136 w 5811"/>
                  <a:gd name="T39" fmla="*/ 6008 h 6827"/>
                  <a:gd name="T40" fmla="*/ 528 w 5811"/>
                  <a:gd name="T41" fmla="*/ 5506 h 6827"/>
                  <a:gd name="T42" fmla="*/ 1719 w 5811"/>
                  <a:gd name="T43" fmla="*/ 4831 h 6827"/>
                  <a:gd name="T44" fmla="*/ 2761 w 5811"/>
                  <a:gd name="T45" fmla="*/ 5768 h 6827"/>
                  <a:gd name="T46" fmla="*/ 2905 w 5811"/>
                  <a:gd name="T47" fmla="*/ 5812 h 6827"/>
                  <a:gd name="T48" fmla="*/ 3050 w 5811"/>
                  <a:gd name="T49" fmla="*/ 5768 h 6827"/>
                  <a:gd name="T50" fmla="*/ 3666 w 5811"/>
                  <a:gd name="T51" fmla="*/ 5270 h 6827"/>
                  <a:gd name="T52" fmla="*/ 4092 w 5811"/>
                  <a:gd name="T53" fmla="*/ 4831 h 6827"/>
                  <a:gd name="T54" fmla="*/ 5283 w 5811"/>
                  <a:gd name="T55" fmla="*/ 5506 h 6827"/>
                  <a:gd name="T56" fmla="*/ 4675 w 5811"/>
                  <a:gd name="T57" fmla="*/ 600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811" h="6827">
                    <a:moveTo>
                      <a:pt x="4448" y="4374"/>
                    </a:moveTo>
                    <a:cubicBezTo>
                      <a:pt x="4517" y="4275"/>
                      <a:pt x="4581" y="4175"/>
                      <a:pt x="4640" y="4074"/>
                    </a:cubicBezTo>
                    <a:cubicBezTo>
                      <a:pt x="4985" y="3483"/>
                      <a:pt x="5160" y="2871"/>
                      <a:pt x="5160" y="2255"/>
                    </a:cubicBezTo>
                    <a:cubicBezTo>
                      <a:pt x="5160" y="1012"/>
                      <a:pt x="4149" y="0"/>
                      <a:pt x="2905" y="0"/>
                    </a:cubicBezTo>
                    <a:cubicBezTo>
                      <a:pt x="1662" y="0"/>
                      <a:pt x="650" y="1012"/>
                      <a:pt x="650" y="2255"/>
                    </a:cubicBezTo>
                    <a:cubicBezTo>
                      <a:pt x="650" y="2973"/>
                      <a:pt x="895" y="3696"/>
                      <a:pt x="1363" y="4373"/>
                    </a:cubicBezTo>
                    <a:cubicBezTo>
                      <a:pt x="501" y="4604"/>
                      <a:pt x="0" y="5014"/>
                      <a:pt x="0" y="5506"/>
                    </a:cubicBezTo>
                    <a:cubicBezTo>
                      <a:pt x="0" y="5903"/>
                      <a:pt x="333" y="6256"/>
                      <a:pt x="939" y="6498"/>
                    </a:cubicBezTo>
                    <a:cubicBezTo>
                      <a:pt x="1469" y="6710"/>
                      <a:pt x="2167" y="6827"/>
                      <a:pt x="2905" y="6827"/>
                    </a:cubicBezTo>
                    <a:cubicBezTo>
                      <a:pt x="3644" y="6827"/>
                      <a:pt x="4342" y="6710"/>
                      <a:pt x="4871" y="6498"/>
                    </a:cubicBezTo>
                    <a:cubicBezTo>
                      <a:pt x="5477" y="6256"/>
                      <a:pt x="5811" y="5903"/>
                      <a:pt x="5811" y="5506"/>
                    </a:cubicBezTo>
                    <a:cubicBezTo>
                      <a:pt x="5811" y="5014"/>
                      <a:pt x="5310" y="4604"/>
                      <a:pt x="4448" y="4374"/>
                    </a:cubicBezTo>
                    <a:close/>
                    <a:moveTo>
                      <a:pt x="2905" y="1551"/>
                    </a:moveTo>
                    <a:cubicBezTo>
                      <a:pt x="3294" y="1551"/>
                      <a:pt x="3610" y="1866"/>
                      <a:pt x="3610" y="2255"/>
                    </a:cubicBezTo>
                    <a:cubicBezTo>
                      <a:pt x="3610" y="2644"/>
                      <a:pt x="3294" y="2960"/>
                      <a:pt x="2905" y="2960"/>
                    </a:cubicBezTo>
                    <a:cubicBezTo>
                      <a:pt x="2516" y="2960"/>
                      <a:pt x="2201" y="2644"/>
                      <a:pt x="2201" y="2255"/>
                    </a:cubicBezTo>
                    <a:cubicBezTo>
                      <a:pt x="2201" y="1866"/>
                      <a:pt x="2516" y="1551"/>
                      <a:pt x="2905" y="1551"/>
                    </a:cubicBezTo>
                    <a:close/>
                    <a:moveTo>
                      <a:pt x="4675" y="6008"/>
                    </a:moveTo>
                    <a:cubicBezTo>
                      <a:pt x="4207" y="6195"/>
                      <a:pt x="3578" y="6298"/>
                      <a:pt x="2905" y="6298"/>
                    </a:cubicBezTo>
                    <a:cubicBezTo>
                      <a:pt x="2233" y="6298"/>
                      <a:pt x="1604" y="6195"/>
                      <a:pt x="1136" y="6008"/>
                    </a:cubicBezTo>
                    <a:cubicBezTo>
                      <a:pt x="766" y="5860"/>
                      <a:pt x="528" y="5663"/>
                      <a:pt x="528" y="5506"/>
                    </a:cubicBezTo>
                    <a:cubicBezTo>
                      <a:pt x="528" y="5295"/>
                      <a:pt x="944" y="4996"/>
                      <a:pt x="1719" y="4831"/>
                    </a:cubicBezTo>
                    <a:cubicBezTo>
                      <a:pt x="2232" y="5420"/>
                      <a:pt x="2739" y="5754"/>
                      <a:pt x="2761" y="5768"/>
                    </a:cubicBezTo>
                    <a:cubicBezTo>
                      <a:pt x="2805" y="5797"/>
                      <a:pt x="2855" y="5812"/>
                      <a:pt x="2905" y="5812"/>
                    </a:cubicBezTo>
                    <a:cubicBezTo>
                      <a:pt x="2956" y="5812"/>
                      <a:pt x="3006" y="5797"/>
                      <a:pt x="3050" y="5768"/>
                    </a:cubicBezTo>
                    <a:cubicBezTo>
                      <a:pt x="3061" y="5761"/>
                      <a:pt x="3327" y="5586"/>
                      <a:pt x="3666" y="5270"/>
                    </a:cubicBezTo>
                    <a:cubicBezTo>
                      <a:pt x="3819" y="5128"/>
                      <a:pt x="3961" y="4982"/>
                      <a:pt x="4092" y="4831"/>
                    </a:cubicBezTo>
                    <a:cubicBezTo>
                      <a:pt x="4866" y="4997"/>
                      <a:pt x="5283" y="5295"/>
                      <a:pt x="5283" y="5506"/>
                    </a:cubicBezTo>
                    <a:cubicBezTo>
                      <a:pt x="5283" y="5663"/>
                      <a:pt x="5044" y="5860"/>
                      <a:pt x="4675" y="600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6550354" y="3429000"/>
              <a:ext cx="18498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请在此添加您的文字内容，请在此添加您的文字内容。</a:t>
              </a:r>
              <a:endParaRPr lang="zh-CN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240048" y="2550939"/>
            <a:ext cx="1849897" cy="2424465"/>
            <a:chOff x="9167658" y="2204864"/>
            <a:chExt cx="1849897" cy="2424465"/>
          </a:xfrm>
        </p:grpSpPr>
        <p:grpSp>
          <p:nvGrpSpPr>
            <p:cNvPr id="4" name="组合 3"/>
            <p:cNvGrpSpPr/>
            <p:nvPr/>
          </p:nvGrpSpPr>
          <p:grpSpPr>
            <a:xfrm>
              <a:off x="9696400" y="2204864"/>
              <a:ext cx="792088" cy="792088"/>
              <a:chOff x="9696400" y="2204864"/>
              <a:chExt cx="792088" cy="792088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9696400" y="2204864"/>
                <a:ext cx="792088" cy="792088"/>
              </a:xfrm>
              <a:prstGeom prst="ellipse">
                <a:avLst/>
              </a:prstGeom>
              <a:solidFill>
                <a:srgbClr val="D5DB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balance_154247"/>
              <p:cNvSpPr>
                <a:spLocks noChangeAspect="1"/>
              </p:cNvSpPr>
              <p:nvPr/>
            </p:nvSpPr>
            <p:spPr bwMode="auto">
              <a:xfrm>
                <a:off x="9886017" y="2426020"/>
                <a:ext cx="412854" cy="349776"/>
              </a:xfrm>
              <a:custGeom>
                <a:avLst/>
                <a:gdLst>
                  <a:gd name="T0" fmla="*/ 4371 w 4400"/>
                  <a:gd name="T1" fmla="*/ 2631 h 3734"/>
                  <a:gd name="T2" fmla="*/ 3753 w 4400"/>
                  <a:gd name="T3" fmla="*/ 1600 h 3734"/>
                  <a:gd name="T4" fmla="*/ 4200 w 4400"/>
                  <a:gd name="T5" fmla="*/ 1600 h 3734"/>
                  <a:gd name="T6" fmla="*/ 4400 w 4400"/>
                  <a:gd name="T7" fmla="*/ 1400 h 3734"/>
                  <a:gd name="T8" fmla="*/ 4200 w 4400"/>
                  <a:gd name="T9" fmla="*/ 1200 h 3734"/>
                  <a:gd name="T10" fmla="*/ 2400 w 4400"/>
                  <a:gd name="T11" fmla="*/ 1200 h 3734"/>
                  <a:gd name="T12" fmla="*/ 2400 w 4400"/>
                  <a:gd name="T13" fmla="*/ 200 h 3734"/>
                  <a:gd name="T14" fmla="*/ 2200 w 4400"/>
                  <a:gd name="T15" fmla="*/ 0 h 3734"/>
                  <a:gd name="T16" fmla="*/ 2000 w 4400"/>
                  <a:gd name="T17" fmla="*/ 200 h 3734"/>
                  <a:gd name="T18" fmla="*/ 2000 w 4400"/>
                  <a:gd name="T19" fmla="*/ 1200 h 3734"/>
                  <a:gd name="T20" fmla="*/ 200 w 4400"/>
                  <a:gd name="T21" fmla="*/ 1200 h 3734"/>
                  <a:gd name="T22" fmla="*/ 0 w 4400"/>
                  <a:gd name="T23" fmla="*/ 1400 h 3734"/>
                  <a:gd name="T24" fmla="*/ 200 w 4400"/>
                  <a:gd name="T25" fmla="*/ 1600 h 3734"/>
                  <a:gd name="T26" fmla="*/ 647 w 4400"/>
                  <a:gd name="T27" fmla="*/ 1600 h 3734"/>
                  <a:gd name="T28" fmla="*/ 28 w 4400"/>
                  <a:gd name="T29" fmla="*/ 2631 h 3734"/>
                  <a:gd name="T30" fmla="*/ 29 w 4400"/>
                  <a:gd name="T31" fmla="*/ 2631 h 3734"/>
                  <a:gd name="T32" fmla="*/ 0 w 4400"/>
                  <a:gd name="T33" fmla="*/ 2734 h 3734"/>
                  <a:gd name="T34" fmla="*/ 1000 w 4400"/>
                  <a:gd name="T35" fmla="*/ 3734 h 3734"/>
                  <a:gd name="T36" fmla="*/ 2000 w 4400"/>
                  <a:gd name="T37" fmla="*/ 2734 h 3734"/>
                  <a:gd name="T38" fmla="*/ 1971 w 4400"/>
                  <a:gd name="T39" fmla="*/ 2631 h 3734"/>
                  <a:gd name="T40" fmla="*/ 1972 w 4400"/>
                  <a:gd name="T41" fmla="*/ 2631 h 3734"/>
                  <a:gd name="T42" fmla="*/ 1353 w 4400"/>
                  <a:gd name="T43" fmla="*/ 1600 h 3734"/>
                  <a:gd name="T44" fmla="*/ 3047 w 4400"/>
                  <a:gd name="T45" fmla="*/ 1600 h 3734"/>
                  <a:gd name="T46" fmla="*/ 2428 w 4400"/>
                  <a:gd name="T47" fmla="*/ 2631 h 3734"/>
                  <a:gd name="T48" fmla="*/ 2429 w 4400"/>
                  <a:gd name="T49" fmla="*/ 2631 h 3734"/>
                  <a:gd name="T50" fmla="*/ 2400 w 4400"/>
                  <a:gd name="T51" fmla="*/ 2734 h 3734"/>
                  <a:gd name="T52" fmla="*/ 3400 w 4400"/>
                  <a:gd name="T53" fmla="*/ 3734 h 3734"/>
                  <a:gd name="T54" fmla="*/ 4400 w 4400"/>
                  <a:gd name="T55" fmla="*/ 2734 h 3734"/>
                  <a:gd name="T56" fmla="*/ 4371 w 4400"/>
                  <a:gd name="T57" fmla="*/ 2631 h 3734"/>
                  <a:gd name="T58" fmla="*/ 4371 w 4400"/>
                  <a:gd name="T59" fmla="*/ 2631 h 3734"/>
                  <a:gd name="T60" fmla="*/ 1447 w 4400"/>
                  <a:gd name="T61" fmla="*/ 2534 h 3734"/>
                  <a:gd name="T62" fmla="*/ 553 w 4400"/>
                  <a:gd name="T63" fmla="*/ 2534 h 3734"/>
                  <a:gd name="T64" fmla="*/ 1000 w 4400"/>
                  <a:gd name="T65" fmla="*/ 1789 h 3734"/>
                  <a:gd name="T66" fmla="*/ 1447 w 4400"/>
                  <a:gd name="T67" fmla="*/ 2534 h 3734"/>
                  <a:gd name="T68" fmla="*/ 2953 w 4400"/>
                  <a:gd name="T69" fmla="*/ 2534 h 3734"/>
                  <a:gd name="T70" fmla="*/ 3400 w 4400"/>
                  <a:gd name="T71" fmla="*/ 1789 h 3734"/>
                  <a:gd name="T72" fmla="*/ 3847 w 4400"/>
                  <a:gd name="T73" fmla="*/ 2534 h 3734"/>
                  <a:gd name="T74" fmla="*/ 2953 w 4400"/>
                  <a:gd name="T75" fmla="*/ 2534 h 3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00" h="3734">
                    <a:moveTo>
                      <a:pt x="4371" y="2631"/>
                    </a:moveTo>
                    <a:lnTo>
                      <a:pt x="3753" y="1600"/>
                    </a:lnTo>
                    <a:lnTo>
                      <a:pt x="4200" y="1600"/>
                    </a:lnTo>
                    <a:cubicBezTo>
                      <a:pt x="4310" y="1600"/>
                      <a:pt x="4400" y="1511"/>
                      <a:pt x="4400" y="1400"/>
                    </a:cubicBezTo>
                    <a:cubicBezTo>
                      <a:pt x="4400" y="1290"/>
                      <a:pt x="4310" y="1200"/>
                      <a:pt x="4200" y="1200"/>
                    </a:cubicBezTo>
                    <a:lnTo>
                      <a:pt x="2400" y="1200"/>
                    </a:lnTo>
                    <a:lnTo>
                      <a:pt x="2400" y="200"/>
                    </a:lnTo>
                    <a:cubicBezTo>
                      <a:pt x="2400" y="90"/>
                      <a:pt x="2310" y="0"/>
                      <a:pt x="2200" y="0"/>
                    </a:cubicBezTo>
                    <a:cubicBezTo>
                      <a:pt x="2090" y="0"/>
                      <a:pt x="2000" y="90"/>
                      <a:pt x="2000" y="200"/>
                    </a:cubicBezTo>
                    <a:lnTo>
                      <a:pt x="2000" y="1200"/>
                    </a:lnTo>
                    <a:lnTo>
                      <a:pt x="200" y="1200"/>
                    </a:lnTo>
                    <a:cubicBezTo>
                      <a:pt x="90" y="1200"/>
                      <a:pt x="0" y="1290"/>
                      <a:pt x="0" y="1400"/>
                    </a:cubicBezTo>
                    <a:cubicBezTo>
                      <a:pt x="0" y="1511"/>
                      <a:pt x="90" y="1600"/>
                      <a:pt x="200" y="1600"/>
                    </a:cubicBezTo>
                    <a:lnTo>
                      <a:pt x="647" y="1600"/>
                    </a:lnTo>
                    <a:lnTo>
                      <a:pt x="28" y="2631"/>
                    </a:lnTo>
                    <a:lnTo>
                      <a:pt x="29" y="2631"/>
                    </a:lnTo>
                    <a:cubicBezTo>
                      <a:pt x="11" y="2661"/>
                      <a:pt x="0" y="2696"/>
                      <a:pt x="0" y="2734"/>
                    </a:cubicBezTo>
                    <a:cubicBezTo>
                      <a:pt x="0" y="3285"/>
                      <a:pt x="449" y="3734"/>
                      <a:pt x="1000" y="3734"/>
                    </a:cubicBezTo>
                    <a:cubicBezTo>
                      <a:pt x="1551" y="3734"/>
                      <a:pt x="2000" y="3285"/>
                      <a:pt x="2000" y="2734"/>
                    </a:cubicBezTo>
                    <a:cubicBezTo>
                      <a:pt x="2000" y="2696"/>
                      <a:pt x="1989" y="2661"/>
                      <a:pt x="1971" y="2631"/>
                    </a:cubicBezTo>
                    <a:lnTo>
                      <a:pt x="1972" y="2631"/>
                    </a:lnTo>
                    <a:lnTo>
                      <a:pt x="1353" y="1600"/>
                    </a:lnTo>
                    <a:lnTo>
                      <a:pt x="3047" y="1600"/>
                    </a:lnTo>
                    <a:lnTo>
                      <a:pt x="2428" y="2631"/>
                    </a:lnTo>
                    <a:lnTo>
                      <a:pt x="2429" y="2631"/>
                    </a:lnTo>
                    <a:cubicBezTo>
                      <a:pt x="2411" y="2661"/>
                      <a:pt x="2400" y="2696"/>
                      <a:pt x="2400" y="2734"/>
                    </a:cubicBezTo>
                    <a:cubicBezTo>
                      <a:pt x="2400" y="3285"/>
                      <a:pt x="2849" y="3734"/>
                      <a:pt x="3400" y="3734"/>
                    </a:cubicBezTo>
                    <a:cubicBezTo>
                      <a:pt x="3951" y="3734"/>
                      <a:pt x="4400" y="3285"/>
                      <a:pt x="4400" y="2734"/>
                    </a:cubicBezTo>
                    <a:cubicBezTo>
                      <a:pt x="4400" y="2696"/>
                      <a:pt x="4389" y="2661"/>
                      <a:pt x="4371" y="2631"/>
                    </a:cubicBezTo>
                    <a:lnTo>
                      <a:pt x="4371" y="2631"/>
                    </a:lnTo>
                    <a:close/>
                    <a:moveTo>
                      <a:pt x="1447" y="2534"/>
                    </a:moveTo>
                    <a:lnTo>
                      <a:pt x="553" y="2534"/>
                    </a:lnTo>
                    <a:lnTo>
                      <a:pt x="1000" y="1789"/>
                    </a:lnTo>
                    <a:lnTo>
                      <a:pt x="1447" y="2534"/>
                    </a:lnTo>
                    <a:close/>
                    <a:moveTo>
                      <a:pt x="2953" y="2534"/>
                    </a:moveTo>
                    <a:lnTo>
                      <a:pt x="3400" y="1789"/>
                    </a:lnTo>
                    <a:lnTo>
                      <a:pt x="3847" y="2534"/>
                    </a:lnTo>
                    <a:lnTo>
                      <a:pt x="2953" y="25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9167658" y="3429000"/>
              <a:ext cx="18498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请在此添加您的文字内容，请在此添加您的文字内容。</a:t>
              </a:r>
              <a:endParaRPr lang="zh-CN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37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70"/>
          <p:cNvGrpSpPr/>
          <p:nvPr/>
        </p:nvGrpSpPr>
        <p:grpSpPr>
          <a:xfrm>
            <a:off x="4231640" y="2506980"/>
            <a:ext cx="362585" cy="513715"/>
            <a:chOff x="4235451" y="4579938"/>
            <a:chExt cx="123825" cy="190499"/>
          </a:xfrm>
          <a:solidFill>
            <a:schemeClr val="bg1"/>
          </a:solidFill>
        </p:grpSpPr>
        <p:sp>
          <p:nvSpPr>
            <p:cNvPr id="56" name="Freeform: Shape 71"/>
            <p:cNvSpPr/>
            <p:nvPr/>
          </p:nvSpPr>
          <p:spPr bwMode="auto">
            <a:xfrm>
              <a:off x="4235451" y="4721225"/>
              <a:ext cx="123825" cy="4921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7"/>
                </a:cxn>
                <a:cxn ang="0">
                  <a:pos x="12" y="16"/>
                </a:cxn>
                <a:cxn ang="0">
                  <a:pos x="30" y="15"/>
                </a:cxn>
                <a:cxn ang="0">
                  <a:pos x="43" y="3"/>
                </a:cxn>
                <a:cxn ang="0">
                  <a:pos x="40" y="2"/>
                </a:cxn>
                <a:cxn ang="0">
                  <a:pos x="33" y="8"/>
                </a:cxn>
                <a:cxn ang="0">
                  <a:pos x="17" y="7"/>
                </a:cxn>
                <a:cxn ang="0">
                  <a:pos x="30" y="5"/>
                </a:cxn>
                <a:cxn ang="0">
                  <a:pos x="28" y="2"/>
                </a:cxn>
                <a:cxn ang="0">
                  <a:pos x="15" y="2"/>
                </a:cxn>
                <a:cxn ang="0">
                  <a:pos x="7" y="1"/>
                </a:cxn>
                <a:cxn ang="0">
                  <a:pos x="0" y="8"/>
                </a:cxn>
              </a:cxnLst>
              <a:rect l="0" t="0" r="r" b="b"/>
              <a:pathLst>
                <a:path w="43" h="17">
                  <a:moveTo>
                    <a:pt x="0" y="8"/>
                  </a:moveTo>
                  <a:cubicBezTo>
                    <a:pt x="0" y="11"/>
                    <a:pt x="5" y="16"/>
                    <a:pt x="8" y="17"/>
                  </a:cubicBezTo>
                  <a:cubicBezTo>
                    <a:pt x="9" y="17"/>
                    <a:pt x="10" y="16"/>
                    <a:pt x="12" y="16"/>
                  </a:cubicBezTo>
                  <a:cubicBezTo>
                    <a:pt x="12" y="16"/>
                    <a:pt x="26" y="17"/>
                    <a:pt x="30" y="15"/>
                  </a:cubicBezTo>
                  <a:cubicBezTo>
                    <a:pt x="33" y="14"/>
                    <a:pt x="43" y="5"/>
                    <a:pt x="43" y="3"/>
                  </a:cubicBezTo>
                  <a:cubicBezTo>
                    <a:pt x="43" y="1"/>
                    <a:pt x="42" y="0"/>
                    <a:pt x="40" y="2"/>
                  </a:cubicBezTo>
                  <a:cubicBezTo>
                    <a:pt x="37" y="3"/>
                    <a:pt x="35" y="6"/>
                    <a:pt x="33" y="8"/>
                  </a:cubicBezTo>
                  <a:cubicBezTo>
                    <a:pt x="29" y="11"/>
                    <a:pt x="21" y="12"/>
                    <a:pt x="17" y="7"/>
                  </a:cubicBezTo>
                  <a:cubicBezTo>
                    <a:pt x="17" y="7"/>
                    <a:pt x="28" y="8"/>
                    <a:pt x="30" y="5"/>
                  </a:cubicBezTo>
                  <a:cubicBezTo>
                    <a:pt x="31" y="3"/>
                    <a:pt x="30" y="1"/>
                    <a:pt x="28" y="2"/>
                  </a:cubicBezTo>
                  <a:cubicBezTo>
                    <a:pt x="26" y="2"/>
                    <a:pt x="17" y="2"/>
                    <a:pt x="15" y="2"/>
                  </a:cubicBezTo>
                  <a:cubicBezTo>
                    <a:pt x="12" y="1"/>
                    <a:pt x="8" y="0"/>
                    <a:pt x="7" y="1"/>
                  </a:cubicBezTo>
                  <a:cubicBezTo>
                    <a:pt x="5" y="2"/>
                    <a:pt x="1" y="5"/>
                    <a:pt x="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7" name="Freeform: Shape 72"/>
            <p:cNvSpPr/>
            <p:nvPr/>
          </p:nvSpPr>
          <p:spPr bwMode="auto">
            <a:xfrm>
              <a:off x="4281488" y="4695825"/>
              <a:ext cx="49213" cy="1905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9" y="7"/>
                </a:cxn>
                <a:cxn ang="0">
                  <a:pos x="13" y="4"/>
                </a:cxn>
                <a:cxn ang="0">
                  <a:pos x="12" y="4"/>
                </a:cxn>
                <a:cxn ang="0">
                  <a:pos x="15" y="4"/>
                </a:cxn>
                <a:cxn ang="0">
                  <a:pos x="17" y="2"/>
                </a:cxn>
                <a:cxn ang="0">
                  <a:pos x="15" y="0"/>
                </a:cxn>
              </a:cxnLst>
              <a:rect l="0" t="0" r="r" b="b"/>
              <a:pathLst>
                <a:path w="17" h="7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6" y="7"/>
                    <a:pt x="9" y="7"/>
                  </a:cubicBezTo>
                  <a:cubicBezTo>
                    <a:pt x="11" y="7"/>
                    <a:pt x="13" y="6"/>
                    <a:pt x="13" y="4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8" name="Freeform: Shape 73"/>
            <p:cNvSpPr/>
            <p:nvPr/>
          </p:nvSpPr>
          <p:spPr bwMode="auto">
            <a:xfrm>
              <a:off x="4260851" y="4579938"/>
              <a:ext cx="88900" cy="100012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16"/>
                </a:cxn>
                <a:cxn ang="0">
                  <a:pos x="7" y="35"/>
                </a:cxn>
                <a:cxn ang="0">
                  <a:pos x="25" y="35"/>
                </a:cxn>
                <a:cxn ang="0">
                  <a:pos x="31" y="16"/>
                </a:cxn>
                <a:cxn ang="0">
                  <a:pos x="16" y="0"/>
                </a:cxn>
                <a:cxn ang="0">
                  <a:pos x="19" y="21"/>
                </a:cxn>
                <a:cxn ang="0">
                  <a:pos x="16" y="19"/>
                </a:cxn>
                <a:cxn ang="0">
                  <a:pos x="12" y="21"/>
                </a:cxn>
                <a:cxn ang="0">
                  <a:pos x="12" y="17"/>
                </a:cxn>
                <a:cxn ang="0">
                  <a:pos x="9" y="14"/>
                </a:cxn>
                <a:cxn ang="0">
                  <a:pos x="14" y="13"/>
                </a:cxn>
                <a:cxn ang="0">
                  <a:pos x="16" y="9"/>
                </a:cxn>
                <a:cxn ang="0">
                  <a:pos x="17" y="13"/>
                </a:cxn>
                <a:cxn ang="0">
                  <a:pos x="22" y="14"/>
                </a:cxn>
                <a:cxn ang="0">
                  <a:pos x="19" y="17"/>
                </a:cxn>
                <a:cxn ang="0">
                  <a:pos x="19" y="21"/>
                </a:cxn>
              </a:cxnLst>
              <a:rect l="0" t="0" r="r" b="b"/>
              <a:pathLst>
                <a:path w="31" h="35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3"/>
                    <a:pt x="7" y="27"/>
                    <a:pt x="7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27"/>
                    <a:pt x="31" y="23"/>
                    <a:pt x="31" y="16"/>
                  </a:cubicBezTo>
                  <a:cubicBezTo>
                    <a:pt x="31" y="7"/>
                    <a:pt x="24" y="0"/>
                    <a:pt x="16" y="0"/>
                  </a:cubicBezTo>
                  <a:close/>
                  <a:moveTo>
                    <a:pt x="19" y="21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9" y="17"/>
                    <a:pt x="19" y="17"/>
                    <a:pt x="19" y="17"/>
                  </a:cubicBezTo>
                  <a:lnTo>
                    <a:pt x="19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9" name="Freeform: Shape 74"/>
            <p:cNvSpPr/>
            <p:nvPr/>
          </p:nvSpPr>
          <p:spPr bwMode="auto">
            <a:xfrm>
              <a:off x="4281488" y="4683125"/>
              <a:ext cx="49213" cy="95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6" y="3"/>
                </a:cxn>
                <a:cxn ang="0">
                  <a:pos x="17" y="2"/>
                </a:cxn>
                <a:cxn ang="0">
                  <a:pos x="16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</a:cxnLst>
              <a:rect l="0" t="0" r="r" b="b"/>
              <a:pathLst>
                <a:path w="17" h="3">
                  <a:moveTo>
                    <a:pt x="1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7" y="1"/>
                    <a:pt x="17" y="0"/>
                    <a:pt x="1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6" name="Group 75"/>
          <p:cNvGrpSpPr/>
          <p:nvPr/>
        </p:nvGrpSpPr>
        <p:grpSpPr>
          <a:xfrm>
            <a:off x="5849620" y="1473200"/>
            <a:ext cx="580390" cy="438785"/>
            <a:chOff x="2551113" y="4586288"/>
            <a:chExt cx="230188" cy="188912"/>
          </a:xfrm>
          <a:solidFill>
            <a:schemeClr val="bg1"/>
          </a:solidFill>
        </p:grpSpPr>
        <p:sp>
          <p:nvSpPr>
            <p:cNvPr id="48" name="Oval 76"/>
            <p:cNvSpPr/>
            <p:nvPr/>
          </p:nvSpPr>
          <p:spPr bwMode="auto">
            <a:xfrm>
              <a:off x="2732088" y="4678363"/>
              <a:ext cx="20638" cy="1905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9" name="Freeform: Shape 85"/>
            <p:cNvSpPr/>
            <p:nvPr/>
          </p:nvSpPr>
          <p:spPr bwMode="auto">
            <a:xfrm>
              <a:off x="2697163" y="4679950"/>
              <a:ext cx="49213" cy="95250"/>
            </a:xfrm>
            <a:custGeom>
              <a:avLst/>
              <a:gdLst/>
              <a:ahLst/>
              <a:cxnLst>
                <a:cxn ang="0">
                  <a:pos x="17" y="29"/>
                </a:cxn>
                <a:cxn ang="0">
                  <a:pos x="12" y="20"/>
                </a:cxn>
                <a:cxn ang="0">
                  <a:pos x="13" y="18"/>
                </a:cxn>
                <a:cxn ang="0">
                  <a:pos x="15" y="11"/>
                </a:cxn>
                <a:cxn ang="0">
                  <a:pos x="14" y="8"/>
                </a:cxn>
                <a:cxn ang="0">
                  <a:pos x="7" y="1"/>
                </a:cxn>
                <a:cxn ang="0">
                  <a:pos x="4" y="1"/>
                </a:cxn>
                <a:cxn ang="0">
                  <a:pos x="4" y="4"/>
                </a:cxn>
                <a:cxn ang="0">
                  <a:pos x="8" y="9"/>
                </a:cxn>
                <a:cxn ang="0">
                  <a:pos x="4" y="6"/>
                </a:cxn>
                <a:cxn ang="0">
                  <a:pos x="1" y="7"/>
                </a:cxn>
                <a:cxn ang="0">
                  <a:pos x="2" y="10"/>
                </a:cxn>
                <a:cxn ang="0">
                  <a:pos x="6" y="13"/>
                </a:cxn>
                <a:cxn ang="0">
                  <a:pos x="7" y="13"/>
                </a:cxn>
                <a:cxn ang="0">
                  <a:pos x="5" y="22"/>
                </a:cxn>
                <a:cxn ang="0">
                  <a:pos x="4" y="29"/>
                </a:cxn>
                <a:cxn ang="0">
                  <a:pos x="3" y="30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8" y="31"/>
                </a:cxn>
                <a:cxn ang="0">
                  <a:pos x="9" y="25"/>
                </a:cxn>
                <a:cxn ang="0">
                  <a:pos x="13" y="31"/>
                </a:cxn>
                <a:cxn ang="0">
                  <a:pos x="16" y="32"/>
                </a:cxn>
                <a:cxn ang="0">
                  <a:pos x="17" y="29"/>
                </a:cxn>
              </a:cxnLst>
              <a:rect l="0" t="0" r="r" b="b"/>
              <a:pathLst>
                <a:path w="17" h="33">
                  <a:moveTo>
                    <a:pt x="17" y="29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19"/>
                    <a:pt x="13" y="18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9"/>
                    <a:pt x="14" y="8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3" y="2"/>
                    <a:pt x="3" y="3"/>
                    <a:pt x="4" y="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1" y="6"/>
                    <a:pt x="1" y="7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6"/>
                    <a:pt x="6" y="19"/>
                    <a:pt x="5" y="22"/>
                  </a:cubicBezTo>
                  <a:cubicBezTo>
                    <a:pt x="5" y="24"/>
                    <a:pt x="4" y="26"/>
                    <a:pt x="4" y="29"/>
                  </a:cubicBezTo>
                  <a:cubicBezTo>
                    <a:pt x="4" y="29"/>
                    <a:pt x="3" y="30"/>
                    <a:pt x="3" y="30"/>
                  </a:cubicBezTo>
                  <a:cubicBezTo>
                    <a:pt x="3" y="31"/>
                    <a:pt x="4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3"/>
                    <a:pt x="7" y="32"/>
                    <a:pt x="8" y="3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4" y="33"/>
                    <a:pt x="16" y="32"/>
                  </a:cubicBezTo>
                  <a:cubicBezTo>
                    <a:pt x="17" y="32"/>
                    <a:pt x="17" y="31"/>
                    <a:pt x="17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0" name="Oval 86"/>
            <p:cNvSpPr/>
            <p:nvPr/>
          </p:nvSpPr>
          <p:spPr bwMode="auto">
            <a:xfrm>
              <a:off x="2565401" y="4678363"/>
              <a:ext cx="20638" cy="1905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1" name="Freeform: Shape 87"/>
            <p:cNvSpPr/>
            <p:nvPr/>
          </p:nvSpPr>
          <p:spPr bwMode="auto">
            <a:xfrm>
              <a:off x="2571751" y="4679950"/>
              <a:ext cx="49213" cy="95250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5" y="20"/>
                </a:cxn>
                <a:cxn ang="0">
                  <a:pos x="3" y="18"/>
                </a:cxn>
                <a:cxn ang="0">
                  <a:pos x="2" y="11"/>
                </a:cxn>
                <a:cxn ang="0">
                  <a:pos x="3" y="8"/>
                </a:cxn>
                <a:cxn ang="0">
                  <a:pos x="10" y="1"/>
                </a:cxn>
                <a:cxn ang="0">
                  <a:pos x="13" y="1"/>
                </a:cxn>
                <a:cxn ang="0">
                  <a:pos x="13" y="4"/>
                </a:cxn>
                <a:cxn ang="0">
                  <a:pos x="9" y="9"/>
                </a:cxn>
                <a:cxn ang="0">
                  <a:pos x="13" y="6"/>
                </a:cxn>
                <a:cxn ang="0">
                  <a:pos x="16" y="7"/>
                </a:cxn>
                <a:cxn ang="0">
                  <a:pos x="15" y="10"/>
                </a:cxn>
                <a:cxn ang="0">
                  <a:pos x="10" y="13"/>
                </a:cxn>
                <a:cxn ang="0">
                  <a:pos x="10" y="13"/>
                </a:cxn>
                <a:cxn ang="0">
                  <a:pos x="11" y="22"/>
                </a:cxn>
                <a:cxn ang="0">
                  <a:pos x="13" y="29"/>
                </a:cxn>
                <a:cxn ang="0">
                  <a:pos x="14" y="30"/>
                </a:cxn>
                <a:cxn ang="0">
                  <a:pos x="12" y="33"/>
                </a:cxn>
                <a:cxn ang="0">
                  <a:pos x="11" y="33"/>
                </a:cxn>
                <a:cxn ang="0">
                  <a:pos x="9" y="31"/>
                </a:cxn>
                <a:cxn ang="0">
                  <a:pos x="8" y="25"/>
                </a:cxn>
                <a:cxn ang="0">
                  <a:pos x="4" y="31"/>
                </a:cxn>
                <a:cxn ang="0">
                  <a:pos x="1" y="32"/>
                </a:cxn>
                <a:cxn ang="0">
                  <a:pos x="0" y="29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4" y="19"/>
                    <a:pt x="3" y="1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9"/>
                    <a:pt x="3" y="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2"/>
                    <a:pt x="14" y="3"/>
                    <a:pt x="13" y="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6" y="6"/>
                    <a:pt x="16" y="7"/>
                  </a:cubicBezTo>
                  <a:cubicBezTo>
                    <a:pt x="17" y="9"/>
                    <a:pt x="16" y="10"/>
                    <a:pt x="15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6"/>
                    <a:pt x="11" y="19"/>
                    <a:pt x="11" y="22"/>
                  </a:cubicBezTo>
                  <a:cubicBezTo>
                    <a:pt x="12" y="24"/>
                    <a:pt x="13" y="26"/>
                    <a:pt x="13" y="29"/>
                  </a:cubicBezTo>
                  <a:cubicBezTo>
                    <a:pt x="13" y="29"/>
                    <a:pt x="13" y="30"/>
                    <a:pt x="14" y="30"/>
                  </a:cubicBezTo>
                  <a:cubicBezTo>
                    <a:pt x="14" y="31"/>
                    <a:pt x="13" y="33"/>
                    <a:pt x="12" y="33"/>
                  </a:cubicBezTo>
                  <a:cubicBezTo>
                    <a:pt x="12" y="33"/>
                    <a:pt x="12" y="33"/>
                    <a:pt x="11" y="33"/>
                  </a:cubicBezTo>
                  <a:cubicBezTo>
                    <a:pt x="10" y="33"/>
                    <a:pt x="10" y="32"/>
                    <a:pt x="9" y="31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2" y="33"/>
                    <a:pt x="1" y="32"/>
                  </a:cubicBezTo>
                  <a:cubicBezTo>
                    <a:pt x="0" y="32"/>
                    <a:pt x="0" y="31"/>
                    <a:pt x="0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2" name="Oval 88"/>
            <p:cNvSpPr/>
            <p:nvPr/>
          </p:nvSpPr>
          <p:spPr bwMode="auto">
            <a:xfrm>
              <a:off x="2649538" y="4692650"/>
              <a:ext cx="19050" cy="22225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3" name="Freeform: Shape 89"/>
            <p:cNvSpPr/>
            <p:nvPr/>
          </p:nvSpPr>
          <p:spPr bwMode="auto">
            <a:xfrm>
              <a:off x="2625726" y="4689475"/>
              <a:ext cx="63500" cy="85725"/>
            </a:xfrm>
            <a:custGeom>
              <a:avLst/>
              <a:gdLst/>
              <a:ahLst/>
              <a:cxnLst>
                <a:cxn ang="0">
                  <a:pos x="19" y="18"/>
                </a:cxn>
                <a:cxn ang="0">
                  <a:pos x="17" y="18"/>
                </a:cxn>
                <a:cxn ang="0">
                  <a:pos x="17" y="14"/>
                </a:cxn>
                <a:cxn ang="0">
                  <a:pos x="21" y="11"/>
                </a:cxn>
                <a:cxn ang="0">
                  <a:pos x="22" y="9"/>
                </a:cxn>
                <a:cxn ang="0">
                  <a:pos x="22" y="3"/>
                </a:cxn>
                <a:cxn ang="0">
                  <a:pos x="20" y="0"/>
                </a:cxn>
                <a:cxn ang="0">
                  <a:pos x="17" y="3"/>
                </a:cxn>
                <a:cxn ang="0">
                  <a:pos x="17" y="8"/>
                </a:cxn>
                <a:cxn ang="0">
                  <a:pos x="12" y="12"/>
                </a:cxn>
                <a:cxn ang="0">
                  <a:pos x="7" y="9"/>
                </a:cxn>
                <a:cxn ang="0">
                  <a:pos x="5" y="5"/>
                </a:cxn>
                <a:cxn ang="0">
                  <a:pos x="2" y="4"/>
                </a:cxn>
                <a:cxn ang="0">
                  <a:pos x="1" y="7"/>
                </a:cxn>
                <a:cxn ang="0">
                  <a:pos x="3" y="12"/>
                </a:cxn>
                <a:cxn ang="0">
                  <a:pos x="4" y="13"/>
                </a:cxn>
                <a:cxn ang="0">
                  <a:pos x="8" y="15"/>
                </a:cxn>
                <a:cxn ang="0">
                  <a:pos x="8" y="23"/>
                </a:cxn>
                <a:cxn ang="0">
                  <a:pos x="8" y="23"/>
                </a:cxn>
                <a:cxn ang="0">
                  <a:pos x="8" y="26"/>
                </a:cxn>
                <a:cxn ang="0">
                  <a:pos x="2" y="26"/>
                </a:cxn>
                <a:cxn ang="0">
                  <a:pos x="0" y="28"/>
                </a:cxn>
                <a:cxn ang="0">
                  <a:pos x="2" y="30"/>
                </a:cxn>
                <a:cxn ang="0">
                  <a:pos x="11" y="30"/>
                </a:cxn>
                <a:cxn ang="0">
                  <a:pos x="13" y="28"/>
                </a:cxn>
                <a:cxn ang="0">
                  <a:pos x="13" y="23"/>
                </a:cxn>
                <a:cxn ang="0">
                  <a:pos x="17" y="23"/>
                </a:cxn>
                <a:cxn ang="0">
                  <a:pos x="17" y="28"/>
                </a:cxn>
                <a:cxn ang="0">
                  <a:pos x="19" y="30"/>
                </a:cxn>
                <a:cxn ang="0">
                  <a:pos x="22" y="28"/>
                </a:cxn>
                <a:cxn ang="0">
                  <a:pos x="22" y="20"/>
                </a:cxn>
                <a:cxn ang="0">
                  <a:pos x="19" y="18"/>
                </a:cxn>
              </a:cxnLst>
              <a:rect l="0" t="0" r="r" b="b"/>
              <a:pathLst>
                <a:path w="22" h="30">
                  <a:moveTo>
                    <a:pt x="19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0"/>
                    <a:pt x="22" y="10"/>
                    <a:pt x="22" y="9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8" y="0"/>
                    <a:pt x="17" y="1"/>
                    <a:pt x="17" y="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3" y="3"/>
                    <a:pt x="2" y="4"/>
                  </a:cubicBezTo>
                  <a:cubicBezTo>
                    <a:pt x="1" y="4"/>
                    <a:pt x="1" y="5"/>
                    <a:pt x="1" y="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0" y="27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30"/>
                    <a:pt x="13" y="29"/>
                    <a:pt x="13" y="28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8" y="30"/>
                    <a:pt x="19" y="30"/>
                  </a:cubicBezTo>
                  <a:cubicBezTo>
                    <a:pt x="21" y="30"/>
                    <a:pt x="22" y="29"/>
                    <a:pt x="22" y="28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19"/>
                    <a:pt x="21" y="18"/>
                    <a:pt x="19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4" name="Freeform: Shape 90"/>
            <p:cNvSpPr/>
            <p:nvPr/>
          </p:nvSpPr>
          <p:spPr bwMode="auto">
            <a:xfrm>
              <a:off x="2660651" y="4586288"/>
              <a:ext cx="120650" cy="7778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31" y="49"/>
                </a:cxn>
                <a:cxn ang="0">
                  <a:pos x="62" y="25"/>
                </a:cxn>
                <a:cxn ang="0">
                  <a:pos x="60" y="39"/>
                </a:cxn>
                <a:cxn ang="0">
                  <a:pos x="72" y="29"/>
                </a:cxn>
                <a:cxn ang="0">
                  <a:pos x="76" y="3"/>
                </a:cxn>
                <a:cxn ang="0">
                  <a:pos x="49" y="0"/>
                </a:cxn>
                <a:cxn ang="0">
                  <a:pos x="36" y="9"/>
                </a:cxn>
                <a:cxn ang="0">
                  <a:pos x="51" y="10"/>
                </a:cxn>
                <a:cxn ang="0">
                  <a:pos x="0" y="49"/>
                </a:cxn>
              </a:cxnLst>
              <a:rect l="0" t="0" r="r" b="b"/>
              <a:pathLst>
                <a:path w="76" h="49">
                  <a:moveTo>
                    <a:pt x="0" y="49"/>
                  </a:moveTo>
                  <a:lnTo>
                    <a:pt x="31" y="49"/>
                  </a:lnTo>
                  <a:lnTo>
                    <a:pt x="62" y="25"/>
                  </a:lnTo>
                  <a:lnTo>
                    <a:pt x="60" y="39"/>
                  </a:lnTo>
                  <a:lnTo>
                    <a:pt x="72" y="29"/>
                  </a:lnTo>
                  <a:lnTo>
                    <a:pt x="76" y="3"/>
                  </a:lnTo>
                  <a:lnTo>
                    <a:pt x="49" y="0"/>
                  </a:lnTo>
                  <a:lnTo>
                    <a:pt x="36" y="9"/>
                  </a:lnTo>
                  <a:lnTo>
                    <a:pt x="51" y="10"/>
                  </a:lnTo>
                  <a:lnTo>
                    <a:pt x="0" y="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5" name="Freeform: Shape 91"/>
            <p:cNvSpPr/>
            <p:nvPr/>
          </p:nvSpPr>
          <p:spPr bwMode="auto">
            <a:xfrm>
              <a:off x="2551113" y="4625975"/>
              <a:ext cx="130175" cy="42862"/>
            </a:xfrm>
            <a:custGeom>
              <a:avLst/>
              <a:gdLst/>
              <a:ahLst/>
              <a:cxnLst>
                <a:cxn ang="0">
                  <a:pos x="58" y="20"/>
                </a:cxn>
                <a:cxn ang="0">
                  <a:pos x="63" y="22"/>
                </a:cxn>
                <a:cxn ang="0">
                  <a:pos x="82" y="7"/>
                </a:cxn>
                <a:cxn ang="0">
                  <a:pos x="56" y="0"/>
                </a:cxn>
                <a:cxn ang="0">
                  <a:pos x="0" y="27"/>
                </a:cxn>
                <a:cxn ang="0">
                  <a:pos x="42" y="27"/>
                </a:cxn>
                <a:cxn ang="0">
                  <a:pos x="58" y="20"/>
                </a:cxn>
              </a:cxnLst>
              <a:rect l="0" t="0" r="r" b="b"/>
              <a:pathLst>
                <a:path w="82" h="27">
                  <a:moveTo>
                    <a:pt x="58" y="20"/>
                  </a:moveTo>
                  <a:lnTo>
                    <a:pt x="63" y="22"/>
                  </a:lnTo>
                  <a:lnTo>
                    <a:pt x="82" y="7"/>
                  </a:lnTo>
                  <a:lnTo>
                    <a:pt x="56" y="0"/>
                  </a:lnTo>
                  <a:lnTo>
                    <a:pt x="0" y="27"/>
                  </a:lnTo>
                  <a:lnTo>
                    <a:pt x="42" y="27"/>
                  </a:lnTo>
                  <a:lnTo>
                    <a:pt x="58" y="2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7" name="Group 92"/>
          <p:cNvGrpSpPr/>
          <p:nvPr/>
        </p:nvGrpSpPr>
        <p:grpSpPr>
          <a:xfrm>
            <a:off x="7783830" y="2792095"/>
            <a:ext cx="543560" cy="564515"/>
            <a:chOff x="5010151" y="4568825"/>
            <a:chExt cx="185737" cy="209550"/>
          </a:xfrm>
          <a:solidFill>
            <a:schemeClr val="bg1"/>
          </a:solidFill>
        </p:grpSpPr>
        <p:sp>
          <p:nvSpPr>
            <p:cNvPr id="39" name="Oval 93"/>
            <p:cNvSpPr/>
            <p:nvPr/>
          </p:nvSpPr>
          <p:spPr bwMode="auto">
            <a:xfrm>
              <a:off x="5073651" y="4654550"/>
              <a:ext cx="28575" cy="254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Freeform: Shape 94"/>
            <p:cNvSpPr/>
            <p:nvPr/>
          </p:nvSpPr>
          <p:spPr bwMode="auto">
            <a:xfrm>
              <a:off x="5010151" y="4679950"/>
              <a:ext cx="114300" cy="98425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29" y="9"/>
                </a:cxn>
                <a:cxn ang="0">
                  <a:pos x="29" y="8"/>
                </a:cxn>
                <a:cxn ang="0">
                  <a:pos x="32" y="8"/>
                </a:cxn>
                <a:cxn ang="0">
                  <a:pos x="34" y="3"/>
                </a:cxn>
                <a:cxn ang="0">
                  <a:pos x="27" y="4"/>
                </a:cxn>
                <a:cxn ang="0">
                  <a:pos x="25" y="2"/>
                </a:cxn>
                <a:cxn ang="0">
                  <a:pos x="22" y="1"/>
                </a:cxn>
                <a:cxn ang="0">
                  <a:pos x="17" y="3"/>
                </a:cxn>
                <a:cxn ang="0">
                  <a:pos x="13" y="15"/>
                </a:cxn>
                <a:cxn ang="0">
                  <a:pos x="13" y="15"/>
                </a:cxn>
                <a:cxn ang="0">
                  <a:pos x="11" y="22"/>
                </a:cxn>
                <a:cxn ang="0">
                  <a:pos x="3" y="22"/>
                </a:cxn>
                <a:cxn ang="0">
                  <a:pos x="0" y="25"/>
                </a:cxn>
                <a:cxn ang="0">
                  <a:pos x="3" y="28"/>
                </a:cxn>
                <a:cxn ang="0">
                  <a:pos x="13" y="28"/>
                </a:cxn>
                <a:cxn ang="0">
                  <a:pos x="15" y="26"/>
                </a:cxn>
                <a:cxn ang="0">
                  <a:pos x="18" y="20"/>
                </a:cxn>
                <a:cxn ang="0">
                  <a:pos x="19" y="21"/>
                </a:cxn>
                <a:cxn ang="0">
                  <a:pos x="20" y="21"/>
                </a:cxn>
                <a:cxn ang="0">
                  <a:pos x="24" y="33"/>
                </a:cxn>
                <a:cxn ang="0">
                  <a:pos x="27" y="34"/>
                </a:cxn>
                <a:cxn ang="0">
                  <a:pos x="28" y="34"/>
                </a:cxn>
                <a:cxn ang="0">
                  <a:pos x="30" y="31"/>
                </a:cxn>
                <a:cxn ang="0">
                  <a:pos x="24" y="17"/>
                </a:cxn>
                <a:cxn ang="0">
                  <a:pos x="26" y="12"/>
                </a:cxn>
                <a:cxn ang="0">
                  <a:pos x="27" y="13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40" y="13"/>
                </a:cxn>
                <a:cxn ang="0">
                  <a:pos x="38" y="10"/>
                </a:cxn>
              </a:cxnLst>
              <a:rect l="0" t="0" r="r" b="b"/>
              <a:pathLst>
                <a:path w="40" h="34">
                  <a:moveTo>
                    <a:pt x="38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3"/>
                    <a:pt x="26" y="2"/>
                    <a:pt x="25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0"/>
                    <a:pt x="18" y="1"/>
                    <a:pt x="17" y="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2"/>
                    <a:pt x="0" y="23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5" y="27"/>
                    <a:pt x="15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4"/>
                    <a:pt x="26" y="34"/>
                    <a:pt x="27" y="34"/>
                  </a:cubicBezTo>
                  <a:cubicBezTo>
                    <a:pt x="27" y="34"/>
                    <a:pt x="28" y="34"/>
                    <a:pt x="28" y="34"/>
                  </a:cubicBezTo>
                  <a:cubicBezTo>
                    <a:pt x="29" y="34"/>
                    <a:pt x="30" y="32"/>
                    <a:pt x="30" y="31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5"/>
                    <a:pt x="40" y="14"/>
                    <a:pt x="40" y="13"/>
                  </a:cubicBezTo>
                  <a:cubicBezTo>
                    <a:pt x="40" y="11"/>
                    <a:pt x="39" y="10"/>
                    <a:pt x="38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1" name="Freeform: Shape 95"/>
            <p:cNvSpPr/>
            <p:nvPr/>
          </p:nvSpPr>
          <p:spPr bwMode="auto">
            <a:xfrm>
              <a:off x="5119688" y="4689475"/>
              <a:ext cx="11113" cy="1428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2"/>
                </a:cxn>
                <a:cxn ang="0">
                  <a:pos x="2" y="0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Freeform: Shape 96"/>
            <p:cNvSpPr/>
            <p:nvPr/>
          </p:nvSpPr>
          <p:spPr bwMode="auto">
            <a:xfrm>
              <a:off x="5089526" y="4724400"/>
              <a:ext cx="17463" cy="1746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2" y="5"/>
                </a:cxn>
                <a:cxn ang="0">
                  <a:pos x="5" y="4"/>
                </a:cxn>
                <a:cxn ang="0">
                  <a:pos x="6" y="1"/>
                </a:cxn>
                <a:cxn ang="0">
                  <a:pos x="2" y="0"/>
                </a:cxn>
              </a:cxnLst>
              <a:rect l="0" t="0" r="r" b="b"/>
              <a:pathLst>
                <a:path w="6" h="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5"/>
                    <a:pt x="2" y="5"/>
                  </a:cubicBezTo>
                  <a:cubicBezTo>
                    <a:pt x="3" y="6"/>
                    <a:pt x="4" y="5"/>
                    <a:pt x="5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3" name="Freeform: Shape 97"/>
            <p:cNvSpPr/>
            <p:nvPr/>
          </p:nvSpPr>
          <p:spPr bwMode="auto">
            <a:xfrm>
              <a:off x="5110163" y="4678363"/>
              <a:ext cx="17463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1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4" y="3"/>
                </a:cxn>
                <a:cxn ang="0">
                  <a:pos x="5" y="3"/>
                </a:cxn>
              </a:cxnLst>
              <a:rect l="0" t="0" r="r" b="b"/>
              <a:pathLst>
                <a:path w="6" h="3">
                  <a:moveTo>
                    <a:pt x="5" y="3"/>
                  </a:moveTo>
                  <a:cubicBezTo>
                    <a:pt x="6" y="2"/>
                    <a:pt x="5" y="2"/>
                    <a:pt x="5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Freeform: Shape 98"/>
            <p:cNvSpPr/>
            <p:nvPr/>
          </p:nvSpPr>
          <p:spPr bwMode="auto">
            <a:xfrm>
              <a:off x="5116513" y="4672013"/>
              <a:ext cx="11113" cy="7937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7" y="4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7" y="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lnTo>
                    <a:pt x="7" y="4"/>
                  </a:lnTo>
                  <a:lnTo>
                    <a:pt x="0" y="0"/>
                  </a:lnTo>
                  <a:lnTo>
                    <a:pt x="0" y="2"/>
                  </a:lnTo>
                  <a:lnTo>
                    <a:pt x="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5" name="Freeform: Shape 99"/>
            <p:cNvSpPr/>
            <p:nvPr/>
          </p:nvSpPr>
          <p:spPr bwMode="auto">
            <a:xfrm>
              <a:off x="5084763" y="4568825"/>
              <a:ext cx="111125" cy="109537"/>
            </a:xfrm>
            <a:custGeom>
              <a:avLst/>
              <a:gdLst/>
              <a:ahLst/>
              <a:cxnLst>
                <a:cxn ang="0">
                  <a:pos x="20" y="38"/>
                </a:cxn>
                <a:cxn ang="0">
                  <a:pos x="13" y="37"/>
                </a:cxn>
                <a:cxn ang="0">
                  <a:pos x="4" y="12"/>
                </a:cxn>
                <a:cxn ang="0">
                  <a:pos x="21" y="0"/>
                </a:cxn>
                <a:cxn ang="0">
                  <a:pos x="28" y="2"/>
                </a:cxn>
                <a:cxn ang="0">
                  <a:pos x="37" y="12"/>
                </a:cxn>
                <a:cxn ang="0">
                  <a:pos x="37" y="26"/>
                </a:cxn>
                <a:cxn ang="0">
                  <a:pos x="20" y="38"/>
                </a:cxn>
                <a:cxn ang="0">
                  <a:pos x="21" y="4"/>
                </a:cxn>
                <a:cxn ang="0">
                  <a:pos x="8" y="14"/>
                </a:cxn>
                <a:cxn ang="0">
                  <a:pos x="15" y="33"/>
                </a:cxn>
                <a:cxn ang="0">
                  <a:pos x="20" y="34"/>
                </a:cxn>
                <a:cxn ang="0">
                  <a:pos x="33" y="24"/>
                </a:cxn>
                <a:cxn ang="0">
                  <a:pos x="34" y="13"/>
                </a:cxn>
                <a:cxn ang="0">
                  <a:pos x="26" y="5"/>
                </a:cxn>
                <a:cxn ang="0">
                  <a:pos x="21" y="4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18" y="38"/>
                    <a:pt x="15" y="37"/>
                    <a:pt x="13" y="37"/>
                  </a:cubicBezTo>
                  <a:cubicBezTo>
                    <a:pt x="4" y="33"/>
                    <a:pt x="0" y="22"/>
                    <a:pt x="4" y="12"/>
                  </a:cubicBezTo>
                  <a:cubicBezTo>
                    <a:pt x="7" y="5"/>
                    <a:pt x="14" y="0"/>
                    <a:pt x="21" y="0"/>
                  </a:cubicBezTo>
                  <a:cubicBezTo>
                    <a:pt x="24" y="0"/>
                    <a:pt x="26" y="1"/>
                    <a:pt x="28" y="2"/>
                  </a:cubicBezTo>
                  <a:cubicBezTo>
                    <a:pt x="32" y="3"/>
                    <a:pt x="36" y="7"/>
                    <a:pt x="37" y="12"/>
                  </a:cubicBezTo>
                  <a:cubicBezTo>
                    <a:pt x="39" y="16"/>
                    <a:pt x="39" y="21"/>
                    <a:pt x="37" y="26"/>
                  </a:cubicBezTo>
                  <a:cubicBezTo>
                    <a:pt x="34" y="33"/>
                    <a:pt x="27" y="38"/>
                    <a:pt x="20" y="38"/>
                  </a:cubicBezTo>
                  <a:close/>
                  <a:moveTo>
                    <a:pt x="21" y="4"/>
                  </a:moveTo>
                  <a:cubicBezTo>
                    <a:pt x="16" y="4"/>
                    <a:pt x="10" y="8"/>
                    <a:pt x="8" y="14"/>
                  </a:cubicBezTo>
                  <a:cubicBezTo>
                    <a:pt x="4" y="21"/>
                    <a:pt x="8" y="30"/>
                    <a:pt x="15" y="33"/>
                  </a:cubicBezTo>
                  <a:cubicBezTo>
                    <a:pt x="16" y="34"/>
                    <a:pt x="18" y="34"/>
                    <a:pt x="20" y="34"/>
                  </a:cubicBezTo>
                  <a:cubicBezTo>
                    <a:pt x="26" y="34"/>
                    <a:pt x="31" y="30"/>
                    <a:pt x="33" y="24"/>
                  </a:cubicBezTo>
                  <a:cubicBezTo>
                    <a:pt x="35" y="21"/>
                    <a:pt x="35" y="17"/>
                    <a:pt x="34" y="13"/>
                  </a:cubicBezTo>
                  <a:cubicBezTo>
                    <a:pt x="32" y="9"/>
                    <a:pt x="30" y="7"/>
                    <a:pt x="26" y="5"/>
                  </a:cubicBezTo>
                  <a:cubicBezTo>
                    <a:pt x="25" y="4"/>
                    <a:pt x="23" y="4"/>
                    <a:pt x="21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6" name="Freeform: Shape 100"/>
            <p:cNvSpPr/>
            <p:nvPr/>
          </p:nvSpPr>
          <p:spPr bwMode="auto">
            <a:xfrm>
              <a:off x="5103813" y="4605338"/>
              <a:ext cx="52388" cy="58737"/>
            </a:xfrm>
            <a:custGeom>
              <a:avLst/>
              <a:gdLst/>
              <a:ahLst/>
              <a:cxnLst>
                <a:cxn ang="0">
                  <a:pos x="13" y="20"/>
                </a:cxn>
                <a:cxn ang="0">
                  <a:pos x="8" y="19"/>
                </a:cxn>
                <a:cxn ang="0">
                  <a:pos x="2" y="11"/>
                </a:cxn>
                <a:cxn ang="0">
                  <a:pos x="2" y="1"/>
                </a:cxn>
                <a:cxn ang="0">
                  <a:pos x="4" y="1"/>
                </a:cxn>
                <a:cxn ang="0">
                  <a:pos x="4" y="2"/>
                </a:cxn>
                <a:cxn ang="0">
                  <a:pos x="4" y="11"/>
                </a:cxn>
                <a:cxn ang="0">
                  <a:pos x="9" y="16"/>
                </a:cxn>
                <a:cxn ang="0">
                  <a:pos x="16" y="16"/>
                </a:cxn>
                <a:cxn ang="0">
                  <a:pos x="17" y="17"/>
                </a:cxn>
                <a:cxn ang="0">
                  <a:pos x="16" y="19"/>
                </a:cxn>
                <a:cxn ang="0">
                  <a:pos x="13" y="20"/>
                </a:cxn>
              </a:cxnLst>
              <a:rect l="0" t="0" r="r" b="b"/>
              <a:pathLst>
                <a:path w="18" h="20">
                  <a:moveTo>
                    <a:pt x="13" y="20"/>
                  </a:moveTo>
                  <a:cubicBezTo>
                    <a:pt x="11" y="20"/>
                    <a:pt x="10" y="19"/>
                    <a:pt x="8" y="19"/>
                  </a:cubicBezTo>
                  <a:cubicBezTo>
                    <a:pt x="5" y="17"/>
                    <a:pt x="3" y="15"/>
                    <a:pt x="2" y="11"/>
                  </a:cubicBezTo>
                  <a:cubicBezTo>
                    <a:pt x="0" y="8"/>
                    <a:pt x="0" y="5"/>
                    <a:pt x="2" y="1"/>
                  </a:cubicBezTo>
                  <a:cubicBezTo>
                    <a:pt x="2" y="1"/>
                    <a:pt x="3" y="0"/>
                    <a:pt x="4" y="1"/>
                  </a:cubicBezTo>
                  <a:cubicBezTo>
                    <a:pt x="4" y="1"/>
                    <a:pt x="5" y="2"/>
                    <a:pt x="4" y="2"/>
                  </a:cubicBezTo>
                  <a:cubicBezTo>
                    <a:pt x="3" y="5"/>
                    <a:pt x="3" y="8"/>
                    <a:pt x="4" y="11"/>
                  </a:cubicBezTo>
                  <a:cubicBezTo>
                    <a:pt x="5" y="13"/>
                    <a:pt x="7" y="15"/>
                    <a:pt x="9" y="16"/>
                  </a:cubicBezTo>
                  <a:cubicBezTo>
                    <a:pt x="11" y="17"/>
                    <a:pt x="14" y="17"/>
                    <a:pt x="16" y="16"/>
                  </a:cubicBezTo>
                  <a:cubicBezTo>
                    <a:pt x="16" y="16"/>
                    <a:pt x="17" y="17"/>
                    <a:pt x="17" y="17"/>
                  </a:cubicBezTo>
                  <a:cubicBezTo>
                    <a:pt x="18" y="18"/>
                    <a:pt x="17" y="19"/>
                    <a:pt x="16" y="19"/>
                  </a:cubicBezTo>
                  <a:cubicBezTo>
                    <a:pt x="15" y="19"/>
                    <a:pt x="14" y="20"/>
                    <a:pt x="13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Freeform: Shape 101"/>
            <p:cNvSpPr/>
            <p:nvPr/>
          </p:nvSpPr>
          <p:spPr bwMode="auto">
            <a:xfrm>
              <a:off x="5102226" y="4683125"/>
              <a:ext cx="19050" cy="2381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8"/>
                </a:cxn>
                <a:cxn ang="0">
                  <a:pos x="5" y="8"/>
                </a:cxn>
                <a:cxn ang="0">
                  <a:pos x="7" y="2"/>
                </a:cxn>
                <a:cxn ang="0">
                  <a:pos x="3" y="0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8" name="Group 102"/>
          <p:cNvGrpSpPr/>
          <p:nvPr/>
        </p:nvGrpSpPr>
        <p:grpSpPr>
          <a:xfrm>
            <a:off x="6971665" y="4730750"/>
            <a:ext cx="445770" cy="521970"/>
            <a:chOff x="3949701" y="4570413"/>
            <a:chExt cx="152400" cy="193675"/>
          </a:xfrm>
          <a:solidFill>
            <a:schemeClr val="bg1"/>
          </a:solidFill>
        </p:grpSpPr>
        <p:sp>
          <p:nvSpPr>
            <p:cNvPr id="33" name="Oval 103"/>
            <p:cNvSpPr/>
            <p:nvPr/>
          </p:nvSpPr>
          <p:spPr bwMode="auto">
            <a:xfrm>
              <a:off x="4079876" y="4657725"/>
              <a:ext cx="22225" cy="22225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4" name="Freeform: Shape 104"/>
            <p:cNvSpPr/>
            <p:nvPr/>
          </p:nvSpPr>
          <p:spPr bwMode="auto">
            <a:xfrm>
              <a:off x="4041776" y="4660900"/>
              <a:ext cx="55563" cy="103187"/>
            </a:xfrm>
            <a:custGeom>
              <a:avLst/>
              <a:gdLst/>
              <a:ahLst/>
              <a:cxnLst>
                <a:cxn ang="0">
                  <a:pos x="18" y="32"/>
                </a:cxn>
                <a:cxn ang="0">
                  <a:pos x="13" y="22"/>
                </a:cxn>
                <a:cxn ang="0">
                  <a:pos x="15" y="20"/>
                </a:cxn>
                <a:cxn ang="0">
                  <a:pos x="16" y="12"/>
                </a:cxn>
                <a:cxn ang="0">
                  <a:pos x="15" y="9"/>
                </a:cxn>
                <a:cxn ang="0">
                  <a:pos x="8" y="1"/>
                </a:cxn>
                <a:cxn ang="0">
                  <a:pos x="4" y="1"/>
                </a:cxn>
                <a:cxn ang="0">
                  <a:pos x="4" y="4"/>
                </a:cxn>
                <a:cxn ang="0">
                  <a:pos x="9" y="9"/>
                </a:cxn>
                <a:cxn ang="0">
                  <a:pos x="4" y="7"/>
                </a:cxn>
                <a:cxn ang="0">
                  <a:pos x="1" y="8"/>
                </a:cxn>
                <a:cxn ang="0">
                  <a:pos x="2" y="11"/>
                </a:cxn>
                <a:cxn ang="0">
                  <a:pos x="7" y="14"/>
                </a:cxn>
                <a:cxn ang="0">
                  <a:pos x="8" y="14"/>
                </a:cxn>
                <a:cxn ang="0">
                  <a:pos x="6" y="23"/>
                </a:cxn>
                <a:cxn ang="0">
                  <a:pos x="4" y="31"/>
                </a:cxn>
                <a:cxn ang="0">
                  <a:pos x="4" y="33"/>
                </a:cxn>
                <a:cxn ang="0">
                  <a:pos x="5" y="36"/>
                </a:cxn>
                <a:cxn ang="0">
                  <a:pos x="6" y="36"/>
                </a:cxn>
                <a:cxn ang="0">
                  <a:pos x="8" y="34"/>
                </a:cxn>
                <a:cxn ang="0">
                  <a:pos x="10" y="27"/>
                </a:cxn>
                <a:cxn ang="0">
                  <a:pos x="14" y="34"/>
                </a:cxn>
                <a:cxn ang="0">
                  <a:pos x="17" y="35"/>
                </a:cxn>
                <a:cxn ang="0">
                  <a:pos x="18" y="32"/>
                </a:cxn>
              </a:cxnLst>
              <a:rect l="0" t="0" r="r" b="b"/>
              <a:pathLst>
                <a:path w="19" h="36">
                  <a:moveTo>
                    <a:pt x="18" y="32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4" y="21"/>
                    <a:pt x="14" y="21"/>
                    <a:pt x="15" y="2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5" y="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1"/>
                  </a:cubicBezTo>
                  <a:cubicBezTo>
                    <a:pt x="3" y="2"/>
                    <a:pt x="3" y="3"/>
                    <a:pt x="4" y="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1" y="7"/>
                    <a:pt x="1" y="8"/>
                  </a:cubicBezTo>
                  <a:cubicBezTo>
                    <a:pt x="0" y="9"/>
                    <a:pt x="1" y="11"/>
                    <a:pt x="2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7" y="17"/>
                    <a:pt x="7" y="21"/>
                    <a:pt x="6" y="23"/>
                  </a:cubicBezTo>
                  <a:cubicBezTo>
                    <a:pt x="5" y="26"/>
                    <a:pt x="5" y="28"/>
                    <a:pt x="4" y="31"/>
                  </a:cubicBezTo>
                  <a:cubicBezTo>
                    <a:pt x="4" y="31"/>
                    <a:pt x="4" y="32"/>
                    <a:pt x="4" y="33"/>
                  </a:cubicBezTo>
                  <a:cubicBezTo>
                    <a:pt x="3" y="34"/>
                    <a:pt x="4" y="35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8" y="35"/>
                    <a:pt x="8" y="34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6" y="36"/>
                    <a:pt x="17" y="35"/>
                  </a:cubicBezTo>
                  <a:cubicBezTo>
                    <a:pt x="18" y="34"/>
                    <a:pt x="19" y="33"/>
                    <a:pt x="18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5" name="Oval 105"/>
            <p:cNvSpPr/>
            <p:nvPr/>
          </p:nvSpPr>
          <p:spPr bwMode="auto">
            <a:xfrm>
              <a:off x="3987801" y="4675188"/>
              <a:ext cx="25400" cy="22225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Freeform: Shape 106"/>
            <p:cNvSpPr/>
            <p:nvPr/>
          </p:nvSpPr>
          <p:spPr bwMode="auto">
            <a:xfrm>
              <a:off x="3963988" y="4672013"/>
              <a:ext cx="69850" cy="92075"/>
            </a:xfrm>
            <a:custGeom>
              <a:avLst/>
              <a:gdLst/>
              <a:ahLst/>
              <a:cxnLst>
                <a:cxn ang="0">
                  <a:pos x="21" y="19"/>
                </a:cxn>
                <a:cxn ang="0">
                  <a:pos x="18" y="19"/>
                </a:cxn>
                <a:cxn ang="0">
                  <a:pos x="18" y="15"/>
                </a:cxn>
                <a:cxn ang="0">
                  <a:pos x="23" y="11"/>
                </a:cxn>
                <a:cxn ang="0">
                  <a:pos x="24" y="9"/>
                </a:cxn>
                <a:cxn ang="0">
                  <a:pos x="24" y="2"/>
                </a:cxn>
                <a:cxn ang="0">
                  <a:pos x="21" y="0"/>
                </a:cxn>
                <a:cxn ang="0">
                  <a:pos x="19" y="2"/>
                </a:cxn>
                <a:cxn ang="0">
                  <a:pos x="19" y="8"/>
                </a:cxn>
                <a:cxn ang="0">
                  <a:pos x="14" y="12"/>
                </a:cxn>
                <a:cxn ang="0">
                  <a:pos x="7" y="10"/>
                </a:cxn>
                <a:cxn ang="0">
                  <a:pos x="6" y="5"/>
                </a:cxn>
                <a:cxn ang="0">
                  <a:pos x="3" y="3"/>
                </a:cxn>
                <a:cxn ang="0">
                  <a:pos x="1" y="6"/>
                </a:cxn>
                <a:cxn ang="0">
                  <a:pos x="3" y="12"/>
                </a:cxn>
                <a:cxn ang="0">
                  <a:pos x="5" y="14"/>
                </a:cxn>
                <a:cxn ang="0">
                  <a:pos x="9" y="16"/>
                </a:cxn>
                <a:cxn ang="0">
                  <a:pos x="9" y="24"/>
                </a:cxn>
                <a:cxn ang="0">
                  <a:pos x="9" y="24"/>
                </a:cxn>
                <a:cxn ang="0">
                  <a:pos x="9" y="27"/>
                </a:cxn>
                <a:cxn ang="0">
                  <a:pos x="2" y="27"/>
                </a:cxn>
                <a:cxn ang="0">
                  <a:pos x="0" y="29"/>
                </a:cxn>
                <a:cxn ang="0">
                  <a:pos x="2" y="32"/>
                </a:cxn>
                <a:cxn ang="0">
                  <a:pos x="12" y="32"/>
                </a:cxn>
                <a:cxn ang="0">
                  <a:pos x="14" y="29"/>
                </a:cxn>
                <a:cxn ang="0">
                  <a:pos x="14" y="24"/>
                </a:cxn>
                <a:cxn ang="0">
                  <a:pos x="19" y="24"/>
                </a:cxn>
                <a:cxn ang="0">
                  <a:pos x="19" y="29"/>
                </a:cxn>
                <a:cxn ang="0">
                  <a:pos x="21" y="32"/>
                </a:cxn>
                <a:cxn ang="0">
                  <a:pos x="23" y="29"/>
                </a:cxn>
                <a:cxn ang="0">
                  <a:pos x="23" y="21"/>
                </a:cxn>
                <a:cxn ang="0">
                  <a:pos x="21" y="19"/>
                </a:cxn>
              </a:cxnLst>
              <a:rect l="0" t="0" r="r" b="b"/>
              <a:pathLst>
                <a:path w="24" h="32">
                  <a:moveTo>
                    <a:pt x="21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4" y="10"/>
                    <a:pt x="24" y="9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3" y="0"/>
                    <a:pt x="21" y="0"/>
                  </a:cubicBezTo>
                  <a:cubicBezTo>
                    <a:pt x="20" y="0"/>
                    <a:pt x="19" y="1"/>
                    <a:pt x="19" y="2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4" y="3"/>
                    <a:pt x="3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4" y="13"/>
                    <a:pt x="5" y="1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8"/>
                    <a:pt x="0" y="29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4" y="31"/>
                    <a:pt x="14" y="29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1"/>
                    <a:pt x="20" y="32"/>
                    <a:pt x="21" y="32"/>
                  </a:cubicBezTo>
                  <a:cubicBezTo>
                    <a:pt x="22" y="32"/>
                    <a:pt x="23" y="31"/>
                    <a:pt x="23" y="2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2" y="19"/>
                    <a:pt x="21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Freeform: Shape 107"/>
            <p:cNvSpPr/>
            <p:nvPr/>
          </p:nvSpPr>
          <p:spPr bwMode="auto">
            <a:xfrm>
              <a:off x="3949701" y="4570413"/>
              <a:ext cx="87313" cy="95250"/>
            </a:xfrm>
            <a:custGeom>
              <a:avLst/>
              <a:gdLst/>
              <a:ahLst/>
              <a:cxnLst>
                <a:cxn ang="0">
                  <a:pos x="29" y="25"/>
                </a:cxn>
                <a:cxn ang="0">
                  <a:pos x="29" y="24"/>
                </a:cxn>
                <a:cxn ang="0">
                  <a:pos x="29" y="24"/>
                </a:cxn>
                <a:cxn ang="0">
                  <a:pos x="29" y="24"/>
                </a:cxn>
                <a:cxn ang="0">
                  <a:pos x="28" y="24"/>
                </a:cxn>
                <a:cxn ang="0">
                  <a:pos x="27" y="19"/>
                </a:cxn>
                <a:cxn ang="0">
                  <a:pos x="28" y="18"/>
                </a:cxn>
                <a:cxn ang="0">
                  <a:pos x="27" y="18"/>
                </a:cxn>
                <a:cxn ang="0">
                  <a:pos x="28" y="13"/>
                </a:cxn>
                <a:cxn ang="0">
                  <a:pos x="29" y="13"/>
                </a:cxn>
                <a:cxn ang="0">
                  <a:pos x="29" y="12"/>
                </a:cxn>
                <a:cxn ang="0">
                  <a:pos x="30" y="11"/>
                </a:cxn>
                <a:cxn ang="0">
                  <a:pos x="29" y="9"/>
                </a:cxn>
                <a:cxn ang="0">
                  <a:pos x="30" y="6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5" y="5"/>
                </a:cxn>
                <a:cxn ang="0">
                  <a:pos x="24" y="4"/>
                </a:cxn>
                <a:cxn ang="0">
                  <a:pos x="23" y="1"/>
                </a:cxn>
                <a:cxn ang="0">
                  <a:pos x="19" y="0"/>
                </a:cxn>
                <a:cxn ang="0">
                  <a:pos x="18" y="2"/>
                </a:cxn>
                <a:cxn ang="0">
                  <a:pos x="16" y="2"/>
                </a:cxn>
                <a:cxn ang="0">
                  <a:pos x="15" y="0"/>
                </a:cxn>
                <a:cxn ang="0">
                  <a:pos x="11" y="1"/>
                </a:cxn>
                <a:cxn ang="0">
                  <a:pos x="11" y="4"/>
                </a:cxn>
                <a:cxn ang="0">
                  <a:pos x="9" y="5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4" y="6"/>
                </a:cxn>
                <a:cxn ang="0">
                  <a:pos x="5" y="9"/>
                </a:cxn>
                <a:cxn ang="0">
                  <a:pos x="4" y="10"/>
                </a:cxn>
                <a:cxn ang="0">
                  <a:pos x="1" y="10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0" y="19"/>
                </a:cxn>
                <a:cxn ang="0">
                  <a:pos x="1" y="23"/>
                </a:cxn>
                <a:cxn ang="0">
                  <a:pos x="4" y="23"/>
                </a:cxn>
                <a:cxn ang="0">
                  <a:pos x="5" y="24"/>
                </a:cxn>
                <a:cxn ang="0">
                  <a:pos x="4" y="27"/>
                </a:cxn>
                <a:cxn ang="0">
                  <a:pos x="5" y="28"/>
                </a:cxn>
                <a:cxn ang="0">
                  <a:pos x="7" y="30"/>
                </a:cxn>
                <a:cxn ang="0">
                  <a:pos x="9" y="29"/>
                </a:cxn>
                <a:cxn ang="0">
                  <a:pos x="11" y="29"/>
                </a:cxn>
                <a:cxn ang="0">
                  <a:pos x="11" y="32"/>
                </a:cxn>
                <a:cxn ang="0">
                  <a:pos x="15" y="33"/>
                </a:cxn>
                <a:cxn ang="0">
                  <a:pos x="16" y="31"/>
                </a:cxn>
                <a:cxn ang="0">
                  <a:pos x="18" y="31"/>
                </a:cxn>
                <a:cxn ang="0">
                  <a:pos x="19" y="33"/>
                </a:cxn>
                <a:cxn ang="0">
                  <a:pos x="23" y="32"/>
                </a:cxn>
                <a:cxn ang="0">
                  <a:pos x="23" y="29"/>
                </a:cxn>
                <a:cxn ang="0">
                  <a:pos x="25" y="29"/>
                </a:cxn>
                <a:cxn ang="0">
                  <a:pos x="27" y="30"/>
                </a:cxn>
                <a:cxn ang="0">
                  <a:pos x="29" y="29"/>
                </a:cxn>
                <a:cxn ang="0">
                  <a:pos x="30" y="27"/>
                </a:cxn>
                <a:cxn ang="0">
                  <a:pos x="30" y="26"/>
                </a:cxn>
                <a:cxn ang="0">
                  <a:pos x="29" y="25"/>
                </a:cxn>
                <a:cxn ang="0">
                  <a:pos x="14" y="19"/>
                </a:cxn>
                <a:cxn ang="0">
                  <a:pos x="14" y="14"/>
                </a:cxn>
                <a:cxn ang="0">
                  <a:pos x="20" y="14"/>
                </a:cxn>
                <a:cxn ang="0">
                  <a:pos x="20" y="19"/>
                </a:cxn>
                <a:cxn ang="0">
                  <a:pos x="14" y="19"/>
                </a:cxn>
              </a:cxnLst>
              <a:rect l="0" t="0" r="r" b="b"/>
              <a:pathLst>
                <a:path w="30" h="33">
                  <a:moveTo>
                    <a:pt x="29" y="25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29" y="9"/>
                    <a:pt x="29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9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10"/>
                    <a:pt x="4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7" y="31"/>
                    <a:pt x="17" y="31"/>
                    <a:pt x="18" y="31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14" y="19"/>
                  </a:moveTo>
                  <a:cubicBezTo>
                    <a:pt x="13" y="18"/>
                    <a:pt x="13" y="15"/>
                    <a:pt x="14" y="14"/>
                  </a:cubicBezTo>
                  <a:cubicBezTo>
                    <a:pt x="16" y="13"/>
                    <a:pt x="18" y="13"/>
                    <a:pt x="20" y="14"/>
                  </a:cubicBezTo>
                  <a:cubicBezTo>
                    <a:pt x="21" y="15"/>
                    <a:pt x="21" y="18"/>
                    <a:pt x="20" y="19"/>
                  </a:cubicBezTo>
                  <a:cubicBezTo>
                    <a:pt x="18" y="21"/>
                    <a:pt x="16" y="21"/>
                    <a:pt x="14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Freeform: Shape 108"/>
            <p:cNvSpPr/>
            <p:nvPr/>
          </p:nvSpPr>
          <p:spPr bwMode="auto">
            <a:xfrm>
              <a:off x="4033838" y="4594225"/>
              <a:ext cx="57150" cy="60325"/>
            </a:xfrm>
            <a:custGeom>
              <a:avLst/>
              <a:gdLst/>
              <a:ahLst/>
              <a:cxnLst>
                <a:cxn ang="0">
                  <a:pos x="17" y="15"/>
                </a:cxn>
                <a:cxn ang="0">
                  <a:pos x="17" y="14"/>
                </a:cxn>
                <a:cxn ang="0">
                  <a:pos x="19" y="14"/>
                </a:cxn>
                <a:cxn ang="0">
                  <a:pos x="20" y="12"/>
                </a:cxn>
                <a:cxn ang="0">
                  <a:pos x="18" y="11"/>
                </a:cxn>
                <a:cxn ang="0">
                  <a:pos x="18" y="10"/>
                </a:cxn>
                <a:cxn ang="0">
                  <a:pos x="20" y="9"/>
                </a:cxn>
                <a:cxn ang="0">
                  <a:pos x="19" y="7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2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1" y="0"/>
                </a:cxn>
                <a:cxn ang="0">
                  <a:pos x="10" y="2"/>
                </a:cxn>
                <a:cxn ang="0">
                  <a:pos x="9" y="2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6" y="3"/>
                </a:cxn>
                <a:cxn ang="0">
                  <a:pos x="5" y="3"/>
                </a:cxn>
                <a:cxn ang="0">
                  <a:pos x="3" y="2"/>
                </a:cxn>
                <a:cxn ang="0">
                  <a:pos x="2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1" y="10"/>
                </a:cxn>
                <a:cxn ang="0">
                  <a:pos x="1" y="11"/>
                </a:cxn>
                <a:cxn ang="0">
                  <a:pos x="0" y="12"/>
                </a:cxn>
                <a:cxn ang="0">
                  <a:pos x="0" y="14"/>
                </a:cxn>
                <a:cxn ang="0">
                  <a:pos x="2" y="14"/>
                </a:cxn>
                <a:cxn ang="0">
                  <a:pos x="2" y="15"/>
                </a:cxn>
                <a:cxn ang="0">
                  <a:pos x="2" y="17"/>
                </a:cxn>
                <a:cxn ang="0">
                  <a:pos x="3" y="18"/>
                </a:cxn>
                <a:cxn ang="0">
                  <a:pos x="5" y="18"/>
                </a:cxn>
                <a:cxn ang="0">
                  <a:pos x="6" y="18"/>
                </a:cxn>
                <a:cxn ang="0">
                  <a:pos x="6" y="20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10" y="19"/>
                </a:cxn>
                <a:cxn ang="0">
                  <a:pos x="11" y="21"/>
                </a:cxn>
                <a:cxn ang="0">
                  <a:pos x="14" y="20"/>
                </a:cxn>
                <a:cxn ang="0">
                  <a:pos x="14" y="18"/>
                </a:cxn>
                <a:cxn ang="0">
                  <a:pos x="14" y="18"/>
                </a:cxn>
                <a:cxn ang="0">
                  <a:pos x="16" y="18"/>
                </a:cxn>
                <a:cxn ang="0">
                  <a:pos x="17" y="18"/>
                </a:cxn>
                <a:cxn ang="0">
                  <a:pos x="18" y="17"/>
                </a:cxn>
                <a:cxn ang="0">
                  <a:pos x="17" y="15"/>
                </a:cxn>
                <a:cxn ang="0">
                  <a:pos x="8" y="12"/>
                </a:cxn>
                <a:cxn ang="0">
                  <a:pos x="8" y="9"/>
                </a:cxn>
                <a:cxn ang="0">
                  <a:pos x="11" y="9"/>
                </a:cxn>
                <a:cxn ang="0">
                  <a:pos x="11" y="12"/>
                </a:cxn>
                <a:cxn ang="0">
                  <a:pos x="8" y="12"/>
                </a:cxn>
              </a:cxnLst>
              <a:rect l="0" t="0" r="r" b="b"/>
              <a:pathLst>
                <a:path w="20" h="21">
                  <a:moveTo>
                    <a:pt x="17" y="15"/>
                  </a:moveTo>
                  <a:cubicBezTo>
                    <a:pt x="17" y="15"/>
                    <a:pt x="17" y="15"/>
                    <a:pt x="17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0"/>
                    <a:pt x="18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6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7"/>
                    <a:pt x="18" y="17"/>
                    <a:pt x="18" y="17"/>
                  </a:cubicBezTo>
                  <a:lnTo>
                    <a:pt x="17" y="15"/>
                  </a:lnTo>
                  <a:close/>
                  <a:moveTo>
                    <a:pt x="8" y="12"/>
                  </a:moveTo>
                  <a:cubicBezTo>
                    <a:pt x="7" y="11"/>
                    <a:pt x="7" y="10"/>
                    <a:pt x="8" y="9"/>
                  </a:cubicBezTo>
                  <a:cubicBezTo>
                    <a:pt x="9" y="8"/>
                    <a:pt x="10" y="8"/>
                    <a:pt x="11" y="9"/>
                  </a:cubicBezTo>
                  <a:cubicBezTo>
                    <a:pt x="12" y="10"/>
                    <a:pt x="12" y="11"/>
                    <a:pt x="11" y="12"/>
                  </a:cubicBezTo>
                  <a:cubicBezTo>
                    <a:pt x="10" y="13"/>
                    <a:pt x="9" y="13"/>
                    <a:pt x="8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Group 109"/>
          <p:cNvGrpSpPr/>
          <p:nvPr/>
        </p:nvGrpSpPr>
        <p:grpSpPr>
          <a:xfrm>
            <a:off x="4744085" y="4544060"/>
            <a:ext cx="346710" cy="614045"/>
            <a:chOff x="4486276" y="4586288"/>
            <a:chExt cx="100012" cy="192087"/>
          </a:xfrm>
          <a:solidFill>
            <a:schemeClr val="bg1"/>
          </a:solidFill>
        </p:grpSpPr>
        <p:sp>
          <p:nvSpPr>
            <p:cNvPr id="30" name="Freeform: Shape 110"/>
            <p:cNvSpPr/>
            <p:nvPr/>
          </p:nvSpPr>
          <p:spPr bwMode="auto">
            <a:xfrm>
              <a:off x="4494213" y="4586288"/>
              <a:ext cx="92075" cy="777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3"/>
                </a:cxn>
                <a:cxn ang="0">
                  <a:pos x="1" y="12"/>
                </a:cxn>
                <a:cxn ang="0">
                  <a:pos x="0" y="14"/>
                </a:cxn>
                <a:cxn ang="0">
                  <a:pos x="1" y="24"/>
                </a:cxn>
                <a:cxn ang="0">
                  <a:pos x="2" y="25"/>
                </a:cxn>
                <a:cxn ang="0">
                  <a:pos x="2" y="25"/>
                </a:cxn>
                <a:cxn ang="0">
                  <a:pos x="2" y="25"/>
                </a:cxn>
                <a:cxn ang="0">
                  <a:pos x="4" y="27"/>
                </a:cxn>
                <a:cxn ang="0">
                  <a:pos x="5" y="26"/>
                </a:cxn>
                <a:cxn ang="0">
                  <a:pos x="6" y="24"/>
                </a:cxn>
                <a:cxn ang="0">
                  <a:pos x="7" y="16"/>
                </a:cxn>
                <a:cxn ang="0">
                  <a:pos x="13" y="11"/>
                </a:cxn>
                <a:cxn ang="0">
                  <a:pos x="14" y="11"/>
                </a:cxn>
                <a:cxn ang="0">
                  <a:pos x="16" y="14"/>
                </a:cxn>
                <a:cxn ang="0">
                  <a:pos x="16" y="17"/>
                </a:cxn>
                <a:cxn ang="0">
                  <a:pos x="12" y="22"/>
                </a:cxn>
                <a:cxn ang="0">
                  <a:pos x="13" y="25"/>
                </a:cxn>
                <a:cxn ang="0">
                  <a:pos x="14" y="25"/>
                </a:cxn>
                <a:cxn ang="0">
                  <a:pos x="16" y="25"/>
                </a:cxn>
                <a:cxn ang="0">
                  <a:pos x="22" y="17"/>
                </a:cxn>
                <a:cxn ang="0">
                  <a:pos x="29" y="11"/>
                </a:cxn>
                <a:cxn ang="0">
                  <a:pos x="30" y="11"/>
                </a:cxn>
                <a:cxn ang="0">
                  <a:pos x="32" y="9"/>
                </a:cxn>
                <a:cxn ang="0">
                  <a:pos x="32" y="2"/>
                </a:cxn>
                <a:cxn ang="0">
                  <a:pos x="30" y="0"/>
                </a:cxn>
                <a:cxn ang="0">
                  <a:pos x="24" y="2"/>
                </a:cxn>
              </a:cxnLst>
              <a:rect l="0" t="0" r="r" b="b"/>
              <a:pathLst>
                <a:path w="32" h="27">
                  <a:moveTo>
                    <a:pt x="24" y="2"/>
                  </a:moveTo>
                  <a:cubicBezTo>
                    <a:pt x="24" y="2"/>
                    <a:pt x="13" y="2"/>
                    <a:pt x="11" y="3"/>
                  </a:cubicBezTo>
                  <a:cubicBezTo>
                    <a:pt x="9" y="3"/>
                    <a:pt x="1" y="12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3" y="27"/>
                    <a:pt x="4" y="27"/>
                  </a:cubicBezTo>
                  <a:cubicBezTo>
                    <a:pt x="4" y="27"/>
                    <a:pt x="5" y="26"/>
                    <a:pt x="5" y="26"/>
                  </a:cubicBezTo>
                  <a:cubicBezTo>
                    <a:pt x="6" y="25"/>
                    <a:pt x="6" y="25"/>
                    <a:pt x="6" y="2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0"/>
                    <a:pt x="14" y="11"/>
                  </a:cubicBezTo>
                  <a:cubicBezTo>
                    <a:pt x="15" y="12"/>
                    <a:pt x="16" y="13"/>
                    <a:pt x="16" y="14"/>
                  </a:cubicBezTo>
                  <a:cubicBezTo>
                    <a:pt x="17" y="16"/>
                    <a:pt x="16" y="17"/>
                    <a:pt x="16" y="17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4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2" y="11"/>
                    <a:pt x="32" y="9"/>
                  </a:cubicBezTo>
                  <a:cubicBezTo>
                    <a:pt x="32" y="6"/>
                    <a:pt x="32" y="3"/>
                    <a:pt x="32" y="2"/>
                  </a:cubicBezTo>
                  <a:cubicBezTo>
                    <a:pt x="32" y="0"/>
                    <a:pt x="30" y="0"/>
                    <a:pt x="30" y="0"/>
                  </a:cubicBez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Freeform: Shape 111"/>
            <p:cNvSpPr/>
            <p:nvPr/>
          </p:nvSpPr>
          <p:spPr bwMode="auto">
            <a:xfrm>
              <a:off x="4486276" y="4689475"/>
              <a:ext cx="88900" cy="8890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18" y="29"/>
                </a:cxn>
                <a:cxn ang="0">
                  <a:pos x="16" y="0"/>
                </a:cxn>
                <a:cxn ang="0">
                  <a:pos x="22" y="22"/>
                </a:cxn>
                <a:cxn ang="0">
                  <a:pos x="18" y="24"/>
                </a:cxn>
                <a:cxn ang="0">
                  <a:pos x="17" y="26"/>
                </a:cxn>
                <a:cxn ang="0">
                  <a:pos x="16" y="24"/>
                </a:cxn>
                <a:cxn ang="0">
                  <a:pos x="12" y="25"/>
                </a:cxn>
                <a:cxn ang="0">
                  <a:pos x="10" y="23"/>
                </a:cxn>
                <a:cxn ang="0">
                  <a:pos x="11" y="22"/>
                </a:cxn>
                <a:cxn ang="0">
                  <a:pos x="13" y="22"/>
                </a:cxn>
                <a:cxn ang="0">
                  <a:pos x="17" y="22"/>
                </a:cxn>
                <a:cxn ang="0">
                  <a:pos x="19" y="21"/>
                </a:cxn>
                <a:cxn ang="0">
                  <a:pos x="19" y="18"/>
                </a:cxn>
                <a:cxn ang="0">
                  <a:pos x="17" y="17"/>
                </a:cxn>
                <a:cxn ang="0">
                  <a:pos x="13" y="17"/>
                </a:cxn>
                <a:cxn ang="0">
                  <a:pos x="9" y="17"/>
                </a:cxn>
                <a:cxn ang="0">
                  <a:pos x="7" y="14"/>
                </a:cxn>
                <a:cxn ang="0">
                  <a:pos x="8" y="10"/>
                </a:cxn>
                <a:cxn ang="0">
                  <a:pos x="12" y="8"/>
                </a:cxn>
                <a:cxn ang="0">
                  <a:pos x="12" y="6"/>
                </a:cxn>
                <a:cxn ang="0">
                  <a:pos x="14" y="8"/>
                </a:cxn>
                <a:cxn ang="0">
                  <a:pos x="17" y="8"/>
                </a:cxn>
                <a:cxn ang="0">
                  <a:pos x="19" y="9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4" y="10"/>
                </a:cxn>
                <a:cxn ang="0">
                  <a:pos x="11" y="11"/>
                </a:cxn>
                <a:cxn ang="0">
                  <a:pos x="11" y="13"/>
                </a:cxn>
                <a:cxn ang="0">
                  <a:pos x="12" y="14"/>
                </a:cxn>
                <a:cxn ang="0">
                  <a:pos x="15" y="14"/>
                </a:cxn>
                <a:cxn ang="0">
                  <a:pos x="18" y="14"/>
                </a:cxn>
                <a:cxn ang="0">
                  <a:pos x="23" y="17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3" y="7"/>
                    <a:pt x="0" y="14"/>
                    <a:pt x="2" y="20"/>
                  </a:cubicBezTo>
                  <a:cubicBezTo>
                    <a:pt x="4" y="28"/>
                    <a:pt x="11" y="31"/>
                    <a:pt x="18" y="29"/>
                  </a:cubicBezTo>
                  <a:cubicBezTo>
                    <a:pt x="26" y="27"/>
                    <a:pt x="31" y="21"/>
                    <a:pt x="29" y="13"/>
                  </a:cubicBezTo>
                  <a:cubicBezTo>
                    <a:pt x="27" y="8"/>
                    <a:pt x="21" y="2"/>
                    <a:pt x="16" y="0"/>
                  </a:cubicBezTo>
                  <a:close/>
                  <a:moveTo>
                    <a:pt x="23" y="20"/>
                  </a:moveTo>
                  <a:cubicBezTo>
                    <a:pt x="23" y="20"/>
                    <a:pt x="22" y="21"/>
                    <a:pt x="22" y="22"/>
                  </a:cubicBezTo>
                  <a:cubicBezTo>
                    <a:pt x="21" y="22"/>
                    <a:pt x="20" y="23"/>
                    <a:pt x="20" y="23"/>
                  </a:cubicBezTo>
                  <a:cubicBezTo>
                    <a:pt x="19" y="23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3" y="25"/>
                    <a:pt x="12" y="25"/>
                  </a:cubicBezTo>
                  <a:cubicBezTo>
                    <a:pt x="11" y="25"/>
                    <a:pt x="11" y="24"/>
                    <a:pt x="10" y="24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22"/>
                    <a:pt x="16" y="22"/>
                    <a:pt x="17" y="22"/>
                  </a:cubicBezTo>
                  <a:cubicBezTo>
                    <a:pt x="17" y="22"/>
                    <a:pt x="17" y="21"/>
                    <a:pt x="18" y="21"/>
                  </a:cubicBezTo>
                  <a:cubicBezTo>
                    <a:pt x="18" y="21"/>
                    <a:pt x="18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9" y="19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7"/>
                    <a:pt x="18" y="17"/>
                    <a:pt x="17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2" y="17"/>
                    <a:pt x="11" y="17"/>
                    <a:pt x="11" y="17"/>
                  </a:cubicBezTo>
                  <a:cubicBezTo>
                    <a:pt x="10" y="17"/>
                    <a:pt x="10" y="17"/>
                    <a:pt x="9" y="17"/>
                  </a:cubicBezTo>
                  <a:cubicBezTo>
                    <a:pt x="9" y="16"/>
                    <a:pt x="8" y="16"/>
                    <a:pt x="8" y="16"/>
                  </a:cubicBezTo>
                  <a:cubicBezTo>
                    <a:pt x="8" y="15"/>
                    <a:pt x="7" y="15"/>
                    <a:pt x="7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8" y="11"/>
                    <a:pt x="8" y="11"/>
                    <a:pt x="8" y="10"/>
                  </a:cubicBezTo>
                  <a:cubicBezTo>
                    <a:pt x="9" y="10"/>
                    <a:pt x="9" y="9"/>
                    <a:pt x="10" y="9"/>
                  </a:cubicBezTo>
                  <a:cubicBezTo>
                    <a:pt x="11" y="9"/>
                    <a:pt x="11" y="9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6" y="7"/>
                    <a:pt x="17" y="8"/>
                    <a:pt x="17" y="8"/>
                  </a:cubicBezTo>
                  <a:cubicBezTo>
                    <a:pt x="18" y="8"/>
                    <a:pt x="18" y="8"/>
                    <a:pt x="19" y="8"/>
                  </a:cubicBezTo>
                  <a:cubicBezTo>
                    <a:pt x="19" y="8"/>
                    <a:pt x="19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3" y="11"/>
                    <a:pt x="13" y="11"/>
                    <a:pt x="12" y="11"/>
                  </a:cubicBezTo>
                  <a:cubicBezTo>
                    <a:pt x="12" y="11"/>
                    <a:pt x="12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4"/>
                    <a:pt x="20" y="15"/>
                    <a:pt x="21" y="15"/>
                  </a:cubicBezTo>
                  <a:cubicBezTo>
                    <a:pt x="22" y="16"/>
                    <a:pt x="22" y="16"/>
                    <a:pt x="23" y="17"/>
                  </a:cubicBezTo>
                  <a:cubicBezTo>
                    <a:pt x="23" y="18"/>
                    <a:pt x="23" y="19"/>
                    <a:pt x="23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2" name="Freeform: Shape 112"/>
            <p:cNvSpPr/>
            <p:nvPr/>
          </p:nvSpPr>
          <p:spPr bwMode="auto">
            <a:xfrm>
              <a:off x="4491038" y="4660900"/>
              <a:ext cx="38100" cy="31750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9" y="10"/>
                </a:cxn>
                <a:cxn ang="0">
                  <a:pos x="13" y="9"/>
                </a:cxn>
                <a:cxn ang="0">
                  <a:pos x="13" y="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3"/>
                </a:cxn>
                <a:cxn ang="0">
                  <a:pos x="8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6"/>
                </a:cxn>
                <a:cxn ang="0">
                  <a:pos x="1" y="5"/>
                </a:cxn>
                <a:cxn ang="0">
                  <a:pos x="5" y="11"/>
                </a:cxn>
              </a:cxnLst>
              <a:rect l="0" t="0" r="r" b="b"/>
              <a:pathLst>
                <a:path w="13" h="11">
                  <a:moveTo>
                    <a:pt x="5" y="11"/>
                  </a:moveTo>
                  <a:cubicBezTo>
                    <a:pt x="5" y="11"/>
                    <a:pt x="9" y="10"/>
                    <a:pt x="9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4"/>
                    <a:pt x="13" y="2"/>
                  </a:cubicBezTo>
                  <a:cubicBezTo>
                    <a:pt x="13" y="0"/>
                    <a:pt x="11" y="1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1"/>
                    <a:pt x="6" y="2"/>
                    <a:pt x="6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3" y="3"/>
                    <a:pt x="0" y="3"/>
                    <a:pt x="1" y="5"/>
                  </a:cubicBezTo>
                  <a:cubicBezTo>
                    <a:pt x="3" y="7"/>
                    <a:pt x="5" y="11"/>
                    <a:pt x="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213299" y="2783239"/>
            <a:ext cx="2094865" cy="912796"/>
            <a:chOff x="8213299" y="2783239"/>
            <a:chExt cx="2094865" cy="912796"/>
          </a:xfrm>
        </p:grpSpPr>
        <p:sp>
          <p:nvSpPr>
            <p:cNvPr id="65" name="文本框 64"/>
            <p:cNvSpPr txBox="1"/>
            <p:nvPr/>
          </p:nvSpPr>
          <p:spPr>
            <a:xfrm>
              <a:off x="8662879" y="2783239"/>
              <a:ext cx="121058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8213299" y="3152809"/>
              <a:ext cx="2094865" cy="54322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请在此添加您的文字内容，请在此添加您的文字内容。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040562" y="2529570"/>
            <a:ext cx="2094865" cy="912796"/>
            <a:chOff x="2040562" y="2529570"/>
            <a:chExt cx="2094865" cy="912796"/>
          </a:xfrm>
        </p:grpSpPr>
        <p:sp>
          <p:nvSpPr>
            <p:cNvPr id="4" name="文本框 3"/>
            <p:cNvSpPr txBox="1"/>
            <p:nvPr/>
          </p:nvSpPr>
          <p:spPr>
            <a:xfrm>
              <a:off x="2490142" y="2529570"/>
              <a:ext cx="121058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40562" y="2899140"/>
              <a:ext cx="2094865" cy="54322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请在此添加您的文字内容，请在此添加您的文字内容。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44826" y="4507796"/>
            <a:ext cx="2094865" cy="912796"/>
            <a:chOff x="2444826" y="4507796"/>
            <a:chExt cx="2094865" cy="912796"/>
          </a:xfrm>
        </p:grpSpPr>
        <p:sp>
          <p:nvSpPr>
            <p:cNvPr id="6" name="文本框 5"/>
            <p:cNvSpPr txBox="1"/>
            <p:nvPr/>
          </p:nvSpPr>
          <p:spPr>
            <a:xfrm>
              <a:off x="2894406" y="4507796"/>
              <a:ext cx="121058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444826" y="4877366"/>
              <a:ext cx="2094865" cy="54322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请在此添加您的文字内容，请在此添加您的文字内容。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465992" y="4461360"/>
            <a:ext cx="2094865" cy="912796"/>
            <a:chOff x="7465992" y="4461360"/>
            <a:chExt cx="2094865" cy="912796"/>
          </a:xfrm>
        </p:grpSpPr>
        <p:sp>
          <p:nvSpPr>
            <p:cNvPr id="10" name="文本框 9"/>
            <p:cNvSpPr txBox="1"/>
            <p:nvPr/>
          </p:nvSpPr>
          <p:spPr>
            <a:xfrm>
              <a:off x="7915572" y="4461360"/>
              <a:ext cx="121058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465992" y="4830930"/>
              <a:ext cx="2094865" cy="54322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请在此添加您的文字内容，请在此添加您的文字内容。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468421" y="1274633"/>
            <a:ext cx="2094865" cy="912796"/>
            <a:chOff x="6468421" y="1274633"/>
            <a:chExt cx="2094865" cy="912796"/>
          </a:xfrm>
        </p:grpSpPr>
        <p:sp>
          <p:nvSpPr>
            <p:cNvPr id="12" name="文本框 11"/>
            <p:cNvSpPr txBox="1"/>
            <p:nvPr/>
          </p:nvSpPr>
          <p:spPr>
            <a:xfrm>
              <a:off x="6918001" y="1274633"/>
              <a:ext cx="121058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468421" y="1644203"/>
              <a:ext cx="2094865" cy="54322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请在此添加您的文字内容，请在此添加您的文字内容。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507039" y="2456950"/>
            <a:ext cx="281467" cy="356158"/>
            <a:chOff x="3117358" y="811443"/>
            <a:chExt cx="281467" cy="356158"/>
          </a:xfrm>
          <a:solidFill>
            <a:srgbClr val="576279"/>
          </a:solidFill>
        </p:grpSpPr>
        <p:sp>
          <p:nvSpPr>
            <p:cNvPr id="91" name="箭头: 右 90"/>
            <p:cNvSpPr/>
            <p:nvPr/>
          </p:nvSpPr>
          <p:spPr>
            <a:xfrm rot="2160000">
              <a:off x="3117358" y="811443"/>
              <a:ext cx="281467" cy="356158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2" name="箭头: 右 4"/>
            <p:cNvSpPr txBox="1"/>
            <p:nvPr/>
          </p:nvSpPr>
          <p:spPr>
            <a:xfrm rot="2160000">
              <a:off x="3125421" y="857859"/>
              <a:ext cx="197027" cy="2136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875189" y="3711976"/>
            <a:ext cx="356158" cy="281467"/>
            <a:chOff x="3485508" y="2066469"/>
            <a:chExt cx="356158" cy="281467"/>
          </a:xfrm>
          <a:solidFill>
            <a:srgbClr val="576279"/>
          </a:solidFill>
        </p:grpSpPr>
        <p:sp>
          <p:nvSpPr>
            <p:cNvPr id="89" name="箭头: 右 88"/>
            <p:cNvSpPr/>
            <p:nvPr/>
          </p:nvSpPr>
          <p:spPr>
            <a:xfrm rot="6480000">
              <a:off x="3522853" y="2029124"/>
              <a:ext cx="281467" cy="356158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0" name="箭头: 右 6"/>
            <p:cNvSpPr txBox="1"/>
            <p:nvPr/>
          </p:nvSpPr>
          <p:spPr>
            <a:xfrm rot="17280000">
              <a:off x="3578120" y="2060202"/>
              <a:ext cx="197027" cy="2136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5879756" y="4436564"/>
            <a:ext cx="281467" cy="356158"/>
            <a:chOff x="2490075" y="2791057"/>
            <a:chExt cx="281467" cy="356158"/>
          </a:xfrm>
          <a:solidFill>
            <a:srgbClr val="576279"/>
          </a:solidFill>
        </p:grpSpPr>
        <p:sp>
          <p:nvSpPr>
            <p:cNvPr id="87" name="箭头: 右 86"/>
            <p:cNvSpPr/>
            <p:nvPr/>
          </p:nvSpPr>
          <p:spPr>
            <a:xfrm rot="10800000">
              <a:off x="2490075" y="2791057"/>
              <a:ext cx="281467" cy="356158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8" name="箭头: 右 8"/>
            <p:cNvSpPr txBox="1"/>
            <p:nvPr/>
          </p:nvSpPr>
          <p:spPr>
            <a:xfrm rot="21600000">
              <a:off x="2574515" y="2862289"/>
              <a:ext cx="197027" cy="2136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98624" y="3727128"/>
            <a:ext cx="356158" cy="281467"/>
            <a:chOff x="1408943" y="2081621"/>
            <a:chExt cx="356158" cy="281467"/>
          </a:xfrm>
          <a:solidFill>
            <a:srgbClr val="576279"/>
          </a:solidFill>
        </p:grpSpPr>
        <p:sp>
          <p:nvSpPr>
            <p:cNvPr id="85" name="箭头: 右 84"/>
            <p:cNvSpPr/>
            <p:nvPr/>
          </p:nvSpPr>
          <p:spPr>
            <a:xfrm rot="15120000">
              <a:off x="1446288" y="2044276"/>
              <a:ext cx="281467" cy="356158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6" name="箭头: 右 10"/>
            <p:cNvSpPr txBox="1"/>
            <p:nvPr/>
          </p:nvSpPr>
          <p:spPr>
            <a:xfrm rot="25920000">
              <a:off x="1501555" y="2155662"/>
              <a:ext cx="197027" cy="2136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223651" y="2466315"/>
            <a:ext cx="281467" cy="356158"/>
            <a:chOff x="1833970" y="820808"/>
            <a:chExt cx="281467" cy="356158"/>
          </a:xfrm>
          <a:solidFill>
            <a:srgbClr val="576279"/>
          </a:solidFill>
        </p:grpSpPr>
        <p:sp>
          <p:nvSpPr>
            <p:cNvPr id="83" name="箭头: 右 82"/>
            <p:cNvSpPr/>
            <p:nvPr/>
          </p:nvSpPr>
          <p:spPr>
            <a:xfrm rot="19440000">
              <a:off x="1833970" y="820808"/>
              <a:ext cx="281467" cy="356158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4" name="箭头: 右 12"/>
            <p:cNvSpPr txBox="1"/>
            <p:nvPr/>
          </p:nvSpPr>
          <p:spPr>
            <a:xfrm rot="19440000">
              <a:off x="1842033" y="916856"/>
              <a:ext cx="197027" cy="2136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15647" y="4121331"/>
            <a:ext cx="904632" cy="904630"/>
            <a:chOff x="6315647" y="4121331"/>
            <a:chExt cx="904632" cy="904630"/>
          </a:xfrm>
        </p:grpSpPr>
        <p:sp>
          <p:nvSpPr>
            <p:cNvPr id="94" name="椭圆 93"/>
            <p:cNvSpPr/>
            <p:nvPr/>
          </p:nvSpPr>
          <p:spPr>
            <a:xfrm>
              <a:off x="6315647" y="4121331"/>
              <a:ext cx="904632" cy="904630"/>
            </a:xfrm>
            <a:prstGeom prst="ellipse">
              <a:avLst/>
            </a:prstGeom>
            <a:solidFill>
              <a:srgbClr val="D5DB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4" name="coins-stacks_57575"/>
            <p:cNvSpPr>
              <a:spLocks noChangeAspect="1"/>
            </p:cNvSpPr>
            <p:nvPr/>
          </p:nvSpPr>
          <p:spPr bwMode="auto">
            <a:xfrm>
              <a:off x="6543320" y="4348925"/>
              <a:ext cx="449286" cy="449443"/>
            </a:xfrm>
            <a:custGeom>
              <a:avLst/>
              <a:gdLst>
                <a:gd name="T0" fmla="*/ 31 w 12417"/>
                <a:gd name="T1" fmla="*/ 4698 h 12438"/>
                <a:gd name="T2" fmla="*/ 327 w 12417"/>
                <a:gd name="T3" fmla="*/ 6634 h 12438"/>
                <a:gd name="T4" fmla="*/ 1308 w 12417"/>
                <a:gd name="T5" fmla="*/ 8250 h 12438"/>
                <a:gd name="T6" fmla="*/ 2824 w 12417"/>
                <a:gd name="T7" fmla="*/ 9379 h 12438"/>
                <a:gd name="T8" fmla="*/ 4723 w 12417"/>
                <a:gd name="T9" fmla="*/ 9858 h 12438"/>
                <a:gd name="T10" fmla="*/ 4961 w 12417"/>
                <a:gd name="T11" fmla="*/ 9864 h 12438"/>
                <a:gd name="T12" fmla="*/ 7471 w 12417"/>
                <a:gd name="T13" fmla="*/ 9176 h 12438"/>
                <a:gd name="T14" fmla="*/ 10733 w 12417"/>
                <a:gd name="T15" fmla="*/ 12438 h 12438"/>
                <a:gd name="T16" fmla="*/ 12417 w 12417"/>
                <a:gd name="T17" fmla="*/ 10754 h 12438"/>
                <a:gd name="T18" fmla="*/ 9167 w 12417"/>
                <a:gd name="T19" fmla="*/ 7504 h 12438"/>
                <a:gd name="T20" fmla="*/ 9883 w 12417"/>
                <a:gd name="T21" fmla="*/ 5166 h 12438"/>
                <a:gd name="T22" fmla="*/ 9587 w 12417"/>
                <a:gd name="T23" fmla="*/ 3230 h 12438"/>
                <a:gd name="T24" fmla="*/ 8606 w 12417"/>
                <a:gd name="T25" fmla="*/ 1614 h 12438"/>
                <a:gd name="T26" fmla="*/ 7091 w 12417"/>
                <a:gd name="T27" fmla="*/ 484 h 12438"/>
                <a:gd name="T28" fmla="*/ 5191 w 12417"/>
                <a:gd name="T29" fmla="*/ 6 h 12438"/>
                <a:gd name="T30" fmla="*/ 4954 w 12417"/>
                <a:gd name="T31" fmla="*/ 0 h 12438"/>
                <a:gd name="T32" fmla="*/ 1558 w 12417"/>
                <a:gd name="T33" fmla="*/ 1358 h 12438"/>
                <a:gd name="T34" fmla="*/ 31 w 12417"/>
                <a:gd name="T35" fmla="*/ 4698 h 12438"/>
                <a:gd name="T36" fmla="*/ 2183 w 12417"/>
                <a:gd name="T37" fmla="*/ 2015 h 12438"/>
                <a:gd name="T38" fmla="*/ 4954 w 12417"/>
                <a:gd name="T39" fmla="*/ 907 h 12438"/>
                <a:gd name="T40" fmla="*/ 5148 w 12417"/>
                <a:gd name="T41" fmla="*/ 911 h 12438"/>
                <a:gd name="T42" fmla="*/ 7935 w 12417"/>
                <a:gd name="T43" fmla="*/ 2224 h 12438"/>
                <a:gd name="T44" fmla="*/ 8978 w 12417"/>
                <a:gd name="T45" fmla="*/ 5123 h 12438"/>
                <a:gd name="T46" fmla="*/ 8503 w 12417"/>
                <a:gd name="T47" fmla="*/ 6840 h 12438"/>
                <a:gd name="T48" fmla="*/ 7731 w 12417"/>
                <a:gd name="T49" fmla="*/ 7848 h 12438"/>
                <a:gd name="T50" fmla="*/ 6804 w 12417"/>
                <a:gd name="T51" fmla="*/ 8509 h 12438"/>
                <a:gd name="T52" fmla="*/ 4961 w 12417"/>
                <a:gd name="T53" fmla="*/ 8957 h 12438"/>
                <a:gd name="T54" fmla="*/ 4766 w 12417"/>
                <a:gd name="T55" fmla="*/ 8952 h 12438"/>
                <a:gd name="T56" fmla="*/ 1979 w 12417"/>
                <a:gd name="T57" fmla="*/ 7640 h 12438"/>
                <a:gd name="T58" fmla="*/ 937 w 12417"/>
                <a:gd name="T59" fmla="*/ 4741 h 12438"/>
                <a:gd name="T60" fmla="*/ 2183 w 12417"/>
                <a:gd name="T61" fmla="*/ 2015 h 12438"/>
                <a:gd name="T62" fmla="*/ 11134 w 12417"/>
                <a:gd name="T63" fmla="*/ 10754 h 12438"/>
                <a:gd name="T64" fmla="*/ 10733 w 12417"/>
                <a:gd name="T65" fmla="*/ 11156 h 12438"/>
                <a:gd name="T66" fmla="*/ 8213 w 12417"/>
                <a:gd name="T67" fmla="*/ 8636 h 12438"/>
                <a:gd name="T68" fmla="*/ 8356 w 12417"/>
                <a:gd name="T69" fmla="*/ 8505 h 12438"/>
                <a:gd name="T70" fmla="*/ 8617 w 12417"/>
                <a:gd name="T71" fmla="*/ 8237 h 12438"/>
                <a:gd name="T72" fmla="*/ 11134 w 12417"/>
                <a:gd name="T73" fmla="*/ 10754 h 12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17" h="12438">
                  <a:moveTo>
                    <a:pt x="31" y="4698"/>
                  </a:moveTo>
                  <a:cubicBezTo>
                    <a:pt x="0" y="5363"/>
                    <a:pt x="99" y="6014"/>
                    <a:pt x="327" y="6634"/>
                  </a:cubicBezTo>
                  <a:cubicBezTo>
                    <a:pt x="548" y="7232"/>
                    <a:pt x="878" y="7776"/>
                    <a:pt x="1308" y="8250"/>
                  </a:cubicBezTo>
                  <a:cubicBezTo>
                    <a:pt x="1739" y="8723"/>
                    <a:pt x="2249" y="9103"/>
                    <a:pt x="2824" y="9379"/>
                  </a:cubicBezTo>
                  <a:cubicBezTo>
                    <a:pt x="3419" y="9665"/>
                    <a:pt x="4058" y="9826"/>
                    <a:pt x="4723" y="9858"/>
                  </a:cubicBezTo>
                  <a:cubicBezTo>
                    <a:pt x="4802" y="9862"/>
                    <a:pt x="4882" y="9864"/>
                    <a:pt x="4961" y="9864"/>
                  </a:cubicBezTo>
                  <a:cubicBezTo>
                    <a:pt x="5854" y="9864"/>
                    <a:pt x="6717" y="9624"/>
                    <a:pt x="7471" y="9176"/>
                  </a:cubicBezTo>
                  <a:lnTo>
                    <a:pt x="10733" y="12438"/>
                  </a:lnTo>
                  <a:lnTo>
                    <a:pt x="12417" y="10754"/>
                  </a:lnTo>
                  <a:lnTo>
                    <a:pt x="9167" y="7504"/>
                  </a:lnTo>
                  <a:cubicBezTo>
                    <a:pt x="9595" y="6804"/>
                    <a:pt x="9844" y="6004"/>
                    <a:pt x="9883" y="5166"/>
                  </a:cubicBezTo>
                  <a:cubicBezTo>
                    <a:pt x="9915" y="4501"/>
                    <a:pt x="9815" y="3850"/>
                    <a:pt x="9587" y="3230"/>
                  </a:cubicBezTo>
                  <a:cubicBezTo>
                    <a:pt x="9367" y="2631"/>
                    <a:pt x="9037" y="2088"/>
                    <a:pt x="8606" y="1614"/>
                  </a:cubicBezTo>
                  <a:cubicBezTo>
                    <a:pt x="8175" y="1140"/>
                    <a:pt x="7665" y="760"/>
                    <a:pt x="7091" y="484"/>
                  </a:cubicBezTo>
                  <a:cubicBezTo>
                    <a:pt x="6495" y="198"/>
                    <a:pt x="5856" y="37"/>
                    <a:pt x="5191" y="6"/>
                  </a:cubicBezTo>
                  <a:cubicBezTo>
                    <a:pt x="5112" y="2"/>
                    <a:pt x="5033" y="0"/>
                    <a:pt x="4954" y="0"/>
                  </a:cubicBezTo>
                  <a:cubicBezTo>
                    <a:pt x="3685" y="0"/>
                    <a:pt x="2480" y="482"/>
                    <a:pt x="1558" y="1358"/>
                  </a:cubicBezTo>
                  <a:cubicBezTo>
                    <a:pt x="634" y="2237"/>
                    <a:pt x="92" y="3423"/>
                    <a:pt x="31" y="4698"/>
                  </a:cubicBezTo>
                  <a:close/>
                  <a:moveTo>
                    <a:pt x="2183" y="2015"/>
                  </a:moveTo>
                  <a:cubicBezTo>
                    <a:pt x="2935" y="1300"/>
                    <a:pt x="3919" y="907"/>
                    <a:pt x="4954" y="907"/>
                  </a:cubicBezTo>
                  <a:cubicBezTo>
                    <a:pt x="5018" y="907"/>
                    <a:pt x="5084" y="908"/>
                    <a:pt x="5148" y="911"/>
                  </a:cubicBezTo>
                  <a:cubicBezTo>
                    <a:pt x="6222" y="962"/>
                    <a:pt x="7212" y="1429"/>
                    <a:pt x="7935" y="2224"/>
                  </a:cubicBezTo>
                  <a:cubicBezTo>
                    <a:pt x="8659" y="3019"/>
                    <a:pt x="9029" y="4049"/>
                    <a:pt x="8978" y="5123"/>
                  </a:cubicBezTo>
                  <a:cubicBezTo>
                    <a:pt x="8949" y="5732"/>
                    <a:pt x="8785" y="6316"/>
                    <a:pt x="8503" y="6840"/>
                  </a:cubicBezTo>
                  <a:cubicBezTo>
                    <a:pt x="8303" y="7211"/>
                    <a:pt x="8044" y="7551"/>
                    <a:pt x="7731" y="7848"/>
                  </a:cubicBezTo>
                  <a:cubicBezTo>
                    <a:pt x="7451" y="8114"/>
                    <a:pt x="7139" y="8336"/>
                    <a:pt x="6804" y="8509"/>
                  </a:cubicBezTo>
                  <a:cubicBezTo>
                    <a:pt x="6240" y="8802"/>
                    <a:pt x="5610" y="8957"/>
                    <a:pt x="4961" y="8957"/>
                  </a:cubicBezTo>
                  <a:cubicBezTo>
                    <a:pt x="4896" y="8957"/>
                    <a:pt x="4831" y="8955"/>
                    <a:pt x="4766" y="8952"/>
                  </a:cubicBezTo>
                  <a:cubicBezTo>
                    <a:pt x="3692" y="8901"/>
                    <a:pt x="2703" y="8435"/>
                    <a:pt x="1979" y="7640"/>
                  </a:cubicBezTo>
                  <a:cubicBezTo>
                    <a:pt x="1256" y="6844"/>
                    <a:pt x="886" y="5815"/>
                    <a:pt x="937" y="4741"/>
                  </a:cubicBezTo>
                  <a:cubicBezTo>
                    <a:pt x="986" y="3701"/>
                    <a:pt x="1429" y="2733"/>
                    <a:pt x="2183" y="2015"/>
                  </a:cubicBezTo>
                  <a:close/>
                  <a:moveTo>
                    <a:pt x="11134" y="10754"/>
                  </a:moveTo>
                  <a:lnTo>
                    <a:pt x="10733" y="11156"/>
                  </a:lnTo>
                  <a:lnTo>
                    <a:pt x="8213" y="8636"/>
                  </a:lnTo>
                  <a:cubicBezTo>
                    <a:pt x="8261" y="8593"/>
                    <a:pt x="8309" y="8550"/>
                    <a:pt x="8356" y="8505"/>
                  </a:cubicBezTo>
                  <a:cubicBezTo>
                    <a:pt x="8447" y="8419"/>
                    <a:pt x="8534" y="8329"/>
                    <a:pt x="8617" y="8237"/>
                  </a:cubicBezTo>
                  <a:lnTo>
                    <a:pt x="11134" y="107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87034" y="1723695"/>
            <a:ext cx="904632" cy="904630"/>
            <a:chOff x="5487034" y="1723695"/>
            <a:chExt cx="904632" cy="904630"/>
          </a:xfrm>
        </p:grpSpPr>
        <p:sp>
          <p:nvSpPr>
            <p:cNvPr id="16" name="椭圆 15"/>
            <p:cNvSpPr/>
            <p:nvPr/>
          </p:nvSpPr>
          <p:spPr>
            <a:xfrm>
              <a:off x="5487034" y="1723695"/>
              <a:ext cx="904632" cy="904630"/>
            </a:xfrm>
            <a:prstGeom prst="ellipse">
              <a:avLst/>
            </a:prstGeom>
            <a:solidFill>
              <a:srgbClr val="D5DB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7" name="coins-stacks_57575"/>
            <p:cNvSpPr>
              <a:spLocks noChangeAspect="1"/>
            </p:cNvSpPr>
            <p:nvPr/>
          </p:nvSpPr>
          <p:spPr bwMode="auto">
            <a:xfrm>
              <a:off x="5697671" y="1964572"/>
              <a:ext cx="483359" cy="422876"/>
            </a:xfrm>
            <a:custGeom>
              <a:avLst/>
              <a:gdLst>
                <a:gd name="connsiteX0" fmla="*/ 352138 w 608485"/>
                <a:gd name="connsiteY0" fmla="*/ 457876 h 532346"/>
                <a:gd name="connsiteX1" fmla="*/ 352138 w 608485"/>
                <a:gd name="connsiteY1" fmla="*/ 471679 h 532346"/>
                <a:gd name="connsiteX2" fmla="*/ 383994 w 608485"/>
                <a:gd name="connsiteY2" fmla="*/ 483262 h 532346"/>
                <a:gd name="connsiteX3" fmla="*/ 459356 w 608485"/>
                <a:gd name="connsiteY3" fmla="*/ 490502 h 532346"/>
                <a:gd name="connsiteX4" fmla="*/ 534767 w 608485"/>
                <a:gd name="connsiteY4" fmla="*/ 483262 h 532346"/>
                <a:gd name="connsiteX5" fmla="*/ 566574 w 608485"/>
                <a:gd name="connsiteY5" fmla="*/ 471679 h 532346"/>
                <a:gd name="connsiteX6" fmla="*/ 566574 w 608485"/>
                <a:gd name="connsiteY6" fmla="*/ 457876 h 532346"/>
                <a:gd name="connsiteX7" fmla="*/ 555746 w 608485"/>
                <a:gd name="connsiteY7" fmla="*/ 461351 h 532346"/>
                <a:gd name="connsiteX8" fmla="*/ 459356 w 608485"/>
                <a:gd name="connsiteY8" fmla="*/ 472886 h 532346"/>
                <a:gd name="connsiteX9" fmla="*/ 362967 w 608485"/>
                <a:gd name="connsiteY9" fmla="*/ 461351 h 532346"/>
                <a:gd name="connsiteX10" fmla="*/ 352138 w 608485"/>
                <a:gd name="connsiteY10" fmla="*/ 457876 h 532346"/>
                <a:gd name="connsiteX11" fmla="*/ 41901 w 608485"/>
                <a:gd name="connsiteY11" fmla="*/ 455228 h 532346"/>
                <a:gd name="connsiteX12" fmla="*/ 41901 w 608485"/>
                <a:gd name="connsiteY12" fmla="*/ 471396 h 532346"/>
                <a:gd name="connsiteX13" fmla="*/ 73701 w 608485"/>
                <a:gd name="connsiteY13" fmla="*/ 482979 h 532346"/>
                <a:gd name="connsiteX14" fmla="*/ 149094 w 608485"/>
                <a:gd name="connsiteY14" fmla="*/ 490267 h 532346"/>
                <a:gd name="connsiteX15" fmla="*/ 224438 w 608485"/>
                <a:gd name="connsiteY15" fmla="*/ 482979 h 532346"/>
                <a:gd name="connsiteX16" fmla="*/ 256238 w 608485"/>
                <a:gd name="connsiteY16" fmla="*/ 471396 h 532346"/>
                <a:gd name="connsiteX17" fmla="*/ 256238 w 608485"/>
                <a:gd name="connsiteY17" fmla="*/ 455228 h 532346"/>
                <a:gd name="connsiteX18" fmla="*/ 245461 w 608485"/>
                <a:gd name="connsiteY18" fmla="*/ 458703 h 532346"/>
                <a:gd name="connsiteX19" fmla="*/ 149094 w 608485"/>
                <a:gd name="connsiteY19" fmla="*/ 470286 h 532346"/>
                <a:gd name="connsiteX20" fmla="*/ 52678 w 608485"/>
                <a:gd name="connsiteY20" fmla="*/ 458703 h 532346"/>
                <a:gd name="connsiteX21" fmla="*/ 41901 w 608485"/>
                <a:gd name="connsiteY21" fmla="*/ 455228 h 532346"/>
                <a:gd name="connsiteX22" fmla="*/ 352138 w 608485"/>
                <a:gd name="connsiteY22" fmla="*/ 398705 h 532346"/>
                <a:gd name="connsiteX23" fmla="*/ 352138 w 608485"/>
                <a:gd name="connsiteY23" fmla="*/ 411688 h 532346"/>
                <a:gd name="connsiteX24" fmla="*/ 358471 w 608485"/>
                <a:gd name="connsiteY24" fmla="*/ 415307 h 532346"/>
                <a:gd name="connsiteX25" fmla="*/ 383946 w 608485"/>
                <a:gd name="connsiteY25" fmla="*/ 423560 h 532346"/>
                <a:gd name="connsiteX26" fmla="*/ 459356 w 608485"/>
                <a:gd name="connsiteY26" fmla="*/ 431090 h 532346"/>
                <a:gd name="connsiteX27" fmla="*/ 534767 w 608485"/>
                <a:gd name="connsiteY27" fmla="*/ 423560 h 532346"/>
                <a:gd name="connsiteX28" fmla="*/ 560290 w 608485"/>
                <a:gd name="connsiteY28" fmla="*/ 415307 h 532346"/>
                <a:gd name="connsiteX29" fmla="*/ 566574 w 608485"/>
                <a:gd name="connsiteY29" fmla="*/ 411688 h 532346"/>
                <a:gd name="connsiteX30" fmla="*/ 566574 w 608485"/>
                <a:gd name="connsiteY30" fmla="*/ 398705 h 532346"/>
                <a:gd name="connsiteX31" fmla="*/ 555746 w 608485"/>
                <a:gd name="connsiteY31" fmla="*/ 402180 h 532346"/>
                <a:gd name="connsiteX32" fmla="*/ 459356 w 608485"/>
                <a:gd name="connsiteY32" fmla="*/ 413715 h 532346"/>
                <a:gd name="connsiteX33" fmla="*/ 362967 w 608485"/>
                <a:gd name="connsiteY33" fmla="*/ 402180 h 532346"/>
                <a:gd name="connsiteX34" fmla="*/ 352138 w 608485"/>
                <a:gd name="connsiteY34" fmla="*/ 398705 h 532346"/>
                <a:gd name="connsiteX35" fmla="*/ 41901 w 608485"/>
                <a:gd name="connsiteY35" fmla="*/ 394801 h 532346"/>
                <a:gd name="connsiteX36" fmla="*/ 41901 w 608485"/>
                <a:gd name="connsiteY36" fmla="*/ 409039 h 532346"/>
                <a:gd name="connsiteX37" fmla="*/ 48184 w 608485"/>
                <a:gd name="connsiteY37" fmla="*/ 412659 h 532346"/>
                <a:gd name="connsiteX38" fmla="*/ 73701 w 608485"/>
                <a:gd name="connsiteY38" fmla="*/ 420912 h 532346"/>
                <a:gd name="connsiteX39" fmla="*/ 149094 w 608485"/>
                <a:gd name="connsiteY39" fmla="*/ 428441 h 532346"/>
                <a:gd name="connsiteX40" fmla="*/ 224486 w 608485"/>
                <a:gd name="connsiteY40" fmla="*/ 420912 h 532346"/>
                <a:gd name="connsiteX41" fmla="*/ 249955 w 608485"/>
                <a:gd name="connsiteY41" fmla="*/ 412659 h 532346"/>
                <a:gd name="connsiteX42" fmla="*/ 256238 w 608485"/>
                <a:gd name="connsiteY42" fmla="*/ 409039 h 532346"/>
                <a:gd name="connsiteX43" fmla="*/ 256238 w 608485"/>
                <a:gd name="connsiteY43" fmla="*/ 394801 h 532346"/>
                <a:gd name="connsiteX44" fmla="*/ 245461 w 608485"/>
                <a:gd name="connsiteY44" fmla="*/ 398276 h 532346"/>
                <a:gd name="connsiteX45" fmla="*/ 149094 w 608485"/>
                <a:gd name="connsiteY45" fmla="*/ 409811 h 532346"/>
                <a:gd name="connsiteX46" fmla="*/ 52678 w 608485"/>
                <a:gd name="connsiteY46" fmla="*/ 398276 h 532346"/>
                <a:gd name="connsiteX47" fmla="*/ 41901 w 608485"/>
                <a:gd name="connsiteY47" fmla="*/ 394801 h 532346"/>
                <a:gd name="connsiteX48" fmla="*/ 352138 w 608485"/>
                <a:gd name="connsiteY48" fmla="*/ 339534 h 532346"/>
                <a:gd name="connsiteX49" fmla="*/ 352138 w 608485"/>
                <a:gd name="connsiteY49" fmla="*/ 352517 h 532346"/>
                <a:gd name="connsiteX50" fmla="*/ 358471 w 608485"/>
                <a:gd name="connsiteY50" fmla="*/ 356136 h 532346"/>
                <a:gd name="connsiteX51" fmla="*/ 383946 w 608485"/>
                <a:gd name="connsiteY51" fmla="*/ 364390 h 532346"/>
                <a:gd name="connsiteX52" fmla="*/ 459356 w 608485"/>
                <a:gd name="connsiteY52" fmla="*/ 371919 h 532346"/>
                <a:gd name="connsiteX53" fmla="*/ 534767 w 608485"/>
                <a:gd name="connsiteY53" fmla="*/ 364390 h 532346"/>
                <a:gd name="connsiteX54" fmla="*/ 560290 w 608485"/>
                <a:gd name="connsiteY54" fmla="*/ 356136 h 532346"/>
                <a:gd name="connsiteX55" fmla="*/ 566574 w 608485"/>
                <a:gd name="connsiteY55" fmla="*/ 352468 h 532346"/>
                <a:gd name="connsiteX56" fmla="*/ 566574 w 608485"/>
                <a:gd name="connsiteY56" fmla="*/ 339534 h 532346"/>
                <a:gd name="connsiteX57" fmla="*/ 555746 w 608485"/>
                <a:gd name="connsiteY57" fmla="*/ 343009 h 532346"/>
                <a:gd name="connsiteX58" fmla="*/ 459356 w 608485"/>
                <a:gd name="connsiteY58" fmla="*/ 354544 h 532346"/>
                <a:gd name="connsiteX59" fmla="*/ 362967 w 608485"/>
                <a:gd name="connsiteY59" fmla="*/ 343009 h 532346"/>
                <a:gd name="connsiteX60" fmla="*/ 352138 w 608485"/>
                <a:gd name="connsiteY60" fmla="*/ 339534 h 532346"/>
                <a:gd name="connsiteX61" fmla="*/ 41901 w 608485"/>
                <a:gd name="connsiteY61" fmla="*/ 336256 h 532346"/>
                <a:gd name="connsiteX62" fmla="*/ 41901 w 608485"/>
                <a:gd name="connsiteY62" fmla="*/ 348612 h 532346"/>
                <a:gd name="connsiteX63" fmla="*/ 48184 w 608485"/>
                <a:gd name="connsiteY63" fmla="*/ 352232 h 532346"/>
                <a:gd name="connsiteX64" fmla="*/ 73701 w 608485"/>
                <a:gd name="connsiteY64" fmla="*/ 360485 h 532346"/>
                <a:gd name="connsiteX65" fmla="*/ 149094 w 608485"/>
                <a:gd name="connsiteY65" fmla="*/ 368014 h 532346"/>
                <a:gd name="connsiteX66" fmla="*/ 224486 w 608485"/>
                <a:gd name="connsiteY66" fmla="*/ 360485 h 532346"/>
                <a:gd name="connsiteX67" fmla="*/ 249955 w 608485"/>
                <a:gd name="connsiteY67" fmla="*/ 352232 h 532346"/>
                <a:gd name="connsiteX68" fmla="*/ 256238 w 608485"/>
                <a:gd name="connsiteY68" fmla="*/ 348612 h 532346"/>
                <a:gd name="connsiteX69" fmla="*/ 256238 w 608485"/>
                <a:gd name="connsiteY69" fmla="*/ 336256 h 532346"/>
                <a:gd name="connsiteX70" fmla="*/ 245461 w 608485"/>
                <a:gd name="connsiteY70" fmla="*/ 339731 h 532346"/>
                <a:gd name="connsiteX71" fmla="*/ 149094 w 608485"/>
                <a:gd name="connsiteY71" fmla="*/ 351315 h 532346"/>
                <a:gd name="connsiteX72" fmla="*/ 52678 w 608485"/>
                <a:gd name="connsiteY72" fmla="*/ 339731 h 532346"/>
                <a:gd name="connsiteX73" fmla="*/ 41901 w 608485"/>
                <a:gd name="connsiteY73" fmla="*/ 336256 h 532346"/>
                <a:gd name="connsiteX74" fmla="*/ 352138 w 608485"/>
                <a:gd name="connsiteY74" fmla="*/ 280315 h 532346"/>
                <a:gd name="connsiteX75" fmla="*/ 352138 w 608485"/>
                <a:gd name="connsiteY75" fmla="*/ 293298 h 532346"/>
                <a:gd name="connsiteX76" fmla="*/ 358471 w 608485"/>
                <a:gd name="connsiteY76" fmla="*/ 296917 h 532346"/>
                <a:gd name="connsiteX77" fmla="*/ 383946 w 608485"/>
                <a:gd name="connsiteY77" fmla="*/ 305219 h 532346"/>
                <a:gd name="connsiteX78" fmla="*/ 459356 w 608485"/>
                <a:gd name="connsiteY78" fmla="*/ 312699 h 532346"/>
                <a:gd name="connsiteX79" fmla="*/ 534767 w 608485"/>
                <a:gd name="connsiteY79" fmla="*/ 305219 h 532346"/>
                <a:gd name="connsiteX80" fmla="*/ 560290 w 608485"/>
                <a:gd name="connsiteY80" fmla="*/ 296917 h 532346"/>
                <a:gd name="connsiteX81" fmla="*/ 566574 w 608485"/>
                <a:gd name="connsiteY81" fmla="*/ 293298 h 532346"/>
                <a:gd name="connsiteX82" fmla="*/ 566574 w 608485"/>
                <a:gd name="connsiteY82" fmla="*/ 280315 h 532346"/>
                <a:gd name="connsiteX83" fmla="*/ 555746 w 608485"/>
                <a:gd name="connsiteY83" fmla="*/ 283790 h 532346"/>
                <a:gd name="connsiteX84" fmla="*/ 459356 w 608485"/>
                <a:gd name="connsiteY84" fmla="*/ 295373 h 532346"/>
                <a:gd name="connsiteX85" fmla="*/ 362967 w 608485"/>
                <a:gd name="connsiteY85" fmla="*/ 283790 h 532346"/>
                <a:gd name="connsiteX86" fmla="*/ 352138 w 608485"/>
                <a:gd name="connsiteY86" fmla="*/ 280315 h 532346"/>
                <a:gd name="connsiteX87" fmla="*/ 41901 w 608485"/>
                <a:gd name="connsiteY87" fmla="*/ 277712 h 532346"/>
                <a:gd name="connsiteX88" fmla="*/ 41901 w 608485"/>
                <a:gd name="connsiteY88" fmla="*/ 290068 h 532346"/>
                <a:gd name="connsiteX89" fmla="*/ 48184 w 608485"/>
                <a:gd name="connsiteY89" fmla="*/ 293687 h 532346"/>
                <a:gd name="connsiteX90" fmla="*/ 73701 w 608485"/>
                <a:gd name="connsiteY90" fmla="*/ 301941 h 532346"/>
                <a:gd name="connsiteX91" fmla="*/ 149094 w 608485"/>
                <a:gd name="connsiteY91" fmla="*/ 309470 h 532346"/>
                <a:gd name="connsiteX92" fmla="*/ 224486 w 608485"/>
                <a:gd name="connsiteY92" fmla="*/ 301941 h 532346"/>
                <a:gd name="connsiteX93" fmla="*/ 249955 w 608485"/>
                <a:gd name="connsiteY93" fmla="*/ 293687 h 532346"/>
                <a:gd name="connsiteX94" fmla="*/ 256238 w 608485"/>
                <a:gd name="connsiteY94" fmla="*/ 290068 h 532346"/>
                <a:gd name="connsiteX95" fmla="*/ 256286 w 608485"/>
                <a:gd name="connsiteY95" fmla="*/ 290068 h 532346"/>
                <a:gd name="connsiteX96" fmla="*/ 256286 w 608485"/>
                <a:gd name="connsiteY96" fmla="*/ 277712 h 532346"/>
                <a:gd name="connsiteX97" fmla="*/ 245461 w 608485"/>
                <a:gd name="connsiteY97" fmla="*/ 281187 h 532346"/>
                <a:gd name="connsiteX98" fmla="*/ 149094 w 608485"/>
                <a:gd name="connsiteY98" fmla="*/ 292770 h 532346"/>
                <a:gd name="connsiteX99" fmla="*/ 52678 w 608485"/>
                <a:gd name="connsiteY99" fmla="*/ 281187 h 532346"/>
                <a:gd name="connsiteX100" fmla="*/ 41901 w 608485"/>
                <a:gd name="connsiteY100" fmla="*/ 277712 h 532346"/>
                <a:gd name="connsiteX101" fmla="*/ 352138 w 608485"/>
                <a:gd name="connsiteY101" fmla="*/ 221144 h 532346"/>
                <a:gd name="connsiteX102" fmla="*/ 352138 w 608485"/>
                <a:gd name="connsiteY102" fmla="*/ 234127 h 532346"/>
                <a:gd name="connsiteX103" fmla="*/ 358471 w 608485"/>
                <a:gd name="connsiteY103" fmla="*/ 237746 h 532346"/>
                <a:gd name="connsiteX104" fmla="*/ 383946 w 608485"/>
                <a:gd name="connsiteY104" fmla="*/ 245999 h 532346"/>
                <a:gd name="connsiteX105" fmla="*/ 459356 w 608485"/>
                <a:gd name="connsiteY105" fmla="*/ 253529 h 532346"/>
                <a:gd name="connsiteX106" fmla="*/ 534767 w 608485"/>
                <a:gd name="connsiteY106" fmla="*/ 245999 h 532346"/>
                <a:gd name="connsiteX107" fmla="*/ 560290 w 608485"/>
                <a:gd name="connsiteY107" fmla="*/ 237746 h 532346"/>
                <a:gd name="connsiteX108" fmla="*/ 566574 w 608485"/>
                <a:gd name="connsiteY108" fmla="*/ 234127 h 532346"/>
                <a:gd name="connsiteX109" fmla="*/ 566574 w 608485"/>
                <a:gd name="connsiteY109" fmla="*/ 221144 h 532346"/>
                <a:gd name="connsiteX110" fmla="*/ 555746 w 608485"/>
                <a:gd name="connsiteY110" fmla="*/ 224619 h 532346"/>
                <a:gd name="connsiteX111" fmla="*/ 459356 w 608485"/>
                <a:gd name="connsiteY111" fmla="*/ 236202 h 532346"/>
                <a:gd name="connsiteX112" fmla="*/ 362967 w 608485"/>
                <a:gd name="connsiteY112" fmla="*/ 224619 h 532346"/>
                <a:gd name="connsiteX113" fmla="*/ 352138 w 608485"/>
                <a:gd name="connsiteY113" fmla="*/ 221144 h 532346"/>
                <a:gd name="connsiteX114" fmla="*/ 41901 w 608485"/>
                <a:gd name="connsiteY114" fmla="*/ 218540 h 532346"/>
                <a:gd name="connsiteX115" fmla="*/ 41901 w 608485"/>
                <a:gd name="connsiteY115" fmla="*/ 231523 h 532346"/>
                <a:gd name="connsiteX116" fmla="*/ 48184 w 608485"/>
                <a:gd name="connsiteY116" fmla="*/ 235143 h 532346"/>
                <a:gd name="connsiteX117" fmla="*/ 73701 w 608485"/>
                <a:gd name="connsiteY117" fmla="*/ 243396 h 532346"/>
                <a:gd name="connsiteX118" fmla="*/ 149094 w 608485"/>
                <a:gd name="connsiteY118" fmla="*/ 250925 h 532346"/>
                <a:gd name="connsiteX119" fmla="*/ 224486 w 608485"/>
                <a:gd name="connsiteY119" fmla="*/ 243396 h 532346"/>
                <a:gd name="connsiteX120" fmla="*/ 249955 w 608485"/>
                <a:gd name="connsiteY120" fmla="*/ 235143 h 532346"/>
                <a:gd name="connsiteX121" fmla="*/ 256238 w 608485"/>
                <a:gd name="connsiteY121" fmla="*/ 231523 h 532346"/>
                <a:gd name="connsiteX122" fmla="*/ 256238 w 608485"/>
                <a:gd name="connsiteY122" fmla="*/ 218540 h 532346"/>
                <a:gd name="connsiteX123" fmla="*/ 245461 w 608485"/>
                <a:gd name="connsiteY123" fmla="*/ 222015 h 532346"/>
                <a:gd name="connsiteX124" fmla="*/ 149094 w 608485"/>
                <a:gd name="connsiteY124" fmla="*/ 233599 h 532346"/>
                <a:gd name="connsiteX125" fmla="*/ 52678 w 608485"/>
                <a:gd name="connsiteY125" fmla="*/ 222015 h 532346"/>
                <a:gd name="connsiteX126" fmla="*/ 41901 w 608485"/>
                <a:gd name="connsiteY126" fmla="*/ 218540 h 532346"/>
                <a:gd name="connsiteX127" fmla="*/ 459356 w 608485"/>
                <a:gd name="connsiteY127" fmla="*/ 162793 h 532346"/>
                <a:gd name="connsiteX128" fmla="*/ 383946 w 608485"/>
                <a:gd name="connsiteY128" fmla="*/ 170322 h 532346"/>
                <a:gd name="connsiteX129" fmla="*/ 360840 w 608485"/>
                <a:gd name="connsiteY129" fmla="*/ 177514 h 532346"/>
                <a:gd name="connsiteX130" fmla="*/ 358471 w 608485"/>
                <a:gd name="connsiteY130" fmla="*/ 178576 h 532346"/>
                <a:gd name="connsiteX131" fmla="*/ 383946 w 608485"/>
                <a:gd name="connsiteY131" fmla="*/ 186829 h 532346"/>
                <a:gd name="connsiteX132" fmla="*/ 459356 w 608485"/>
                <a:gd name="connsiteY132" fmla="*/ 194358 h 532346"/>
                <a:gd name="connsiteX133" fmla="*/ 534767 w 608485"/>
                <a:gd name="connsiteY133" fmla="*/ 186829 h 532346"/>
                <a:gd name="connsiteX134" fmla="*/ 560290 w 608485"/>
                <a:gd name="connsiteY134" fmla="*/ 178576 h 532346"/>
                <a:gd name="connsiteX135" fmla="*/ 557873 w 608485"/>
                <a:gd name="connsiteY135" fmla="*/ 177514 h 532346"/>
                <a:gd name="connsiteX136" fmla="*/ 534767 w 608485"/>
                <a:gd name="connsiteY136" fmla="*/ 170322 h 532346"/>
                <a:gd name="connsiteX137" fmla="*/ 459356 w 608485"/>
                <a:gd name="connsiteY137" fmla="*/ 162793 h 532346"/>
                <a:gd name="connsiteX138" fmla="*/ 41901 w 608485"/>
                <a:gd name="connsiteY138" fmla="*/ 159368 h 532346"/>
                <a:gd name="connsiteX139" fmla="*/ 41901 w 608485"/>
                <a:gd name="connsiteY139" fmla="*/ 172351 h 532346"/>
                <a:gd name="connsiteX140" fmla="*/ 48184 w 608485"/>
                <a:gd name="connsiteY140" fmla="*/ 175971 h 532346"/>
                <a:gd name="connsiteX141" fmla="*/ 73701 w 608485"/>
                <a:gd name="connsiteY141" fmla="*/ 184224 h 532346"/>
                <a:gd name="connsiteX142" fmla="*/ 149094 w 608485"/>
                <a:gd name="connsiteY142" fmla="*/ 191754 h 532346"/>
                <a:gd name="connsiteX143" fmla="*/ 224486 w 608485"/>
                <a:gd name="connsiteY143" fmla="*/ 184224 h 532346"/>
                <a:gd name="connsiteX144" fmla="*/ 249955 w 608485"/>
                <a:gd name="connsiteY144" fmla="*/ 175971 h 532346"/>
                <a:gd name="connsiteX145" fmla="*/ 256238 w 608485"/>
                <a:gd name="connsiteY145" fmla="*/ 172351 h 532346"/>
                <a:gd name="connsiteX146" fmla="*/ 256286 w 608485"/>
                <a:gd name="connsiteY146" fmla="*/ 172351 h 532346"/>
                <a:gd name="connsiteX147" fmla="*/ 256286 w 608485"/>
                <a:gd name="connsiteY147" fmla="*/ 159368 h 532346"/>
                <a:gd name="connsiteX148" fmla="*/ 245461 w 608485"/>
                <a:gd name="connsiteY148" fmla="*/ 162843 h 532346"/>
                <a:gd name="connsiteX149" fmla="*/ 149094 w 608485"/>
                <a:gd name="connsiteY149" fmla="*/ 174378 h 532346"/>
                <a:gd name="connsiteX150" fmla="*/ 52678 w 608485"/>
                <a:gd name="connsiteY150" fmla="*/ 162843 h 532346"/>
                <a:gd name="connsiteX151" fmla="*/ 41901 w 608485"/>
                <a:gd name="connsiteY151" fmla="*/ 159368 h 532346"/>
                <a:gd name="connsiteX152" fmla="*/ 459356 w 608485"/>
                <a:gd name="connsiteY152" fmla="*/ 120949 h 532346"/>
                <a:gd name="connsiteX153" fmla="*/ 555746 w 608485"/>
                <a:gd name="connsiteY153" fmla="*/ 132532 h 532346"/>
                <a:gd name="connsiteX154" fmla="*/ 589197 w 608485"/>
                <a:gd name="connsiteY154" fmla="*/ 146963 h 532346"/>
                <a:gd name="connsiteX155" fmla="*/ 608437 w 608485"/>
                <a:gd name="connsiteY155" fmla="*/ 177514 h 532346"/>
                <a:gd name="connsiteX156" fmla="*/ 608485 w 608485"/>
                <a:gd name="connsiteY156" fmla="*/ 177514 h 532346"/>
                <a:gd name="connsiteX157" fmla="*/ 608485 w 608485"/>
                <a:gd name="connsiteY157" fmla="*/ 475395 h 532346"/>
                <a:gd name="connsiteX158" fmla="*/ 589101 w 608485"/>
                <a:gd name="connsiteY158" fmla="*/ 506960 h 532346"/>
                <a:gd name="connsiteX159" fmla="*/ 555649 w 608485"/>
                <a:gd name="connsiteY159" fmla="*/ 521149 h 532346"/>
                <a:gd name="connsiteX160" fmla="*/ 459356 w 608485"/>
                <a:gd name="connsiteY160" fmla="*/ 532346 h 532346"/>
                <a:gd name="connsiteX161" fmla="*/ 363112 w 608485"/>
                <a:gd name="connsiteY161" fmla="*/ 521149 h 532346"/>
                <a:gd name="connsiteX162" fmla="*/ 329660 w 608485"/>
                <a:gd name="connsiteY162" fmla="*/ 506960 h 532346"/>
                <a:gd name="connsiteX163" fmla="*/ 310276 w 608485"/>
                <a:gd name="connsiteY163" fmla="*/ 475395 h 532346"/>
                <a:gd name="connsiteX164" fmla="*/ 310276 w 608485"/>
                <a:gd name="connsiteY164" fmla="*/ 415307 h 532346"/>
                <a:gd name="connsiteX165" fmla="*/ 310276 w 608485"/>
                <a:gd name="connsiteY165" fmla="*/ 356136 h 532346"/>
                <a:gd name="connsiteX166" fmla="*/ 310276 w 608485"/>
                <a:gd name="connsiteY166" fmla="*/ 296917 h 532346"/>
                <a:gd name="connsiteX167" fmla="*/ 310276 w 608485"/>
                <a:gd name="connsiteY167" fmla="*/ 237746 h 532346"/>
                <a:gd name="connsiteX168" fmla="*/ 310276 w 608485"/>
                <a:gd name="connsiteY168" fmla="*/ 178576 h 532346"/>
                <a:gd name="connsiteX169" fmla="*/ 310276 w 608485"/>
                <a:gd name="connsiteY169" fmla="*/ 177514 h 532346"/>
                <a:gd name="connsiteX170" fmla="*/ 329515 w 608485"/>
                <a:gd name="connsiteY170" fmla="*/ 146963 h 532346"/>
                <a:gd name="connsiteX171" fmla="*/ 362967 w 608485"/>
                <a:gd name="connsiteY171" fmla="*/ 132532 h 532346"/>
                <a:gd name="connsiteX172" fmla="*/ 459356 w 608485"/>
                <a:gd name="connsiteY172" fmla="*/ 120949 h 532346"/>
                <a:gd name="connsiteX173" fmla="*/ 41901 w 608485"/>
                <a:gd name="connsiteY173" fmla="*/ 100196 h 532346"/>
                <a:gd name="connsiteX174" fmla="*/ 41901 w 608485"/>
                <a:gd name="connsiteY174" fmla="*/ 113180 h 532346"/>
                <a:gd name="connsiteX175" fmla="*/ 48184 w 608485"/>
                <a:gd name="connsiteY175" fmla="*/ 116799 h 532346"/>
                <a:gd name="connsiteX176" fmla="*/ 73701 w 608485"/>
                <a:gd name="connsiteY176" fmla="*/ 125052 h 532346"/>
                <a:gd name="connsiteX177" fmla="*/ 149094 w 608485"/>
                <a:gd name="connsiteY177" fmla="*/ 132582 h 532346"/>
                <a:gd name="connsiteX178" fmla="*/ 224486 w 608485"/>
                <a:gd name="connsiteY178" fmla="*/ 125052 h 532346"/>
                <a:gd name="connsiteX179" fmla="*/ 249955 w 608485"/>
                <a:gd name="connsiteY179" fmla="*/ 116799 h 532346"/>
                <a:gd name="connsiteX180" fmla="*/ 256238 w 608485"/>
                <a:gd name="connsiteY180" fmla="*/ 113180 h 532346"/>
                <a:gd name="connsiteX181" fmla="*/ 256238 w 608485"/>
                <a:gd name="connsiteY181" fmla="*/ 100196 h 532346"/>
                <a:gd name="connsiteX182" fmla="*/ 245461 w 608485"/>
                <a:gd name="connsiteY182" fmla="*/ 103671 h 532346"/>
                <a:gd name="connsiteX183" fmla="*/ 149094 w 608485"/>
                <a:gd name="connsiteY183" fmla="*/ 115207 h 532346"/>
                <a:gd name="connsiteX184" fmla="*/ 52678 w 608485"/>
                <a:gd name="connsiteY184" fmla="*/ 103671 h 532346"/>
                <a:gd name="connsiteX185" fmla="*/ 41901 w 608485"/>
                <a:gd name="connsiteY185" fmla="*/ 100196 h 532346"/>
                <a:gd name="connsiteX186" fmla="*/ 149094 w 608485"/>
                <a:gd name="connsiteY186" fmla="*/ 41845 h 532346"/>
                <a:gd name="connsiteX187" fmla="*/ 73701 w 608485"/>
                <a:gd name="connsiteY187" fmla="*/ 49326 h 532346"/>
                <a:gd name="connsiteX188" fmla="*/ 50552 w 608485"/>
                <a:gd name="connsiteY188" fmla="*/ 56517 h 532346"/>
                <a:gd name="connsiteX189" fmla="*/ 48184 w 608485"/>
                <a:gd name="connsiteY189" fmla="*/ 57627 h 532346"/>
                <a:gd name="connsiteX190" fmla="*/ 73701 w 608485"/>
                <a:gd name="connsiteY190" fmla="*/ 65881 h 532346"/>
                <a:gd name="connsiteX191" fmla="*/ 149094 w 608485"/>
                <a:gd name="connsiteY191" fmla="*/ 73410 h 532346"/>
                <a:gd name="connsiteX192" fmla="*/ 224486 w 608485"/>
                <a:gd name="connsiteY192" fmla="*/ 65881 h 532346"/>
                <a:gd name="connsiteX193" fmla="*/ 249955 w 608485"/>
                <a:gd name="connsiteY193" fmla="*/ 57627 h 532346"/>
                <a:gd name="connsiteX194" fmla="*/ 247587 w 608485"/>
                <a:gd name="connsiteY194" fmla="*/ 56517 h 532346"/>
                <a:gd name="connsiteX195" fmla="*/ 224486 w 608485"/>
                <a:gd name="connsiteY195" fmla="*/ 49326 h 532346"/>
                <a:gd name="connsiteX196" fmla="*/ 149094 w 608485"/>
                <a:gd name="connsiteY196" fmla="*/ 41845 h 532346"/>
                <a:gd name="connsiteX197" fmla="*/ 149094 w 608485"/>
                <a:gd name="connsiteY197" fmla="*/ 0 h 532346"/>
                <a:gd name="connsiteX198" fmla="*/ 245461 w 608485"/>
                <a:gd name="connsiteY198" fmla="*/ 11535 h 532346"/>
                <a:gd name="connsiteX199" fmla="*/ 278904 w 608485"/>
                <a:gd name="connsiteY199" fmla="*/ 26014 h 532346"/>
                <a:gd name="connsiteX200" fmla="*/ 298139 w 608485"/>
                <a:gd name="connsiteY200" fmla="*/ 56517 h 532346"/>
                <a:gd name="connsiteX201" fmla="*/ 298139 w 608485"/>
                <a:gd name="connsiteY201" fmla="*/ 57627 h 532346"/>
                <a:gd name="connsiteX202" fmla="*/ 298139 w 608485"/>
                <a:gd name="connsiteY202" fmla="*/ 116799 h 532346"/>
                <a:gd name="connsiteX203" fmla="*/ 298139 w 608485"/>
                <a:gd name="connsiteY203" fmla="*/ 175971 h 532346"/>
                <a:gd name="connsiteX204" fmla="*/ 298139 w 608485"/>
                <a:gd name="connsiteY204" fmla="*/ 235143 h 532346"/>
                <a:gd name="connsiteX205" fmla="*/ 298139 w 608485"/>
                <a:gd name="connsiteY205" fmla="*/ 293687 h 532346"/>
                <a:gd name="connsiteX206" fmla="*/ 298139 w 608485"/>
                <a:gd name="connsiteY206" fmla="*/ 352232 h 532346"/>
                <a:gd name="connsiteX207" fmla="*/ 298139 w 608485"/>
                <a:gd name="connsiteY207" fmla="*/ 412659 h 532346"/>
                <a:gd name="connsiteX208" fmla="*/ 298139 w 608485"/>
                <a:gd name="connsiteY208" fmla="*/ 475112 h 532346"/>
                <a:gd name="connsiteX209" fmla="*/ 278759 w 608485"/>
                <a:gd name="connsiteY209" fmla="*/ 506677 h 532346"/>
                <a:gd name="connsiteX210" fmla="*/ 245316 w 608485"/>
                <a:gd name="connsiteY210" fmla="*/ 520915 h 532346"/>
                <a:gd name="connsiteX211" fmla="*/ 149094 w 608485"/>
                <a:gd name="connsiteY211" fmla="*/ 532064 h 532346"/>
                <a:gd name="connsiteX212" fmla="*/ 52823 w 608485"/>
                <a:gd name="connsiteY212" fmla="*/ 520915 h 532346"/>
                <a:gd name="connsiteX213" fmla="*/ 19380 w 608485"/>
                <a:gd name="connsiteY213" fmla="*/ 506677 h 532346"/>
                <a:gd name="connsiteX214" fmla="*/ 0 w 608485"/>
                <a:gd name="connsiteY214" fmla="*/ 475112 h 532346"/>
                <a:gd name="connsiteX215" fmla="*/ 0 w 608485"/>
                <a:gd name="connsiteY215" fmla="*/ 412659 h 532346"/>
                <a:gd name="connsiteX216" fmla="*/ 0 w 608485"/>
                <a:gd name="connsiteY216" fmla="*/ 352232 h 532346"/>
                <a:gd name="connsiteX217" fmla="*/ 0 w 608485"/>
                <a:gd name="connsiteY217" fmla="*/ 293687 h 532346"/>
                <a:gd name="connsiteX218" fmla="*/ 0 w 608485"/>
                <a:gd name="connsiteY218" fmla="*/ 235143 h 532346"/>
                <a:gd name="connsiteX219" fmla="*/ 0 w 608485"/>
                <a:gd name="connsiteY219" fmla="*/ 175971 h 532346"/>
                <a:gd name="connsiteX220" fmla="*/ 0 w 608485"/>
                <a:gd name="connsiteY220" fmla="*/ 116799 h 532346"/>
                <a:gd name="connsiteX221" fmla="*/ 0 w 608485"/>
                <a:gd name="connsiteY221" fmla="*/ 57627 h 532346"/>
                <a:gd name="connsiteX222" fmla="*/ 0 w 608485"/>
                <a:gd name="connsiteY222" fmla="*/ 56517 h 532346"/>
                <a:gd name="connsiteX223" fmla="*/ 19235 w 608485"/>
                <a:gd name="connsiteY223" fmla="*/ 26014 h 532346"/>
                <a:gd name="connsiteX224" fmla="*/ 52678 w 608485"/>
                <a:gd name="connsiteY224" fmla="*/ 11535 h 532346"/>
                <a:gd name="connsiteX225" fmla="*/ 149094 w 608485"/>
                <a:gd name="connsiteY225" fmla="*/ 0 h 53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608485" h="532346">
                  <a:moveTo>
                    <a:pt x="352138" y="457876"/>
                  </a:moveTo>
                  <a:lnTo>
                    <a:pt x="352138" y="471679"/>
                  </a:lnTo>
                  <a:cubicBezTo>
                    <a:pt x="355667" y="474237"/>
                    <a:pt x="365045" y="479063"/>
                    <a:pt x="383994" y="483262"/>
                  </a:cubicBezTo>
                  <a:cubicBezTo>
                    <a:pt x="404974" y="487944"/>
                    <a:pt x="431754" y="490502"/>
                    <a:pt x="459356" y="490502"/>
                  </a:cubicBezTo>
                  <a:cubicBezTo>
                    <a:pt x="486958" y="490502"/>
                    <a:pt x="513739" y="487944"/>
                    <a:pt x="534767" y="483262"/>
                  </a:cubicBezTo>
                  <a:cubicBezTo>
                    <a:pt x="553668" y="479063"/>
                    <a:pt x="563094" y="474237"/>
                    <a:pt x="566574" y="471679"/>
                  </a:cubicBezTo>
                  <a:lnTo>
                    <a:pt x="566574" y="457876"/>
                  </a:lnTo>
                  <a:cubicBezTo>
                    <a:pt x="563190" y="459082"/>
                    <a:pt x="559565" y="460241"/>
                    <a:pt x="555746" y="461351"/>
                  </a:cubicBezTo>
                  <a:cubicBezTo>
                    <a:pt x="529739" y="468783"/>
                    <a:pt x="495515" y="472886"/>
                    <a:pt x="459356" y="472886"/>
                  </a:cubicBezTo>
                  <a:cubicBezTo>
                    <a:pt x="423246" y="472886"/>
                    <a:pt x="389022" y="468783"/>
                    <a:pt x="362967" y="461351"/>
                  </a:cubicBezTo>
                  <a:cubicBezTo>
                    <a:pt x="359148" y="460241"/>
                    <a:pt x="355571" y="459082"/>
                    <a:pt x="352138" y="457876"/>
                  </a:cubicBezTo>
                  <a:close/>
                  <a:moveTo>
                    <a:pt x="41901" y="455228"/>
                  </a:moveTo>
                  <a:lnTo>
                    <a:pt x="41901" y="471396"/>
                  </a:lnTo>
                  <a:cubicBezTo>
                    <a:pt x="45381" y="473954"/>
                    <a:pt x="54756" y="478780"/>
                    <a:pt x="73701" y="482979"/>
                  </a:cubicBezTo>
                  <a:cubicBezTo>
                    <a:pt x="94724" y="487661"/>
                    <a:pt x="121498" y="490267"/>
                    <a:pt x="149094" y="490267"/>
                  </a:cubicBezTo>
                  <a:cubicBezTo>
                    <a:pt x="176641" y="490267"/>
                    <a:pt x="203415" y="487661"/>
                    <a:pt x="224438" y="482979"/>
                  </a:cubicBezTo>
                  <a:cubicBezTo>
                    <a:pt x="243383" y="478780"/>
                    <a:pt x="252758" y="473954"/>
                    <a:pt x="256238" y="471396"/>
                  </a:cubicBezTo>
                  <a:lnTo>
                    <a:pt x="256238" y="455228"/>
                  </a:lnTo>
                  <a:cubicBezTo>
                    <a:pt x="252855" y="456482"/>
                    <a:pt x="249279" y="457641"/>
                    <a:pt x="245461" y="458703"/>
                  </a:cubicBezTo>
                  <a:cubicBezTo>
                    <a:pt x="219412" y="466184"/>
                    <a:pt x="185195" y="470286"/>
                    <a:pt x="149094" y="470286"/>
                  </a:cubicBezTo>
                  <a:cubicBezTo>
                    <a:pt x="112944" y="470286"/>
                    <a:pt x="78727" y="466184"/>
                    <a:pt x="52678" y="458703"/>
                  </a:cubicBezTo>
                  <a:cubicBezTo>
                    <a:pt x="48909" y="457641"/>
                    <a:pt x="45284" y="456482"/>
                    <a:pt x="41901" y="455228"/>
                  </a:cubicBezTo>
                  <a:close/>
                  <a:moveTo>
                    <a:pt x="352138" y="398705"/>
                  </a:moveTo>
                  <a:lnTo>
                    <a:pt x="352138" y="411688"/>
                  </a:lnTo>
                  <a:cubicBezTo>
                    <a:pt x="353395" y="412605"/>
                    <a:pt x="355425" y="413859"/>
                    <a:pt x="358471" y="415307"/>
                  </a:cubicBezTo>
                  <a:cubicBezTo>
                    <a:pt x="363692" y="417769"/>
                    <a:pt x="371861" y="420809"/>
                    <a:pt x="383946" y="423560"/>
                  </a:cubicBezTo>
                  <a:cubicBezTo>
                    <a:pt x="405071" y="428387"/>
                    <a:pt x="431851" y="431090"/>
                    <a:pt x="459356" y="431090"/>
                  </a:cubicBezTo>
                  <a:cubicBezTo>
                    <a:pt x="486862" y="431090"/>
                    <a:pt x="513642" y="428387"/>
                    <a:pt x="534767" y="423560"/>
                  </a:cubicBezTo>
                  <a:cubicBezTo>
                    <a:pt x="546852" y="420809"/>
                    <a:pt x="555021" y="417769"/>
                    <a:pt x="560290" y="415307"/>
                  </a:cubicBezTo>
                  <a:cubicBezTo>
                    <a:pt x="563287" y="413859"/>
                    <a:pt x="565317" y="412605"/>
                    <a:pt x="566574" y="411688"/>
                  </a:cubicBezTo>
                  <a:lnTo>
                    <a:pt x="566574" y="398705"/>
                  </a:lnTo>
                  <a:cubicBezTo>
                    <a:pt x="563190" y="399911"/>
                    <a:pt x="559565" y="401070"/>
                    <a:pt x="555746" y="402180"/>
                  </a:cubicBezTo>
                  <a:cubicBezTo>
                    <a:pt x="529739" y="409612"/>
                    <a:pt x="495515" y="413715"/>
                    <a:pt x="459356" y="413715"/>
                  </a:cubicBezTo>
                  <a:cubicBezTo>
                    <a:pt x="423246" y="413715"/>
                    <a:pt x="389022" y="409612"/>
                    <a:pt x="362967" y="402180"/>
                  </a:cubicBezTo>
                  <a:cubicBezTo>
                    <a:pt x="359148" y="401070"/>
                    <a:pt x="355571" y="399911"/>
                    <a:pt x="352138" y="398705"/>
                  </a:cubicBezTo>
                  <a:close/>
                  <a:moveTo>
                    <a:pt x="41901" y="394801"/>
                  </a:moveTo>
                  <a:lnTo>
                    <a:pt x="41901" y="409039"/>
                  </a:lnTo>
                  <a:cubicBezTo>
                    <a:pt x="43157" y="410004"/>
                    <a:pt x="45187" y="411259"/>
                    <a:pt x="48184" y="412659"/>
                  </a:cubicBezTo>
                  <a:cubicBezTo>
                    <a:pt x="53403" y="415168"/>
                    <a:pt x="61619" y="418161"/>
                    <a:pt x="73701" y="420912"/>
                  </a:cubicBezTo>
                  <a:cubicBezTo>
                    <a:pt x="94772" y="425786"/>
                    <a:pt x="121546" y="428441"/>
                    <a:pt x="149094" y="428441"/>
                  </a:cubicBezTo>
                  <a:cubicBezTo>
                    <a:pt x="176593" y="428441"/>
                    <a:pt x="203367" y="425786"/>
                    <a:pt x="224486" y="420912"/>
                  </a:cubicBezTo>
                  <a:cubicBezTo>
                    <a:pt x="236520" y="418161"/>
                    <a:pt x="244736" y="415168"/>
                    <a:pt x="249955" y="412659"/>
                  </a:cubicBezTo>
                  <a:cubicBezTo>
                    <a:pt x="252952" y="411259"/>
                    <a:pt x="255030" y="410004"/>
                    <a:pt x="256238" y="409039"/>
                  </a:cubicBezTo>
                  <a:lnTo>
                    <a:pt x="256238" y="394801"/>
                  </a:lnTo>
                  <a:cubicBezTo>
                    <a:pt x="252855" y="396007"/>
                    <a:pt x="249279" y="397166"/>
                    <a:pt x="245461" y="398276"/>
                  </a:cubicBezTo>
                  <a:cubicBezTo>
                    <a:pt x="219412" y="405709"/>
                    <a:pt x="185195" y="409811"/>
                    <a:pt x="149094" y="409811"/>
                  </a:cubicBezTo>
                  <a:cubicBezTo>
                    <a:pt x="112944" y="409811"/>
                    <a:pt x="78727" y="405709"/>
                    <a:pt x="52678" y="398276"/>
                  </a:cubicBezTo>
                  <a:cubicBezTo>
                    <a:pt x="48909" y="397166"/>
                    <a:pt x="45284" y="396007"/>
                    <a:pt x="41901" y="394801"/>
                  </a:cubicBezTo>
                  <a:close/>
                  <a:moveTo>
                    <a:pt x="352138" y="339534"/>
                  </a:moveTo>
                  <a:lnTo>
                    <a:pt x="352138" y="352517"/>
                  </a:lnTo>
                  <a:cubicBezTo>
                    <a:pt x="353395" y="353434"/>
                    <a:pt x="355425" y="354689"/>
                    <a:pt x="358471" y="356136"/>
                  </a:cubicBezTo>
                  <a:cubicBezTo>
                    <a:pt x="363692" y="358598"/>
                    <a:pt x="371861" y="361590"/>
                    <a:pt x="383946" y="364390"/>
                  </a:cubicBezTo>
                  <a:cubicBezTo>
                    <a:pt x="405071" y="369216"/>
                    <a:pt x="431851" y="371919"/>
                    <a:pt x="459356" y="371919"/>
                  </a:cubicBezTo>
                  <a:cubicBezTo>
                    <a:pt x="486862" y="371919"/>
                    <a:pt x="513642" y="369216"/>
                    <a:pt x="534767" y="364390"/>
                  </a:cubicBezTo>
                  <a:cubicBezTo>
                    <a:pt x="546852" y="361590"/>
                    <a:pt x="555021" y="358598"/>
                    <a:pt x="560290" y="356136"/>
                  </a:cubicBezTo>
                  <a:cubicBezTo>
                    <a:pt x="563287" y="354689"/>
                    <a:pt x="565317" y="353434"/>
                    <a:pt x="566574" y="352468"/>
                  </a:cubicBezTo>
                  <a:lnTo>
                    <a:pt x="566574" y="339534"/>
                  </a:lnTo>
                  <a:cubicBezTo>
                    <a:pt x="563190" y="340740"/>
                    <a:pt x="559565" y="341899"/>
                    <a:pt x="555746" y="343009"/>
                  </a:cubicBezTo>
                  <a:cubicBezTo>
                    <a:pt x="529739" y="350441"/>
                    <a:pt x="495515" y="354544"/>
                    <a:pt x="459356" y="354544"/>
                  </a:cubicBezTo>
                  <a:cubicBezTo>
                    <a:pt x="423246" y="354544"/>
                    <a:pt x="389022" y="350441"/>
                    <a:pt x="362967" y="343009"/>
                  </a:cubicBezTo>
                  <a:cubicBezTo>
                    <a:pt x="359148" y="341899"/>
                    <a:pt x="355571" y="340740"/>
                    <a:pt x="352138" y="339534"/>
                  </a:cubicBezTo>
                  <a:close/>
                  <a:moveTo>
                    <a:pt x="41901" y="336256"/>
                  </a:moveTo>
                  <a:lnTo>
                    <a:pt x="41901" y="348612"/>
                  </a:lnTo>
                  <a:cubicBezTo>
                    <a:pt x="43157" y="349529"/>
                    <a:pt x="45187" y="350784"/>
                    <a:pt x="48184" y="352232"/>
                  </a:cubicBezTo>
                  <a:cubicBezTo>
                    <a:pt x="53403" y="354693"/>
                    <a:pt x="61619" y="357686"/>
                    <a:pt x="73701" y="360485"/>
                  </a:cubicBezTo>
                  <a:cubicBezTo>
                    <a:pt x="94772" y="365311"/>
                    <a:pt x="121546" y="368014"/>
                    <a:pt x="149094" y="368014"/>
                  </a:cubicBezTo>
                  <a:cubicBezTo>
                    <a:pt x="176593" y="368014"/>
                    <a:pt x="203367" y="365311"/>
                    <a:pt x="224486" y="360485"/>
                  </a:cubicBezTo>
                  <a:cubicBezTo>
                    <a:pt x="236520" y="357686"/>
                    <a:pt x="244736" y="354693"/>
                    <a:pt x="249955" y="352232"/>
                  </a:cubicBezTo>
                  <a:cubicBezTo>
                    <a:pt x="252952" y="350784"/>
                    <a:pt x="255030" y="349529"/>
                    <a:pt x="256238" y="348612"/>
                  </a:cubicBezTo>
                  <a:lnTo>
                    <a:pt x="256238" y="336256"/>
                  </a:lnTo>
                  <a:cubicBezTo>
                    <a:pt x="252855" y="337511"/>
                    <a:pt x="249279" y="338670"/>
                    <a:pt x="245461" y="339731"/>
                  </a:cubicBezTo>
                  <a:cubicBezTo>
                    <a:pt x="219412" y="347212"/>
                    <a:pt x="185195" y="351315"/>
                    <a:pt x="149094" y="351315"/>
                  </a:cubicBezTo>
                  <a:cubicBezTo>
                    <a:pt x="112944" y="351315"/>
                    <a:pt x="78727" y="347212"/>
                    <a:pt x="52678" y="339731"/>
                  </a:cubicBezTo>
                  <a:cubicBezTo>
                    <a:pt x="48909" y="338670"/>
                    <a:pt x="45284" y="337511"/>
                    <a:pt x="41901" y="336256"/>
                  </a:cubicBezTo>
                  <a:close/>
                  <a:moveTo>
                    <a:pt x="352138" y="280315"/>
                  </a:moveTo>
                  <a:lnTo>
                    <a:pt x="352138" y="293298"/>
                  </a:lnTo>
                  <a:cubicBezTo>
                    <a:pt x="353395" y="294263"/>
                    <a:pt x="355425" y="295518"/>
                    <a:pt x="358471" y="296917"/>
                  </a:cubicBezTo>
                  <a:cubicBezTo>
                    <a:pt x="363692" y="299427"/>
                    <a:pt x="371861" y="302419"/>
                    <a:pt x="383946" y="305219"/>
                  </a:cubicBezTo>
                  <a:cubicBezTo>
                    <a:pt x="405071" y="310045"/>
                    <a:pt x="431851" y="312699"/>
                    <a:pt x="459356" y="312699"/>
                  </a:cubicBezTo>
                  <a:cubicBezTo>
                    <a:pt x="486862" y="312699"/>
                    <a:pt x="513642" y="310045"/>
                    <a:pt x="534767" y="305219"/>
                  </a:cubicBezTo>
                  <a:cubicBezTo>
                    <a:pt x="546852" y="302419"/>
                    <a:pt x="555021" y="299427"/>
                    <a:pt x="560290" y="296917"/>
                  </a:cubicBezTo>
                  <a:cubicBezTo>
                    <a:pt x="563287" y="295518"/>
                    <a:pt x="565317" y="294263"/>
                    <a:pt x="566574" y="293298"/>
                  </a:cubicBezTo>
                  <a:lnTo>
                    <a:pt x="566574" y="280315"/>
                  </a:lnTo>
                  <a:cubicBezTo>
                    <a:pt x="563190" y="281570"/>
                    <a:pt x="559565" y="282728"/>
                    <a:pt x="555746" y="283790"/>
                  </a:cubicBezTo>
                  <a:cubicBezTo>
                    <a:pt x="529739" y="291271"/>
                    <a:pt x="495515" y="295373"/>
                    <a:pt x="459356" y="295373"/>
                  </a:cubicBezTo>
                  <a:cubicBezTo>
                    <a:pt x="423246" y="295373"/>
                    <a:pt x="389022" y="291271"/>
                    <a:pt x="362967" y="283790"/>
                  </a:cubicBezTo>
                  <a:cubicBezTo>
                    <a:pt x="359148" y="282728"/>
                    <a:pt x="355571" y="281570"/>
                    <a:pt x="352138" y="280315"/>
                  </a:cubicBezTo>
                  <a:close/>
                  <a:moveTo>
                    <a:pt x="41901" y="277712"/>
                  </a:moveTo>
                  <a:lnTo>
                    <a:pt x="41901" y="290068"/>
                  </a:lnTo>
                  <a:cubicBezTo>
                    <a:pt x="43157" y="291033"/>
                    <a:pt x="45187" y="292288"/>
                    <a:pt x="48184" y="293687"/>
                  </a:cubicBezTo>
                  <a:cubicBezTo>
                    <a:pt x="53451" y="296197"/>
                    <a:pt x="61619" y="299190"/>
                    <a:pt x="73701" y="301941"/>
                  </a:cubicBezTo>
                  <a:cubicBezTo>
                    <a:pt x="94821" y="306815"/>
                    <a:pt x="121595" y="309470"/>
                    <a:pt x="149094" y="309470"/>
                  </a:cubicBezTo>
                  <a:cubicBezTo>
                    <a:pt x="176593" y="309470"/>
                    <a:pt x="203367" y="306815"/>
                    <a:pt x="224486" y="301941"/>
                  </a:cubicBezTo>
                  <a:cubicBezTo>
                    <a:pt x="236520" y="299190"/>
                    <a:pt x="244736" y="296197"/>
                    <a:pt x="249955" y="293687"/>
                  </a:cubicBezTo>
                  <a:cubicBezTo>
                    <a:pt x="252952" y="292288"/>
                    <a:pt x="255030" y="291033"/>
                    <a:pt x="256238" y="290068"/>
                  </a:cubicBezTo>
                  <a:lnTo>
                    <a:pt x="256286" y="290068"/>
                  </a:lnTo>
                  <a:lnTo>
                    <a:pt x="256286" y="277712"/>
                  </a:lnTo>
                  <a:cubicBezTo>
                    <a:pt x="252855" y="278967"/>
                    <a:pt x="249279" y="280125"/>
                    <a:pt x="245461" y="281187"/>
                  </a:cubicBezTo>
                  <a:cubicBezTo>
                    <a:pt x="219412" y="288668"/>
                    <a:pt x="185195" y="292770"/>
                    <a:pt x="149094" y="292770"/>
                  </a:cubicBezTo>
                  <a:cubicBezTo>
                    <a:pt x="112944" y="292770"/>
                    <a:pt x="78727" y="288668"/>
                    <a:pt x="52678" y="281187"/>
                  </a:cubicBezTo>
                  <a:cubicBezTo>
                    <a:pt x="48909" y="280125"/>
                    <a:pt x="45284" y="278967"/>
                    <a:pt x="41901" y="277712"/>
                  </a:cubicBezTo>
                  <a:close/>
                  <a:moveTo>
                    <a:pt x="352138" y="221144"/>
                  </a:moveTo>
                  <a:lnTo>
                    <a:pt x="352138" y="234127"/>
                  </a:lnTo>
                  <a:cubicBezTo>
                    <a:pt x="353395" y="235092"/>
                    <a:pt x="355425" y="236347"/>
                    <a:pt x="358471" y="237746"/>
                  </a:cubicBezTo>
                  <a:cubicBezTo>
                    <a:pt x="363692" y="240256"/>
                    <a:pt x="371861" y="243248"/>
                    <a:pt x="383946" y="245999"/>
                  </a:cubicBezTo>
                  <a:cubicBezTo>
                    <a:pt x="405071" y="250874"/>
                    <a:pt x="431851" y="253529"/>
                    <a:pt x="459356" y="253529"/>
                  </a:cubicBezTo>
                  <a:cubicBezTo>
                    <a:pt x="486862" y="253529"/>
                    <a:pt x="513642" y="250874"/>
                    <a:pt x="534767" y="245999"/>
                  </a:cubicBezTo>
                  <a:cubicBezTo>
                    <a:pt x="546852" y="243248"/>
                    <a:pt x="555021" y="240256"/>
                    <a:pt x="560290" y="237746"/>
                  </a:cubicBezTo>
                  <a:cubicBezTo>
                    <a:pt x="563287" y="236347"/>
                    <a:pt x="565317" y="235092"/>
                    <a:pt x="566574" y="234127"/>
                  </a:cubicBezTo>
                  <a:lnTo>
                    <a:pt x="566574" y="221144"/>
                  </a:lnTo>
                  <a:cubicBezTo>
                    <a:pt x="563190" y="222399"/>
                    <a:pt x="559565" y="223557"/>
                    <a:pt x="555746" y="224619"/>
                  </a:cubicBezTo>
                  <a:cubicBezTo>
                    <a:pt x="529739" y="232100"/>
                    <a:pt x="495515" y="236202"/>
                    <a:pt x="459356" y="236202"/>
                  </a:cubicBezTo>
                  <a:cubicBezTo>
                    <a:pt x="423246" y="236202"/>
                    <a:pt x="389022" y="232100"/>
                    <a:pt x="362967" y="224619"/>
                  </a:cubicBezTo>
                  <a:cubicBezTo>
                    <a:pt x="359148" y="223557"/>
                    <a:pt x="355571" y="222399"/>
                    <a:pt x="352138" y="221144"/>
                  </a:cubicBezTo>
                  <a:close/>
                  <a:moveTo>
                    <a:pt x="41901" y="218540"/>
                  </a:moveTo>
                  <a:lnTo>
                    <a:pt x="41901" y="231523"/>
                  </a:lnTo>
                  <a:cubicBezTo>
                    <a:pt x="43157" y="232488"/>
                    <a:pt x="45187" y="233743"/>
                    <a:pt x="48184" y="235143"/>
                  </a:cubicBezTo>
                  <a:cubicBezTo>
                    <a:pt x="53403" y="237653"/>
                    <a:pt x="61619" y="240645"/>
                    <a:pt x="73701" y="243396"/>
                  </a:cubicBezTo>
                  <a:cubicBezTo>
                    <a:pt x="94772" y="248271"/>
                    <a:pt x="121546" y="250925"/>
                    <a:pt x="149094" y="250925"/>
                  </a:cubicBezTo>
                  <a:cubicBezTo>
                    <a:pt x="176593" y="250925"/>
                    <a:pt x="203367" y="248271"/>
                    <a:pt x="224486" y="243396"/>
                  </a:cubicBezTo>
                  <a:cubicBezTo>
                    <a:pt x="236520" y="240645"/>
                    <a:pt x="244736" y="237653"/>
                    <a:pt x="249955" y="235143"/>
                  </a:cubicBezTo>
                  <a:cubicBezTo>
                    <a:pt x="252952" y="233743"/>
                    <a:pt x="255030" y="232488"/>
                    <a:pt x="256238" y="231523"/>
                  </a:cubicBezTo>
                  <a:lnTo>
                    <a:pt x="256238" y="218540"/>
                  </a:lnTo>
                  <a:cubicBezTo>
                    <a:pt x="252855" y="219795"/>
                    <a:pt x="249279" y="220953"/>
                    <a:pt x="245461" y="222015"/>
                  </a:cubicBezTo>
                  <a:cubicBezTo>
                    <a:pt x="219412" y="229496"/>
                    <a:pt x="185195" y="233599"/>
                    <a:pt x="149094" y="233599"/>
                  </a:cubicBezTo>
                  <a:cubicBezTo>
                    <a:pt x="112944" y="233599"/>
                    <a:pt x="78727" y="229496"/>
                    <a:pt x="52678" y="222015"/>
                  </a:cubicBezTo>
                  <a:cubicBezTo>
                    <a:pt x="48909" y="220953"/>
                    <a:pt x="45284" y="219795"/>
                    <a:pt x="41901" y="218540"/>
                  </a:cubicBezTo>
                  <a:close/>
                  <a:moveTo>
                    <a:pt x="459356" y="162793"/>
                  </a:moveTo>
                  <a:cubicBezTo>
                    <a:pt x="431851" y="162793"/>
                    <a:pt x="405071" y="165448"/>
                    <a:pt x="383946" y="170322"/>
                  </a:cubicBezTo>
                  <a:cubicBezTo>
                    <a:pt x="373553" y="172687"/>
                    <a:pt x="366060" y="175245"/>
                    <a:pt x="360840" y="177514"/>
                  </a:cubicBezTo>
                  <a:cubicBezTo>
                    <a:pt x="359969" y="177852"/>
                    <a:pt x="359196" y="178238"/>
                    <a:pt x="358471" y="178576"/>
                  </a:cubicBezTo>
                  <a:cubicBezTo>
                    <a:pt x="363692" y="181085"/>
                    <a:pt x="371861" y="184078"/>
                    <a:pt x="383946" y="186829"/>
                  </a:cubicBezTo>
                  <a:cubicBezTo>
                    <a:pt x="405071" y="191703"/>
                    <a:pt x="431851" y="194358"/>
                    <a:pt x="459356" y="194358"/>
                  </a:cubicBezTo>
                  <a:cubicBezTo>
                    <a:pt x="486862" y="194358"/>
                    <a:pt x="513642" y="191703"/>
                    <a:pt x="534767" y="186829"/>
                  </a:cubicBezTo>
                  <a:cubicBezTo>
                    <a:pt x="546852" y="184078"/>
                    <a:pt x="555021" y="181085"/>
                    <a:pt x="560290" y="178576"/>
                  </a:cubicBezTo>
                  <a:cubicBezTo>
                    <a:pt x="559565" y="178238"/>
                    <a:pt x="558743" y="177852"/>
                    <a:pt x="557873" y="177514"/>
                  </a:cubicBezTo>
                  <a:cubicBezTo>
                    <a:pt x="552652" y="175245"/>
                    <a:pt x="545160" y="172687"/>
                    <a:pt x="534767" y="170322"/>
                  </a:cubicBezTo>
                  <a:cubicBezTo>
                    <a:pt x="513642" y="165448"/>
                    <a:pt x="486862" y="162793"/>
                    <a:pt x="459356" y="162793"/>
                  </a:cubicBezTo>
                  <a:close/>
                  <a:moveTo>
                    <a:pt x="41901" y="159368"/>
                  </a:moveTo>
                  <a:lnTo>
                    <a:pt x="41901" y="172351"/>
                  </a:lnTo>
                  <a:cubicBezTo>
                    <a:pt x="43157" y="173268"/>
                    <a:pt x="45187" y="174523"/>
                    <a:pt x="48184" y="175971"/>
                  </a:cubicBezTo>
                  <a:cubicBezTo>
                    <a:pt x="53451" y="178481"/>
                    <a:pt x="61619" y="181473"/>
                    <a:pt x="73701" y="184224"/>
                  </a:cubicBezTo>
                  <a:cubicBezTo>
                    <a:pt x="94821" y="189099"/>
                    <a:pt x="121595" y="191754"/>
                    <a:pt x="149094" y="191754"/>
                  </a:cubicBezTo>
                  <a:cubicBezTo>
                    <a:pt x="176593" y="191754"/>
                    <a:pt x="203367" y="189099"/>
                    <a:pt x="224486" y="184224"/>
                  </a:cubicBezTo>
                  <a:cubicBezTo>
                    <a:pt x="236520" y="181473"/>
                    <a:pt x="244736" y="178481"/>
                    <a:pt x="249955" y="175971"/>
                  </a:cubicBezTo>
                  <a:cubicBezTo>
                    <a:pt x="252952" y="174523"/>
                    <a:pt x="255030" y="173268"/>
                    <a:pt x="256238" y="172351"/>
                  </a:cubicBezTo>
                  <a:lnTo>
                    <a:pt x="256286" y="172351"/>
                  </a:lnTo>
                  <a:lnTo>
                    <a:pt x="256286" y="159368"/>
                  </a:lnTo>
                  <a:cubicBezTo>
                    <a:pt x="252855" y="160575"/>
                    <a:pt x="249279" y="161733"/>
                    <a:pt x="245461" y="162843"/>
                  </a:cubicBezTo>
                  <a:cubicBezTo>
                    <a:pt x="219412" y="170276"/>
                    <a:pt x="185195" y="174378"/>
                    <a:pt x="149094" y="174378"/>
                  </a:cubicBezTo>
                  <a:cubicBezTo>
                    <a:pt x="112944" y="174378"/>
                    <a:pt x="78727" y="170276"/>
                    <a:pt x="52678" y="162843"/>
                  </a:cubicBezTo>
                  <a:cubicBezTo>
                    <a:pt x="48909" y="161733"/>
                    <a:pt x="45284" y="160575"/>
                    <a:pt x="41901" y="159368"/>
                  </a:cubicBezTo>
                  <a:close/>
                  <a:moveTo>
                    <a:pt x="459356" y="120949"/>
                  </a:moveTo>
                  <a:cubicBezTo>
                    <a:pt x="495515" y="120949"/>
                    <a:pt x="529739" y="125051"/>
                    <a:pt x="555746" y="132532"/>
                  </a:cubicBezTo>
                  <a:cubicBezTo>
                    <a:pt x="569668" y="136490"/>
                    <a:pt x="580931" y="141364"/>
                    <a:pt x="589197" y="146963"/>
                  </a:cubicBezTo>
                  <a:cubicBezTo>
                    <a:pt x="604473" y="157291"/>
                    <a:pt x="608195" y="169068"/>
                    <a:pt x="608437" y="177514"/>
                  </a:cubicBezTo>
                  <a:lnTo>
                    <a:pt x="608485" y="177514"/>
                  </a:lnTo>
                  <a:lnTo>
                    <a:pt x="608485" y="475395"/>
                  </a:lnTo>
                  <a:cubicBezTo>
                    <a:pt x="608485" y="483890"/>
                    <a:pt x="605101" y="496245"/>
                    <a:pt x="589101" y="506960"/>
                  </a:cubicBezTo>
                  <a:cubicBezTo>
                    <a:pt x="580786" y="512510"/>
                    <a:pt x="569571" y="517240"/>
                    <a:pt x="555649" y="521149"/>
                  </a:cubicBezTo>
                  <a:cubicBezTo>
                    <a:pt x="529788" y="528340"/>
                    <a:pt x="495611" y="532346"/>
                    <a:pt x="459356" y="532346"/>
                  </a:cubicBezTo>
                  <a:cubicBezTo>
                    <a:pt x="423150" y="532346"/>
                    <a:pt x="388925" y="528340"/>
                    <a:pt x="363112" y="521149"/>
                  </a:cubicBezTo>
                  <a:cubicBezTo>
                    <a:pt x="349190" y="517240"/>
                    <a:pt x="337926" y="512462"/>
                    <a:pt x="329660" y="506960"/>
                  </a:cubicBezTo>
                  <a:cubicBezTo>
                    <a:pt x="313611" y="496245"/>
                    <a:pt x="310276" y="483890"/>
                    <a:pt x="310276" y="475395"/>
                  </a:cubicBezTo>
                  <a:lnTo>
                    <a:pt x="310276" y="415307"/>
                  </a:lnTo>
                  <a:lnTo>
                    <a:pt x="310276" y="356136"/>
                  </a:lnTo>
                  <a:lnTo>
                    <a:pt x="310276" y="296917"/>
                  </a:lnTo>
                  <a:lnTo>
                    <a:pt x="310276" y="237746"/>
                  </a:lnTo>
                  <a:lnTo>
                    <a:pt x="310276" y="178576"/>
                  </a:lnTo>
                  <a:lnTo>
                    <a:pt x="310276" y="177514"/>
                  </a:lnTo>
                  <a:cubicBezTo>
                    <a:pt x="310566" y="169068"/>
                    <a:pt x="314240" y="157291"/>
                    <a:pt x="329515" y="146963"/>
                  </a:cubicBezTo>
                  <a:cubicBezTo>
                    <a:pt x="337830" y="141364"/>
                    <a:pt x="349045" y="136490"/>
                    <a:pt x="362967" y="132532"/>
                  </a:cubicBezTo>
                  <a:cubicBezTo>
                    <a:pt x="389022" y="125051"/>
                    <a:pt x="423246" y="120949"/>
                    <a:pt x="459356" y="120949"/>
                  </a:cubicBezTo>
                  <a:close/>
                  <a:moveTo>
                    <a:pt x="41901" y="100196"/>
                  </a:moveTo>
                  <a:lnTo>
                    <a:pt x="41901" y="113180"/>
                  </a:lnTo>
                  <a:cubicBezTo>
                    <a:pt x="43157" y="114097"/>
                    <a:pt x="45187" y="115351"/>
                    <a:pt x="48184" y="116799"/>
                  </a:cubicBezTo>
                  <a:cubicBezTo>
                    <a:pt x="53403" y="119261"/>
                    <a:pt x="61619" y="122301"/>
                    <a:pt x="73701" y="125052"/>
                  </a:cubicBezTo>
                  <a:cubicBezTo>
                    <a:pt x="94772" y="129927"/>
                    <a:pt x="121546" y="132582"/>
                    <a:pt x="149094" y="132582"/>
                  </a:cubicBezTo>
                  <a:cubicBezTo>
                    <a:pt x="176593" y="132582"/>
                    <a:pt x="203367" y="129879"/>
                    <a:pt x="224486" y="125052"/>
                  </a:cubicBezTo>
                  <a:cubicBezTo>
                    <a:pt x="236520" y="122301"/>
                    <a:pt x="244736" y="119261"/>
                    <a:pt x="249955" y="116799"/>
                  </a:cubicBezTo>
                  <a:cubicBezTo>
                    <a:pt x="252952" y="115351"/>
                    <a:pt x="255030" y="114097"/>
                    <a:pt x="256238" y="113180"/>
                  </a:cubicBezTo>
                  <a:lnTo>
                    <a:pt x="256238" y="100196"/>
                  </a:lnTo>
                  <a:cubicBezTo>
                    <a:pt x="252855" y="101403"/>
                    <a:pt x="249279" y="102561"/>
                    <a:pt x="245461" y="103671"/>
                  </a:cubicBezTo>
                  <a:cubicBezTo>
                    <a:pt x="219412" y="111104"/>
                    <a:pt x="185195" y="115207"/>
                    <a:pt x="149094" y="115207"/>
                  </a:cubicBezTo>
                  <a:cubicBezTo>
                    <a:pt x="112944" y="115207"/>
                    <a:pt x="78727" y="111104"/>
                    <a:pt x="52678" y="103671"/>
                  </a:cubicBezTo>
                  <a:cubicBezTo>
                    <a:pt x="48909" y="102561"/>
                    <a:pt x="45284" y="101403"/>
                    <a:pt x="41901" y="100196"/>
                  </a:cubicBezTo>
                  <a:close/>
                  <a:moveTo>
                    <a:pt x="149094" y="41845"/>
                  </a:moveTo>
                  <a:cubicBezTo>
                    <a:pt x="121595" y="41845"/>
                    <a:pt x="94772" y="44500"/>
                    <a:pt x="73701" y="49326"/>
                  </a:cubicBezTo>
                  <a:cubicBezTo>
                    <a:pt x="63310" y="51739"/>
                    <a:pt x="55820" y="54297"/>
                    <a:pt x="50552" y="56517"/>
                  </a:cubicBezTo>
                  <a:cubicBezTo>
                    <a:pt x="49730" y="56903"/>
                    <a:pt x="48909" y="57241"/>
                    <a:pt x="48184" y="57627"/>
                  </a:cubicBezTo>
                  <a:cubicBezTo>
                    <a:pt x="53403" y="60089"/>
                    <a:pt x="61619" y="63081"/>
                    <a:pt x="73701" y="65881"/>
                  </a:cubicBezTo>
                  <a:cubicBezTo>
                    <a:pt x="94772" y="70707"/>
                    <a:pt x="121546" y="73410"/>
                    <a:pt x="149094" y="73410"/>
                  </a:cubicBezTo>
                  <a:cubicBezTo>
                    <a:pt x="176593" y="73410"/>
                    <a:pt x="203367" y="70707"/>
                    <a:pt x="224486" y="65881"/>
                  </a:cubicBezTo>
                  <a:cubicBezTo>
                    <a:pt x="236520" y="63081"/>
                    <a:pt x="244736" y="60089"/>
                    <a:pt x="249955" y="57627"/>
                  </a:cubicBezTo>
                  <a:cubicBezTo>
                    <a:pt x="249230" y="57241"/>
                    <a:pt x="248409" y="56903"/>
                    <a:pt x="247587" y="56517"/>
                  </a:cubicBezTo>
                  <a:cubicBezTo>
                    <a:pt x="242368" y="54297"/>
                    <a:pt x="234829" y="51739"/>
                    <a:pt x="224486" y="49326"/>
                  </a:cubicBezTo>
                  <a:cubicBezTo>
                    <a:pt x="203367" y="44500"/>
                    <a:pt x="176593" y="41845"/>
                    <a:pt x="149094" y="41845"/>
                  </a:cubicBezTo>
                  <a:close/>
                  <a:moveTo>
                    <a:pt x="149094" y="0"/>
                  </a:moveTo>
                  <a:cubicBezTo>
                    <a:pt x="185195" y="0"/>
                    <a:pt x="219412" y="4103"/>
                    <a:pt x="245461" y="11535"/>
                  </a:cubicBezTo>
                  <a:cubicBezTo>
                    <a:pt x="259331" y="15541"/>
                    <a:pt x="270592" y="20416"/>
                    <a:pt x="278904" y="26014"/>
                  </a:cubicBezTo>
                  <a:cubicBezTo>
                    <a:pt x="294128" y="36343"/>
                    <a:pt x="297849" y="48119"/>
                    <a:pt x="298139" y="56517"/>
                  </a:cubicBezTo>
                  <a:lnTo>
                    <a:pt x="298139" y="57627"/>
                  </a:lnTo>
                  <a:lnTo>
                    <a:pt x="298139" y="116799"/>
                  </a:lnTo>
                  <a:lnTo>
                    <a:pt x="298139" y="175971"/>
                  </a:lnTo>
                  <a:lnTo>
                    <a:pt x="298139" y="235143"/>
                  </a:lnTo>
                  <a:lnTo>
                    <a:pt x="298139" y="293687"/>
                  </a:lnTo>
                  <a:lnTo>
                    <a:pt x="298139" y="352232"/>
                  </a:lnTo>
                  <a:lnTo>
                    <a:pt x="298139" y="412659"/>
                  </a:lnTo>
                  <a:lnTo>
                    <a:pt x="298139" y="475112"/>
                  </a:lnTo>
                  <a:cubicBezTo>
                    <a:pt x="298139" y="483655"/>
                    <a:pt x="294804" y="496011"/>
                    <a:pt x="278759" y="506677"/>
                  </a:cubicBezTo>
                  <a:cubicBezTo>
                    <a:pt x="270495" y="512228"/>
                    <a:pt x="259235" y="517006"/>
                    <a:pt x="245316" y="520915"/>
                  </a:cubicBezTo>
                  <a:cubicBezTo>
                    <a:pt x="219460" y="528106"/>
                    <a:pt x="185292" y="532064"/>
                    <a:pt x="149094" y="532064"/>
                  </a:cubicBezTo>
                  <a:cubicBezTo>
                    <a:pt x="112847" y="532064"/>
                    <a:pt x="78679" y="528106"/>
                    <a:pt x="52823" y="520915"/>
                  </a:cubicBezTo>
                  <a:cubicBezTo>
                    <a:pt x="38905" y="517006"/>
                    <a:pt x="27644" y="512228"/>
                    <a:pt x="19380" y="506677"/>
                  </a:cubicBezTo>
                  <a:cubicBezTo>
                    <a:pt x="3383" y="496011"/>
                    <a:pt x="0" y="483655"/>
                    <a:pt x="0" y="475112"/>
                  </a:cubicBezTo>
                  <a:lnTo>
                    <a:pt x="0" y="412659"/>
                  </a:lnTo>
                  <a:lnTo>
                    <a:pt x="0" y="352232"/>
                  </a:lnTo>
                  <a:lnTo>
                    <a:pt x="0" y="293687"/>
                  </a:lnTo>
                  <a:lnTo>
                    <a:pt x="0" y="235143"/>
                  </a:lnTo>
                  <a:lnTo>
                    <a:pt x="0" y="175971"/>
                  </a:lnTo>
                  <a:lnTo>
                    <a:pt x="0" y="116799"/>
                  </a:lnTo>
                  <a:lnTo>
                    <a:pt x="0" y="57627"/>
                  </a:lnTo>
                  <a:lnTo>
                    <a:pt x="0" y="56517"/>
                  </a:lnTo>
                  <a:cubicBezTo>
                    <a:pt x="290" y="48119"/>
                    <a:pt x="4011" y="36343"/>
                    <a:pt x="19235" y="26014"/>
                  </a:cubicBezTo>
                  <a:cubicBezTo>
                    <a:pt x="27547" y="20416"/>
                    <a:pt x="38808" y="15541"/>
                    <a:pt x="52678" y="11535"/>
                  </a:cubicBezTo>
                  <a:cubicBezTo>
                    <a:pt x="78727" y="4103"/>
                    <a:pt x="112944" y="0"/>
                    <a:pt x="1490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38076" y="2701408"/>
            <a:ext cx="904632" cy="904630"/>
            <a:chOff x="4338076" y="2701408"/>
            <a:chExt cx="904632" cy="904630"/>
          </a:xfrm>
        </p:grpSpPr>
        <p:sp>
          <p:nvSpPr>
            <p:cNvPr id="96" name="椭圆 95"/>
            <p:cNvSpPr/>
            <p:nvPr/>
          </p:nvSpPr>
          <p:spPr>
            <a:xfrm>
              <a:off x="4338076" y="2701408"/>
              <a:ext cx="904632" cy="904630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9" name="call-center-woman_57506"/>
            <p:cNvSpPr>
              <a:spLocks noChangeAspect="1"/>
            </p:cNvSpPr>
            <p:nvPr/>
          </p:nvSpPr>
          <p:spPr bwMode="auto">
            <a:xfrm>
              <a:off x="4548713" y="2912409"/>
              <a:ext cx="483359" cy="482629"/>
            </a:xfrm>
            <a:custGeom>
              <a:avLst/>
              <a:gdLst>
                <a:gd name="T0" fmla="*/ 6536 w 6827"/>
                <a:gd name="T1" fmla="*/ 3486 h 6827"/>
                <a:gd name="T2" fmla="*/ 5461 w 6827"/>
                <a:gd name="T3" fmla="*/ 3486 h 6827"/>
                <a:gd name="T4" fmla="*/ 5461 w 6827"/>
                <a:gd name="T5" fmla="*/ 2803 h 6827"/>
                <a:gd name="T6" fmla="*/ 5171 w 6827"/>
                <a:gd name="T7" fmla="*/ 2513 h 6827"/>
                <a:gd name="T8" fmla="*/ 4140 w 6827"/>
                <a:gd name="T9" fmla="*/ 2513 h 6827"/>
                <a:gd name="T10" fmla="*/ 4140 w 6827"/>
                <a:gd name="T11" fmla="*/ 290 h 6827"/>
                <a:gd name="T12" fmla="*/ 3849 w 6827"/>
                <a:gd name="T13" fmla="*/ 0 h 6827"/>
                <a:gd name="T14" fmla="*/ 290 w 6827"/>
                <a:gd name="T15" fmla="*/ 0 h 6827"/>
                <a:gd name="T16" fmla="*/ 0 w 6827"/>
                <a:gd name="T17" fmla="*/ 290 h 6827"/>
                <a:gd name="T18" fmla="*/ 0 w 6827"/>
                <a:gd name="T19" fmla="*/ 6536 h 6827"/>
                <a:gd name="T20" fmla="*/ 290 w 6827"/>
                <a:gd name="T21" fmla="*/ 6827 h 6827"/>
                <a:gd name="T22" fmla="*/ 1641 w 6827"/>
                <a:gd name="T23" fmla="*/ 6827 h 6827"/>
                <a:gd name="T24" fmla="*/ 2760 w 6827"/>
                <a:gd name="T25" fmla="*/ 6827 h 6827"/>
                <a:gd name="T26" fmla="*/ 3835 w 6827"/>
                <a:gd name="T27" fmla="*/ 6827 h 6827"/>
                <a:gd name="T28" fmla="*/ 4038 w 6827"/>
                <a:gd name="T29" fmla="*/ 6827 h 6827"/>
                <a:gd name="T30" fmla="*/ 5156 w 6827"/>
                <a:gd name="T31" fmla="*/ 6827 h 6827"/>
                <a:gd name="T32" fmla="*/ 5171 w 6827"/>
                <a:gd name="T33" fmla="*/ 6827 h 6827"/>
                <a:gd name="T34" fmla="*/ 6536 w 6827"/>
                <a:gd name="T35" fmla="*/ 6827 h 6827"/>
                <a:gd name="T36" fmla="*/ 6827 w 6827"/>
                <a:gd name="T37" fmla="*/ 6536 h 6827"/>
                <a:gd name="T38" fmla="*/ 6827 w 6827"/>
                <a:gd name="T39" fmla="*/ 3776 h 6827"/>
                <a:gd name="T40" fmla="*/ 6536 w 6827"/>
                <a:gd name="T41" fmla="*/ 3486 h 6827"/>
                <a:gd name="T42" fmla="*/ 566 w 6827"/>
                <a:gd name="T43" fmla="*/ 566 h 6827"/>
                <a:gd name="T44" fmla="*/ 3559 w 6827"/>
                <a:gd name="T45" fmla="*/ 566 h 6827"/>
                <a:gd name="T46" fmla="*/ 3559 w 6827"/>
                <a:gd name="T47" fmla="*/ 2513 h 6827"/>
                <a:gd name="T48" fmla="*/ 1641 w 6827"/>
                <a:gd name="T49" fmla="*/ 2513 h 6827"/>
                <a:gd name="T50" fmla="*/ 1351 w 6827"/>
                <a:gd name="T51" fmla="*/ 2803 h 6827"/>
                <a:gd name="T52" fmla="*/ 1351 w 6827"/>
                <a:gd name="T53" fmla="*/ 6260 h 6827"/>
                <a:gd name="T54" fmla="*/ 566 w 6827"/>
                <a:gd name="T55" fmla="*/ 6260 h 6827"/>
                <a:gd name="T56" fmla="*/ 566 w 6827"/>
                <a:gd name="T57" fmla="*/ 566 h 6827"/>
                <a:gd name="T58" fmla="*/ 1917 w 6827"/>
                <a:gd name="T59" fmla="*/ 3094 h 6827"/>
                <a:gd name="T60" fmla="*/ 4880 w 6827"/>
                <a:gd name="T61" fmla="*/ 3094 h 6827"/>
                <a:gd name="T62" fmla="*/ 4880 w 6827"/>
                <a:gd name="T63" fmla="*/ 3686 h 6827"/>
                <a:gd name="T64" fmla="*/ 4866 w 6827"/>
                <a:gd name="T65" fmla="*/ 3776 h 6827"/>
                <a:gd name="T66" fmla="*/ 4866 w 6827"/>
                <a:gd name="T67" fmla="*/ 6260 h 6827"/>
                <a:gd name="T68" fmla="*/ 4328 w 6827"/>
                <a:gd name="T69" fmla="*/ 6260 h 6827"/>
                <a:gd name="T70" fmla="*/ 4328 w 6827"/>
                <a:gd name="T71" fmla="*/ 4779 h 6827"/>
                <a:gd name="T72" fmla="*/ 4038 w 6827"/>
                <a:gd name="T73" fmla="*/ 4488 h 6827"/>
                <a:gd name="T74" fmla="*/ 2760 w 6827"/>
                <a:gd name="T75" fmla="*/ 4488 h 6827"/>
                <a:gd name="T76" fmla="*/ 2469 w 6827"/>
                <a:gd name="T77" fmla="*/ 4779 h 6827"/>
                <a:gd name="T78" fmla="*/ 2469 w 6827"/>
                <a:gd name="T79" fmla="*/ 6260 h 6827"/>
                <a:gd name="T80" fmla="*/ 1917 w 6827"/>
                <a:gd name="T81" fmla="*/ 6260 h 6827"/>
                <a:gd name="T82" fmla="*/ 1917 w 6827"/>
                <a:gd name="T83" fmla="*/ 3094 h 6827"/>
                <a:gd name="T84" fmla="*/ 3050 w 6827"/>
                <a:gd name="T85" fmla="*/ 6260 h 6827"/>
                <a:gd name="T86" fmla="*/ 3050 w 6827"/>
                <a:gd name="T87" fmla="*/ 5069 h 6827"/>
                <a:gd name="T88" fmla="*/ 3762 w 6827"/>
                <a:gd name="T89" fmla="*/ 5069 h 6827"/>
                <a:gd name="T90" fmla="*/ 3762 w 6827"/>
                <a:gd name="T91" fmla="*/ 6260 h 6827"/>
                <a:gd name="T92" fmla="*/ 3050 w 6827"/>
                <a:gd name="T93" fmla="*/ 6260 h 6827"/>
                <a:gd name="T94" fmla="*/ 6260 w 6827"/>
                <a:gd name="T95" fmla="*/ 6260 h 6827"/>
                <a:gd name="T96" fmla="*/ 5461 w 6827"/>
                <a:gd name="T97" fmla="*/ 6260 h 6827"/>
                <a:gd name="T98" fmla="*/ 5461 w 6827"/>
                <a:gd name="T99" fmla="*/ 4067 h 6827"/>
                <a:gd name="T100" fmla="*/ 6260 w 6827"/>
                <a:gd name="T101" fmla="*/ 4067 h 6827"/>
                <a:gd name="T102" fmla="*/ 6260 w 6827"/>
                <a:gd name="T103" fmla="*/ 6260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6536" y="3486"/>
                  </a:moveTo>
                  <a:lnTo>
                    <a:pt x="5461" y="3486"/>
                  </a:lnTo>
                  <a:lnTo>
                    <a:pt x="5461" y="2803"/>
                  </a:lnTo>
                  <a:cubicBezTo>
                    <a:pt x="5461" y="2644"/>
                    <a:pt x="5331" y="2513"/>
                    <a:pt x="5171" y="2513"/>
                  </a:cubicBezTo>
                  <a:lnTo>
                    <a:pt x="4140" y="2513"/>
                  </a:lnTo>
                  <a:lnTo>
                    <a:pt x="4140" y="290"/>
                  </a:lnTo>
                  <a:cubicBezTo>
                    <a:pt x="4140" y="131"/>
                    <a:pt x="4009" y="0"/>
                    <a:pt x="3849" y="0"/>
                  </a:cubicBezTo>
                  <a:lnTo>
                    <a:pt x="290" y="0"/>
                  </a:lnTo>
                  <a:cubicBezTo>
                    <a:pt x="131" y="0"/>
                    <a:pt x="0" y="131"/>
                    <a:pt x="0" y="290"/>
                  </a:cubicBezTo>
                  <a:lnTo>
                    <a:pt x="0" y="6536"/>
                  </a:lnTo>
                  <a:cubicBezTo>
                    <a:pt x="0" y="6696"/>
                    <a:pt x="131" y="6827"/>
                    <a:pt x="290" y="6827"/>
                  </a:cubicBezTo>
                  <a:lnTo>
                    <a:pt x="1641" y="6827"/>
                  </a:lnTo>
                  <a:lnTo>
                    <a:pt x="2760" y="6827"/>
                  </a:lnTo>
                  <a:lnTo>
                    <a:pt x="3835" y="6827"/>
                  </a:lnTo>
                  <a:lnTo>
                    <a:pt x="4038" y="6827"/>
                  </a:lnTo>
                  <a:lnTo>
                    <a:pt x="5156" y="6827"/>
                  </a:lnTo>
                  <a:lnTo>
                    <a:pt x="5171" y="6827"/>
                  </a:lnTo>
                  <a:lnTo>
                    <a:pt x="6536" y="6827"/>
                  </a:lnTo>
                  <a:cubicBezTo>
                    <a:pt x="6696" y="6827"/>
                    <a:pt x="6827" y="6696"/>
                    <a:pt x="6827" y="6536"/>
                  </a:cubicBezTo>
                  <a:lnTo>
                    <a:pt x="6827" y="3776"/>
                  </a:lnTo>
                  <a:cubicBezTo>
                    <a:pt x="6827" y="3617"/>
                    <a:pt x="6696" y="3486"/>
                    <a:pt x="6536" y="3486"/>
                  </a:cubicBezTo>
                  <a:close/>
                  <a:moveTo>
                    <a:pt x="566" y="566"/>
                  </a:moveTo>
                  <a:lnTo>
                    <a:pt x="3559" y="566"/>
                  </a:lnTo>
                  <a:lnTo>
                    <a:pt x="3559" y="2513"/>
                  </a:lnTo>
                  <a:lnTo>
                    <a:pt x="1641" y="2513"/>
                  </a:lnTo>
                  <a:cubicBezTo>
                    <a:pt x="1482" y="2513"/>
                    <a:pt x="1351" y="2644"/>
                    <a:pt x="1351" y="2803"/>
                  </a:cubicBezTo>
                  <a:lnTo>
                    <a:pt x="1351" y="6260"/>
                  </a:lnTo>
                  <a:lnTo>
                    <a:pt x="566" y="6260"/>
                  </a:lnTo>
                  <a:lnTo>
                    <a:pt x="566" y="566"/>
                  </a:lnTo>
                  <a:close/>
                  <a:moveTo>
                    <a:pt x="1917" y="3094"/>
                  </a:moveTo>
                  <a:lnTo>
                    <a:pt x="4880" y="3094"/>
                  </a:lnTo>
                  <a:lnTo>
                    <a:pt x="4880" y="3686"/>
                  </a:lnTo>
                  <a:cubicBezTo>
                    <a:pt x="4871" y="3715"/>
                    <a:pt x="4866" y="3745"/>
                    <a:pt x="4866" y="3776"/>
                  </a:cubicBezTo>
                  <a:lnTo>
                    <a:pt x="4866" y="6260"/>
                  </a:lnTo>
                  <a:lnTo>
                    <a:pt x="4328" y="6260"/>
                  </a:lnTo>
                  <a:lnTo>
                    <a:pt x="4328" y="4779"/>
                  </a:lnTo>
                  <a:cubicBezTo>
                    <a:pt x="4328" y="4619"/>
                    <a:pt x="4198" y="4488"/>
                    <a:pt x="4038" y="4488"/>
                  </a:cubicBezTo>
                  <a:lnTo>
                    <a:pt x="2760" y="4488"/>
                  </a:lnTo>
                  <a:cubicBezTo>
                    <a:pt x="2600" y="4488"/>
                    <a:pt x="2469" y="4619"/>
                    <a:pt x="2469" y="4779"/>
                  </a:cubicBezTo>
                  <a:lnTo>
                    <a:pt x="2469" y="6260"/>
                  </a:lnTo>
                  <a:lnTo>
                    <a:pt x="1917" y="6260"/>
                  </a:lnTo>
                  <a:lnTo>
                    <a:pt x="1917" y="3094"/>
                  </a:lnTo>
                  <a:close/>
                  <a:moveTo>
                    <a:pt x="3050" y="6260"/>
                  </a:moveTo>
                  <a:lnTo>
                    <a:pt x="3050" y="5069"/>
                  </a:lnTo>
                  <a:lnTo>
                    <a:pt x="3762" y="5069"/>
                  </a:lnTo>
                  <a:lnTo>
                    <a:pt x="3762" y="6260"/>
                  </a:lnTo>
                  <a:lnTo>
                    <a:pt x="3050" y="6260"/>
                  </a:lnTo>
                  <a:close/>
                  <a:moveTo>
                    <a:pt x="6260" y="6260"/>
                  </a:moveTo>
                  <a:lnTo>
                    <a:pt x="5461" y="6260"/>
                  </a:lnTo>
                  <a:lnTo>
                    <a:pt x="5461" y="4067"/>
                  </a:lnTo>
                  <a:lnTo>
                    <a:pt x="6260" y="4067"/>
                  </a:lnTo>
                  <a:lnTo>
                    <a:pt x="6260" y="62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05532" y="4144315"/>
            <a:ext cx="904632" cy="904630"/>
            <a:chOff x="4805532" y="4144315"/>
            <a:chExt cx="904632" cy="904630"/>
          </a:xfrm>
        </p:grpSpPr>
        <p:sp>
          <p:nvSpPr>
            <p:cNvPr id="95" name="椭圆 94"/>
            <p:cNvSpPr/>
            <p:nvPr/>
          </p:nvSpPr>
          <p:spPr>
            <a:xfrm>
              <a:off x="4805532" y="4144315"/>
              <a:ext cx="904632" cy="904630"/>
            </a:xfrm>
            <a:prstGeom prst="ellipse">
              <a:avLst/>
            </a:prstGeom>
            <a:solidFill>
              <a:srgbClr val="D5DB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2" name="incoming-call_319327"/>
            <p:cNvSpPr>
              <a:spLocks noChangeAspect="1"/>
            </p:cNvSpPr>
            <p:nvPr/>
          </p:nvSpPr>
          <p:spPr bwMode="auto">
            <a:xfrm>
              <a:off x="4980894" y="4394577"/>
              <a:ext cx="483359" cy="482703"/>
            </a:xfrm>
            <a:custGeom>
              <a:avLst/>
              <a:gdLst>
                <a:gd name="connsiteX0" fmla="*/ 119008 w 607157"/>
                <a:gd name="connsiteY0" fmla="*/ 744 h 606334"/>
                <a:gd name="connsiteX1" fmla="*/ 160628 w 607157"/>
                <a:gd name="connsiteY1" fmla="*/ 7921 h 606334"/>
                <a:gd name="connsiteX2" fmla="*/ 253100 w 607157"/>
                <a:gd name="connsiteY2" fmla="*/ 112797 h 606334"/>
                <a:gd name="connsiteX3" fmla="*/ 261555 w 607157"/>
                <a:gd name="connsiteY3" fmla="*/ 163990 h 606334"/>
                <a:gd name="connsiteX4" fmla="*/ 239483 w 607157"/>
                <a:gd name="connsiteY4" fmla="*/ 193320 h 606334"/>
                <a:gd name="connsiteX5" fmla="*/ 211625 w 607157"/>
                <a:gd name="connsiteY5" fmla="*/ 218294 h 606334"/>
                <a:gd name="connsiteX6" fmla="*/ 217232 w 607157"/>
                <a:gd name="connsiteY6" fmla="*/ 266288 h 606334"/>
                <a:gd name="connsiteX7" fmla="*/ 340411 w 607157"/>
                <a:gd name="connsiteY7" fmla="*/ 389295 h 606334"/>
                <a:gd name="connsiteX8" fmla="*/ 389450 w 607157"/>
                <a:gd name="connsiteY8" fmla="*/ 394361 h 606334"/>
                <a:gd name="connsiteX9" fmla="*/ 413481 w 607157"/>
                <a:gd name="connsiteY9" fmla="*/ 367164 h 606334"/>
                <a:gd name="connsiteX10" fmla="*/ 442940 w 607157"/>
                <a:gd name="connsiteY10" fmla="*/ 345123 h 606334"/>
                <a:gd name="connsiteX11" fmla="*/ 493938 w 607157"/>
                <a:gd name="connsiteY11" fmla="*/ 353388 h 606334"/>
                <a:gd name="connsiteX12" fmla="*/ 599226 w 607157"/>
                <a:gd name="connsiteY12" fmla="*/ 445910 h 606334"/>
                <a:gd name="connsiteX13" fmla="*/ 587300 w 607157"/>
                <a:gd name="connsiteY13" fmla="*/ 525100 h 606334"/>
                <a:gd name="connsiteX14" fmla="*/ 560066 w 607157"/>
                <a:gd name="connsiteY14" fmla="*/ 552208 h 606334"/>
                <a:gd name="connsiteX15" fmla="*/ 439024 w 607157"/>
                <a:gd name="connsiteY15" fmla="*/ 606334 h 606334"/>
                <a:gd name="connsiteX16" fmla="*/ 254346 w 607157"/>
                <a:gd name="connsiteY16" fmla="*/ 509813 h 606334"/>
                <a:gd name="connsiteX17" fmla="*/ 96636 w 607157"/>
                <a:gd name="connsiteY17" fmla="*/ 352322 h 606334"/>
                <a:gd name="connsiteX18" fmla="*/ 54093 w 607157"/>
                <a:gd name="connsiteY18" fmla="*/ 47027 h 606334"/>
                <a:gd name="connsiteX19" fmla="*/ 81328 w 607157"/>
                <a:gd name="connsiteY19" fmla="*/ 19831 h 606334"/>
                <a:gd name="connsiteX20" fmla="*/ 119008 w 607157"/>
                <a:gd name="connsiteY20" fmla="*/ 744 h 606334"/>
                <a:gd name="connsiteX21" fmla="*/ 529447 w 607157"/>
                <a:gd name="connsiteY21" fmla="*/ 201 h 606334"/>
                <a:gd name="connsiteX22" fmla="*/ 547790 w 607157"/>
                <a:gd name="connsiteY22" fmla="*/ 6366 h 606334"/>
                <a:gd name="connsiteX23" fmla="*/ 550192 w 607157"/>
                <a:gd name="connsiteY23" fmla="*/ 42089 h 606334"/>
                <a:gd name="connsiteX24" fmla="*/ 409678 w 607157"/>
                <a:gd name="connsiteY24" fmla="*/ 202309 h 606334"/>
                <a:gd name="connsiteX25" fmla="*/ 455152 w 607157"/>
                <a:gd name="connsiteY25" fmla="*/ 202309 h 606334"/>
                <a:gd name="connsiteX26" fmla="*/ 480514 w 607157"/>
                <a:gd name="connsiteY26" fmla="*/ 227635 h 606334"/>
                <a:gd name="connsiteX27" fmla="*/ 455152 w 607157"/>
                <a:gd name="connsiteY27" fmla="*/ 252872 h 606334"/>
                <a:gd name="connsiteX28" fmla="*/ 353882 w 607157"/>
                <a:gd name="connsiteY28" fmla="*/ 252872 h 606334"/>
                <a:gd name="connsiteX29" fmla="*/ 344627 w 607157"/>
                <a:gd name="connsiteY29" fmla="*/ 251006 h 606334"/>
                <a:gd name="connsiteX30" fmla="*/ 341335 w 607157"/>
                <a:gd name="connsiteY30" fmla="*/ 249051 h 606334"/>
                <a:gd name="connsiteX31" fmla="*/ 337241 w 607157"/>
                <a:gd name="connsiteY31" fmla="*/ 246652 h 606334"/>
                <a:gd name="connsiteX32" fmla="*/ 336796 w 607157"/>
                <a:gd name="connsiteY32" fmla="*/ 245941 h 606334"/>
                <a:gd name="connsiteX33" fmla="*/ 333415 w 607157"/>
                <a:gd name="connsiteY33" fmla="*/ 241675 h 606334"/>
                <a:gd name="connsiteX34" fmla="*/ 331012 w 607157"/>
                <a:gd name="connsiteY34" fmla="*/ 238032 h 606334"/>
                <a:gd name="connsiteX35" fmla="*/ 329855 w 607157"/>
                <a:gd name="connsiteY35" fmla="*/ 233856 h 606334"/>
                <a:gd name="connsiteX36" fmla="*/ 328787 w 607157"/>
                <a:gd name="connsiteY36" fmla="*/ 228435 h 606334"/>
                <a:gd name="connsiteX37" fmla="*/ 328609 w 607157"/>
                <a:gd name="connsiteY37" fmla="*/ 227635 h 606334"/>
                <a:gd name="connsiteX38" fmla="*/ 328609 w 607157"/>
                <a:gd name="connsiteY38" fmla="*/ 126509 h 606334"/>
                <a:gd name="connsiteX39" fmla="*/ 353882 w 607157"/>
                <a:gd name="connsiteY39" fmla="*/ 101272 h 606334"/>
                <a:gd name="connsiteX40" fmla="*/ 379244 w 607157"/>
                <a:gd name="connsiteY40" fmla="*/ 126509 h 606334"/>
                <a:gd name="connsiteX41" fmla="*/ 379244 w 607157"/>
                <a:gd name="connsiteY41" fmla="*/ 160366 h 606334"/>
                <a:gd name="connsiteX42" fmla="*/ 512105 w 607157"/>
                <a:gd name="connsiteY42" fmla="*/ 8765 h 606334"/>
                <a:gd name="connsiteX43" fmla="*/ 529447 w 607157"/>
                <a:gd name="connsiteY43" fmla="*/ 201 h 606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07157" h="606334">
                  <a:moveTo>
                    <a:pt x="119008" y="744"/>
                  </a:moveTo>
                  <a:cubicBezTo>
                    <a:pt x="132904" y="-1344"/>
                    <a:pt x="147456" y="944"/>
                    <a:pt x="160628" y="7921"/>
                  </a:cubicBezTo>
                  <a:cubicBezTo>
                    <a:pt x="204238" y="30940"/>
                    <a:pt x="248205" y="104442"/>
                    <a:pt x="253100" y="112797"/>
                  </a:cubicBezTo>
                  <a:cubicBezTo>
                    <a:pt x="262979" y="130128"/>
                    <a:pt x="265916" y="148170"/>
                    <a:pt x="261555" y="163990"/>
                  </a:cubicBezTo>
                  <a:cubicBezTo>
                    <a:pt x="258173" y="176344"/>
                    <a:pt x="250519" y="186476"/>
                    <a:pt x="239483" y="193320"/>
                  </a:cubicBezTo>
                  <a:cubicBezTo>
                    <a:pt x="228002" y="203007"/>
                    <a:pt x="214473" y="214917"/>
                    <a:pt x="211625" y="218294"/>
                  </a:cubicBezTo>
                  <a:cubicBezTo>
                    <a:pt x="198987" y="236959"/>
                    <a:pt x="200233" y="249313"/>
                    <a:pt x="217232" y="266288"/>
                  </a:cubicBezTo>
                  <a:lnTo>
                    <a:pt x="340411" y="389295"/>
                  </a:lnTo>
                  <a:cubicBezTo>
                    <a:pt x="357410" y="406360"/>
                    <a:pt x="369781" y="407604"/>
                    <a:pt x="389450" y="394361"/>
                  </a:cubicBezTo>
                  <a:cubicBezTo>
                    <a:pt x="391942" y="392050"/>
                    <a:pt x="403868" y="378630"/>
                    <a:pt x="413481" y="367164"/>
                  </a:cubicBezTo>
                  <a:cubicBezTo>
                    <a:pt x="420423" y="356144"/>
                    <a:pt x="430569" y="348500"/>
                    <a:pt x="442940" y="345123"/>
                  </a:cubicBezTo>
                  <a:cubicBezTo>
                    <a:pt x="458693" y="340679"/>
                    <a:pt x="476849" y="343612"/>
                    <a:pt x="493938" y="353388"/>
                  </a:cubicBezTo>
                  <a:cubicBezTo>
                    <a:pt x="502571" y="358454"/>
                    <a:pt x="576175" y="402360"/>
                    <a:pt x="599226" y="445910"/>
                  </a:cubicBezTo>
                  <a:cubicBezTo>
                    <a:pt x="613199" y="472218"/>
                    <a:pt x="608393" y="504036"/>
                    <a:pt x="587300" y="525100"/>
                  </a:cubicBezTo>
                  <a:lnTo>
                    <a:pt x="560066" y="552208"/>
                  </a:lnTo>
                  <a:cubicBezTo>
                    <a:pt x="534433" y="577804"/>
                    <a:pt x="493671" y="606334"/>
                    <a:pt x="439024" y="606334"/>
                  </a:cubicBezTo>
                  <a:cubicBezTo>
                    <a:pt x="388738" y="606334"/>
                    <a:pt x="326882" y="582248"/>
                    <a:pt x="254346" y="509813"/>
                  </a:cubicBezTo>
                  <a:lnTo>
                    <a:pt x="96636" y="352322"/>
                  </a:lnTo>
                  <a:cubicBezTo>
                    <a:pt x="-54844" y="201052"/>
                    <a:pt x="4965" y="96088"/>
                    <a:pt x="54093" y="47027"/>
                  </a:cubicBezTo>
                  <a:lnTo>
                    <a:pt x="81328" y="19831"/>
                  </a:lnTo>
                  <a:cubicBezTo>
                    <a:pt x="91874" y="9299"/>
                    <a:pt x="105113" y="2833"/>
                    <a:pt x="119008" y="744"/>
                  </a:cubicBezTo>
                  <a:close/>
                  <a:moveTo>
                    <a:pt x="529447" y="201"/>
                  </a:moveTo>
                  <a:cubicBezTo>
                    <a:pt x="535910" y="-232"/>
                    <a:pt x="542539" y="1790"/>
                    <a:pt x="547790" y="6366"/>
                  </a:cubicBezTo>
                  <a:cubicBezTo>
                    <a:pt x="558290" y="15608"/>
                    <a:pt x="559358" y="31514"/>
                    <a:pt x="550192" y="42089"/>
                  </a:cubicBezTo>
                  <a:lnTo>
                    <a:pt x="409678" y="202309"/>
                  </a:lnTo>
                  <a:lnTo>
                    <a:pt x="455152" y="202309"/>
                  </a:lnTo>
                  <a:cubicBezTo>
                    <a:pt x="469123" y="202309"/>
                    <a:pt x="480514" y="213684"/>
                    <a:pt x="480514" y="227635"/>
                  </a:cubicBezTo>
                  <a:cubicBezTo>
                    <a:pt x="480514" y="241587"/>
                    <a:pt x="469123" y="252872"/>
                    <a:pt x="455152" y="252872"/>
                  </a:cubicBezTo>
                  <a:lnTo>
                    <a:pt x="353882" y="252872"/>
                  </a:lnTo>
                  <a:cubicBezTo>
                    <a:pt x="350768" y="252872"/>
                    <a:pt x="347653" y="252250"/>
                    <a:pt x="344627" y="251006"/>
                  </a:cubicBezTo>
                  <a:cubicBezTo>
                    <a:pt x="343381" y="250562"/>
                    <a:pt x="342403" y="249673"/>
                    <a:pt x="341335" y="249051"/>
                  </a:cubicBezTo>
                  <a:cubicBezTo>
                    <a:pt x="339911" y="248251"/>
                    <a:pt x="338487" y="247718"/>
                    <a:pt x="337241" y="246652"/>
                  </a:cubicBezTo>
                  <a:cubicBezTo>
                    <a:pt x="337063" y="246474"/>
                    <a:pt x="336974" y="246208"/>
                    <a:pt x="336796" y="245941"/>
                  </a:cubicBezTo>
                  <a:cubicBezTo>
                    <a:pt x="335372" y="244697"/>
                    <a:pt x="334483" y="243186"/>
                    <a:pt x="333415" y="241675"/>
                  </a:cubicBezTo>
                  <a:cubicBezTo>
                    <a:pt x="332614" y="240431"/>
                    <a:pt x="331546" y="239365"/>
                    <a:pt x="331012" y="238032"/>
                  </a:cubicBezTo>
                  <a:cubicBezTo>
                    <a:pt x="330389" y="236699"/>
                    <a:pt x="330211" y="235277"/>
                    <a:pt x="329855" y="233856"/>
                  </a:cubicBezTo>
                  <a:cubicBezTo>
                    <a:pt x="329410" y="232078"/>
                    <a:pt x="328876" y="230301"/>
                    <a:pt x="328787" y="228435"/>
                  </a:cubicBezTo>
                  <a:cubicBezTo>
                    <a:pt x="328787" y="228168"/>
                    <a:pt x="328609" y="227902"/>
                    <a:pt x="328609" y="227635"/>
                  </a:cubicBezTo>
                  <a:lnTo>
                    <a:pt x="328609" y="126509"/>
                  </a:lnTo>
                  <a:cubicBezTo>
                    <a:pt x="328609" y="112557"/>
                    <a:pt x="339911" y="101272"/>
                    <a:pt x="353882" y="101272"/>
                  </a:cubicBezTo>
                  <a:cubicBezTo>
                    <a:pt x="367942" y="101272"/>
                    <a:pt x="379244" y="112557"/>
                    <a:pt x="379244" y="126509"/>
                  </a:cubicBezTo>
                  <a:lnTo>
                    <a:pt x="379244" y="160366"/>
                  </a:lnTo>
                  <a:lnTo>
                    <a:pt x="512105" y="8765"/>
                  </a:lnTo>
                  <a:cubicBezTo>
                    <a:pt x="516688" y="3523"/>
                    <a:pt x="522984" y="635"/>
                    <a:pt x="529447" y="2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57496" y="2663396"/>
            <a:ext cx="904632" cy="904630"/>
            <a:chOff x="6757496" y="2663396"/>
            <a:chExt cx="904632" cy="904630"/>
          </a:xfrm>
        </p:grpSpPr>
        <p:sp>
          <p:nvSpPr>
            <p:cNvPr id="93" name="椭圆 92"/>
            <p:cNvSpPr/>
            <p:nvPr/>
          </p:nvSpPr>
          <p:spPr>
            <a:xfrm>
              <a:off x="6757496" y="2663396"/>
              <a:ext cx="904632" cy="904630"/>
            </a:xfrm>
            <a:prstGeom prst="ellipse">
              <a:avLst/>
            </a:prstGeom>
            <a:solidFill>
              <a:srgbClr val="5762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4" name="pyramid-chart_235690"/>
            <p:cNvSpPr>
              <a:spLocks noChangeAspect="1"/>
            </p:cNvSpPr>
            <p:nvPr/>
          </p:nvSpPr>
          <p:spPr bwMode="auto">
            <a:xfrm>
              <a:off x="6968133" y="2881498"/>
              <a:ext cx="483359" cy="468427"/>
            </a:xfrm>
            <a:custGeom>
              <a:avLst/>
              <a:gdLst>
                <a:gd name="T0" fmla="*/ 6577 w 6827"/>
                <a:gd name="T1" fmla="*/ 4978 h 6626"/>
                <a:gd name="T2" fmla="*/ 5935 w 6827"/>
                <a:gd name="T3" fmla="*/ 4978 h 6626"/>
                <a:gd name="T4" fmla="*/ 3652 w 6827"/>
                <a:gd name="T5" fmla="*/ 240 h 6626"/>
                <a:gd name="T6" fmla="*/ 3188 w 6827"/>
                <a:gd name="T7" fmla="*/ 205 h 6626"/>
                <a:gd name="T8" fmla="*/ 900 w 6827"/>
                <a:gd name="T9" fmla="*/ 4978 h 6626"/>
                <a:gd name="T10" fmla="*/ 250 w 6827"/>
                <a:gd name="T11" fmla="*/ 4978 h 6626"/>
                <a:gd name="T12" fmla="*/ 0 w 6827"/>
                <a:gd name="T13" fmla="*/ 5228 h 6626"/>
                <a:gd name="T14" fmla="*/ 0 w 6827"/>
                <a:gd name="T15" fmla="*/ 6376 h 6626"/>
                <a:gd name="T16" fmla="*/ 250 w 6827"/>
                <a:gd name="T17" fmla="*/ 6626 h 6626"/>
                <a:gd name="T18" fmla="*/ 6577 w 6827"/>
                <a:gd name="T19" fmla="*/ 6626 h 6626"/>
                <a:gd name="T20" fmla="*/ 6827 w 6827"/>
                <a:gd name="T21" fmla="*/ 6376 h 6626"/>
                <a:gd name="T22" fmla="*/ 6827 w 6827"/>
                <a:gd name="T23" fmla="*/ 5228 h 6626"/>
                <a:gd name="T24" fmla="*/ 6577 w 6827"/>
                <a:gd name="T25" fmla="*/ 4978 h 6626"/>
                <a:gd name="T26" fmla="*/ 3408 w 6827"/>
                <a:gd name="T27" fmla="*/ 902 h 6626"/>
                <a:gd name="T28" fmla="*/ 3794 w 6827"/>
                <a:gd name="T29" fmla="*/ 1701 h 6626"/>
                <a:gd name="T30" fmla="*/ 3025 w 6827"/>
                <a:gd name="T31" fmla="*/ 1701 h 6626"/>
                <a:gd name="T32" fmla="*/ 3408 w 6827"/>
                <a:gd name="T33" fmla="*/ 902 h 6626"/>
                <a:gd name="T34" fmla="*/ 2785 w 6827"/>
                <a:gd name="T35" fmla="*/ 2201 h 6626"/>
                <a:gd name="T36" fmla="*/ 4038 w 6827"/>
                <a:gd name="T37" fmla="*/ 2201 h 6626"/>
                <a:gd name="T38" fmla="*/ 4594 w 6827"/>
                <a:gd name="T39" fmla="*/ 3340 h 6626"/>
                <a:gd name="T40" fmla="*/ 2239 w 6827"/>
                <a:gd name="T41" fmla="*/ 3340 h 6626"/>
                <a:gd name="T42" fmla="*/ 2785 w 6827"/>
                <a:gd name="T43" fmla="*/ 2201 h 6626"/>
                <a:gd name="T44" fmla="*/ 2000 w 6827"/>
                <a:gd name="T45" fmla="*/ 3839 h 6626"/>
                <a:gd name="T46" fmla="*/ 4837 w 6827"/>
                <a:gd name="T47" fmla="*/ 3839 h 6626"/>
                <a:gd name="T48" fmla="*/ 5386 w 6827"/>
                <a:gd name="T49" fmla="*/ 4978 h 6626"/>
                <a:gd name="T50" fmla="*/ 1454 w 6827"/>
                <a:gd name="T51" fmla="*/ 4978 h 6626"/>
                <a:gd name="T52" fmla="*/ 2000 w 6827"/>
                <a:gd name="T53" fmla="*/ 3839 h 6626"/>
                <a:gd name="T54" fmla="*/ 6327 w 6827"/>
                <a:gd name="T55" fmla="*/ 6126 h 6626"/>
                <a:gd name="T56" fmla="*/ 500 w 6827"/>
                <a:gd name="T57" fmla="*/ 6126 h 6626"/>
                <a:gd name="T58" fmla="*/ 500 w 6827"/>
                <a:gd name="T59" fmla="*/ 5478 h 6626"/>
                <a:gd name="T60" fmla="*/ 6327 w 6827"/>
                <a:gd name="T61" fmla="*/ 5478 h 6626"/>
                <a:gd name="T62" fmla="*/ 6327 w 6827"/>
                <a:gd name="T63" fmla="*/ 6126 h 6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27" h="6626">
                  <a:moveTo>
                    <a:pt x="6577" y="4978"/>
                  </a:moveTo>
                  <a:lnTo>
                    <a:pt x="5935" y="4978"/>
                  </a:lnTo>
                  <a:cubicBezTo>
                    <a:pt x="5601" y="4230"/>
                    <a:pt x="3748" y="504"/>
                    <a:pt x="3652" y="240"/>
                  </a:cubicBezTo>
                  <a:cubicBezTo>
                    <a:pt x="3587" y="22"/>
                    <a:pt x="3286" y="0"/>
                    <a:pt x="3188" y="205"/>
                  </a:cubicBezTo>
                  <a:lnTo>
                    <a:pt x="900" y="4978"/>
                  </a:lnTo>
                  <a:lnTo>
                    <a:pt x="250" y="4978"/>
                  </a:lnTo>
                  <a:cubicBezTo>
                    <a:pt x="112" y="4978"/>
                    <a:pt x="0" y="5090"/>
                    <a:pt x="0" y="5228"/>
                  </a:cubicBezTo>
                  <a:lnTo>
                    <a:pt x="0" y="6376"/>
                  </a:lnTo>
                  <a:cubicBezTo>
                    <a:pt x="0" y="6514"/>
                    <a:pt x="112" y="6626"/>
                    <a:pt x="250" y="6626"/>
                  </a:cubicBezTo>
                  <a:lnTo>
                    <a:pt x="6577" y="6626"/>
                  </a:lnTo>
                  <a:cubicBezTo>
                    <a:pt x="6715" y="6626"/>
                    <a:pt x="6827" y="6514"/>
                    <a:pt x="6827" y="6376"/>
                  </a:cubicBezTo>
                  <a:lnTo>
                    <a:pt x="6827" y="5228"/>
                  </a:lnTo>
                  <a:cubicBezTo>
                    <a:pt x="6827" y="5090"/>
                    <a:pt x="6715" y="4978"/>
                    <a:pt x="6577" y="4978"/>
                  </a:cubicBezTo>
                  <a:close/>
                  <a:moveTo>
                    <a:pt x="3408" y="902"/>
                  </a:moveTo>
                  <a:cubicBezTo>
                    <a:pt x="3501" y="1097"/>
                    <a:pt x="3627" y="1358"/>
                    <a:pt x="3794" y="1701"/>
                  </a:cubicBezTo>
                  <a:lnTo>
                    <a:pt x="3025" y="1701"/>
                  </a:lnTo>
                  <a:lnTo>
                    <a:pt x="3408" y="902"/>
                  </a:lnTo>
                  <a:close/>
                  <a:moveTo>
                    <a:pt x="2785" y="2201"/>
                  </a:moveTo>
                  <a:lnTo>
                    <a:pt x="4038" y="2201"/>
                  </a:lnTo>
                  <a:cubicBezTo>
                    <a:pt x="4250" y="2637"/>
                    <a:pt x="4402" y="2947"/>
                    <a:pt x="4594" y="3340"/>
                  </a:cubicBezTo>
                  <a:lnTo>
                    <a:pt x="2239" y="3340"/>
                  </a:lnTo>
                  <a:lnTo>
                    <a:pt x="2785" y="2201"/>
                  </a:lnTo>
                  <a:close/>
                  <a:moveTo>
                    <a:pt x="2000" y="3839"/>
                  </a:moveTo>
                  <a:lnTo>
                    <a:pt x="4837" y="3839"/>
                  </a:lnTo>
                  <a:cubicBezTo>
                    <a:pt x="5057" y="4291"/>
                    <a:pt x="5257" y="4705"/>
                    <a:pt x="5386" y="4978"/>
                  </a:cubicBezTo>
                  <a:lnTo>
                    <a:pt x="1454" y="4978"/>
                  </a:lnTo>
                  <a:lnTo>
                    <a:pt x="2000" y="3839"/>
                  </a:lnTo>
                  <a:close/>
                  <a:moveTo>
                    <a:pt x="6327" y="6126"/>
                  </a:moveTo>
                  <a:lnTo>
                    <a:pt x="500" y="6126"/>
                  </a:lnTo>
                  <a:lnTo>
                    <a:pt x="500" y="5478"/>
                  </a:lnTo>
                  <a:lnTo>
                    <a:pt x="6327" y="5478"/>
                  </a:lnTo>
                  <a:lnTo>
                    <a:pt x="6327" y="6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5325" y="577627"/>
            <a:ext cx="2797234" cy="807257"/>
            <a:chOff x="695325" y="577627"/>
            <a:chExt cx="2797234" cy="807257"/>
          </a:xfrm>
        </p:grpSpPr>
        <p:sp>
          <p:nvSpPr>
            <p:cNvPr id="60" name="TextBox 76"/>
            <p:cNvSpPr txBox="1"/>
            <p:nvPr/>
          </p:nvSpPr>
          <p:spPr>
            <a:xfrm>
              <a:off x="695325" y="577627"/>
              <a:ext cx="23164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95325" y="1090380"/>
              <a:ext cx="2797234" cy="294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Add You Text Here Add You Text Here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2000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SC_8876-编辑-1"/>
          <p:cNvPicPr>
            <a:picLocks noChangeAspect="1"/>
          </p:cNvPicPr>
          <p:nvPr/>
        </p:nvPicPr>
        <p:blipFill>
          <a:blip r:embed="rId1"/>
          <a:srcRect t="15493"/>
          <a:stretch>
            <a:fillRect/>
          </a:stretch>
        </p:blipFill>
        <p:spPr>
          <a:xfrm>
            <a:off x="635" y="-17145"/>
            <a:ext cx="12192000" cy="68751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5080" y="1682115"/>
            <a:ext cx="12197715" cy="3493135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81095" y="1014095"/>
            <a:ext cx="4829810" cy="48298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36993" y="3067367"/>
            <a:ext cx="3230880" cy="70675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感谢你的聆听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36740" y="4122142"/>
            <a:ext cx="1587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XXX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97111" y="4122142"/>
            <a:ext cx="2303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时间：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2020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X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X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日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了不起的企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82845" y="6370637"/>
            <a:ext cx="487363" cy="487363"/>
          </a:xfrm>
          <a:prstGeom prst="rect">
            <a:avLst/>
          </a:prstGeom>
        </p:spPr>
      </p:pic>
      <p:pic>
        <p:nvPicPr>
          <p:cNvPr id="3" name="图片 2" descr="resour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8070" y="904875"/>
            <a:ext cx="2170430" cy="2170430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3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9" grpId="0"/>
      <p:bldP spid="10" grpId="0"/>
    </p:bldLst>
  </p:timing>
</p:sld>
</file>

<file path=ppt/tags/tag1.xml><?xml version="1.0" encoding="utf-8"?>
<p:tagLst xmlns:p="http://schemas.openxmlformats.org/presentationml/2006/main">
  <p:tag name="ISPRING_PRESENTATION_TITLE" val="大气现代商务风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3nwyxqty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3195</Words>
  <Application>WPS 演示</Application>
  <PresentationFormat>宽屏</PresentationFormat>
  <Paragraphs>295</Paragraphs>
  <Slides>19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Impact</vt:lpstr>
      <vt:lpstr>Arial Unicode MS</vt:lpstr>
      <vt:lpstr>Roboto Light</vt:lpstr>
      <vt:lpstr>Calibri</vt:lpstr>
      <vt:lpstr>Arial</vt:lpstr>
      <vt:lpstr>字魂105号-简雅黑</vt:lpstr>
      <vt:lpstr>黑体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大气现代商务风PPT模板</dc:title>
  <dc:creator>余 欣悦</dc:creator>
  <cp:lastModifiedBy>拉普耶鲁</cp:lastModifiedBy>
  <cp:revision>101</cp:revision>
  <dcterms:created xsi:type="dcterms:W3CDTF">2020-01-28T05:00:00Z</dcterms:created>
  <dcterms:modified xsi:type="dcterms:W3CDTF">2020-10-14T02:09:06Z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2052-11.1.0.10069</vt:lpwstr>
  </property>
</Properties>
</file>