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4"/>
  </p:notesMasterIdLst>
  <p:sldIdLst>
    <p:sldId id="458" r:id="rId3"/>
    <p:sldId id="259" r:id="rId4"/>
    <p:sldId id="265" r:id="rId5"/>
    <p:sldId id="266" r:id="rId6"/>
    <p:sldId id="267" r:id="rId7"/>
    <p:sldId id="459" r:id="rId8"/>
    <p:sldId id="460" r:id="rId9"/>
    <p:sldId id="461" r:id="rId10"/>
    <p:sldId id="462" r:id="rId11"/>
    <p:sldId id="463" r:id="rId12"/>
    <p:sldId id="464" r:id="rId13"/>
    <p:sldId id="465" r:id="rId14"/>
    <p:sldId id="466" r:id="rId15"/>
    <p:sldId id="467" r:id="rId16"/>
    <p:sldId id="468" r:id="rId17"/>
    <p:sldId id="469" r:id="rId18"/>
    <p:sldId id="470" r:id="rId19"/>
    <p:sldId id="471" r:id="rId20"/>
    <p:sldId id="472" r:id="rId21"/>
    <p:sldId id="473" r:id="rId22"/>
    <p:sldId id="474" r:id="rId23"/>
    <p:sldId id="475" r:id="rId24"/>
    <p:sldId id="476" r:id="rId25"/>
    <p:sldId id="477" r:id="rId26"/>
    <p:sldId id="478" r:id="rId27"/>
    <p:sldId id="479" r:id="rId28"/>
    <p:sldId id="480" r:id="rId29"/>
    <p:sldId id="481" r:id="rId30"/>
    <p:sldId id="482" r:id="rId31"/>
    <p:sldId id="483" r:id="rId32"/>
    <p:sldId id="484" r:id="rId33"/>
    <p:sldId id="485" r:id="rId34"/>
    <p:sldId id="486" r:id="rId35"/>
    <p:sldId id="487" r:id="rId36"/>
    <p:sldId id="488" r:id="rId37"/>
    <p:sldId id="489" r:id="rId38"/>
    <p:sldId id="490" r:id="rId39"/>
    <p:sldId id="491" r:id="rId40"/>
    <p:sldId id="492" r:id="rId41"/>
    <p:sldId id="493" r:id="rId42"/>
    <p:sldId id="494" r:id="rId43"/>
    <p:sldId id="495" r:id="rId44"/>
    <p:sldId id="496" r:id="rId45"/>
    <p:sldId id="497" r:id="rId46"/>
    <p:sldId id="553" r:id="rId47"/>
    <p:sldId id="555" r:id="rId48"/>
    <p:sldId id="554" r:id="rId49"/>
    <p:sldId id="502" r:id="rId50"/>
    <p:sldId id="503" r:id="rId51"/>
    <p:sldId id="505" r:id="rId52"/>
    <p:sldId id="506" r:id="rId53"/>
    <p:sldId id="507" r:id="rId54"/>
    <p:sldId id="508" r:id="rId55"/>
    <p:sldId id="509" r:id="rId56"/>
    <p:sldId id="510" r:id="rId57"/>
    <p:sldId id="511" r:id="rId58"/>
    <p:sldId id="512" r:id="rId59"/>
    <p:sldId id="513" r:id="rId60"/>
    <p:sldId id="514" r:id="rId61"/>
    <p:sldId id="515" r:id="rId62"/>
    <p:sldId id="516" r:id="rId63"/>
    <p:sldId id="517" r:id="rId64"/>
    <p:sldId id="518" r:id="rId65"/>
    <p:sldId id="519" r:id="rId66"/>
    <p:sldId id="520" r:id="rId67"/>
    <p:sldId id="521" r:id="rId68"/>
    <p:sldId id="522" r:id="rId69"/>
    <p:sldId id="523" r:id="rId70"/>
    <p:sldId id="524" r:id="rId71"/>
    <p:sldId id="525" r:id="rId72"/>
    <p:sldId id="526" r:id="rId73"/>
    <p:sldId id="527" r:id="rId74"/>
    <p:sldId id="528" r:id="rId75"/>
    <p:sldId id="529" r:id="rId76"/>
    <p:sldId id="530" r:id="rId77"/>
    <p:sldId id="531" r:id="rId78"/>
    <p:sldId id="532" r:id="rId79"/>
    <p:sldId id="533" r:id="rId80"/>
    <p:sldId id="534" r:id="rId81"/>
    <p:sldId id="535" r:id="rId82"/>
    <p:sldId id="536" r:id="rId83"/>
  </p:sldIdLst>
  <p:sldSz cx="5143500" cy="91440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57CC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3450" y="144"/>
      </p:cViewPr>
      <p:guideLst>
        <p:guide pos="1620"/>
        <p:guide orient="horz"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7" Type="http://schemas.openxmlformats.org/officeDocument/2006/relationships/tableStyles" Target="tableStyles.xml"/><Relationship Id="rId86" Type="http://schemas.openxmlformats.org/officeDocument/2006/relationships/viewProps" Target="viewProps.xml"/><Relationship Id="rId85" Type="http://schemas.openxmlformats.org/officeDocument/2006/relationships/presProps" Target="presProps.xml"/><Relationship Id="rId84" Type="http://schemas.openxmlformats.org/officeDocument/2006/relationships/notesMaster" Target="notesMasters/notesMaster1.xml"/><Relationship Id="rId83" Type="http://schemas.openxmlformats.org/officeDocument/2006/relationships/slide" Target="slides/slide81.xml"/><Relationship Id="rId82" Type="http://schemas.openxmlformats.org/officeDocument/2006/relationships/slide" Target="slides/slide80.xml"/><Relationship Id="rId81" Type="http://schemas.openxmlformats.org/officeDocument/2006/relationships/slide" Target="slides/slide79.xml"/><Relationship Id="rId80" Type="http://schemas.openxmlformats.org/officeDocument/2006/relationships/slide" Target="slides/slide78.xml"/><Relationship Id="rId8" Type="http://schemas.openxmlformats.org/officeDocument/2006/relationships/slide" Target="slides/slide6.xml"/><Relationship Id="rId79" Type="http://schemas.openxmlformats.org/officeDocument/2006/relationships/slide" Target="slides/slide77.xml"/><Relationship Id="rId78" Type="http://schemas.openxmlformats.org/officeDocument/2006/relationships/slide" Target="slides/slide76.xml"/><Relationship Id="rId77" Type="http://schemas.openxmlformats.org/officeDocument/2006/relationships/slide" Target="slides/slide75.xml"/><Relationship Id="rId76" Type="http://schemas.openxmlformats.org/officeDocument/2006/relationships/slide" Target="slides/slide74.xml"/><Relationship Id="rId75" Type="http://schemas.openxmlformats.org/officeDocument/2006/relationships/slide" Target="slides/slide73.xml"/><Relationship Id="rId74" Type="http://schemas.openxmlformats.org/officeDocument/2006/relationships/slide" Target="slides/slide72.xml"/><Relationship Id="rId73" Type="http://schemas.openxmlformats.org/officeDocument/2006/relationships/slide" Target="slides/slide71.xml"/><Relationship Id="rId72" Type="http://schemas.openxmlformats.org/officeDocument/2006/relationships/slide" Target="slides/slide70.xml"/><Relationship Id="rId71" Type="http://schemas.openxmlformats.org/officeDocument/2006/relationships/slide" Target="slides/slide69.xml"/><Relationship Id="rId70" Type="http://schemas.openxmlformats.org/officeDocument/2006/relationships/slide" Target="slides/slide68.xml"/><Relationship Id="rId7" Type="http://schemas.openxmlformats.org/officeDocument/2006/relationships/slide" Target="slides/slide5.xml"/><Relationship Id="rId69" Type="http://schemas.openxmlformats.org/officeDocument/2006/relationships/slide" Target="slides/slide67.xml"/><Relationship Id="rId68" Type="http://schemas.openxmlformats.org/officeDocument/2006/relationships/slide" Target="slides/slide66.xml"/><Relationship Id="rId67" Type="http://schemas.openxmlformats.org/officeDocument/2006/relationships/slide" Target="slides/slide65.xml"/><Relationship Id="rId66" Type="http://schemas.openxmlformats.org/officeDocument/2006/relationships/slide" Target="slides/slide64.xml"/><Relationship Id="rId65" Type="http://schemas.openxmlformats.org/officeDocument/2006/relationships/slide" Target="slides/slide63.xml"/><Relationship Id="rId64" Type="http://schemas.openxmlformats.org/officeDocument/2006/relationships/slide" Target="slides/slide62.xml"/><Relationship Id="rId63" Type="http://schemas.openxmlformats.org/officeDocument/2006/relationships/slide" Target="slides/slide61.xml"/><Relationship Id="rId62" Type="http://schemas.openxmlformats.org/officeDocument/2006/relationships/slide" Target="slides/slide60.xml"/><Relationship Id="rId61" Type="http://schemas.openxmlformats.org/officeDocument/2006/relationships/slide" Target="slides/slide59.xml"/><Relationship Id="rId60" Type="http://schemas.openxmlformats.org/officeDocument/2006/relationships/slide" Target="slides/slide58.xml"/><Relationship Id="rId6" Type="http://schemas.openxmlformats.org/officeDocument/2006/relationships/slide" Target="slides/slide4.xml"/><Relationship Id="rId59" Type="http://schemas.openxmlformats.org/officeDocument/2006/relationships/slide" Target="slides/slide57.xml"/><Relationship Id="rId58" Type="http://schemas.openxmlformats.org/officeDocument/2006/relationships/slide" Target="slides/slide56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FAD9D2-049C-4856-9D76-D01A0656F10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5763" y="1496484"/>
            <a:ext cx="4371975" cy="3183467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38" y="4802717"/>
            <a:ext cx="3857625" cy="2207683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5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BFB3-6931-4018-9F35-6908DBD9284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4999-2B70-48CD-B54D-06AA9F8EEF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BFB3-6931-4018-9F35-6908DBD9284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4999-2B70-48CD-B54D-06AA9F8EEF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937" y="2279653"/>
            <a:ext cx="4436269" cy="3803649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0937" y="6119286"/>
            <a:ext cx="4436269" cy="2000249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/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5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BFB3-6931-4018-9F35-6908DBD9284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4999-2B70-48CD-B54D-06AA9F8EEF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3615" y="2434167"/>
            <a:ext cx="2185988" cy="5801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3897" y="2434167"/>
            <a:ext cx="2185988" cy="5801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BFB3-6931-4018-9F35-6908DBD9284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4999-2B70-48CD-B54D-06AA9F8EEF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486836"/>
            <a:ext cx="4436269" cy="176741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4286" y="2241551"/>
            <a:ext cx="2175941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5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4286" y="3340100"/>
            <a:ext cx="2175941" cy="4912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03897" y="2241551"/>
            <a:ext cx="2186657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5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03897" y="3340100"/>
            <a:ext cx="2186657" cy="4912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BFB3-6931-4018-9F35-6908DBD9284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4999-2B70-48CD-B54D-06AA9F8EEF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BFB3-6931-4018-9F35-6908DBD9284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4999-2B70-48CD-B54D-06AA9F8EEF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BFB3-6931-4018-9F35-6908DBD9284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4999-2B70-48CD-B54D-06AA9F8EEF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609600"/>
            <a:ext cx="165891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6657" y="1316569"/>
            <a:ext cx="2603897" cy="6498167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85" y="2743200"/>
            <a:ext cx="165891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90"/>
            </a:lvl2pPr>
            <a:lvl3pPr marL="514350" indent="0">
              <a:buNone/>
              <a:defRPr sz="675"/>
            </a:lvl3pPr>
            <a:lvl4pPr marL="771525" indent="0">
              <a:buNone/>
              <a:defRPr sz="565"/>
            </a:lvl4pPr>
            <a:lvl5pPr marL="1028700" indent="0">
              <a:buNone/>
              <a:defRPr sz="565"/>
            </a:lvl5pPr>
            <a:lvl6pPr marL="1285875" indent="0">
              <a:buNone/>
              <a:defRPr sz="565"/>
            </a:lvl6pPr>
            <a:lvl7pPr marL="1543050" indent="0">
              <a:buNone/>
              <a:defRPr sz="565"/>
            </a:lvl7pPr>
            <a:lvl8pPr marL="1800225" indent="0">
              <a:buNone/>
              <a:defRPr sz="565"/>
            </a:lvl8pPr>
            <a:lvl9pPr marL="2057400" indent="0">
              <a:buNone/>
              <a:defRPr sz="56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BFB3-6931-4018-9F35-6908DBD9284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4999-2B70-48CD-B54D-06AA9F8EEF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609600"/>
            <a:ext cx="165891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86657" y="1316569"/>
            <a:ext cx="2603897" cy="6498167"/>
          </a:xfrm>
        </p:spPr>
        <p:txBody>
          <a:bodyPr anchor="t"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85" y="2743200"/>
            <a:ext cx="165891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90"/>
            </a:lvl2pPr>
            <a:lvl3pPr marL="514350" indent="0">
              <a:buNone/>
              <a:defRPr sz="675"/>
            </a:lvl3pPr>
            <a:lvl4pPr marL="771525" indent="0">
              <a:buNone/>
              <a:defRPr sz="565"/>
            </a:lvl4pPr>
            <a:lvl5pPr marL="1028700" indent="0">
              <a:buNone/>
              <a:defRPr sz="565"/>
            </a:lvl5pPr>
            <a:lvl6pPr marL="1285875" indent="0">
              <a:buNone/>
              <a:defRPr sz="565"/>
            </a:lvl6pPr>
            <a:lvl7pPr marL="1543050" indent="0">
              <a:buNone/>
              <a:defRPr sz="565"/>
            </a:lvl7pPr>
            <a:lvl8pPr marL="1800225" indent="0">
              <a:buNone/>
              <a:defRPr sz="565"/>
            </a:lvl8pPr>
            <a:lvl9pPr marL="2057400" indent="0">
              <a:buNone/>
              <a:defRPr sz="56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BFB3-6931-4018-9F35-6908DBD9284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4999-2B70-48CD-B54D-06AA9F8EEF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BFB3-6931-4018-9F35-6908DBD9284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4999-2B70-48CD-B54D-06AA9F8EEF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80818" y="486834"/>
            <a:ext cx="1109067" cy="774911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3616" y="486834"/>
            <a:ext cx="3262908" cy="774911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BFB3-6931-4018-9F35-6908DBD9284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4999-2B70-48CD-B54D-06AA9F8EEF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3616" y="486836"/>
            <a:ext cx="4436269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3616" y="2434167"/>
            <a:ext cx="4436269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3615" y="8475136"/>
            <a:ext cx="115728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00BFB3-6931-4018-9F35-6908DBD9284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03785" y="8475136"/>
            <a:ext cx="1735931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32597" y="8475136"/>
            <a:ext cx="115728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4A4999-2B70-48CD-B54D-06AA9F8EEF0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905" indent="-128905" algn="l" defTabSz="51435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608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325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43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760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78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95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913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630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2" Type="http://schemas.openxmlformats.org/officeDocument/2006/relationships/slideLayout" Target="../slideLayouts/slideLayout2.xml"/><Relationship Id="rId31" Type="http://schemas.openxmlformats.org/officeDocument/2006/relationships/image" Target="../media/image1.png"/><Relationship Id="rId30" Type="http://schemas.microsoft.com/office/2007/relationships/media" Target="../media/media1.mp3"/><Relationship Id="rId3" Type="http://schemas.openxmlformats.org/officeDocument/2006/relationships/tags" Target="../tags/tag3.xml"/><Relationship Id="rId29" Type="http://schemas.openxmlformats.org/officeDocument/2006/relationships/audio" Target="NULL" TargetMode="External"/><Relationship Id="rId28" Type="http://schemas.openxmlformats.org/officeDocument/2006/relationships/tags" Target="../tags/tag28.xml"/><Relationship Id="rId27" Type="http://schemas.openxmlformats.org/officeDocument/2006/relationships/tags" Target="../tags/tag27.xml"/><Relationship Id="rId26" Type="http://schemas.openxmlformats.org/officeDocument/2006/relationships/tags" Target="../tags/tag26.xml"/><Relationship Id="rId25" Type="http://schemas.openxmlformats.org/officeDocument/2006/relationships/tags" Target="../tags/tag25.xml"/><Relationship Id="rId24" Type="http://schemas.openxmlformats.org/officeDocument/2006/relationships/tags" Target="../tags/tag24.xml"/><Relationship Id="rId23" Type="http://schemas.openxmlformats.org/officeDocument/2006/relationships/tags" Target="../tags/tag23.xml"/><Relationship Id="rId22" Type="http://schemas.openxmlformats.org/officeDocument/2006/relationships/tags" Target="../tags/tag22.xml"/><Relationship Id="rId21" Type="http://schemas.openxmlformats.org/officeDocument/2006/relationships/tags" Target="../tags/tag21.xml"/><Relationship Id="rId20" Type="http://schemas.openxmlformats.org/officeDocument/2006/relationships/tags" Target="../tags/tag20.xml"/><Relationship Id="rId2" Type="http://schemas.openxmlformats.org/officeDocument/2006/relationships/tags" Target="../tags/tag2.xml"/><Relationship Id="rId19" Type="http://schemas.openxmlformats.org/officeDocument/2006/relationships/tags" Target="../tags/tag19.xml"/><Relationship Id="rId18" Type="http://schemas.openxmlformats.org/officeDocument/2006/relationships/tags" Target="../tags/tag18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tags" Target="../tags/tag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4.xml"/><Relationship Id="rId1" Type="http://schemas.openxmlformats.org/officeDocument/2006/relationships/tags" Target="../tags/tag3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6.xml"/><Relationship Id="rId1" Type="http://schemas.openxmlformats.org/officeDocument/2006/relationships/tags" Target="../tags/tag3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8.xml"/><Relationship Id="rId1" Type="http://schemas.openxmlformats.org/officeDocument/2006/relationships/tags" Target="../tags/tag3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.png"/><Relationship Id="rId2" Type="http://schemas.microsoft.com/office/2007/relationships/media" Target="../media/media1.mp3"/><Relationship Id="rId1" Type="http://schemas.openxmlformats.org/officeDocument/2006/relationships/audio" Target="NULL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.png"/><Relationship Id="rId2" Type="http://schemas.microsoft.com/office/2007/relationships/media" Target="../media/media1.mp3"/><Relationship Id="rId1" Type="http://schemas.openxmlformats.org/officeDocument/2006/relationships/audio" Target="NULL" TargetMode="Externa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PA-组合 18"/>
          <p:cNvGrpSpPr/>
          <p:nvPr>
            <p:custDataLst>
              <p:tags r:id="rId1"/>
            </p:custDataLst>
          </p:nvPr>
        </p:nvGrpSpPr>
        <p:grpSpPr>
          <a:xfrm>
            <a:off x="769666" y="2975463"/>
            <a:ext cx="3590137" cy="2937199"/>
            <a:chOff x="810842" y="3112567"/>
            <a:chExt cx="3590137" cy="2937199"/>
          </a:xfrm>
        </p:grpSpPr>
        <p:sp>
          <p:nvSpPr>
            <p:cNvPr id="5" name="PA-文本框 3"/>
            <p:cNvSpPr txBox="1"/>
            <p:nvPr>
              <p:custDataLst>
                <p:tags r:id="rId2"/>
              </p:custDataLst>
            </p:nvPr>
          </p:nvSpPr>
          <p:spPr>
            <a:xfrm>
              <a:off x="810843" y="4125380"/>
              <a:ext cx="3590136" cy="116837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dist"/>
              <a:r>
                <a:rPr lang="zh-CN" altLang="en-US" sz="5400" b="1" kern="500" spc="-40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苹果发布会</a:t>
              </a:r>
              <a:endParaRPr lang="zh-CN" altLang="en-US" sz="5400" b="1" kern="500" spc="-40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PA-文本框 4"/>
            <p:cNvSpPr txBox="1"/>
            <p:nvPr>
              <p:custDataLst>
                <p:tags r:id="rId3"/>
              </p:custDataLst>
            </p:nvPr>
          </p:nvSpPr>
          <p:spPr>
            <a:xfrm>
              <a:off x="810842" y="3112567"/>
              <a:ext cx="3034313" cy="115664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dist"/>
              <a:r>
                <a:rPr lang="en-US" altLang="zh-CN" sz="7200" b="1" spc="-40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FREE</a:t>
              </a:r>
              <a:endParaRPr lang="zh-CN" altLang="en-US" sz="7200" b="1" spc="-40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PA-文本框 5"/>
            <p:cNvSpPr txBox="1"/>
            <p:nvPr>
              <p:custDataLst>
                <p:tags r:id="rId4"/>
              </p:custDataLst>
            </p:nvPr>
          </p:nvSpPr>
          <p:spPr>
            <a:xfrm>
              <a:off x="3845156" y="3221158"/>
              <a:ext cx="555823" cy="87782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dist"/>
              <a:r>
                <a:rPr lang="zh-CN" altLang="en-US" sz="2800" b="1" spc="-40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模仿</a:t>
              </a:r>
              <a:endParaRPr lang="zh-CN" altLang="en-US" sz="2800" b="1" spc="-40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PA-文本框 6"/>
            <p:cNvSpPr txBox="1"/>
            <p:nvPr>
              <p:custDataLst>
                <p:tags r:id="rId5"/>
              </p:custDataLst>
            </p:nvPr>
          </p:nvSpPr>
          <p:spPr>
            <a:xfrm>
              <a:off x="2363751" y="4927018"/>
              <a:ext cx="2006403" cy="112274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dist"/>
              <a:r>
                <a:rPr lang="zh-CN" altLang="en-US" sz="7200" b="1" spc="-40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快闪</a:t>
              </a:r>
              <a:endParaRPr lang="zh-CN" altLang="en-US" sz="7200" b="1" spc="-40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PA-文本框 7"/>
            <p:cNvSpPr txBox="1"/>
            <p:nvPr>
              <p:custDataLst>
                <p:tags r:id="rId6"/>
              </p:custDataLst>
            </p:nvPr>
          </p:nvSpPr>
          <p:spPr>
            <a:xfrm>
              <a:off x="1016322" y="5001357"/>
              <a:ext cx="963856" cy="44202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dist"/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59</a:t>
              </a:r>
              <a:r>
                <a:rPr lang="zh-CN" altLang="en-US" sz="2400" b="1" spc="-40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秒</a:t>
              </a:r>
              <a:endParaRPr lang="zh-CN" altLang="en-US" sz="2400" b="1" spc="-40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PA-文本框 8"/>
            <p:cNvSpPr txBox="1"/>
            <p:nvPr>
              <p:custDataLst>
                <p:tags r:id="rId7"/>
              </p:custDataLst>
            </p:nvPr>
          </p:nvSpPr>
          <p:spPr>
            <a:xfrm>
              <a:off x="1016322" y="5548711"/>
              <a:ext cx="963856" cy="47023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noAutofit/>
            </a:bodyPr>
            <a:lstStyle/>
            <a:p>
              <a:pPr algn="ctr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产品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PA-组合 18"/>
          <p:cNvGrpSpPr/>
          <p:nvPr>
            <p:custDataLst>
              <p:tags r:id="rId8"/>
            </p:custDataLst>
          </p:nvPr>
        </p:nvGrpSpPr>
        <p:grpSpPr>
          <a:xfrm>
            <a:off x="769665" y="2975463"/>
            <a:ext cx="3590137" cy="2937199"/>
            <a:chOff x="810842" y="3112567"/>
            <a:chExt cx="3590137" cy="2937199"/>
          </a:xfrm>
        </p:grpSpPr>
        <p:sp>
          <p:nvSpPr>
            <p:cNvPr id="12" name="PA-文本框 3"/>
            <p:cNvSpPr txBox="1"/>
            <p:nvPr>
              <p:custDataLst>
                <p:tags r:id="rId9"/>
              </p:custDataLst>
            </p:nvPr>
          </p:nvSpPr>
          <p:spPr>
            <a:xfrm>
              <a:off x="810843" y="4125380"/>
              <a:ext cx="3590136" cy="116837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dist"/>
              <a:r>
                <a:rPr lang="zh-CN" altLang="en-US" sz="5400" b="1" kern="500" spc="-40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苹果发布会</a:t>
              </a:r>
              <a:endParaRPr lang="zh-CN" altLang="en-US" sz="5400" b="1" kern="500" spc="-40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PA-文本框 4"/>
            <p:cNvSpPr txBox="1"/>
            <p:nvPr>
              <p:custDataLst>
                <p:tags r:id="rId10"/>
              </p:custDataLst>
            </p:nvPr>
          </p:nvSpPr>
          <p:spPr>
            <a:xfrm>
              <a:off x="810842" y="3112567"/>
              <a:ext cx="3034313" cy="115664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dist"/>
              <a:r>
                <a:rPr lang="en-US" altLang="zh-CN" sz="7200" b="1" spc="-40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FREE</a:t>
              </a:r>
              <a:endParaRPr lang="zh-CN" altLang="en-US" sz="7200" b="1" spc="-40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PA-文本框 5"/>
            <p:cNvSpPr txBox="1"/>
            <p:nvPr>
              <p:custDataLst>
                <p:tags r:id="rId11"/>
              </p:custDataLst>
            </p:nvPr>
          </p:nvSpPr>
          <p:spPr>
            <a:xfrm>
              <a:off x="3845156" y="3221158"/>
              <a:ext cx="555823" cy="87782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dist"/>
              <a:r>
                <a:rPr lang="zh-CN" altLang="en-US" sz="2800" b="1" spc="-40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模仿</a:t>
              </a:r>
              <a:endParaRPr lang="zh-CN" altLang="en-US" sz="2800" b="1" spc="-40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PA-文本框 6"/>
            <p:cNvSpPr txBox="1"/>
            <p:nvPr>
              <p:custDataLst>
                <p:tags r:id="rId12"/>
              </p:custDataLst>
            </p:nvPr>
          </p:nvSpPr>
          <p:spPr>
            <a:xfrm>
              <a:off x="2363752" y="4927018"/>
              <a:ext cx="2006402" cy="112274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dist"/>
              <a:r>
                <a:rPr lang="zh-CN" altLang="en-US" sz="7200" b="1" spc="-40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快闪</a:t>
              </a:r>
              <a:endParaRPr lang="zh-CN" altLang="en-US" sz="7200" b="1" spc="-40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PA-文本框 7"/>
            <p:cNvSpPr txBox="1"/>
            <p:nvPr>
              <p:custDataLst>
                <p:tags r:id="rId13"/>
              </p:custDataLst>
            </p:nvPr>
          </p:nvSpPr>
          <p:spPr>
            <a:xfrm>
              <a:off x="1016322" y="5001357"/>
              <a:ext cx="963856" cy="44202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dist"/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59</a:t>
              </a:r>
              <a:r>
                <a:rPr lang="zh-CN" altLang="en-US" sz="2400" b="1" spc="-40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秒</a:t>
              </a:r>
              <a:endParaRPr lang="zh-CN" altLang="en-US" sz="2400" b="1" spc="-40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PA-文本框 8"/>
            <p:cNvSpPr txBox="1"/>
            <p:nvPr>
              <p:custDataLst>
                <p:tags r:id="rId14"/>
              </p:custDataLst>
            </p:nvPr>
          </p:nvSpPr>
          <p:spPr>
            <a:xfrm>
              <a:off x="1016322" y="5548711"/>
              <a:ext cx="963856" cy="47023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noAutofit/>
            </a:bodyPr>
            <a:lstStyle/>
            <a:p>
              <a:pPr algn="ctr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产品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PA-组合 18"/>
          <p:cNvGrpSpPr/>
          <p:nvPr>
            <p:custDataLst>
              <p:tags r:id="rId15"/>
            </p:custDataLst>
          </p:nvPr>
        </p:nvGrpSpPr>
        <p:grpSpPr>
          <a:xfrm>
            <a:off x="769665" y="2975463"/>
            <a:ext cx="3590137" cy="2937199"/>
            <a:chOff x="810842" y="3112567"/>
            <a:chExt cx="3590137" cy="2937199"/>
          </a:xfrm>
        </p:grpSpPr>
        <p:sp>
          <p:nvSpPr>
            <p:cNvPr id="19" name="PA-文本框 3"/>
            <p:cNvSpPr txBox="1"/>
            <p:nvPr>
              <p:custDataLst>
                <p:tags r:id="rId16"/>
              </p:custDataLst>
            </p:nvPr>
          </p:nvSpPr>
          <p:spPr>
            <a:xfrm>
              <a:off x="810843" y="4125380"/>
              <a:ext cx="3590136" cy="116837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dist"/>
              <a:r>
                <a:rPr lang="zh-CN" altLang="en-US" sz="5400" b="1" kern="500" spc="-40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苹果发布会</a:t>
              </a:r>
              <a:endParaRPr lang="zh-CN" altLang="en-US" sz="5400" b="1" kern="500" spc="-40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PA-文本框 4"/>
            <p:cNvSpPr txBox="1"/>
            <p:nvPr>
              <p:custDataLst>
                <p:tags r:id="rId17"/>
              </p:custDataLst>
            </p:nvPr>
          </p:nvSpPr>
          <p:spPr>
            <a:xfrm>
              <a:off x="810842" y="3112567"/>
              <a:ext cx="3034313" cy="115664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dist"/>
              <a:r>
                <a:rPr lang="en-US" altLang="zh-CN" sz="7200" b="1" spc="-40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FREE</a:t>
              </a:r>
              <a:endParaRPr lang="zh-CN" altLang="en-US" sz="7200" b="1" spc="-40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PA-文本框 5"/>
            <p:cNvSpPr txBox="1"/>
            <p:nvPr>
              <p:custDataLst>
                <p:tags r:id="rId18"/>
              </p:custDataLst>
            </p:nvPr>
          </p:nvSpPr>
          <p:spPr>
            <a:xfrm>
              <a:off x="3845156" y="3221158"/>
              <a:ext cx="555823" cy="87782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dist"/>
              <a:r>
                <a:rPr lang="zh-CN" altLang="en-US" sz="2800" b="1" spc="-40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模仿</a:t>
              </a:r>
              <a:endParaRPr lang="zh-CN" altLang="en-US" sz="2800" b="1" spc="-40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PA-文本框 6"/>
            <p:cNvSpPr txBox="1"/>
            <p:nvPr>
              <p:custDataLst>
                <p:tags r:id="rId19"/>
              </p:custDataLst>
            </p:nvPr>
          </p:nvSpPr>
          <p:spPr>
            <a:xfrm>
              <a:off x="2363752" y="4927018"/>
              <a:ext cx="2006402" cy="112274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dist"/>
              <a:r>
                <a:rPr lang="zh-CN" altLang="en-US" sz="7200" b="1" spc="-40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快闪</a:t>
              </a:r>
              <a:endParaRPr lang="zh-CN" altLang="en-US" sz="7200" b="1" spc="-40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PA-文本框 7"/>
            <p:cNvSpPr txBox="1"/>
            <p:nvPr>
              <p:custDataLst>
                <p:tags r:id="rId20"/>
              </p:custDataLst>
            </p:nvPr>
          </p:nvSpPr>
          <p:spPr>
            <a:xfrm>
              <a:off x="1016322" y="5001357"/>
              <a:ext cx="963856" cy="44202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dist"/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59</a:t>
              </a:r>
              <a:r>
                <a:rPr lang="zh-CN" altLang="en-US" sz="2400" b="1" spc="-40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秒</a:t>
              </a:r>
              <a:endParaRPr lang="zh-CN" altLang="en-US" sz="2400" b="1" spc="-40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PA-文本框 8"/>
            <p:cNvSpPr txBox="1"/>
            <p:nvPr>
              <p:custDataLst>
                <p:tags r:id="rId21"/>
              </p:custDataLst>
            </p:nvPr>
          </p:nvSpPr>
          <p:spPr>
            <a:xfrm>
              <a:off x="1016322" y="5548711"/>
              <a:ext cx="963856" cy="47023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noAutofit/>
            </a:bodyPr>
            <a:lstStyle/>
            <a:p>
              <a:pPr algn="ctr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产品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PA-组合 18"/>
          <p:cNvGrpSpPr/>
          <p:nvPr>
            <p:custDataLst>
              <p:tags r:id="rId22"/>
            </p:custDataLst>
          </p:nvPr>
        </p:nvGrpSpPr>
        <p:grpSpPr>
          <a:xfrm>
            <a:off x="769665" y="2975463"/>
            <a:ext cx="3590137" cy="2937199"/>
            <a:chOff x="810842" y="3112567"/>
            <a:chExt cx="3590137" cy="2937199"/>
          </a:xfrm>
        </p:grpSpPr>
        <p:sp>
          <p:nvSpPr>
            <p:cNvPr id="26" name="PA-文本框 3"/>
            <p:cNvSpPr txBox="1"/>
            <p:nvPr>
              <p:custDataLst>
                <p:tags r:id="rId23"/>
              </p:custDataLst>
            </p:nvPr>
          </p:nvSpPr>
          <p:spPr>
            <a:xfrm>
              <a:off x="810843" y="4125380"/>
              <a:ext cx="3590136" cy="116837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dist"/>
              <a:r>
                <a:rPr lang="zh-CN" altLang="en-US" sz="5400" b="1" kern="500" spc="-40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苹果发布会</a:t>
              </a:r>
              <a:endParaRPr lang="zh-CN" altLang="en-US" sz="5400" b="1" kern="500" spc="-40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PA-文本框 4"/>
            <p:cNvSpPr txBox="1"/>
            <p:nvPr>
              <p:custDataLst>
                <p:tags r:id="rId24"/>
              </p:custDataLst>
            </p:nvPr>
          </p:nvSpPr>
          <p:spPr>
            <a:xfrm>
              <a:off x="810842" y="3112567"/>
              <a:ext cx="3034313" cy="115664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dist"/>
              <a:r>
                <a:rPr lang="en-US" altLang="zh-CN" sz="7200" b="1" spc="-40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FREE</a:t>
              </a:r>
              <a:endParaRPr lang="zh-CN" altLang="en-US" sz="7200" b="1" spc="-40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PA-文本框 5"/>
            <p:cNvSpPr txBox="1"/>
            <p:nvPr>
              <p:custDataLst>
                <p:tags r:id="rId25"/>
              </p:custDataLst>
            </p:nvPr>
          </p:nvSpPr>
          <p:spPr>
            <a:xfrm>
              <a:off x="3845156" y="3221158"/>
              <a:ext cx="555823" cy="87782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dist"/>
              <a:r>
                <a:rPr lang="zh-CN" altLang="en-US" sz="2800" b="1" spc="-40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模仿</a:t>
              </a:r>
              <a:endParaRPr lang="zh-CN" altLang="en-US" sz="2800" b="1" spc="-40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PA-文本框 6"/>
            <p:cNvSpPr txBox="1"/>
            <p:nvPr>
              <p:custDataLst>
                <p:tags r:id="rId26"/>
              </p:custDataLst>
            </p:nvPr>
          </p:nvSpPr>
          <p:spPr>
            <a:xfrm>
              <a:off x="2363753" y="4927018"/>
              <a:ext cx="2006401" cy="112274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dist"/>
              <a:r>
                <a:rPr lang="zh-CN" altLang="en-US" sz="7200" b="1" spc="-40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快闪</a:t>
              </a:r>
              <a:endParaRPr lang="zh-CN" altLang="en-US" sz="7200" b="1" spc="-40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PA-文本框 7"/>
            <p:cNvSpPr txBox="1"/>
            <p:nvPr>
              <p:custDataLst>
                <p:tags r:id="rId27"/>
              </p:custDataLst>
            </p:nvPr>
          </p:nvSpPr>
          <p:spPr>
            <a:xfrm>
              <a:off x="1016322" y="5001357"/>
              <a:ext cx="963856" cy="44202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dist"/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59</a:t>
              </a:r>
              <a:r>
                <a:rPr lang="zh-CN" altLang="en-US" sz="2400" b="1" spc="-40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秒</a:t>
              </a:r>
              <a:endParaRPr lang="zh-CN" altLang="en-US" sz="2400" b="1" spc="-40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PA-文本框 8"/>
            <p:cNvSpPr txBox="1"/>
            <p:nvPr>
              <p:custDataLst>
                <p:tags r:id="rId28"/>
              </p:custDataLst>
            </p:nvPr>
          </p:nvSpPr>
          <p:spPr>
            <a:xfrm>
              <a:off x="1016322" y="5548711"/>
              <a:ext cx="963856" cy="47023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noAutofit/>
            </a:bodyPr>
            <a:lstStyle/>
            <a:p>
              <a:pPr algn="ctr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产品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2" name="surkin - Tiger Rhythm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>
            <a:hlinkClick r:id="" action="ppaction://media"/>
          </p:cNvPr>
          <p:cNvPicPr>
            <a:picLocks noChangeAspect="1"/>
          </p:cNvPicPr>
          <p:nvPr>
            <a:audioFile r:link="rId29"/>
            <p:extLst>
              <p:ext uri="{DAA4B4D4-6D71-4841-9C94-3DE7FCFB9230}">
                <p14:media xmlns:p14="http://schemas.microsoft.com/office/powerpoint/2010/main" r:embed="rId30">
                  <p14:trim end="167528.125000"/>
                  <p14:fade out="100.000000"/>
                </p14:media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2286821" y="-1605049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100000" y="100000"/>
                                      <p:to x="150000" y="150000"/>
                                    </p:animScale>
                                    <p:animEffect transition="out" filter="fade">
                                      <p:cBhvr>
                                        <p:cTn id="15" dur="7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100000" y="100000"/>
                                      <p:to x="150000" y="150000"/>
                                    </p:animScale>
                                    <p:animEffect transition="out" filter="fade">
                                      <p:cBhvr>
                                        <p:cTn id="20" dur="7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100000" y="100000"/>
                                      <p:to x="150000" y="150000"/>
                                    </p:animScale>
                                    <p:animEffect transition="out" filter="fade">
                                      <p:cBhvr>
                                        <p:cTn id="25" dur="7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3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-文本框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>
            <p:custDataLst>
              <p:tags r:id="rId1"/>
            </p:custDataLst>
          </p:nvPr>
        </p:nvSpPr>
        <p:spPr>
          <a:xfrm>
            <a:off x="2043339" y="3113782"/>
            <a:ext cx="105682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400" b="1" spc="40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朋</a:t>
            </a:r>
            <a:endParaRPr lang="zh-CN" altLang="en-US" sz="6400" b="1" spc="40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PA-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>
            <p:custDataLst>
              <p:tags r:id="rId2"/>
            </p:custDataLst>
          </p:nvPr>
        </p:nvSpPr>
        <p:spPr>
          <a:xfrm>
            <a:off x="2043339" y="4246605"/>
            <a:ext cx="105682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400" b="1" spc="40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友</a:t>
            </a:r>
            <a:endParaRPr lang="zh-CN" altLang="en-US" sz="6400" b="1" spc="40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PA-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>
            <p:custDataLst>
              <p:tags r:id="rId3"/>
            </p:custDataLst>
          </p:nvPr>
        </p:nvSpPr>
        <p:spPr>
          <a:xfrm>
            <a:off x="2043339" y="5379428"/>
            <a:ext cx="105682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400" b="1" spc="40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们</a:t>
            </a:r>
            <a:endParaRPr lang="zh-CN" altLang="en-US" sz="6400" b="1" spc="40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PA-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>
            <p:custDataLst>
              <p:tags r:id="rId4"/>
            </p:custDataLst>
          </p:nvPr>
        </p:nvSpPr>
        <p:spPr>
          <a:xfrm>
            <a:off x="-6030383" y="2404533"/>
            <a:ext cx="371833" cy="1354667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315" b="1" spc="-40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315" b="1" spc="-40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9259E-6 -1.94444E-6 L -0.125 -1.94444E-6 " pathEditMode="relative" rAng="0" ptsTypes="AA">
                                      <p:cBhvr>
                                        <p:cTn id="6" dur="2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65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9259E-6 -1.94444E-6 L 0.14352 -1.94444E-6 " pathEditMode="relative" rAng="0" ptsTypes="AA">
                                      <p:cBhvr>
                                        <p:cTn id="8" dur="2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60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" presetClass="emp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300" fill="hold"/>
                                        <p:tgtEl>
                                          <p:spTgt spid="3"/>
                                        </p:tgtEl>
                                      </p:cBhvr>
                                      <p:by x="85000" y="8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300" fill="hold"/>
                                        <p:tgtEl>
                                          <p:spTgt spid="5"/>
                                        </p:tgtEl>
                                      </p:cBhvr>
                                      <p:by x="85000" y="8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300" fill="hold"/>
                                        <p:tgtEl>
                                          <p:spTgt spid="4"/>
                                        </p:tgtEl>
                                      </p:cBhvr>
                                      <p:by x="85000" y="8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5" grpId="0"/>
      <p:bldP spid="5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-文本框 6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>
            <p:custDataLst>
              <p:tags r:id="rId1"/>
            </p:custDataLst>
          </p:nvPr>
        </p:nvSpPr>
        <p:spPr>
          <a:xfrm>
            <a:off x="260632" y="1513254"/>
            <a:ext cx="4882868" cy="5509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1735" b="1" spc="40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</a:t>
            </a:r>
            <a:endParaRPr lang="en-US" altLang="zh-CN" sz="11735" b="1" spc="40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dist"/>
            <a:r>
              <a:rPr lang="zh-CN" altLang="en-US" sz="11735" b="1" spc="40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们</a:t>
            </a:r>
            <a:endParaRPr lang="en-US" altLang="zh-CN" sz="11735" b="1" spc="40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dist"/>
            <a:r>
              <a:rPr lang="zh-CN" altLang="en-US" sz="11735" b="1" spc="40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好</a:t>
            </a:r>
            <a:endParaRPr lang="zh-CN" altLang="en-US" sz="11735" b="1" spc="40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PA-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>
            <p:custDataLst>
              <p:tags r:id="rId2"/>
            </p:custDataLst>
          </p:nvPr>
        </p:nvSpPr>
        <p:spPr>
          <a:xfrm>
            <a:off x="-6030383" y="2404533"/>
            <a:ext cx="371833" cy="1354667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315" b="1" spc="-40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315" b="1" spc="-40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-文本框 6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>
            <p:custDataLst>
              <p:tags r:id="rId1"/>
            </p:custDataLst>
          </p:nvPr>
        </p:nvSpPr>
        <p:spPr>
          <a:xfrm>
            <a:off x="-467359" y="0"/>
            <a:ext cx="3073399" cy="5493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1700" b="1" spc="40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</a:t>
            </a:r>
            <a:endParaRPr lang="en-US" altLang="zh-CN" sz="11700" b="1" spc="40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dist"/>
            <a:r>
              <a:rPr lang="zh-CN" altLang="en-US" sz="11700" b="1" spc="40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们</a:t>
            </a:r>
            <a:endParaRPr lang="en-US" altLang="zh-CN" sz="11700" b="1" spc="40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dist"/>
            <a:r>
              <a:rPr lang="zh-CN" altLang="en-US" sz="11700" b="1" spc="40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好</a:t>
            </a:r>
            <a:endParaRPr lang="zh-CN" altLang="en-US" sz="11700" b="1" spc="40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PA-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>
            <p:custDataLst>
              <p:tags r:id="rId2"/>
            </p:custDataLst>
          </p:nvPr>
        </p:nvSpPr>
        <p:spPr>
          <a:xfrm>
            <a:off x="-6030383" y="2404533"/>
            <a:ext cx="371833" cy="1354667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315" b="1" spc="-40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315" b="1" spc="-40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-文本框 6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>
            <p:custDataLst>
              <p:tags r:id="rId1"/>
            </p:custDataLst>
          </p:nvPr>
        </p:nvSpPr>
        <p:spPr>
          <a:xfrm>
            <a:off x="2654301" y="3311411"/>
            <a:ext cx="2489199" cy="5493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1700" b="1" spc="40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</a:t>
            </a:r>
            <a:endParaRPr lang="en-US" altLang="zh-CN" sz="11700" b="1" spc="40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dist"/>
            <a:r>
              <a:rPr lang="zh-CN" altLang="en-US" sz="11700" b="1" spc="40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们</a:t>
            </a:r>
            <a:endParaRPr lang="en-US" altLang="zh-CN" sz="11700" b="1" spc="40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dist"/>
            <a:r>
              <a:rPr lang="zh-CN" altLang="en-US" sz="11700" b="1" spc="40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好</a:t>
            </a:r>
            <a:endParaRPr lang="zh-CN" altLang="en-US" sz="11700" b="1" spc="40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PA-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>
            <p:custDataLst>
              <p:tags r:id="rId2"/>
            </p:custDataLst>
          </p:nvPr>
        </p:nvSpPr>
        <p:spPr>
          <a:xfrm>
            <a:off x="-6030383" y="2404533"/>
            <a:ext cx="371833" cy="1354667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315" b="1" spc="-40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315" b="1" spc="-40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1408301" y="3776711"/>
            <a:ext cx="1197471" cy="164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0085" b="1" spc="-127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将</a:t>
            </a:r>
            <a:endParaRPr lang="zh-CN" altLang="en-US" sz="10085" b="1" spc="-127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537728" y="3776711"/>
            <a:ext cx="1197471" cy="164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0085" b="1" spc="-127" dirty="0">
                <a:latin typeface="微软雅黑" panose="020B0503020204020204" pitchFamily="34" charset="-122"/>
                <a:ea typeface="微软雅黑" panose="020B0503020204020204" pitchFamily="34" charset="-122"/>
              </a:rPr>
              <a:t>看</a:t>
            </a:r>
            <a:endParaRPr lang="zh-CN" altLang="en-US" sz="10085" b="1" spc="-127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667155" y="3776711"/>
            <a:ext cx="1197471" cy="164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0085" b="1" spc="-127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到</a:t>
            </a:r>
            <a:endParaRPr lang="zh-CN" altLang="en-US" sz="10085" b="1" spc="-127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78874" y="3776711"/>
            <a:ext cx="1197471" cy="164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0085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</a:t>
            </a:r>
            <a:endParaRPr lang="zh-CN" altLang="en-US" sz="10085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78874" y="3776711"/>
            <a:ext cx="1197471" cy="164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0085" b="1" spc="-127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你</a:t>
            </a:r>
            <a:endParaRPr lang="zh-CN" altLang="en-US" sz="10085" b="1" spc="-127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537728" y="3776711"/>
            <a:ext cx="1197471" cy="164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0085" b="1" spc="-127" dirty="0">
                <a:latin typeface="微软雅黑" panose="020B0503020204020204" pitchFamily="34" charset="-122"/>
                <a:ea typeface="微软雅黑" panose="020B0503020204020204" pitchFamily="34" charset="-122"/>
              </a:rPr>
              <a:t>看</a:t>
            </a:r>
            <a:endParaRPr lang="zh-CN" altLang="en-US" sz="10085" b="1" spc="-127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667155" y="3776711"/>
            <a:ext cx="1197471" cy="164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0085" b="1" spc="-127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到</a:t>
            </a:r>
            <a:endParaRPr lang="zh-CN" altLang="en-US" sz="10085" b="1" spc="-127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1408301" y="3776711"/>
            <a:ext cx="1197471" cy="164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0085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</a:t>
            </a:r>
            <a:endParaRPr lang="zh-CN" altLang="en-US" sz="10085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78874" y="3776711"/>
            <a:ext cx="1197471" cy="164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0085" b="1" spc="-127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你</a:t>
            </a:r>
            <a:endParaRPr lang="zh-CN" altLang="en-US" sz="10085" b="1" spc="-127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1408301" y="3776711"/>
            <a:ext cx="1197471" cy="164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0085" b="1" spc="-127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将</a:t>
            </a:r>
            <a:endParaRPr lang="zh-CN" altLang="en-US" sz="10085" b="1" spc="-127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667155" y="3776711"/>
            <a:ext cx="1197471" cy="164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0085" b="1" spc="-127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到</a:t>
            </a:r>
            <a:endParaRPr lang="zh-CN" altLang="en-US" sz="10085" b="1" spc="-127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537728" y="3776711"/>
            <a:ext cx="1197471" cy="164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0085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看</a:t>
            </a:r>
            <a:endParaRPr lang="zh-CN" altLang="en-US" sz="10085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78874" y="3776711"/>
            <a:ext cx="1197471" cy="164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0085" b="1" spc="-127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你</a:t>
            </a:r>
            <a:endParaRPr lang="zh-CN" altLang="en-US" sz="10085" b="1" spc="-127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1408301" y="3776711"/>
            <a:ext cx="1197471" cy="164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0085" b="1" spc="-127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将</a:t>
            </a:r>
            <a:endParaRPr lang="zh-CN" altLang="en-US" sz="10085" b="1" spc="-127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537728" y="3776711"/>
            <a:ext cx="1197471" cy="164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0085" b="1" spc="-127" dirty="0">
                <a:latin typeface="微软雅黑" panose="020B0503020204020204" pitchFamily="34" charset="-122"/>
                <a:ea typeface="微软雅黑" panose="020B0503020204020204" pitchFamily="34" charset="-122"/>
              </a:rPr>
              <a:t>看</a:t>
            </a:r>
            <a:endParaRPr lang="zh-CN" altLang="en-US" sz="10085" b="1" spc="-127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667155" y="3776711"/>
            <a:ext cx="1197471" cy="164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0085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到</a:t>
            </a:r>
            <a:endParaRPr lang="zh-CN" altLang="en-US" sz="10085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1968995" y="4292837"/>
            <a:ext cx="125829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59 </a:t>
            </a:r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秒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50" fill="hold"/>
                                        <p:tgtEl>
                                          <p:spTgt spid="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224394" y="1758650"/>
            <a:ext cx="60279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婷婷模板</a:t>
            </a:r>
            <a:endParaRPr lang="zh-CN" altLang="en-US" sz="36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/>
          <p:nvPr/>
        </p:nvSpPr>
        <p:spPr>
          <a:xfrm>
            <a:off x="2224394" y="4579038"/>
            <a:ext cx="6463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介</a:t>
            </a:r>
            <a:endParaRPr lang="zh-CN" altLang="en-US" sz="3600" b="1" dirty="0"/>
          </a:p>
        </p:txBody>
      </p:sp>
      <p:sp>
        <p:nvSpPr>
          <p:cNvPr id="4" name="矩形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/>
          <p:nvPr/>
        </p:nvSpPr>
        <p:spPr>
          <a:xfrm>
            <a:off x="2224394" y="5225369"/>
            <a:ext cx="6463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绍</a:t>
            </a:r>
            <a:endParaRPr lang="zh-CN" altLang="en-US" sz="3600" b="1" dirty="0"/>
          </a:p>
        </p:txBody>
      </p:sp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224394" y="6414335"/>
            <a:ext cx="6463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频</a:t>
            </a:r>
            <a:endParaRPr lang="zh-CN" altLang="en-US" sz="3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224394" y="5819852"/>
            <a:ext cx="6463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</a:t>
            </a:r>
            <a:endParaRPr lang="zh-CN" altLang="en-US" sz="3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139415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17284E-7 3.61111E-6 L 0.00309 0.05746 " pathEditMode="relative" rAng="0" ptsTypes="AA">
                                      <p:cBhvr>
                                        <p:cTn id="6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" y="286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4" grpId="0"/>
      <p:bldP spid="4" grpId="1"/>
      <p:bldP spid="5" grpId="0"/>
      <p:bldP spid="5" grpId="1"/>
      <p:bldP spid="6" grpId="0"/>
      <p:bldP spid="6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197832" y="2817886"/>
            <a:ext cx="105319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车速较快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xit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9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073162" y="1281915"/>
            <a:ext cx="100796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请系好安全带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xit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9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1132400" y="3776711"/>
            <a:ext cx="2878701" cy="164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008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上车</a:t>
            </a:r>
            <a:endParaRPr lang="zh-CN" altLang="en-US" sz="1008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1132400" y="3776711"/>
            <a:ext cx="2878701" cy="164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008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008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surkin - Tiger Rhythm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2800.000000" end="125428.125000"/>
                  <p14:fade out="250.000000"/>
                </p14:media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2451200" y="-369689"/>
            <a:ext cx="257175" cy="257175"/>
          </a:xfrm>
          <a:prstGeom prst="rect">
            <a:avLst/>
          </a:prstGeom>
        </p:spPr>
      </p:pic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1132400" y="3776711"/>
            <a:ext cx="2878701" cy="164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008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0085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1132400" y="3776711"/>
            <a:ext cx="2878701" cy="164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008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008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1997765" y="3338681"/>
            <a:ext cx="62616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129150" y="1639724"/>
            <a:ext cx="97186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是一群患有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1976490" y="2315585"/>
            <a:ext cx="79295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恋物癖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051926" y="3508280"/>
            <a:ext cx="56257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070522" y="2911933"/>
            <a:ext cx="80367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强迫症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126975" y="3697357"/>
            <a:ext cx="5670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106475" y="3090837"/>
            <a:ext cx="77152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设计师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021992" y="2901359"/>
            <a:ext cx="95974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设计师</a:t>
            </a:r>
            <a:endParaRPr lang="zh-CN" altLang="en-US" sz="66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1958010" y="3219411"/>
            <a:ext cx="6858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250708" y="3687184"/>
            <a:ext cx="56257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131439" y="3349254"/>
            <a:ext cx="56257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用了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020595" y="1957775"/>
            <a:ext cx="1040657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六个月时间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016246" y="2872176"/>
            <a:ext cx="79295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设计了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051926" y="3051080"/>
            <a:ext cx="56257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一款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89991" y="3687185"/>
            <a:ext cx="445969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行业大全合集</a:t>
            </a:r>
            <a:r>
              <a:rPr lang="en-US" altLang="zh-CN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1750297" y="3239289"/>
            <a:ext cx="196096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方便实用</a:t>
            </a:r>
            <a:endParaRPr lang="zh-CN" altLang="en-US" sz="66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057400" y="4292837"/>
            <a:ext cx="102870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它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290465" y="4422680"/>
            <a:ext cx="56257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它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110279" y="2693271"/>
            <a:ext cx="80367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体积小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010888" y="2812541"/>
            <a:ext cx="80367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颜值高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070522" y="3031202"/>
            <a:ext cx="80367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还很萌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086442" y="2414976"/>
            <a:ext cx="105013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我们叫它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086597" y="3309497"/>
            <a:ext cx="95477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婷婷</a:t>
            </a:r>
            <a:endParaRPr lang="zh-CN" altLang="en-US" sz="66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1657699" y="3497707"/>
            <a:ext cx="207023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婷婷模板</a:t>
            </a:r>
            <a:endParaRPr lang="zh-CN" altLang="en-US" sz="66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028044" y="2722454"/>
            <a:ext cx="89406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有了它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77693" y="347997"/>
            <a:ext cx="55109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就可以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1301241" y="1451113"/>
            <a:ext cx="743784" cy="3137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轻松地</a:t>
            </a:r>
            <a:endParaRPr lang="zh-CN" altLang="en-US" sz="6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438849" y="2484334"/>
            <a:ext cx="101400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走到哪儿</a:t>
            </a:r>
            <a:endParaRPr lang="zh-CN" altLang="en-US" sz="6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452853" y="4422680"/>
            <a:ext cx="99747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玩到哪儿</a:t>
            </a:r>
            <a:endParaRPr lang="zh-CN" altLang="en-US" sz="6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77693" y="347997"/>
            <a:ext cx="55109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就可以</a:t>
            </a:r>
            <a:endParaRPr lang="zh-CN" altLang="en-US" sz="6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1301241" y="1451113"/>
            <a:ext cx="743784" cy="3137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轻松地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438849" y="2484334"/>
            <a:ext cx="101400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走到哪儿</a:t>
            </a:r>
            <a:endParaRPr lang="zh-CN" altLang="en-US" sz="6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452853" y="4422680"/>
            <a:ext cx="99747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玩到哪儿</a:t>
            </a:r>
            <a:endParaRPr lang="zh-CN" altLang="en-US" sz="6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77693" y="347997"/>
            <a:ext cx="55109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就可以</a:t>
            </a:r>
            <a:endParaRPr lang="zh-CN" altLang="en-US" sz="6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1301241" y="1451113"/>
            <a:ext cx="743784" cy="3137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轻松地</a:t>
            </a:r>
            <a:endParaRPr lang="zh-CN" altLang="en-US" sz="6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438849" y="2484334"/>
            <a:ext cx="101400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走到哪儿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452853" y="4422680"/>
            <a:ext cx="99747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玩到哪儿</a:t>
            </a:r>
            <a:endParaRPr lang="zh-CN" altLang="en-US" sz="6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77693" y="347997"/>
            <a:ext cx="55109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就可以</a:t>
            </a:r>
            <a:endParaRPr lang="zh-CN" altLang="en-US" sz="6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1301241" y="1451113"/>
            <a:ext cx="743784" cy="3137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轻松地</a:t>
            </a:r>
            <a:endParaRPr lang="zh-CN" altLang="en-US" sz="6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438849" y="2484334"/>
            <a:ext cx="101400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走到哪儿</a:t>
            </a:r>
            <a:endParaRPr lang="zh-CN" altLang="en-US" sz="6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452853" y="4422680"/>
            <a:ext cx="99747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玩到哪儿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timgsa.baidu.com/timg?image&amp;quality=80&amp;size=b9999_10000&amp;sec=1526844033825&amp;di=a0a5d127db69f9e72bc3492eb20a14fc&amp;imgtype=0&amp;src=http%3A%2F%2Fimg06.tooopen.com%2Fimages%2F20170212%2Ftooopen_sy_198501974355.jp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97" r="20269"/>
          <a:stretch>
            <a:fillRect/>
          </a:stretch>
        </p:blipFill>
        <p:spPr bwMode="auto">
          <a:xfrm>
            <a:off x="-562707" y="0"/>
            <a:ext cx="64008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848103" y="2915156"/>
            <a:ext cx="54703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度假</a:t>
            </a:r>
            <a:endParaRPr lang="zh-CN" altLang="en-US" sz="66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timgsa.baidu.com/timg?image&amp;quality=80&amp;size=b9999_10000&amp;sec=1526844148880&amp;di=130421a3950e19f75fe35548622e3961&amp;imgtype=0&amp;src=http%3A%2F%2Fpic2.16pic.com%2F00%2F13%2F82%2F16pic_1382452_b.jp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60" r="32343"/>
          <a:stretch>
            <a:fillRect/>
          </a:stretch>
        </p:blipFill>
        <p:spPr bwMode="auto">
          <a:xfrm>
            <a:off x="-166255" y="0"/>
            <a:ext cx="5597238" cy="9559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131857" y="4227461"/>
            <a:ext cx="54703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聚会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090957" y="1262652"/>
            <a:ext cx="93199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总之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/>
          <p:nvPr/>
        </p:nvSpPr>
        <p:spPr>
          <a:xfrm>
            <a:off x="2090957" y="3940308"/>
            <a:ext cx="1031052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6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尽</a:t>
            </a:r>
            <a:endParaRPr lang="zh-CN" altLang="en-US" sz="6600" b="1" dirty="0"/>
          </a:p>
        </p:txBody>
      </p:sp>
      <p:sp>
        <p:nvSpPr>
          <p:cNvPr id="7" name="矩形 6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/>
          <p:nvPr/>
        </p:nvSpPr>
        <p:spPr>
          <a:xfrm>
            <a:off x="2090957" y="4899203"/>
            <a:ext cx="1031052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6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</a:t>
            </a:r>
            <a:endParaRPr lang="zh-CN" altLang="en-US" sz="6600" b="1" dirty="0"/>
          </a:p>
        </p:txBody>
      </p:sp>
      <p:sp>
        <p:nvSpPr>
          <p:cNvPr id="8" name="文本框 7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090957" y="7115195"/>
            <a:ext cx="103105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耍</a:t>
            </a:r>
            <a:endParaRPr lang="zh-CN" altLang="en-US" sz="6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090957" y="6007199"/>
            <a:ext cx="103105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玩</a:t>
            </a:r>
            <a:endParaRPr lang="zh-CN" altLang="en-US" sz="6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8025E-6 3.33333E-6 L 0.00247 0.05555 " pathEditMode="relative" rAng="0" ptsTypes="AA">
                                      <p:cBhvr>
                                        <p:cTn id="6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" y="277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1995056" y="3158836"/>
            <a:ext cx="84994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而且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015619" y="1630053"/>
            <a:ext cx="1098284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模板的便捷性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065437" y="2692734"/>
            <a:ext cx="101262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不再担心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1189435" y="4033152"/>
            <a:ext cx="276463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7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做</a:t>
            </a:r>
            <a:endParaRPr lang="zh-CN" altLang="en-US" sz="67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GrpSpPr/>
          <p:nvPr/>
        </p:nvGrpSpPr>
        <p:grpSpPr>
          <a:xfrm>
            <a:off x="1189435" y="4033152"/>
            <a:ext cx="2764631" cy="1131079"/>
            <a:chOff x="2819400" y="1640987"/>
            <a:chExt cx="6553200" cy="2681077"/>
          </a:xfrm>
        </p:grpSpPr>
        <p:sp>
          <p:nvSpPr>
            <p:cNvPr id="4" name="文本框 3"/>
            <p:cNvSpPr txBox="1"/>
            <p:nvPr/>
          </p:nvSpPr>
          <p:spPr>
            <a:xfrm>
              <a:off x="2819400" y="1640987"/>
              <a:ext cx="6553200" cy="268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675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不</a:t>
              </a:r>
              <a:endParaRPr lang="zh-CN" altLang="en-US" sz="675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819400" y="1640987"/>
              <a:ext cx="6553200" cy="268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675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</a:t>
              </a:r>
              <a:endParaRPr lang="zh-CN" altLang="en-US" sz="67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2819400" y="1640987"/>
              <a:ext cx="6553200" cy="268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75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做</a:t>
              </a:r>
              <a:endParaRPr lang="zh-CN" altLang="en-US" sz="675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GrpSpPr/>
          <p:nvPr/>
        </p:nvGrpSpPr>
        <p:grpSpPr>
          <a:xfrm>
            <a:off x="1189435" y="4033152"/>
            <a:ext cx="2764631" cy="1131079"/>
            <a:chOff x="2819400" y="1558434"/>
            <a:chExt cx="6553200" cy="2681077"/>
          </a:xfrm>
        </p:grpSpPr>
        <p:sp>
          <p:nvSpPr>
            <p:cNvPr id="4" name="文本框 3"/>
            <p:cNvSpPr txBox="1"/>
            <p:nvPr/>
          </p:nvSpPr>
          <p:spPr>
            <a:xfrm>
              <a:off x="2819400" y="1558434"/>
              <a:ext cx="6553200" cy="268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675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</a:t>
              </a:r>
              <a:endParaRPr lang="zh-CN" altLang="en-US" sz="67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819400" y="1558434"/>
              <a:ext cx="6553200" cy="268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675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好</a:t>
              </a:r>
              <a:endParaRPr lang="zh-CN" altLang="en-US" sz="67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2819400" y="1558434"/>
              <a:ext cx="6553200" cy="268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75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做</a:t>
              </a:r>
              <a:endParaRPr lang="zh-CN" altLang="en-US" sz="67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128525" y="3063436"/>
            <a:ext cx="78759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好东西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1152639" y="3310623"/>
            <a:ext cx="283414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再困难的模板也搞定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xit" presetSubtype="2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9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1177514" y="4422680"/>
            <a:ext cx="26483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希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067496" y="4422680"/>
            <a:ext cx="26483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望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756310" y="4422680"/>
            <a:ext cx="26483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006212" y="4422680"/>
            <a:ext cx="26483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094083" y="2643264"/>
            <a:ext cx="94172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75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多多支持</a:t>
            </a:r>
            <a:endParaRPr lang="zh-CN" altLang="en-US" sz="67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172057" y="2976101"/>
            <a:ext cx="88203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在设计上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026647" y="2831624"/>
            <a:ext cx="98048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在设计上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249424" y="3858768"/>
            <a:ext cx="59021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029540" y="3544856"/>
            <a:ext cx="53578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花了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011252" y="3215672"/>
            <a:ext cx="53578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很多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084404" y="3691160"/>
            <a:ext cx="53578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心思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235869" y="5444981"/>
            <a:ext cx="101262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心思</a:t>
            </a:r>
            <a:endParaRPr lang="zh-CN" altLang="en-US" sz="6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urkin - Tiger Rhythm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59600.000000" end="104728.125000"/>
                </p14:media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2451200" y="-369689"/>
            <a:ext cx="257175" cy="257175"/>
          </a:xfrm>
          <a:prstGeom prst="rect">
            <a:avLst/>
          </a:prstGeom>
        </p:spPr>
      </p:pic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698837" y="1130840"/>
            <a:ext cx="81974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分别有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3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153520" y="3305285"/>
            <a:ext cx="8822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分别有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461576" y="4398912"/>
            <a:ext cx="7080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分别有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252746" y="3599720"/>
            <a:ext cx="72819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页幻灯片 </a:t>
            </a:r>
            <a:endParaRPr lang="zh-CN" altLang="en-US" sz="5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115586" y="2779776"/>
            <a:ext cx="11853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70</a:t>
            </a:r>
            <a:endParaRPr lang="zh-CN" altLang="en-US" sz="60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2" presetClass="exit" presetSubtype="2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5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070116" y="1130840"/>
            <a:ext cx="100226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个方面内容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xit" presetSubtype="2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9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1800225" y="4422680"/>
            <a:ext cx="1543051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9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中间穿插游戏</a:t>
            </a:r>
            <a:endParaRPr lang="zh-CN" altLang="en-US" sz="169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xit" presetSubtype="2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9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073259" y="1807496"/>
            <a:ext cx="87110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配有电子相册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xit" presetSubtype="2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9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1909524" y="4292837"/>
            <a:ext cx="1113890" cy="611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9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动画音乐应有尽有</a:t>
            </a:r>
            <a:endParaRPr lang="zh-CN" altLang="en-US" sz="169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xit" presetSubtype="2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9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026507" y="2693773"/>
            <a:ext cx="90595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总之就是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046507" y="2189717"/>
            <a:ext cx="824709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萌力与颜值</a:t>
            </a:r>
            <a:endParaRPr lang="zh-CN" altLang="en-US" sz="60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03013" y="3831657"/>
            <a:ext cx="4485752" cy="1499955"/>
          </a:xfrm>
          <a:custGeom>
            <a:avLst/>
            <a:gdLst/>
            <a:ahLst/>
            <a:cxnLst/>
            <a:rect l="l" t="t" r="r" b="b"/>
            <a:pathLst>
              <a:path w="10632895" h="3555448">
                <a:moveTo>
                  <a:pt x="1040272" y="1898852"/>
                </a:moveTo>
                <a:lnTo>
                  <a:pt x="1458423" y="1898852"/>
                </a:lnTo>
                <a:lnTo>
                  <a:pt x="1304531" y="2029473"/>
                </a:lnTo>
                <a:lnTo>
                  <a:pt x="1040272" y="2078207"/>
                </a:lnTo>
                <a:close/>
                <a:moveTo>
                  <a:pt x="1984354" y="1727848"/>
                </a:moveTo>
                <a:lnTo>
                  <a:pt x="1984354" y="1898852"/>
                </a:lnTo>
                <a:lnTo>
                  <a:pt x="2565053" y="1898852"/>
                </a:lnTo>
                <a:lnTo>
                  <a:pt x="2565053" y="1727848"/>
                </a:lnTo>
                <a:close/>
                <a:moveTo>
                  <a:pt x="8935290" y="1325443"/>
                </a:moveTo>
                <a:lnTo>
                  <a:pt x="9267047" y="1569121"/>
                </a:lnTo>
                <a:lnTo>
                  <a:pt x="9375307" y="2056202"/>
                </a:lnTo>
                <a:lnTo>
                  <a:pt x="9375307" y="2782370"/>
                </a:lnTo>
                <a:cubicBezTo>
                  <a:pt x="9375307" y="3008000"/>
                  <a:pt x="9317416" y="3176331"/>
                  <a:pt x="9201632" y="3287364"/>
                </a:cubicBezTo>
                <a:cubicBezTo>
                  <a:pt x="9085848" y="3398398"/>
                  <a:pt x="8913954" y="3454509"/>
                  <a:pt x="8685949" y="3455696"/>
                </a:cubicBezTo>
                <a:lnTo>
                  <a:pt x="8035780" y="3459259"/>
                </a:lnTo>
                <a:cubicBezTo>
                  <a:pt x="8002528" y="3283505"/>
                  <a:pt x="7959777" y="3101814"/>
                  <a:pt x="7907527" y="2914185"/>
                </a:cubicBezTo>
                <a:cubicBezTo>
                  <a:pt x="8134344" y="2935560"/>
                  <a:pt x="8323754" y="2946248"/>
                  <a:pt x="8475758" y="2946248"/>
                </a:cubicBezTo>
                <a:cubicBezTo>
                  <a:pt x="8615885" y="2946248"/>
                  <a:pt x="8707027" y="2917451"/>
                  <a:pt x="8749185" y="2859856"/>
                </a:cubicBezTo>
                <a:cubicBezTo>
                  <a:pt x="8791342" y="2802261"/>
                  <a:pt x="8812421" y="2727744"/>
                  <a:pt x="8812421" y="2636305"/>
                </a:cubicBezTo>
                <a:lnTo>
                  <a:pt x="8812421" y="1410779"/>
                </a:lnTo>
                <a:close/>
                <a:moveTo>
                  <a:pt x="3320318" y="796639"/>
                </a:moveTo>
                <a:lnTo>
                  <a:pt x="3320318" y="1250463"/>
                </a:lnTo>
                <a:lnTo>
                  <a:pt x="2956936" y="1250463"/>
                </a:lnTo>
                <a:lnTo>
                  <a:pt x="2956936" y="1421467"/>
                </a:lnTo>
                <a:lnTo>
                  <a:pt x="3405820" y="1421467"/>
                </a:lnTo>
                <a:lnTo>
                  <a:pt x="3405820" y="1727848"/>
                </a:lnTo>
                <a:lnTo>
                  <a:pt x="2956936" y="1727848"/>
                </a:lnTo>
                <a:lnTo>
                  <a:pt x="2956936" y="1898852"/>
                </a:lnTo>
                <a:lnTo>
                  <a:pt x="3526948" y="1898852"/>
                </a:lnTo>
                <a:lnTo>
                  <a:pt x="3526948" y="2205233"/>
                </a:lnTo>
                <a:lnTo>
                  <a:pt x="2930217" y="2205233"/>
                </a:lnTo>
                <a:cubicBezTo>
                  <a:pt x="3120220" y="2376236"/>
                  <a:pt x="3342881" y="2496176"/>
                  <a:pt x="3598199" y="2565053"/>
                </a:cubicBezTo>
                <a:cubicBezTo>
                  <a:pt x="3526948" y="2671930"/>
                  <a:pt x="3449758" y="2795433"/>
                  <a:pt x="3366632" y="2935560"/>
                </a:cubicBezTo>
                <a:cubicBezTo>
                  <a:pt x="3207504" y="2853621"/>
                  <a:pt x="3064407" y="2759213"/>
                  <a:pt x="2937342" y="2652336"/>
                </a:cubicBezTo>
                <a:cubicBezTo>
                  <a:pt x="2881528" y="2695087"/>
                  <a:pt x="2823339" y="2737838"/>
                  <a:pt x="2762776" y="2780588"/>
                </a:cubicBezTo>
                <a:lnTo>
                  <a:pt x="3445009" y="3131502"/>
                </a:lnTo>
                <a:lnTo>
                  <a:pt x="3238379" y="3462821"/>
                </a:lnTo>
                <a:cubicBezTo>
                  <a:pt x="3022250" y="3329819"/>
                  <a:pt x="2775245" y="3184941"/>
                  <a:pt x="2497364" y="3028187"/>
                </a:cubicBezTo>
                <a:lnTo>
                  <a:pt x="2673711" y="2768119"/>
                </a:lnTo>
                <a:lnTo>
                  <a:pt x="2504489" y="2540115"/>
                </a:lnTo>
                <a:cubicBezTo>
                  <a:pt x="2574553" y="2494989"/>
                  <a:pt x="2638086" y="2452832"/>
                  <a:pt x="2695087" y="2413643"/>
                </a:cubicBezTo>
                <a:cubicBezTo>
                  <a:pt x="2639273" y="2347142"/>
                  <a:pt x="2587615" y="2277672"/>
                  <a:pt x="2540115" y="2205233"/>
                </a:cubicBezTo>
                <a:lnTo>
                  <a:pt x="1989697" y="2205233"/>
                </a:lnTo>
                <a:cubicBezTo>
                  <a:pt x="1945759" y="2262234"/>
                  <a:pt x="1900039" y="2316860"/>
                  <a:pt x="1852538" y="2369111"/>
                </a:cubicBezTo>
                <a:cubicBezTo>
                  <a:pt x="1929728" y="2416612"/>
                  <a:pt x="2010479" y="2467676"/>
                  <a:pt x="2094793" y="2522302"/>
                </a:cubicBezTo>
                <a:lnTo>
                  <a:pt x="1946947" y="2734275"/>
                </a:lnTo>
                <a:cubicBezTo>
                  <a:pt x="1986135" y="2832840"/>
                  <a:pt x="2025917" y="2923685"/>
                  <a:pt x="2066293" y="3006812"/>
                </a:cubicBezTo>
                <a:lnTo>
                  <a:pt x="1694004" y="3200972"/>
                </a:lnTo>
                <a:cubicBezTo>
                  <a:pt x="1806819" y="3209285"/>
                  <a:pt x="1897664" y="3213441"/>
                  <a:pt x="1966541" y="3213441"/>
                </a:cubicBezTo>
                <a:cubicBezTo>
                  <a:pt x="2068668" y="3213441"/>
                  <a:pt x="2119731" y="3160002"/>
                  <a:pt x="2119731" y="3053125"/>
                </a:cubicBezTo>
                <a:lnTo>
                  <a:pt x="2119731" y="2297860"/>
                </a:lnTo>
                <a:lnTo>
                  <a:pt x="2490239" y="2297860"/>
                </a:lnTo>
                <a:lnTo>
                  <a:pt x="2490239" y="3049563"/>
                </a:lnTo>
                <a:cubicBezTo>
                  <a:pt x="2490239" y="3192066"/>
                  <a:pt x="2467676" y="3299833"/>
                  <a:pt x="2422550" y="3372866"/>
                </a:cubicBezTo>
                <a:cubicBezTo>
                  <a:pt x="2377424" y="3445899"/>
                  <a:pt x="2317454" y="3491916"/>
                  <a:pt x="2242640" y="3510916"/>
                </a:cubicBezTo>
                <a:cubicBezTo>
                  <a:pt x="2167826" y="3529917"/>
                  <a:pt x="1999791" y="3537635"/>
                  <a:pt x="1738536" y="3534073"/>
                </a:cubicBezTo>
                <a:cubicBezTo>
                  <a:pt x="1715973" y="3415320"/>
                  <a:pt x="1691629" y="3309631"/>
                  <a:pt x="1665503" y="3217004"/>
                </a:cubicBezTo>
                <a:lnTo>
                  <a:pt x="1229088" y="3448571"/>
                </a:lnTo>
                <a:lnTo>
                  <a:pt x="1068772" y="3088751"/>
                </a:lnTo>
                <a:cubicBezTo>
                  <a:pt x="1297964" y="2997312"/>
                  <a:pt x="1549719" y="2889247"/>
                  <a:pt x="1824038" y="2764557"/>
                </a:cubicBezTo>
                <a:lnTo>
                  <a:pt x="1617409" y="2607804"/>
                </a:lnTo>
                <a:cubicBezTo>
                  <a:pt x="1472530" y="2740807"/>
                  <a:pt x="1313402" y="2860746"/>
                  <a:pt x="1140024" y="2967624"/>
                </a:cubicBezTo>
                <a:lnTo>
                  <a:pt x="1074116" y="2864309"/>
                </a:lnTo>
                <a:lnTo>
                  <a:pt x="919144" y="3042438"/>
                </a:lnTo>
                <a:cubicBezTo>
                  <a:pt x="851455" y="2908248"/>
                  <a:pt x="786141" y="2782370"/>
                  <a:pt x="723203" y="2664805"/>
                </a:cubicBezTo>
                <a:cubicBezTo>
                  <a:pt x="628201" y="3008000"/>
                  <a:pt x="488073" y="3302505"/>
                  <a:pt x="302819" y="3548323"/>
                </a:cubicBezTo>
                <a:cubicBezTo>
                  <a:pt x="229192" y="3443821"/>
                  <a:pt x="128253" y="3326256"/>
                  <a:pt x="0" y="3195628"/>
                </a:cubicBezTo>
                <a:cubicBezTo>
                  <a:pt x="45126" y="3135955"/>
                  <a:pt x="87172" y="3072849"/>
                  <a:pt x="126138" y="3006311"/>
                </a:cubicBezTo>
                <a:lnTo>
                  <a:pt x="217967" y="2827257"/>
                </a:lnTo>
                <a:lnTo>
                  <a:pt x="504936" y="2840221"/>
                </a:lnTo>
                <a:lnTo>
                  <a:pt x="828716" y="2334548"/>
                </a:lnTo>
                <a:lnTo>
                  <a:pt x="953338" y="2315862"/>
                </a:lnTo>
                <a:lnTo>
                  <a:pt x="1118648" y="2545459"/>
                </a:lnTo>
                <a:cubicBezTo>
                  <a:pt x="1282527" y="2450457"/>
                  <a:pt x="1435717" y="2337048"/>
                  <a:pt x="1578220" y="2205233"/>
                </a:cubicBezTo>
                <a:lnTo>
                  <a:pt x="1422046" y="2205233"/>
                </a:lnTo>
                <a:lnTo>
                  <a:pt x="2253312" y="1463473"/>
                </a:lnTo>
                <a:lnTo>
                  <a:pt x="2855398" y="1457464"/>
                </a:lnTo>
                <a:lnTo>
                  <a:pt x="3038659" y="873485"/>
                </a:lnTo>
                <a:close/>
                <a:moveTo>
                  <a:pt x="331320" y="669764"/>
                </a:moveTo>
                <a:lnTo>
                  <a:pt x="434634" y="1788412"/>
                </a:lnTo>
                <a:lnTo>
                  <a:pt x="135378" y="1827600"/>
                </a:lnTo>
                <a:cubicBezTo>
                  <a:pt x="95002" y="1376341"/>
                  <a:pt x="55814" y="1005833"/>
                  <a:pt x="17813" y="716078"/>
                </a:cubicBezTo>
                <a:close/>
                <a:moveTo>
                  <a:pt x="1613846" y="416821"/>
                </a:moveTo>
                <a:lnTo>
                  <a:pt x="1613846" y="570012"/>
                </a:lnTo>
                <a:lnTo>
                  <a:pt x="2928435" y="570012"/>
                </a:lnTo>
                <a:lnTo>
                  <a:pt x="2928435" y="416821"/>
                </a:lnTo>
                <a:close/>
                <a:moveTo>
                  <a:pt x="3780979" y="306382"/>
                </a:moveTo>
                <a:lnTo>
                  <a:pt x="4998778" y="306382"/>
                </a:lnTo>
                <a:lnTo>
                  <a:pt x="5333575" y="729231"/>
                </a:lnTo>
                <a:lnTo>
                  <a:pt x="5204162" y="1207290"/>
                </a:lnTo>
                <a:lnTo>
                  <a:pt x="5599287" y="1739653"/>
                </a:lnTo>
                <a:lnTo>
                  <a:pt x="5434852" y="2459601"/>
                </a:lnTo>
                <a:lnTo>
                  <a:pt x="5330809" y="2301645"/>
                </a:lnTo>
                <a:cubicBezTo>
                  <a:pt x="5297188" y="2245683"/>
                  <a:pt x="5265681" y="2188014"/>
                  <a:pt x="5236290" y="2128638"/>
                </a:cubicBezTo>
                <a:cubicBezTo>
                  <a:pt x="5162664" y="2209389"/>
                  <a:pt x="5084880" y="2288360"/>
                  <a:pt x="5002941" y="2365549"/>
                </a:cubicBezTo>
                <a:lnTo>
                  <a:pt x="5002941" y="2956936"/>
                </a:lnTo>
                <a:lnTo>
                  <a:pt x="5690518" y="2759213"/>
                </a:lnTo>
                <a:cubicBezTo>
                  <a:pt x="5644204" y="2713493"/>
                  <a:pt x="5600006" y="2666067"/>
                  <a:pt x="5557923" y="2616933"/>
                </a:cubicBezTo>
                <a:lnTo>
                  <a:pt x="5536157" y="2589245"/>
                </a:lnTo>
                <a:lnTo>
                  <a:pt x="5542024" y="2584683"/>
                </a:lnTo>
                <a:lnTo>
                  <a:pt x="5673082" y="2002904"/>
                </a:lnTo>
                <a:lnTo>
                  <a:pt x="5801848" y="2191428"/>
                </a:lnTo>
                <a:cubicBezTo>
                  <a:pt x="5855287" y="2260008"/>
                  <a:pt x="5912585" y="2324579"/>
                  <a:pt x="5973743" y="2385143"/>
                </a:cubicBezTo>
                <a:cubicBezTo>
                  <a:pt x="6122183" y="2300829"/>
                  <a:pt x="6326437" y="2163670"/>
                  <a:pt x="6586505" y="1973666"/>
                </a:cubicBezTo>
                <a:lnTo>
                  <a:pt x="5679668" y="1973666"/>
                </a:lnTo>
                <a:lnTo>
                  <a:pt x="5749422" y="1664023"/>
                </a:lnTo>
                <a:lnTo>
                  <a:pt x="5685191" y="1574658"/>
                </a:lnTo>
                <a:lnTo>
                  <a:pt x="7133360" y="1574658"/>
                </a:lnTo>
                <a:lnTo>
                  <a:pt x="7133360" y="1973666"/>
                </a:lnTo>
                <a:lnTo>
                  <a:pt x="6682695" y="1973666"/>
                </a:lnTo>
                <a:lnTo>
                  <a:pt x="6951669" y="2333486"/>
                </a:lnTo>
                <a:lnTo>
                  <a:pt x="6324656" y="2661242"/>
                </a:lnTo>
                <a:cubicBezTo>
                  <a:pt x="6565723" y="2810870"/>
                  <a:pt x="6848354" y="2920123"/>
                  <a:pt x="7172548" y="2988999"/>
                </a:cubicBezTo>
                <a:cubicBezTo>
                  <a:pt x="7051421" y="3141002"/>
                  <a:pt x="6943356" y="3288255"/>
                  <a:pt x="6848354" y="3430758"/>
                </a:cubicBezTo>
                <a:cubicBezTo>
                  <a:pt x="6427971" y="3295380"/>
                  <a:pt x="6076464" y="3103595"/>
                  <a:pt x="5793833" y="2855402"/>
                </a:cubicBezTo>
                <a:cubicBezTo>
                  <a:pt x="5787895" y="3020469"/>
                  <a:pt x="5786707" y="3148127"/>
                  <a:pt x="5790270" y="3238379"/>
                </a:cubicBezTo>
                <a:cubicBezTo>
                  <a:pt x="5232134" y="3371382"/>
                  <a:pt x="4846188" y="3477072"/>
                  <a:pt x="4632434" y="3555448"/>
                </a:cubicBezTo>
                <a:lnTo>
                  <a:pt x="4429368" y="3149315"/>
                </a:lnTo>
                <a:cubicBezTo>
                  <a:pt x="4495869" y="3082814"/>
                  <a:pt x="4529120" y="2973561"/>
                  <a:pt x="4529120" y="2821558"/>
                </a:cubicBezTo>
                <a:lnTo>
                  <a:pt x="4529120" y="2753869"/>
                </a:lnTo>
                <a:cubicBezTo>
                  <a:pt x="4302302" y="2916560"/>
                  <a:pt x="4052922" y="3068563"/>
                  <a:pt x="3780979" y="3209879"/>
                </a:cubicBezTo>
                <a:cubicBezTo>
                  <a:pt x="3726352" y="3027000"/>
                  <a:pt x="3670540" y="2861934"/>
                  <a:pt x="3613538" y="2714681"/>
                </a:cubicBezTo>
                <a:cubicBezTo>
                  <a:pt x="4045797" y="2517552"/>
                  <a:pt x="4421055" y="2270547"/>
                  <a:pt x="4739311" y="1973666"/>
                </a:cubicBezTo>
                <a:lnTo>
                  <a:pt x="3659851" y="1973666"/>
                </a:lnTo>
                <a:lnTo>
                  <a:pt x="3659851" y="1574658"/>
                </a:lnTo>
                <a:lnTo>
                  <a:pt x="5141882" y="1574658"/>
                </a:lnTo>
                <a:lnTo>
                  <a:pt x="5141882" y="1339528"/>
                </a:lnTo>
                <a:lnTo>
                  <a:pt x="3930607" y="1339528"/>
                </a:lnTo>
                <a:lnTo>
                  <a:pt x="3930607" y="940520"/>
                </a:lnTo>
                <a:lnTo>
                  <a:pt x="5141882" y="940520"/>
                </a:lnTo>
                <a:lnTo>
                  <a:pt x="5141882" y="705390"/>
                </a:lnTo>
                <a:lnTo>
                  <a:pt x="3780979" y="705390"/>
                </a:lnTo>
                <a:close/>
                <a:moveTo>
                  <a:pt x="8181996" y="203067"/>
                </a:moveTo>
                <a:lnTo>
                  <a:pt x="10632895" y="203067"/>
                </a:lnTo>
                <a:lnTo>
                  <a:pt x="10632895" y="694702"/>
                </a:lnTo>
                <a:lnTo>
                  <a:pt x="9423902" y="1595453"/>
                </a:lnTo>
                <a:lnTo>
                  <a:pt x="9358320" y="1409066"/>
                </a:lnTo>
                <a:lnTo>
                  <a:pt x="9100522" y="1209695"/>
                </a:lnTo>
                <a:lnTo>
                  <a:pt x="9276445" y="1084804"/>
                </a:lnTo>
                <a:cubicBezTo>
                  <a:pt x="9442105" y="966051"/>
                  <a:pt x="9618749" y="837205"/>
                  <a:pt x="9806378" y="698265"/>
                </a:cubicBezTo>
                <a:lnTo>
                  <a:pt x="8492012" y="698265"/>
                </a:lnTo>
                <a:lnTo>
                  <a:pt x="8311144" y="259623"/>
                </a:lnTo>
                <a:close/>
                <a:moveTo>
                  <a:pt x="7369579" y="203067"/>
                </a:moveTo>
                <a:lnTo>
                  <a:pt x="7714509" y="203067"/>
                </a:lnTo>
                <a:lnTo>
                  <a:pt x="8119683" y="355943"/>
                </a:lnTo>
                <a:lnTo>
                  <a:pt x="8247581" y="698265"/>
                </a:lnTo>
                <a:lnTo>
                  <a:pt x="7369579" y="698265"/>
                </a:lnTo>
                <a:close/>
                <a:moveTo>
                  <a:pt x="491635" y="39188"/>
                </a:moveTo>
                <a:lnTo>
                  <a:pt x="879956" y="39188"/>
                </a:lnTo>
                <a:lnTo>
                  <a:pt x="879956" y="881737"/>
                </a:lnTo>
                <a:cubicBezTo>
                  <a:pt x="950020" y="779610"/>
                  <a:pt x="1007021" y="692327"/>
                  <a:pt x="1050959" y="619888"/>
                </a:cubicBezTo>
                <a:lnTo>
                  <a:pt x="1221963" y="796235"/>
                </a:lnTo>
                <a:lnTo>
                  <a:pt x="1221963" y="135378"/>
                </a:lnTo>
                <a:lnTo>
                  <a:pt x="3320318" y="135378"/>
                </a:lnTo>
                <a:lnTo>
                  <a:pt x="3320318" y="677025"/>
                </a:lnTo>
                <a:lnTo>
                  <a:pt x="2915297" y="679718"/>
                </a:lnTo>
                <a:lnTo>
                  <a:pt x="2861530" y="815830"/>
                </a:lnTo>
                <a:lnTo>
                  <a:pt x="1613846" y="815830"/>
                </a:lnTo>
                <a:lnTo>
                  <a:pt x="1613846" y="969020"/>
                </a:lnTo>
                <a:lnTo>
                  <a:pt x="2801017" y="969020"/>
                </a:lnTo>
                <a:lnTo>
                  <a:pt x="2683296" y="1267030"/>
                </a:lnTo>
                <a:lnTo>
                  <a:pt x="2565053" y="1282441"/>
                </a:lnTo>
                <a:lnTo>
                  <a:pt x="2565053" y="1250463"/>
                </a:lnTo>
                <a:lnTo>
                  <a:pt x="1984354" y="1250463"/>
                </a:lnTo>
                <a:lnTo>
                  <a:pt x="1984354" y="1421467"/>
                </a:lnTo>
                <a:lnTo>
                  <a:pt x="2020859" y="1421467"/>
                </a:lnTo>
                <a:lnTo>
                  <a:pt x="1592471" y="1785075"/>
                </a:lnTo>
                <a:lnTo>
                  <a:pt x="1592471" y="1727848"/>
                </a:lnTo>
                <a:lnTo>
                  <a:pt x="1154274" y="1727848"/>
                </a:lnTo>
                <a:lnTo>
                  <a:pt x="1154274" y="1421467"/>
                </a:lnTo>
                <a:lnTo>
                  <a:pt x="1592471" y="1421467"/>
                </a:lnTo>
                <a:lnTo>
                  <a:pt x="1592471" y="1250463"/>
                </a:lnTo>
                <a:lnTo>
                  <a:pt x="1221963" y="1250463"/>
                </a:lnTo>
                <a:lnTo>
                  <a:pt x="1221963" y="1042053"/>
                </a:lnTo>
                <a:lnTo>
                  <a:pt x="879956" y="1416123"/>
                </a:lnTo>
                <a:cubicBezTo>
                  <a:pt x="876393" y="1641456"/>
                  <a:pt x="866151" y="1834391"/>
                  <a:pt x="849229" y="1994930"/>
                </a:cubicBezTo>
                <a:lnTo>
                  <a:pt x="833707" y="2116302"/>
                </a:lnTo>
                <a:lnTo>
                  <a:pt x="774160" y="2127284"/>
                </a:lnTo>
                <a:lnTo>
                  <a:pt x="390183" y="2663449"/>
                </a:lnTo>
                <a:lnTo>
                  <a:pt x="277008" y="2684693"/>
                </a:lnTo>
                <a:lnTo>
                  <a:pt x="322970" y="2565888"/>
                </a:lnTo>
                <a:cubicBezTo>
                  <a:pt x="456195" y="2164542"/>
                  <a:pt x="512417" y="1677379"/>
                  <a:pt x="491635" y="1104398"/>
                </a:cubicBezTo>
                <a:close/>
                <a:moveTo>
                  <a:pt x="5253684" y="0"/>
                </a:moveTo>
                <a:lnTo>
                  <a:pt x="5644204" y="0"/>
                </a:lnTo>
                <a:lnTo>
                  <a:pt x="5644204" y="306382"/>
                </a:lnTo>
                <a:lnTo>
                  <a:pt x="7019358" y="306382"/>
                </a:lnTo>
                <a:lnTo>
                  <a:pt x="7019358" y="705390"/>
                </a:lnTo>
                <a:lnTo>
                  <a:pt x="5644204" y="705390"/>
                </a:lnTo>
                <a:lnTo>
                  <a:pt x="5644204" y="940520"/>
                </a:lnTo>
                <a:lnTo>
                  <a:pt x="6851917" y="940520"/>
                </a:lnTo>
                <a:lnTo>
                  <a:pt x="6851917" y="1339528"/>
                </a:lnTo>
                <a:lnTo>
                  <a:pt x="5644204" y="1339528"/>
                </a:lnTo>
                <a:lnTo>
                  <a:pt x="5644204" y="1517631"/>
                </a:lnTo>
                <a:lnTo>
                  <a:pt x="5435451" y="1227186"/>
                </a:lnTo>
                <a:lnTo>
                  <a:pt x="5545889" y="750823"/>
                </a:lnTo>
                <a:lnTo>
                  <a:pt x="5195547" y="25478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38576" tIns="19289" rIns="38576" bIns="19289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12110" b="1" spc="-127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150019" y="3886200"/>
            <a:ext cx="243913" cy="42862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1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e7d195523081f1c0328eee58888a2c98cef83cb5d7e8284eD85FB5D2354A91F359B7105383B89D524259A334A3200F38813883930A71B82EE2EA40F90FB214134A4A98ADE1E0FC8B02277D03E7C388C8DBDE84C21BD25112ED892C029410D4E748908C8EA725A2900BCE8D2752F7B085359885D8339882A0BD9871240B42E3A24FB80F5A811E2A08</a:t>
            </a:r>
            <a:endParaRPr lang="zh-CN" altLang="en-US" sz="100" b="1" spc="-12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tags/tag1.xml><?xml version="1.0" encoding="utf-8"?>
<p:tagLst xmlns:p="http://schemas.openxmlformats.org/presentationml/2006/main">
  <p:tag name="PA" val="v4.3.1"/>
  <p:tag name="SHADOWSRC" val="true"/>
  <p:tag name="SCENESHAPETYPE" val="SceneShape"/>
  <p:tag name="SCENESHAPESUBTYPE" val="ScenePicShape"/>
  <p:tag name="SCENESHAPENAME" val="幻影图形"/>
  <p:tag name="LOOPID" val="636624558713813728"/>
  <p:tag name="RESOURCEID" val="636624558713813728"/>
  <p:tag name="SCENEID" val="Unkown"/>
  <p:tag name="SCENELINKIDS" val="2|9|16|23"/>
  <p:tag name="ANIMSTRING" val="97dc195e9db14a91331b8d825796bfd8"/>
</p:tagLst>
</file>

<file path=ppt/tags/tag2.xml><?xml version="1.0" encoding="utf-8"?>
<p:tagLst xmlns:p="http://schemas.openxmlformats.org/presentationml/2006/main">
  <p:tag name="PA" val="v4.3.1"/>
</p:tagLst>
</file>

<file path=ppt/tags/tag3.xml><?xml version="1.0" encoding="utf-8"?>
<p:tagLst xmlns:p="http://schemas.openxmlformats.org/presentationml/2006/main">
  <p:tag name="PA" val="v4.3.1"/>
</p:tagLst>
</file>

<file path=ppt/tags/tag4.xml><?xml version="1.0" encoding="utf-8"?>
<p:tagLst xmlns:p="http://schemas.openxmlformats.org/presentationml/2006/main">
  <p:tag name="PA" val="v4.3.1"/>
</p:tagLst>
</file>

<file path=ppt/tags/tag5.xml><?xml version="1.0" encoding="utf-8"?>
<p:tagLst xmlns:p="http://schemas.openxmlformats.org/presentationml/2006/main">
  <p:tag name="PA" val="v4.3.1"/>
</p:tagLst>
</file>

<file path=ppt/tags/tag6.xml><?xml version="1.0" encoding="utf-8"?>
<p:tagLst xmlns:p="http://schemas.openxmlformats.org/presentationml/2006/main">
  <p:tag name="PA" val="v4.3.1"/>
</p:tagLst>
</file>

<file path=ppt/tags/tag7.xml><?xml version="1.0" encoding="utf-8"?>
<p:tagLst xmlns:p="http://schemas.openxmlformats.org/presentationml/2006/main">
  <p:tag name="PA" val="v4.3.1"/>
</p:tagLst>
</file>

<file path=ppt/tags/tag8.xml><?xml version="1.0" encoding="utf-8"?>
<p:tagLst xmlns:p="http://schemas.openxmlformats.org/presentationml/2006/main">
  <p:tag name="PA" val="v4.3.1"/>
  <p:tag name="SCENESHAPETYPE" val="SceneShape"/>
  <p:tag name="SCENESHAPESUBTYPE" val="ScenePicShape"/>
  <p:tag name="SCENESHAPENAME" val="幻影图形"/>
  <p:tag name="LOOPID" val="636624558713813728"/>
  <p:tag name="RESOURCEID" val="636624558713813728"/>
  <p:tag name="SCENEID" val="Unkown"/>
  <p:tag name="SCENELINKIDS" val="2|9|16|23"/>
  <p:tag name="ANIMSTRING" val="97dc195e9db14a91331b8d825796bfd8"/>
</p:tagLst>
</file>

<file path=ppt/tags/tag9.xml><?xml version="1.0" encoding="utf-8"?>
<p:tagLst xmlns:p="http://schemas.openxmlformats.org/presentationml/2006/main">
  <p:tag name="PA" val="v4.3.1"/>
</p:tagLst>
</file>

<file path=ppt/tags/tag10.xml><?xml version="1.0" encoding="utf-8"?>
<p:tagLst xmlns:p="http://schemas.openxmlformats.org/presentationml/2006/main">
  <p:tag name="PA" val="v4.3.1"/>
</p:tagLst>
</file>

<file path=ppt/tags/tag11.xml><?xml version="1.0" encoding="utf-8"?>
<p:tagLst xmlns:p="http://schemas.openxmlformats.org/presentationml/2006/main">
  <p:tag name="PA" val="v4.3.1"/>
</p:tagLst>
</file>

<file path=ppt/tags/tag12.xml><?xml version="1.0" encoding="utf-8"?>
<p:tagLst xmlns:p="http://schemas.openxmlformats.org/presentationml/2006/main">
  <p:tag name="PA" val="v4.3.1"/>
</p:tagLst>
</file>

<file path=ppt/tags/tag13.xml><?xml version="1.0" encoding="utf-8"?>
<p:tagLst xmlns:p="http://schemas.openxmlformats.org/presentationml/2006/main">
  <p:tag name="PA" val="v4.3.1"/>
</p:tagLst>
</file>

<file path=ppt/tags/tag14.xml><?xml version="1.0" encoding="utf-8"?>
<p:tagLst xmlns:p="http://schemas.openxmlformats.org/presentationml/2006/main">
  <p:tag name="PA" val="v4.3.1"/>
</p:tagLst>
</file>

<file path=ppt/tags/tag15.xml><?xml version="1.0" encoding="utf-8"?>
<p:tagLst xmlns:p="http://schemas.openxmlformats.org/presentationml/2006/main">
  <p:tag name="PA" val="v4.3.1"/>
  <p:tag name="SCENESHAPETYPE" val="SceneShape"/>
  <p:tag name="SCENESHAPESUBTYPE" val="ScenePicShape"/>
  <p:tag name="SCENESHAPENAME" val="幻影图形"/>
  <p:tag name="LOOPID" val="636624558713813728"/>
  <p:tag name="RESOURCEID" val="636624558713813728"/>
  <p:tag name="SCENEID" val="Unkown"/>
  <p:tag name="SCENELINKIDS" val="2|9|16|23"/>
  <p:tag name="ANIMSTRING" val="97dc195e9db14a91331b8d825796bfd8"/>
</p:tagLst>
</file>

<file path=ppt/tags/tag16.xml><?xml version="1.0" encoding="utf-8"?>
<p:tagLst xmlns:p="http://schemas.openxmlformats.org/presentationml/2006/main">
  <p:tag name="PA" val="v4.3.1"/>
</p:tagLst>
</file>

<file path=ppt/tags/tag17.xml><?xml version="1.0" encoding="utf-8"?>
<p:tagLst xmlns:p="http://schemas.openxmlformats.org/presentationml/2006/main">
  <p:tag name="PA" val="v4.3.1"/>
</p:tagLst>
</file>

<file path=ppt/tags/tag18.xml><?xml version="1.0" encoding="utf-8"?>
<p:tagLst xmlns:p="http://schemas.openxmlformats.org/presentationml/2006/main">
  <p:tag name="PA" val="v4.3.1"/>
</p:tagLst>
</file>

<file path=ppt/tags/tag19.xml><?xml version="1.0" encoding="utf-8"?>
<p:tagLst xmlns:p="http://schemas.openxmlformats.org/presentationml/2006/main">
  <p:tag name="PA" val="v4.3.1"/>
</p:tagLst>
</file>

<file path=ppt/tags/tag20.xml><?xml version="1.0" encoding="utf-8"?>
<p:tagLst xmlns:p="http://schemas.openxmlformats.org/presentationml/2006/main">
  <p:tag name="PA" val="v4.3.1"/>
</p:tagLst>
</file>

<file path=ppt/tags/tag21.xml><?xml version="1.0" encoding="utf-8"?>
<p:tagLst xmlns:p="http://schemas.openxmlformats.org/presentationml/2006/main">
  <p:tag name="PA" val="v4.3.1"/>
</p:tagLst>
</file>

<file path=ppt/tags/tag22.xml><?xml version="1.0" encoding="utf-8"?>
<p:tagLst xmlns:p="http://schemas.openxmlformats.org/presentationml/2006/main">
  <p:tag name="PA" val="v4.3.1"/>
  <p:tag name="SCENESHAPETYPE" val="SceneShape"/>
  <p:tag name="SCENESHAPESUBTYPE" val="ScenePicShape"/>
  <p:tag name="SCENESHAPENAME" val="幻影图形"/>
  <p:tag name="LOOPID" val="636624558713813728"/>
  <p:tag name="RESOURCEID" val="636624558713813728"/>
  <p:tag name="SCENEID" val="Unkown"/>
  <p:tag name="SCENELINKIDS" val="2|9|16|23"/>
  <p:tag name="ANIMSTRING" val="97dc195e9db14a91331b8d825796bfd8"/>
</p:tagLst>
</file>

<file path=ppt/tags/tag23.xml><?xml version="1.0" encoding="utf-8"?>
<p:tagLst xmlns:p="http://schemas.openxmlformats.org/presentationml/2006/main">
  <p:tag name="PA" val="v4.3.1"/>
</p:tagLst>
</file>

<file path=ppt/tags/tag24.xml><?xml version="1.0" encoding="utf-8"?>
<p:tagLst xmlns:p="http://schemas.openxmlformats.org/presentationml/2006/main">
  <p:tag name="PA" val="v4.3.1"/>
</p:tagLst>
</file>

<file path=ppt/tags/tag25.xml><?xml version="1.0" encoding="utf-8"?>
<p:tagLst xmlns:p="http://schemas.openxmlformats.org/presentationml/2006/main">
  <p:tag name="PA" val="v4.3.1"/>
</p:tagLst>
</file>

<file path=ppt/tags/tag26.xml><?xml version="1.0" encoding="utf-8"?>
<p:tagLst xmlns:p="http://schemas.openxmlformats.org/presentationml/2006/main">
  <p:tag name="PA" val="v4.3.1"/>
</p:tagLst>
</file>

<file path=ppt/tags/tag27.xml><?xml version="1.0" encoding="utf-8"?>
<p:tagLst xmlns:p="http://schemas.openxmlformats.org/presentationml/2006/main">
  <p:tag name="PA" val="v4.3.1"/>
</p:tagLst>
</file>

<file path=ppt/tags/tag28.xml><?xml version="1.0" encoding="utf-8"?>
<p:tagLst xmlns:p="http://schemas.openxmlformats.org/presentationml/2006/main">
  <p:tag name="PA" val="v4.3.1"/>
</p:tagLst>
</file>

<file path=ppt/tags/tag29.xml><?xml version="1.0" encoding="utf-8"?>
<p:tagLst xmlns:p="http://schemas.openxmlformats.org/presentationml/2006/main">
  <p:tag name="PA" val="v4.3.1"/>
</p:tagLst>
</file>

<file path=ppt/tags/tag30.xml><?xml version="1.0" encoding="utf-8"?>
<p:tagLst xmlns:p="http://schemas.openxmlformats.org/presentationml/2006/main">
  <p:tag name="PA" val="v4.3.1"/>
</p:tagLst>
</file>

<file path=ppt/tags/tag31.xml><?xml version="1.0" encoding="utf-8"?>
<p:tagLst xmlns:p="http://schemas.openxmlformats.org/presentationml/2006/main">
  <p:tag name="PA" val="v4.3.1"/>
</p:tagLst>
</file>

<file path=ppt/tags/tag32.xml><?xml version="1.0" encoding="utf-8"?>
<p:tagLst xmlns:p="http://schemas.openxmlformats.org/presentationml/2006/main">
  <p:tag name="PA" val="v4.3.1"/>
</p:tagLst>
</file>

<file path=ppt/tags/tag33.xml><?xml version="1.0" encoding="utf-8"?>
<p:tagLst xmlns:p="http://schemas.openxmlformats.org/presentationml/2006/main">
  <p:tag name="PA" val="v4.3.1"/>
</p:tagLst>
</file>

<file path=ppt/tags/tag34.xml><?xml version="1.0" encoding="utf-8"?>
<p:tagLst xmlns:p="http://schemas.openxmlformats.org/presentationml/2006/main">
  <p:tag name="PA" val="v4.3.1"/>
</p:tagLst>
</file>

<file path=ppt/tags/tag35.xml><?xml version="1.0" encoding="utf-8"?>
<p:tagLst xmlns:p="http://schemas.openxmlformats.org/presentationml/2006/main">
  <p:tag name="PA" val="v4.3.1"/>
</p:tagLst>
</file>

<file path=ppt/tags/tag36.xml><?xml version="1.0" encoding="utf-8"?>
<p:tagLst xmlns:p="http://schemas.openxmlformats.org/presentationml/2006/main">
  <p:tag name="PA" val="v4.3.1"/>
</p:tagLst>
</file>

<file path=ppt/tags/tag37.xml><?xml version="1.0" encoding="utf-8"?>
<p:tagLst xmlns:p="http://schemas.openxmlformats.org/presentationml/2006/main">
  <p:tag name="PA" val="v4.3.1"/>
</p:tagLst>
</file>

<file path=ppt/tags/tag38.xml><?xml version="1.0" encoding="utf-8"?>
<p:tagLst xmlns:p="http://schemas.openxmlformats.org/presentationml/2006/main">
  <p:tag name="PA" val="v4.3.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22137</Words>
  <Application>WPS 演示</Application>
  <PresentationFormat>全屏显示(16:9)</PresentationFormat>
  <Paragraphs>448</Paragraphs>
  <Slides>81</Slides>
  <Notes>1</Notes>
  <HiddenSlides>0</HiddenSlides>
  <MMClips>4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81</vt:i4>
      </vt:variant>
    </vt:vector>
  </HeadingPairs>
  <TitlesOfParts>
    <vt:vector size="89" baseType="lpstr">
      <vt:lpstr>Arial</vt:lpstr>
      <vt:lpstr>宋体</vt:lpstr>
      <vt:lpstr>Wingdings</vt:lpstr>
      <vt:lpstr>微软雅黑</vt:lpstr>
      <vt:lpstr>Arial Unicode MS</vt:lpstr>
      <vt:lpstr>Calibri Light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©PPTSTORE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©PPTSTORE</dc:creator>
  <dc:description>©PPTSTORE 版权所有</dc:description>
  <cp:lastModifiedBy>拉普耶鲁</cp:lastModifiedBy>
  <cp:revision>137</cp:revision>
  <dcterms:created xsi:type="dcterms:W3CDTF">2017-05-20T06:31:00Z</dcterms:created>
  <dcterms:modified xsi:type="dcterms:W3CDTF">2018-07-24T07:11:20Z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2052-10.1.0.7468</vt:lpwstr>
  </property>
</Properties>
</file>