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316" r:id="rId2"/>
    <p:sldId id="261" r:id="rId3"/>
    <p:sldId id="317" r:id="rId4"/>
    <p:sldId id="327" r:id="rId5"/>
    <p:sldId id="277" r:id="rId6"/>
    <p:sldId id="278" r:id="rId7"/>
    <p:sldId id="276" r:id="rId8"/>
    <p:sldId id="274" r:id="rId9"/>
    <p:sldId id="315" r:id="rId10"/>
    <p:sldId id="266" r:id="rId11"/>
    <p:sldId id="325" r:id="rId12"/>
    <p:sldId id="262" r:id="rId13"/>
    <p:sldId id="269" r:id="rId14"/>
    <p:sldId id="312" r:id="rId15"/>
    <p:sldId id="263" r:id="rId16"/>
    <p:sldId id="293" r:id="rId17"/>
    <p:sldId id="264" r:id="rId18"/>
    <p:sldId id="326" r:id="rId19"/>
    <p:sldId id="267" r:id="rId20"/>
    <p:sldId id="265" r:id="rId21"/>
    <p:sldId id="280" r:id="rId22"/>
    <p:sldId id="311" r:id="rId23"/>
    <p:sldId id="271" r:id="rId24"/>
    <p:sldId id="281" r:id="rId25"/>
    <p:sldId id="324" r:id="rId26"/>
    <p:sldId id="279" r:id="rId27"/>
    <p:sldId id="314" r:id="rId28"/>
    <p:sldId id="275" r:id="rId29"/>
    <p:sldId id="310" r:id="rId30"/>
    <p:sldId id="313" r:id="rId31"/>
    <p:sldId id="272" r:id="rId32"/>
    <p:sldId id="328" r:id="rId33"/>
  </p:sldIdLst>
  <p:sldSz cx="12192000" cy="6858000"/>
  <p:notesSz cx="6858000" cy="9144000"/>
  <p:custDataLst>
    <p:tags r:id="rId35"/>
  </p:custDataLst>
  <p:defaultText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134" y="84"/>
      </p:cViewPr>
      <p:guideLst>
        <p:guide orient="horz" pos="2160"/>
        <p:guide pos="3840"/>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___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___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___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___4.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___5.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___6.xlsx"/><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Sheet1!$A$1</c:f>
              <c:strCache>
                <c:ptCount val="1"/>
                <c:pt idx="0">
                  <c:v>Column1</c:v>
                </c:pt>
              </c:strCache>
            </c:strRef>
          </c:tx>
          <c:spPr>
            <a:effectLst>
              <a:outerShdw blurRad="50800" dist="38100" dir="2700000" algn="tl" rotWithShape="0">
                <a:prstClr val="black">
                  <a:alpha val="40000"/>
                </a:prstClr>
              </a:outerShdw>
            </a:effectLst>
          </c:spPr>
          <c:dPt>
            <c:idx val="0"/>
            <c:bubble3D val="0"/>
            <c:spPr>
              <a:solidFill>
                <a:srgbClr val="0070C0"/>
              </a:solidFill>
              <a:effectLst>
                <a:outerShdw blurRad="50800" dist="38100" dir="2700000" algn="tl" rotWithShape="0">
                  <a:prstClr val="black">
                    <a:alpha val="40000"/>
                  </a:prstClr>
                </a:outerShdw>
              </a:effectLst>
            </c:spPr>
          </c:dPt>
          <c:dPt>
            <c:idx val="1"/>
            <c:bubble3D val="0"/>
            <c:spPr>
              <a:solidFill>
                <a:schemeClr val="bg1">
                  <a:lumMod val="75000"/>
                  <a:alpha val="65000"/>
                </a:schemeClr>
              </a:solidFill>
              <a:effectLst>
                <a:outerShdw blurRad="50800" dist="38100" dir="2700000" algn="tl" rotWithShape="0">
                  <a:prstClr val="black">
                    <a:alpha val="40000"/>
                  </a:prstClr>
                </a:outerShdw>
              </a:effectLst>
            </c:spPr>
          </c:dPt>
          <c:val>
            <c:numRef>
              <c:f>Sheet1!$A$2:$A$3</c:f>
              <c:numCache>
                <c:formatCode>0%</c:formatCode>
                <c:ptCount val="2"/>
                <c:pt idx="0">
                  <c:v>0.55000000000000004</c:v>
                </c:pt>
                <c:pt idx="1">
                  <c:v>0.45</c:v>
                </c:pt>
              </c:numCache>
            </c:numRef>
          </c:val>
        </c:ser>
        <c:dLbls>
          <c:showLegendKey val="0"/>
          <c:showVal val="0"/>
          <c:showCatName val="0"/>
          <c:showSerName val="0"/>
          <c:showPercent val="0"/>
          <c:showBubbleSize val="0"/>
          <c:showLeaderLines val="0"/>
        </c:dLbls>
        <c:firstSliceAng val="0"/>
        <c:holeSize val="75"/>
      </c:doughnutChart>
    </c:plotArea>
    <c:plotVisOnly val="1"/>
    <c:dispBlanksAs val="gap"/>
    <c:showDLblsOverMax val="0"/>
  </c:chart>
  <c:txPr>
    <a:bodyPr/>
    <a:lstStyle/>
    <a:p>
      <a:pPr>
        <a:defRPr sz="1800"/>
      </a:pPr>
      <a:endParaRPr lang="zh-CN"/>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Sheet1!$A$1</c:f>
              <c:strCache>
                <c:ptCount val="1"/>
                <c:pt idx="0">
                  <c:v>Column1</c:v>
                </c:pt>
              </c:strCache>
            </c:strRef>
          </c:tx>
          <c:spPr>
            <a:effectLst>
              <a:outerShdw blurRad="50800" dist="38100" dir="2700000" algn="tl" rotWithShape="0">
                <a:prstClr val="black">
                  <a:alpha val="40000"/>
                </a:prstClr>
              </a:outerShdw>
            </a:effectLst>
          </c:spPr>
          <c:dPt>
            <c:idx val="0"/>
            <c:bubble3D val="0"/>
            <c:spPr>
              <a:solidFill>
                <a:srgbClr val="0070C0"/>
              </a:solidFill>
              <a:effectLst>
                <a:outerShdw blurRad="50800" dist="38100" dir="2700000" algn="tl" rotWithShape="0">
                  <a:prstClr val="black">
                    <a:alpha val="40000"/>
                  </a:prstClr>
                </a:outerShdw>
              </a:effectLst>
            </c:spPr>
          </c:dPt>
          <c:dPt>
            <c:idx val="1"/>
            <c:bubble3D val="0"/>
            <c:spPr>
              <a:solidFill>
                <a:schemeClr val="bg1">
                  <a:lumMod val="75000"/>
                  <a:alpha val="65000"/>
                </a:schemeClr>
              </a:solidFill>
              <a:effectLst>
                <a:outerShdw blurRad="50800" dist="38100" dir="2700000" algn="tl" rotWithShape="0">
                  <a:prstClr val="black">
                    <a:alpha val="40000"/>
                  </a:prstClr>
                </a:outerShdw>
              </a:effectLst>
            </c:spPr>
          </c:dPt>
          <c:val>
            <c:numRef>
              <c:f>Sheet1!$A$2:$A$3</c:f>
              <c:numCache>
                <c:formatCode>0%</c:formatCode>
                <c:ptCount val="2"/>
                <c:pt idx="0">
                  <c:v>0.35</c:v>
                </c:pt>
                <c:pt idx="1">
                  <c:v>0.65</c:v>
                </c:pt>
              </c:numCache>
            </c:numRef>
          </c:val>
        </c:ser>
        <c:dLbls>
          <c:showLegendKey val="0"/>
          <c:showVal val="0"/>
          <c:showCatName val="0"/>
          <c:showSerName val="0"/>
          <c:showPercent val="0"/>
          <c:showBubbleSize val="0"/>
          <c:showLeaderLines val="0"/>
        </c:dLbls>
        <c:firstSliceAng val="0"/>
        <c:holeSize val="75"/>
      </c:doughnutChart>
    </c:plotArea>
    <c:plotVisOnly val="1"/>
    <c:dispBlanksAs val="gap"/>
    <c:showDLblsOverMax val="0"/>
  </c:chart>
  <c:txPr>
    <a:bodyPr/>
    <a:lstStyle/>
    <a:p>
      <a:pPr>
        <a:defRPr sz="1800"/>
      </a:pPr>
      <a:endParaRPr lang="zh-CN"/>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Sheet1!$A$1</c:f>
              <c:strCache>
                <c:ptCount val="1"/>
                <c:pt idx="0">
                  <c:v>Column1</c:v>
                </c:pt>
              </c:strCache>
            </c:strRef>
          </c:tx>
          <c:spPr>
            <a:effectLst>
              <a:outerShdw blurRad="50800" dist="38100" dir="2700000" algn="tl" rotWithShape="0">
                <a:prstClr val="black">
                  <a:alpha val="40000"/>
                </a:prstClr>
              </a:outerShdw>
            </a:effectLst>
          </c:spPr>
          <c:dPt>
            <c:idx val="0"/>
            <c:bubble3D val="0"/>
            <c:spPr>
              <a:solidFill>
                <a:srgbClr val="0070C0"/>
              </a:solidFill>
              <a:effectLst>
                <a:outerShdw blurRad="50800" dist="38100" dir="2700000" algn="tl" rotWithShape="0">
                  <a:prstClr val="black">
                    <a:alpha val="40000"/>
                  </a:prstClr>
                </a:outerShdw>
              </a:effectLst>
            </c:spPr>
          </c:dPt>
          <c:dPt>
            <c:idx val="1"/>
            <c:bubble3D val="0"/>
            <c:spPr>
              <a:solidFill>
                <a:schemeClr val="bg1">
                  <a:lumMod val="75000"/>
                  <a:alpha val="65000"/>
                </a:schemeClr>
              </a:solidFill>
              <a:effectLst>
                <a:outerShdw blurRad="50800" dist="38100" dir="2700000" algn="tl" rotWithShape="0">
                  <a:prstClr val="black">
                    <a:alpha val="40000"/>
                  </a:prstClr>
                </a:outerShdw>
              </a:effectLst>
            </c:spPr>
          </c:dPt>
          <c:val>
            <c:numRef>
              <c:f>Sheet1!$A$2:$A$3</c:f>
              <c:numCache>
                <c:formatCode>0%</c:formatCode>
                <c:ptCount val="2"/>
                <c:pt idx="0">
                  <c:v>0.21</c:v>
                </c:pt>
                <c:pt idx="1">
                  <c:v>0.79</c:v>
                </c:pt>
              </c:numCache>
            </c:numRef>
          </c:val>
        </c:ser>
        <c:dLbls>
          <c:showLegendKey val="0"/>
          <c:showVal val="0"/>
          <c:showCatName val="0"/>
          <c:showSerName val="0"/>
          <c:showPercent val="0"/>
          <c:showBubbleSize val="0"/>
          <c:showLeaderLines val="0"/>
        </c:dLbls>
        <c:firstSliceAng val="0"/>
        <c:holeSize val="75"/>
      </c:doughnutChart>
    </c:plotArea>
    <c:plotVisOnly val="1"/>
    <c:dispBlanksAs val="gap"/>
    <c:showDLblsOverMax val="0"/>
  </c:chart>
  <c:txPr>
    <a:bodyPr/>
    <a:lstStyle/>
    <a:p>
      <a:pPr>
        <a:defRPr sz="1800"/>
      </a:pPr>
      <a:endParaRPr lang="zh-CN"/>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Sheet1!$A$1</c:f>
              <c:strCache>
                <c:ptCount val="1"/>
                <c:pt idx="0">
                  <c:v>Column1</c:v>
                </c:pt>
              </c:strCache>
            </c:strRef>
          </c:tx>
          <c:spPr>
            <a:effectLst>
              <a:outerShdw blurRad="50800" dist="38100" dir="2700000" algn="tl" rotWithShape="0">
                <a:prstClr val="black">
                  <a:alpha val="40000"/>
                </a:prstClr>
              </a:outerShdw>
            </a:effectLst>
          </c:spPr>
          <c:dPt>
            <c:idx val="0"/>
            <c:bubble3D val="0"/>
            <c:spPr>
              <a:solidFill>
                <a:srgbClr val="0070C0"/>
              </a:solidFill>
              <a:effectLst>
                <a:outerShdw blurRad="50800" dist="38100" dir="2700000" algn="tl" rotWithShape="0">
                  <a:prstClr val="black">
                    <a:alpha val="40000"/>
                  </a:prstClr>
                </a:outerShdw>
              </a:effectLst>
            </c:spPr>
          </c:dPt>
          <c:dPt>
            <c:idx val="1"/>
            <c:bubble3D val="0"/>
            <c:spPr>
              <a:solidFill>
                <a:schemeClr val="bg1">
                  <a:lumMod val="75000"/>
                  <a:alpha val="65000"/>
                </a:schemeClr>
              </a:solidFill>
              <a:effectLst>
                <a:outerShdw blurRad="50800" dist="38100" dir="2700000" algn="tl" rotWithShape="0">
                  <a:prstClr val="black">
                    <a:alpha val="40000"/>
                  </a:prstClr>
                </a:outerShdw>
              </a:effectLst>
            </c:spPr>
          </c:dPt>
          <c:val>
            <c:numRef>
              <c:f>Sheet1!$A$2:$A$3</c:f>
              <c:numCache>
                <c:formatCode>0%</c:formatCode>
                <c:ptCount val="2"/>
                <c:pt idx="0">
                  <c:v>0.42</c:v>
                </c:pt>
                <c:pt idx="1">
                  <c:v>0.57999999999999996</c:v>
                </c:pt>
              </c:numCache>
            </c:numRef>
          </c:val>
        </c:ser>
        <c:dLbls>
          <c:showLegendKey val="0"/>
          <c:showVal val="0"/>
          <c:showCatName val="0"/>
          <c:showSerName val="0"/>
          <c:showPercent val="0"/>
          <c:showBubbleSize val="0"/>
          <c:showLeaderLines val="0"/>
        </c:dLbls>
        <c:firstSliceAng val="0"/>
        <c:holeSize val="75"/>
      </c:doughnutChart>
    </c:plotArea>
    <c:plotVisOnly val="1"/>
    <c:dispBlanksAs val="gap"/>
    <c:showDLblsOverMax val="0"/>
  </c:chart>
  <c:txPr>
    <a:bodyPr/>
    <a:lstStyle/>
    <a:p>
      <a:pPr>
        <a:defRPr sz="1800"/>
      </a:pPr>
      <a:endParaRPr lang="zh-CN"/>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Sheet1!$A$1</c:f>
              <c:strCache>
                <c:ptCount val="1"/>
                <c:pt idx="0">
                  <c:v>Column1</c:v>
                </c:pt>
              </c:strCache>
            </c:strRef>
          </c:tx>
          <c:spPr>
            <a:solidFill>
              <a:schemeClr val="bg1">
                <a:lumMod val="85000"/>
              </a:schemeClr>
            </a:solidFill>
            <a:effectLst>
              <a:outerShdw blurRad="50800" dist="38100" dir="2700000" algn="tl" rotWithShape="0">
                <a:prstClr val="black">
                  <a:alpha val="40000"/>
                </a:prstClr>
              </a:outerShdw>
            </a:effectLst>
          </c:spPr>
          <c:dPt>
            <c:idx val="0"/>
            <c:bubble3D val="0"/>
            <c:spPr>
              <a:solidFill>
                <a:srgbClr val="0070C0"/>
              </a:solidFill>
              <a:effectLst>
                <a:outerShdw blurRad="50800" dist="38100" dir="2700000" algn="tl" rotWithShape="0">
                  <a:prstClr val="black">
                    <a:alpha val="40000"/>
                  </a:prstClr>
                </a:outerShdw>
              </a:effectLst>
            </c:spPr>
          </c:dPt>
          <c:dPt>
            <c:idx val="1"/>
            <c:bubble3D val="0"/>
          </c:dPt>
          <c:val>
            <c:numRef>
              <c:f>Sheet1!$A$2:$A$3</c:f>
              <c:numCache>
                <c:formatCode>0%</c:formatCode>
                <c:ptCount val="2"/>
                <c:pt idx="0">
                  <c:v>0.94</c:v>
                </c:pt>
                <c:pt idx="1">
                  <c:v>0.06</c:v>
                </c:pt>
              </c:numCache>
            </c:numRef>
          </c:val>
        </c:ser>
        <c:dLbls>
          <c:showLegendKey val="0"/>
          <c:showVal val="0"/>
          <c:showCatName val="0"/>
          <c:showSerName val="0"/>
          <c:showPercent val="0"/>
          <c:showBubbleSize val="0"/>
          <c:showLeaderLines val="0"/>
        </c:dLbls>
        <c:firstSliceAng val="0"/>
        <c:holeSize val="75"/>
      </c:doughnutChart>
    </c:plotArea>
    <c:plotVisOnly val="1"/>
    <c:dispBlanksAs val="gap"/>
    <c:showDLblsOverMax val="0"/>
  </c:chart>
  <c:txPr>
    <a:bodyPr/>
    <a:lstStyle/>
    <a:p>
      <a:pPr>
        <a:defRPr sz="1800"/>
      </a:pPr>
      <a:endParaRPr lang="zh-CN"/>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Sheet1!$A$1</c:f>
              <c:strCache>
                <c:ptCount val="1"/>
                <c:pt idx="0">
                  <c:v>Column1</c:v>
                </c:pt>
              </c:strCache>
            </c:strRef>
          </c:tx>
          <c:spPr>
            <a:effectLst>
              <a:outerShdw blurRad="50800" dist="38100" dir="2700000" algn="tl" rotWithShape="0">
                <a:prstClr val="black">
                  <a:alpha val="40000"/>
                </a:prstClr>
              </a:outerShdw>
            </a:effectLst>
          </c:spPr>
          <c:dPt>
            <c:idx val="0"/>
            <c:bubble3D val="0"/>
            <c:spPr>
              <a:solidFill>
                <a:srgbClr val="0070C0"/>
              </a:solidFill>
              <a:effectLst>
                <a:outerShdw blurRad="50800" dist="38100" dir="2700000" algn="tl" rotWithShape="0">
                  <a:prstClr val="black">
                    <a:alpha val="40000"/>
                  </a:prstClr>
                </a:outerShdw>
              </a:effectLst>
            </c:spPr>
          </c:dPt>
          <c:dPt>
            <c:idx val="1"/>
            <c:bubble3D val="0"/>
            <c:spPr>
              <a:solidFill>
                <a:schemeClr val="bg1">
                  <a:lumMod val="75000"/>
                  <a:alpha val="65000"/>
                </a:schemeClr>
              </a:solidFill>
              <a:effectLst>
                <a:outerShdw blurRad="50800" dist="38100" dir="2700000" algn="tl" rotWithShape="0">
                  <a:prstClr val="black">
                    <a:alpha val="40000"/>
                  </a:prstClr>
                </a:outerShdw>
              </a:effectLst>
            </c:spPr>
          </c:dPt>
          <c:val>
            <c:numRef>
              <c:f>Sheet1!$A$2:$A$3</c:f>
              <c:numCache>
                <c:formatCode>0%</c:formatCode>
                <c:ptCount val="2"/>
                <c:pt idx="0">
                  <c:v>0.89</c:v>
                </c:pt>
                <c:pt idx="1">
                  <c:v>0.11</c:v>
                </c:pt>
              </c:numCache>
            </c:numRef>
          </c:val>
        </c:ser>
        <c:dLbls>
          <c:showLegendKey val="0"/>
          <c:showVal val="0"/>
          <c:showCatName val="0"/>
          <c:showSerName val="0"/>
          <c:showPercent val="0"/>
          <c:showBubbleSize val="0"/>
          <c:showLeaderLines val="0"/>
        </c:dLbls>
        <c:firstSliceAng val="0"/>
        <c:holeSize val="75"/>
      </c:doughnutChart>
    </c:plotArea>
    <c:plotVisOnly val="1"/>
    <c:dispBlanksAs val="gap"/>
    <c:showDLblsOverMax val="0"/>
  </c:chart>
  <c:txPr>
    <a:bodyPr/>
    <a:lstStyle/>
    <a:p>
      <a:pPr>
        <a:defRPr sz="1800"/>
      </a:pPr>
      <a:endParaRPr lang="zh-CN"/>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E3534A-9977-4089-8ADE-BB04202931FB}" type="datetimeFigureOut">
              <a:rPr lang="zh-CN" altLang="en-US" smtClean="0"/>
              <a:t>2018/11/26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F4007DA-B175-44CF-907A-597E4040CD9C}" type="slidenum">
              <a:rPr lang="zh-CN" altLang="en-US" smtClean="0"/>
              <a:t>‹#›</a:t>
            </a:fld>
            <a:endParaRPr lang="zh-CN" altLang="en-US"/>
          </a:p>
        </p:txBody>
      </p:sp>
    </p:spTree>
    <p:extLst>
      <p:ext uri="{BB962C8B-B14F-4D97-AF65-F5344CB8AC3E}">
        <p14:creationId xmlns:p14="http://schemas.microsoft.com/office/powerpoint/2010/main" val="31306049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4007DA-B175-44CF-907A-597E4040CD9C}" type="slidenum">
              <a:rPr lang="zh-CN" altLang="en-US" smtClean="0"/>
              <a:t>1</a:t>
            </a:fld>
            <a:endParaRPr lang="zh-CN" altLang="en-US"/>
          </a:p>
        </p:txBody>
      </p:sp>
    </p:spTree>
    <p:extLst>
      <p:ext uri="{BB962C8B-B14F-4D97-AF65-F5344CB8AC3E}">
        <p14:creationId xmlns:p14="http://schemas.microsoft.com/office/powerpoint/2010/main" val="3229112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4007DA-B175-44CF-907A-597E4040CD9C}" type="slidenum">
              <a:rPr lang="zh-CN" altLang="en-US" smtClean="0"/>
              <a:t>2</a:t>
            </a:fld>
            <a:endParaRPr lang="zh-CN" altLang="en-US"/>
          </a:p>
        </p:txBody>
      </p:sp>
    </p:spTree>
    <p:extLst>
      <p:ext uri="{BB962C8B-B14F-4D97-AF65-F5344CB8AC3E}">
        <p14:creationId xmlns:p14="http://schemas.microsoft.com/office/powerpoint/2010/main" val="451125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4007DA-B175-44CF-907A-597E4040CD9C}" type="slidenum">
              <a:rPr lang="zh-CN" altLang="en-US" smtClean="0"/>
              <a:t>3</a:t>
            </a:fld>
            <a:endParaRPr lang="zh-CN" altLang="en-US"/>
          </a:p>
        </p:txBody>
      </p:sp>
    </p:spTree>
    <p:extLst>
      <p:ext uri="{BB962C8B-B14F-4D97-AF65-F5344CB8AC3E}">
        <p14:creationId xmlns:p14="http://schemas.microsoft.com/office/powerpoint/2010/main" val="10047009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4007DA-B175-44CF-907A-597E4040CD9C}" type="slidenum">
              <a:rPr lang="zh-CN" altLang="en-US" smtClean="0"/>
              <a:t>4</a:t>
            </a:fld>
            <a:endParaRPr lang="zh-CN" altLang="en-US"/>
          </a:p>
        </p:txBody>
      </p:sp>
    </p:spTree>
    <p:extLst>
      <p:ext uri="{BB962C8B-B14F-4D97-AF65-F5344CB8AC3E}">
        <p14:creationId xmlns:p14="http://schemas.microsoft.com/office/powerpoint/2010/main" val="28096108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4007DA-B175-44CF-907A-597E4040CD9C}" type="slidenum">
              <a:rPr lang="zh-CN" altLang="en-US" smtClean="0"/>
              <a:t>5</a:t>
            </a:fld>
            <a:endParaRPr lang="zh-CN" altLang="en-US"/>
          </a:p>
        </p:txBody>
      </p:sp>
    </p:spTree>
    <p:extLst>
      <p:ext uri="{BB962C8B-B14F-4D97-AF65-F5344CB8AC3E}">
        <p14:creationId xmlns:p14="http://schemas.microsoft.com/office/powerpoint/2010/main" val="36555602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4007DA-B175-44CF-907A-597E4040CD9C}" type="slidenum">
              <a:rPr lang="zh-CN" altLang="en-US" smtClean="0"/>
              <a:t>6</a:t>
            </a:fld>
            <a:endParaRPr lang="zh-CN" altLang="en-US"/>
          </a:p>
        </p:txBody>
      </p:sp>
    </p:spTree>
    <p:extLst>
      <p:ext uri="{BB962C8B-B14F-4D97-AF65-F5344CB8AC3E}">
        <p14:creationId xmlns:p14="http://schemas.microsoft.com/office/powerpoint/2010/main" val="21530555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4007DA-B175-44CF-907A-597E4040CD9C}" type="slidenum">
              <a:rPr lang="zh-CN" altLang="en-US" smtClean="0"/>
              <a:t>7</a:t>
            </a:fld>
            <a:endParaRPr lang="zh-CN" altLang="en-US"/>
          </a:p>
        </p:txBody>
      </p:sp>
    </p:spTree>
    <p:extLst>
      <p:ext uri="{BB962C8B-B14F-4D97-AF65-F5344CB8AC3E}">
        <p14:creationId xmlns:p14="http://schemas.microsoft.com/office/powerpoint/2010/main" val="18931679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4007DA-B175-44CF-907A-597E4040CD9C}" type="slidenum">
              <a:rPr lang="zh-CN" altLang="en-US" smtClean="0"/>
              <a:t>8</a:t>
            </a:fld>
            <a:endParaRPr lang="zh-CN" altLang="en-US"/>
          </a:p>
        </p:txBody>
      </p:sp>
    </p:spTree>
    <p:extLst>
      <p:ext uri="{BB962C8B-B14F-4D97-AF65-F5344CB8AC3E}">
        <p14:creationId xmlns:p14="http://schemas.microsoft.com/office/powerpoint/2010/main" val="1134904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4007DA-B175-44CF-907A-597E4040CD9C}" type="slidenum">
              <a:rPr lang="zh-CN" altLang="en-US" smtClean="0"/>
              <a:t>9</a:t>
            </a:fld>
            <a:endParaRPr lang="zh-CN" altLang="en-US"/>
          </a:p>
        </p:txBody>
      </p:sp>
    </p:spTree>
    <p:extLst>
      <p:ext uri="{BB962C8B-B14F-4D97-AF65-F5344CB8AC3E}">
        <p14:creationId xmlns:p14="http://schemas.microsoft.com/office/powerpoint/2010/main" val="29132282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4007DA-B175-44CF-907A-597E4040CD9C}" type="slidenum">
              <a:rPr lang="zh-CN" altLang="en-US" smtClean="0"/>
              <a:t>10</a:t>
            </a:fld>
            <a:endParaRPr lang="zh-CN" altLang="en-US"/>
          </a:p>
        </p:txBody>
      </p:sp>
    </p:spTree>
    <p:extLst>
      <p:ext uri="{BB962C8B-B14F-4D97-AF65-F5344CB8AC3E}">
        <p14:creationId xmlns:p14="http://schemas.microsoft.com/office/powerpoint/2010/main" val="10167213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4007DA-B175-44CF-907A-597E4040CD9C}" type="slidenum">
              <a:rPr lang="zh-CN" altLang="en-US" smtClean="0"/>
              <a:t>11</a:t>
            </a:fld>
            <a:endParaRPr lang="zh-CN" altLang="en-US"/>
          </a:p>
        </p:txBody>
      </p:sp>
    </p:spTree>
    <p:extLst>
      <p:ext uri="{BB962C8B-B14F-4D97-AF65-F5344CB8AC3E}">
        <p14:creationId xmlns:p14="http://schemas.microsoft.com/office/powerpoint/2010/main" val="21362101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4007DA-B175-44CF-907A-597E4040CD9C}" type="slidenum">
              <a:rPr lang="zh-CN" altLang="en-US" smtClean="0"/>
              <a:t>12</a:t>
            </a:fld>
            <a:endParaRPr lang="zh-CN" altLang="en-US"/>
          </a:p>
        </p:txBody>
      </p:sp>
    </p:spTree>
    <p:extLst>
      <p:ext uri="{BB962C8B-B14F-4D97-AF65-F5344CB8AC3E}">
        <p14:creationId xmlns:p14="http://schemas.microsoft.com/office/powerpoint/2010/main" val="38960589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4007DA-B175-44CF-907A-597E4040CD9C}" type="slidenum">
              <a:rPr lang="zh-CN" altLang="en-US" smtClean="0"/>
              <a:t>13</a:t>
            </a:fld>
            <a:endParaRPr lang="zh-CN" altLang="en-US"/>
          </a:p>
        </p:txBody>
      </p:sp>
    </p:spTree>
    <p:extLst>
      <p:ext uri="{BB962C8B-B14F-4D97-AF65-F5344CB8AC3E}">
        <p14:creationId xmlns:p14="http://schemas.microsoft.com/office/powerpoint/2010/main" val="26691849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4007DA-B175-44CF-907A-597E4040CD9C}" type="slidenum">
              <a:rPr lang="zh-CN" altLang="en-US" smtClean="0"/>
              <a:t>14</a:t>
            </a:fld>
            <a:endParaRPr lang="zh-CN" altLang="en-US"/>
          </a:p>
        </p:txBody>
      </p:sp>
    </p:spTree>
    <p:extLst>
      <p:ext uri="{BB962C8B-B14F-4D97-AF65-F5344CB8AC3E}">
        <p14:creationId xmlns:p14="http://schemas.microsoft.com/office/powerpoint/2010/main" val="17224046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4007DA-B175-44CF-907A-597E4040CD9C}" type="slidenum">
              <a:rPr lang="zh-CN" altLang="en-US" smtClean="0"/>
              <a:t>15</a:t>
            </a:fld>
            <a:endParaRPr lang="zh-CN" altLang="en-US"/>
          </a:p>
        </p:txBody>
      </p:sp>
    </p:spTree>
    <p:extLst>
      <p:ext uri="{BB962C8B-B14F-4D97-AF65-F5344CB8AC3E}">
        <p14:creationId xmlns:p14="http://schemas.microsoft.com/office/powerpoint/2010/main" val="42287405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4007DA-B175-44CF-907A-597E4040CD9C}" type="slidenum">
              <a:rPr lang="zh-CN" altLang="en-US" smtClean="0"/>
              <a:t>16</a:t>
            </a:fld>
            <a:endParaRPr lang="zh-CN" altLang="en-US"/>
          </a:p>
        </p:txBody>
      </p:sp>
    </p:spTree>
    <p:extLst>
      <p:ext uri="{BB962C8B-B14F-4D97-AF65-F5344CB8AC3E}">
        <p14:creationId xmlns:p14="http://schemas.microsoft.com/office/powerpoint/2010/main" val="1828313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4007DA-B175-44CF-907A-597E4040CD9C}" type="slidenum">
              <a:rPr lang="zh-CN" altLang="en-US" smtClean="0"/>
              <a:t>17</a:t>
            </a:fld>
            <a:endParaRPr lang="zh-CN" altLang="en-US"/>
          </a:p>
        </p:txBody>
      </p:sp>
    </p:spTree>
    <p:extLst>
      <p:ext uri="{BB962C8B-B14F-4D97-AF65-F5344CB8AC3E}">
        <p14:creationId xmlns:p14="http://schemas.microsoft.com/office/powerpoint/2010/main" val="4359882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4007DA-B175-44CF-907A-597E4040CD9C}" type="slidenum">
              <a:rPr lang="zh-CN" altLang="en-US" smtClean="0"/>
              <a:t>18</a:t>
            </a:fld>
            <a:endParaRPr lang="zh-CN" altLang="en-US"/>
          </a:p>
        </p:txBody>
      </p:sp>
    </p:spTree>
    <p:extLst>
      <p:ext uri="{BB962C8B-B14F-4D97-AF65-F5344CB8AC3E}">
        <p14:creationId xmlns:p14="http://schemas.microsoft.com/office/powerpoint/2010/main" val="8006566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4007DA-B175-44CF-907A-597E4040CD9C}" type="slidenum">
              <a:rPr lang="zh-CN" altLang="en-US" smtClean="0"/>
              <a:t>19</a:t>
            </a:fld>
            <a:endParaRPr lang="zh-CN" altLang="en-US"/>
          </a:p>
        </p:txBody>
      </p:sp>
    </p:spTree>
    <p:extLst>
      <p:ext uri="{BB962C8B-B14F-4D97-AF65-F5344CB8AC3E}">
        <p14:creationId xmlns:p14="http://schemas.microsoft.com/office/powerpoint/2010/main" val="31789323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4007DA-B175-44CF-907A-597E4040CD9C}" type="slidenum">
              <a:rPr lang="zh-CN" altLang="en-US" smtClean="0"/>
              <a:t>20</a:t>
            </a:fld>
            <a:endParaRPr lang="zh-CN" altLang="en-US"/>
          </a:p>
        </p:txBody>
      </p:sp>
    </p:spTree>
    <p:extLst>
      <p:ext uri="{BB962C8B-B14F-4D97-AF65-F5344CB8AC3E}">
        <p14:creationId xmlns:p14="http://schemas.microsoft.com/office/powerpoint/2010/main" val="19691454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4007DA-B175-44CF-907A-597E4040CD9C}" type="slidenum">
              <a:rPr lang="zh-CN" altLang="en-US" smtClean="0"/>
              <a:t>21</a:t>
            </a:fld>
            <a:endParaRPr lang="zh-CN" altLang="en-US"/>
          </a:p>
        </p:txBody>
      </p:sp>
    </p:spTree>
    <p:extLst>
      <p:ext uri="{BB962C8B-B14F-4D97-AF65-F5344CB8AC3E}">
        <p14:creationId xmlns:p14="http://schemas.microsoft.com/office/powerpoint/2010/main" val="9888768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4007DA-B175-44CF-907A-597E4040CD9C}" type="slidenum">
              <a:rPr lang="zh-CN" altLang="en-US" smtClean="0"/>
              <a:t>22</a:t>
            </a:fld>
            <a:endParaRPr lang="zh-CN" altLang="en-US"/>
          </a:p>
        </p:txBody>
      </p:sp>
    </p:spTree>
    <p:extLst>
      <p:ext uri="{BB962C8B-B14F-4D97-AF65-F5344CB8AC3E}">
        <p14:creationId xmlns:p14="http://schemas.microsoft.com/office/powerpoint/2010/main" val="23367420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4007DA-B175-44CF-907A-597E4040CD9C}" type="slidenum">
              <a:rPr lang="zh-CN" altLang="en-US" smtClean="0"/>
              <a:t>23</a:t>
            </a:fld>
            <a:endParaRPr lang="zh-CN" altLang="en-US"/>
          </a:p>
        </p:txBody>
      </p:sp>
    </p:spTree>
    <p:extLst>
      <p:ext uri="{BB962C8B-B14F-4D97-AF65-F5344CB8AC3E}">
        <p14:creationId xmlns:p14="http://schemas.microsoft.com/office/powerpoint/2010/main" val="35583413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4007DA-B175-44CF-907A-597E4040CD9C}" type="slidenum">
              <a:rPr lang="zh-CN" altLang="en-US" smtClean="0"/>
              <a:t>24</a:t>
            </a:fld>
            <a:endParaRPr lang="zh-CN" altLang="en-US"/>
          </a:p>
        </p:txBody>
      </p:sp>
    </p:spTree>
    <p:extLst>
      <p:ext uri="{BB962C8B-B14F-4D97-AF65-F5344CB8AC3E}">
        <p14:creationId xmlns:p14="http://schemas.microsoft.com/office/powerpoint/2010/main" val="32345432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4007DA-B175-44CF-907A-597E4040CD9C}" type="slidenum">
              <a:rPr lang="zh-CN" altLang="en-US" smtClean="0"/>
              <a:t>25</a:t>
            </a:fld>
            <a:endParaRPr lang="zh-CN" altLang="en-US"/>
          </a:p>
        </p:txBody>
      </p:sp>
    </p:spTree>
    <p:extLst>
      <p:ext uri="{BB962C8B-B14F-4D97-AF65-F5344CB8AC3E}">
        <p14:creationId xmlns:p14="http://schemas.microsoft.com/office/powerpoint/2010/main" val="4934170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4007DA-B175-44CF-907A-597E4040CD9C}" type="slidenum">
              <a:rPr lang="zh-CN" altLang="en-US" smtClean="0"/>
              <a:t>26</a:t>
            </a:fld>
            <a:endParaRPr lang="zh-CN" altLang="en-US"/>
          </a:p>
        </p:txBody>
      </p:sp>
    </p:spTree>
    <p:extLst>
      <p:ext uri="{BB962C8B-B14F-4D97-AF65-F5344CB8AC3E}">
        <p14:creationId xmlns:p14="http://schemas.microsoft.com/office/powerpoint/2010/main" val="34195551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4007DA-B175-44CF-907A-597E4040CD9C}" type="slidenum">
              <a:rPr lang="zh-CN" altLang="en-US" smtClean="0"/>
              <a:t>27</a:t>
            </a:fld>
            <a:endParaRPr lang="zh-CN" altLang="en-US"/>
          </a:p>
        </p:txBody>
      </p:sp>
    </p:spTree>
    <p:extLst>
      <p:ext uri="{BB962C8B-B14F-4D97-AF65-F5344CB8AC3E}">
        <p14:creationId xmlns:p14="http://schemas.microsoft.com/office/powerpoint/2010/main" val="39583369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4007DA-B175-44CF-907A-597E4040CD9C}" type="slidenum">
              <a:rPr lang="zh-CN" altLang="en-US" smtClean="0"/>
              <a:t>28</a:t>
            </a:fld>
            <a:endParaRPr lang="zh-CN" altLang="en-US"/>
          </a:p>
        </p:txBody>
      </p:sp>
    </p:spTree>
    <p:extLst>
      <p:ext uri="{BB962C8B-B14F-4D97-AF65-F5344CB8AC3E}">
        <p14:creationId xmlns:p14="http://schemas.microsoft.com/office/powerpoint/2010/main" val="255030035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4007DA-B175-44CF-907A-597E4040CD9C}" type="slidenum">
              <a:rPr lang="zh-CN" altLang="en-US" smtClean="0"/>
              <a:t>29</a:t>
            </a:fld>
            <a:endParaRPr lang="zh-CN" altLang="en-US"/>
          </a:p>
        </p:txBody>
      </p:sp>
    </p:spTree>
    <p:extLst>
      <p:ext uri="{BB962C8B-B14F-4D97-AF65-F5344CB8AC3E}">
        <p14:creationId xmlns:p14="http://schemas.microsoft.com/office/powerpoint/2010/main" val="36049667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4007DA-B175-44CF-907A-597E4040CD9C}" type="slidenum">
              <a:rPr lang="zh-CN" altLang="en-US" smtClean="0"/>
              <a:t>30</a:t>
            </a:fld>
            <a:endParaRPr lang="zh-CN" altLang="en-US"/>
          </a:p>
        </p:txBody>
      </p:sp>
    </p:spTree>
    <p:extLst>
      <p:ext uri="{BB962C8B-B14F-4D97-AF65-F5344CB8AC3E}">
        <p14:creationId xmlns:p14="http://schemas.microsoft.com/office/powerpoint/2010/main" val="341200026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4007DA-B175-44CF-907A-597E4040CD9C}" type="slidenum">
              <a:rPr lang="zh-CN" altLang="en-US" smtClean="0"/>
              <a:t>31</a:t>
            </a:fld>
            <a:endParaRPr lang="zh-CN" altLang="en-US"/>
          </a:p>
        </p:txBody>
      </p:sp>
    </p:spTree>
    <p:extLst>
      <p:ext uri="{BB962C8B-B14F-4D97-AF65-F5344CB8AC3E}">
        <p14:creationId xmlns:p14="http://schemas.microsoft.com/office/powerpoint/2010/main" val="21378857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4007DA-B175-44CF-907A-597E4040CD9C}" type="slidenum">
              <a:rPr lang="zh-CN" altLang="en-US" smtClean="0"/>
              <a:t>32</a:t>
            </a:fld>
            <a:endParaRPr lang="zh-CN" altLang="en-US"/>
          </a:p>
        </p:txBody>
      </p:sp>
    </p:spTree>
    <p:extLst>
      <p:ext uri="{BB962C8B-B14F-4D97-AF65-F5344CB8AC3E}">
        <p14:creationId xmlns:p14="http://schemas.microsoft.com/office/powerpoint/2010/main" val="26766720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6"/>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3C5D058A-7C0B-42A6-88E0-8E13B211FD6F}" type="datetimeFigureOut">
              <a:rPr lang="zh-CN" altLang="en-US" smtClean="0"/>
              <a:t>2018/11/26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F57A887-6744-4EB1-9965-15052ECDC000}" type="slidenum">
              <a:rPr lang="zh-CN" altLang="en-US" smtClean="0"/>
              <a:t>‹#›</a:t>
            </a:fld>
            <a:endParaRPr lang="zh-CN" altLang="en-US"/>
          </a:p>
        </p:txBody>
      </p:sp>
    </p:spTree>
    <p:extLst>
      <p:ext uri="{BB962C8B-B14F-4D97-AF65-F5344CB8AC3E}">
        <p14:creationId xmlns:p14="http://schemas.microsoft.com/office/powerpoint/2010/main" val="425821094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C5D058A-7C0B-42A6-88E0-8E13B211FD6F}" type="datetimeFigureOut">
              <a:rPr lang="zh-CN" altLang="en-US" smtClean="0"/>
              <a:t>2018/11/26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F57A887-6744-4EB1-9965-15052ECDC000}" type="slidenum">
              <a:rPr lang="zh-CN" altLang="en-US" smtClean="0"/>
              <a:t>‹#›</a:t>
            </a:fld>
            <a:endParaRPr lang="zh-CN" altLang="en-US"/>
          </a:p>
        </p:txBody>
      </p:sp>
    </p:spTree>
    <p:extLst>
      <p:ext uri="{BB962C8B-B14F-4D97-AF65-F5344CB8AC3E}">
        <p14:creationId xmlns:p14="http://schemas.microsoft.com/office/powerpoint/2010/main" val="65894000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p:spPr>
        <p:txBody>
          <a:bodyPr anchor="t"/>
          <a:lstStyle>
            <a:lvl1pPr algn="l">
              <a:defRPr sz="5333"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3C5D058A-7C0B-42A6-88E0-8E13B211FD6F}" type="datetimeFigureOut">
              <a:rPr lang="zh-CN" altLang="en-US" smtClean="0"/>
              <a:t>2018/11/26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F57A887-6744-4EB1-9965-15052ECDC000}" type="slidenum">
              <a:rPr lang="zh-CN" altLang="en-US" smtClean="0"/>
              <a:t>‹#›</a:t>
            </a:fld>
            <a:endParaRPr lang="zh-CN" altLang="en-US"/>
          </a:p>
        </p:txBody>
      </p:sp>
    </p:spTree>
    <p:extLst>
      <p:ext uri="{BB962C8B-B14F-4D97-AF65-F5344CB8AC3E}">
        <p14:creationId xmlns:p14="http://schemas.microsoft.com/office/powerpoint/2010/main" val="412296779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C5D058A-7C0B-42A6-88E0-8E13B211FD6F}" type="datetimeFigureOut">
              <a:rPr lang="zh-CN" altLang="en-US" smtClean="0"/>
              <a:t>2018/11/26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F57A887-6744-4EB1-9965-15052ECDC000}" type="slidenum">
              <a:rPr lang="zh-CN" altLang="en-US" smtClean="0"/>
              <a:t>‹#›</a:t>
            </a:fld>
            <a:endParaRPr lang="zh-CN" altLang="en-US"/>
          </a:p>
        </p:txBody>
      </p:sp>
    </p:spTree>
    <p:extLst>
      <p:ext uri="{BB962C8B-B14F-4D97-AF65-F5344CB8AC3E}">
        <p14:creationId xmlns:p14="http://schemas.microsoft.com/office/powerpoint/2010/main" val="957667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3369"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zh-CN" altLang="en-US" smtClean="0"/>
              <a:t>单击此处编辑母版文本样式</a:t>
            </a:r>
          </a:p>
        </p:txBody>
      </p:sp>
      <p:sp>
        <p:nvSpPr>
          <p:cNvPr id="6" name="内容占位符 5"/>
          <p:cNvSpPr>
            <a:spLocks noGrp="1"/>
          </p:cNvSpPr>
          <p:nvPr>
            <p:ph sz="quarter" idx="4"/>
          </p:nvPr>
        </p:nvSpPr>
        <p:spPr>
          <a:xfrm>
            <a:off x="6193369"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C5D058A-7C0B-42A6-88E0-8E13B211FD6F}" type="datetimeFigureOut">
              <a:rPr lang="zh-CN" altLang="en-US" smtClean="0"/>
              <a:t>2018/11/26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CF57A887-6744-4EB1-9965-15052ECDC000}" type="slidenum">
              <a:rPr lang="zh-CN" altLang="en-US" smtClean="0"/>
              <a:t>‹#›</a:t>
            </a:fld>
            <a:endParaRPr lang="zh-CN" altLang="en-US"/>
          </a:p>
        </p:txBody>
      </p:sp>
    </p:spTree>
    <p:extLst>
      <p:ext uri="{BB962C8B-B14F-4D97-AF65-F5344CB8AC3E}">
        <p14:creationId xmlns:p14="http://schemas.microsoft.com/office/powerpoint/2010/main" val="262967107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C5D058A-7C0B-42A6-88E0-8E13B211FD6F}" type="datetimeFigureOut">
              <a:rPr lang="zh-CN" altLang="en-US" smtClean="0"/>
              <a:t>2018/11/26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CF57A887-6744-4EB1-9965-15052ECDC000}" type="slidenum">
              <a:rPr lang="zh-CN" altLang="en-US" smtClean="0"/>
              <a:t>‹#›</a:t>
            </a:fld>
            <a:endParaRPr lang="zh-CN" altLang="en-US"/>
          </a:p>
        </p:txBody>
      </p:sp>
    </p:spTree>
    <p:extLst>
      <p:ext uri="{BB962C8B-B14F-4D97-AF65-F5344CB8AC3E}">
        <p14:creationId xmlns:p14="http://schemas.microsoft.com/office/powerpoint/2010/main" val="415127262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pic>
        <p:nvPicPr>
          <p:cNvPr id="8" name="Picture 284"/>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日期占位符 1"/>
          <p:cNvSpPr>
            <a:spLocks noGrp="1"/>
          </p:cNvSpPr>
          <p:nvPr>
            <p:ph type="dt" sz="half" idx="10"/>
          </p:nvPr>
        </p:nvSpPr>
        <p:spPr/>
        <p:txBody>
          <a:bodyPr/>
          <a:lstStyle/>
          <a:p>
            <a:fld id="{3C5D058A-7C0B-42A6-88E0-8E13B211FD6F}" type="datetimeFigureOut">
              <a:rPr lang="zh-CN" altLang="en-US" smtClean="0"/>
              <a:t>2018/11/26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F57A887-6744-4EB1-9965-15052ECDC000}" type="slidenum">
              <a:rPr lang="zh-CN" altLang="en-US" smtClean="0"/>
              <a:t>‹#›</a:t>
            </a:fld>
            <a:endParaRPr lang="zh-CN" altLang="en-US"/>
          </a:p>
        </p:txBody>
      </p:sp>
      <p:sp>
        <p:nvSpPr>
          <p:cNvPr id="6" name="对角圆角矩形 5"/>
          <p:cNvSpPr/>
          <p:nvPr userDrawn="1"/>
        </p:nvSpPr>
        <p:spPr>
          <a:xfrm flipH="1">
            <a:off x="203200" y="991353"/>
            <a:ext cx="11684000" cy="5687844"/>
          </a:xfrm>
          <a:prstGeom prst="round2DiagRect">
            <a:avLst/>
          </a:prstGeom>
          <a:gradFill>
            <a:gsLst>
              <a:gs pos="0">
                <a:schemeClr val="bg1"/>
              </a:gs>
              <a:gs pos="83000">
                <a:schemeClr val="bg1">
                  <a:lumMod val="95000"/>
                </a:schemeClr>
              </a:gs>
              <a:gs pos="100000">
                <a:schemeClr val="bg1"/>
              </a:gs>
            </a:gsLst>
            <a:lin ang="5400000" scaled="1"/>
          </a:gradFill>
          <a:ln w="3175">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882" tIns="60941" rIns="121882" bIns="60941" numCol="1" spcCol="0" rtlCol="0" fromWordArt="0" anchor="ctr" anchorCtr="0" forceAA="0" compatLnSpc="1">
            <a:prstTxWarp prst="textNoShape">
              <a:avLst/>
            </a:prstTxWarp>
            <a:noAutofit/>
          </a:bodyPr>
          <a:lstStyle/>
          <a:p>
            <a:pPr algn="ctr"/>
            <a:endParaRPr lang="zh-CN" altLang="en-US"/>
          </a:p>
        </p:txBody>
      </p:sp>
      <p:pic>
        <p:nvPicPr>
          <p:cNvPr id="7" name="图片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21952" y="280373"/>
            <a:ext cx="594365" cy="689207"/>
          </a:xfrm>
          <a:prstGeom prst="rect">
            <a:avLst/>
          </a:prstGeom>
        </p:spPr>
      </p:pic>
    </p:spTree>
    <p:extLst>
      <p:ext uri="{BB962C8B-B14F-4D97-AF65-F5344CB8AC3E}">
        <p14:creationId xmlns:p14="http://schemas.microsoft.com/office/powerpoint/2010/main" val="350711199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C5D058A-7C0B-42A6-88E0-8E13B211FD6F}" type="datetimeFigureOut">
              <a:rPr lang="zh-CN" altLang="en-US" smtClean="0"/>
              <a:t>2018/11/26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F57A887-6744-4EB1-9965-15052ECDC000}" type="slidenum">
              <a:rPr lang="zh-CN" altLang="en-US" smtClean="0"/>
              <a:t>‹#›</a:t>
            </a:fld>
            <a:endParaRPr lang="zh-CN" altLang="en-US"/>
          </a:p>
        </p:txBody>
      </p:sp>
      <p:pic>
        <p:nvPicPr>
          <p:cNvPr id="9" name="Picture 284"/>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 y="0"/>
            <a:ext cx="12191999"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804478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6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C5D058A-7C0B-42A6-88E0-8E13B211FD6F}" type="datetimeFigureOut">
              <a:rPr lang="zh-CN" altLang="en-US" smtClean="0"/>
              <a:t>2018/11/26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F57A887-6744-4EB1-9965-15052ECDC000}" type="slidenum">
              <a:rPr lang="zh-CN" altLang="en-US" smtClean="0"/>
              <a:t>‹#›</a:t>
            </a:fld>
            <a:endParaRPr lang="zh-CN" altLang="en-US"/>
          </a:p>
        </p:txBody>
      </p:sp>
      <p:pic>
        <p:nvPicPr>
          <p:cNvPr id="9" name="Picture 284"/>
          <p:cNvPicPr>
            <a:picLocks noChangeAspect="1" noChangeArrowheads="1"/>
          </p:cNvPicPr>
          <p:nvPr userDrawn="1"/>
        </p:nvPicPr>
        <p:blipFill>
          <a:blip r:embed="rId2">
            <a:extLst>
              <a:ext uri="{28A0092B-C50C-407E-A947-70E740481C1C}">
                <a14:useLocalDpi xmlns:a14="http://schemas.microsoft.com/office/drawing/2010/main" val="0"/>
              </a:ext>
            </a:extLst>
          </a:blip>
          <a:stretch>
            <a:fillRect/>
          </a:stretch>
        </p:blipFill>
        <p:spPr bwMode="auto">
          <a:xfrm>
            <a:off x="1806" y="0"/>
            <a:ext cx="121883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1836183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C5D058A-7C0B-42A6-88E0-8E13B211FD6F}" type="datetimeFigureOut">
              <a:rPr lang="zh-CN" altLang="en-US" smtClean="0"/>
              <a:t>2018/11/26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F57A887-6744-4EB1-9965-15052ECDC000}" type="slidenum">
              <a:rPr lang="zh-CN" altLang="en-US" smtClean="0"/>
              <a:t>‹#›</a:t>
            </a:fld>
            <a:endParaRPr lang="zh-CN" altLang="en-US"/>
          </a:p>
        </p:txBody>
      </p:sp>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1651932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2" y="273049"/>
            <a:ext cx="4011084" cy="1162051"/>
          </a:xfrm>
        </p:spPr>
        <p:txBody>
          <a:bodyPr anchor="b"/>
          <a:lstStyle>
            <a:lvl1pPr algn="l">
              <a:defRPr sz="2667"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2"/>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C5D058A-7C0B-42A6-88E0-8E13B211FD6F}" type="datetimeFigureOut">
              <a:rPr lang="zh-CN" altLang="en-US" smtClean="0"/>
              <a:t>2018/11/26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F57A887-6744-4EB1-9965-15052ECDC000}" type="slidenum">
              <a:rPr lang="zh-CN" altLang="en-US" smtClean="0"/>
              <a:t>‹#›</a:t>
            </a:fld>
            <a:endParaRPr lang="zh-CN" altLang="en-US"/>
          </a:p>
        </p:txBody>
      </p:sp>
    </p:spTree>
    <p:extLst>
      <p:ext uri="{BB962C8B-B14F-4D97-AF65-F5344CB8AC3E}">
        <p14:creationId xmlns:p14="http://schemas.microsoft.com/office/powerpoint/2010/main" val="2956554065"/>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9"/>
          </a:xfrm>
        </p:spPr>
        <p:txBody>
          <a:bodyPr anchor="b"/>
          <a:lstStyle>
            <a:lvl1pPr algn="l">
              <a:defRPr sz="2667"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zh-CN" altLang="en-US"/>
          </a:p>
        </p:txBody>
      </p:sp>
      <p:sp>
        <p:nvSpPr>
          <p:cNvPr id="4" name="文本占位符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C5D058A-7C0B-42A6-88E0-8E13B211FD6F}" type="datetimeFigureOut">
              <a:rPr lang="zh-CN" altLang="en-US" smtClean="0"/>
              <a:t>2018/11/26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CF57A887-6744-4EB1-9965-15052ECDC000}" type="slidenum">
              <a:rPr lang="zh-CN" altLang="en-US" smtClean="0"/>
              <a:t>‹#›</a:t>
            </a:fld>
            <a:endParaRPr lang="zh-CN" altLang="en-US"/>
          </a:p>
        </p:txBody>
      </p:sp>
    </p:spTree>
    <p:extLst>
      <p:ext uri="{BB962C8B-B14F-4D97-AF65-F5344CB8AC3E}">
        <p14:creationId xmlns:p14="http://schemas.microsoft.com/office/powerpoint/2010/main" val="13220533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C5D058A-7C0B-42A6-88E0-8E13B211FD6F}" type="datetimeFigureOut">
              <a:rPr lang="zh-CN" altLang="en-US" smtClean="0"/>
              <a:t>2018/11/26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F57A887-6744-4EB1-9965-15052ECDC000}" type="slidenum">
              <a:rPr lang="zh-CN" altLang="en-US" smtClean="0"/>
              <a:t>‹#›</a:t>
            </a:fld>
            <a:endParaRPr lang="zh-CN" altLang="en-US"/>
          </a:p>
        </p:txBody>
      </p:sp>
    </p:spTree>
    <p:extLst>
      <p:ext uri="{BB962C8B-B14F-4D97-AF65-F5344CB8AC3E}">
        <p14:creationId xmlns:p14="http://schemas.microsoft.com/office/powerpoint/2010/main" val="80517719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9"/>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9"/>
            <a:ext cx="8026400"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C5D058A-7C0B-42A6-88E0-8E13B211FD6F}" type="datetimeFigureOut">
              <a:rPr lang="zh-CN" altLang="en-US" smtClean="0"/>
              <a:t>2018/11/26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CF57A887-6744-4EB1-9965-15052ECDC000}" type="slidenum">
              <a:rPr lang="zh-CN" altLang="en-US" smtClean="0"/>
              <a:t>‹#›</a:t>
            </a:fld>
            <a:endParaRPr lang="zh-CN" altLang="en-US"/>
          </a:p>
        </p:txBody>
      </p:sp>
    </p:spTree>
    <p:extLst>
      <p:ext uri="{BB962C8B-B14F-4D97-AF65-F5344CB8AC3E}">
        <p14:creationId xmlns:p14="http://schemas.microsoft.com/office/powerpoint/2010/main" val="2821835776"/>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7"/>
            <a:ext cx="109728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3C5D058A-7C0B-42A6-88E0-8E13B211FD6F}" type="datetimeFigureOut">
              <a:rPr lang="zh-CN" altLang="en-US" smtClean="0"/>
              <a:t>2018/11/26</a:t>
            </a:fld>
            <a:endParaRPr lang="zh-CN" altLang="en-US"/>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CF57A887-6744-4EB1-9965-15052ECDC000}" type="slidenum">
              <a:rPr lang="zh-CN" altLang="en-US" smtClean="0"/>
              <a:t>‹#›</a:t>
            </a:fld>
            <a:endParaRPr lang="zh-CN" altLang="en-US"/>
          </a:p>
        </p:txBody>
      </p:sp>
    </p:spTree>
    <p:extLst>
      <p:ext uri="{BB962C8B-B14F-4D97-AF65-F5344CB8AC3E}">
        <p14:creationId xmlns:p14="http://schemas.microsoft.com/office/powerpoint/2010/main" val="17844821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5" r:id="rId8"/>
    <p:sldLayoutId id="2147483667" r:id="rId9"/>
    <p:sldLayoutId id="2147483661" r:id="rId10"/>
    <p:sldLayoutId id="2147483656" r:id="rId11"/>
    <p:sldLayoutId id="2147483657" r:id="rId12"/>
    <p:sldLayoutId id="2147483658" r:id="rId13"/>
    <p:sldLayoutId id="2147483659" r:id="rId14"/>
  </p:sldLayoutIdLst>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7.png"/><Relationship Id="rId2" Type="http://schemas.openxmlformats.org/officeDocument/2006/relationships/audio" Target="../media/media1.wav"/><Relationship Id="rId1" Type="http://schemas.microsoft.com/office/2007/relationships/media" Target="../media/media1.wav"/><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chart" Target="../charts/chart6.xml"/><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5.jpg"/></Relationships>
</file>

<file path=ppt/slides/_rels/slide2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20.jpg"/><Relationship Id="rId5" Type="http://schemas.openxmlformats.org/officeDocument/2006/relationships/image" Target="../media/image19.png"/><Relationship Id="rId4" Type="http://schemas.openxmlformats.org/officeDocument/2006/relationships/image" Target="../media/image18.jp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8.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精美音乐.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08789" y="6239175"/>
            <a:ext cx="812800" cy="812800"/>
          </a:xfrm>
          <a:prstGeom prst="rect">
            <a:avLst/>
          </a:prstGeom>
        </p:spPr>
      </p:pic>
      <p:pic>
        <p:nvPicPr>
          <p:cNvPr id="18" name="Picture 2"/>
          <p:cNvPicPr>
            <a:picLocks noChangeAspect="1" noChangeArrowheads="1"/>
          </p:cNvPicPr>
          <p:nvPr/>
        </p:nvPicPr>
        <p:blipFill>
          <a:blip r:embed="rId6">
            <a:extLst>
              <a:ext uri="{28A0092B-C50C-407E-A947-70E740481C1C}">
                <a14:useLocalDpi xmlns:a14="http://schemas.microsoft.com/office/drawing/2010/main" val="0"/>
              </a:ext>
            </a:extLst>
          </a:blip>
          <a:srcRect t="20004"/>
          <a:stretch>
            <a:fillRect/>
          </a:stretch>
        </p:blipFill>
        <p:spPr bwMode="auto">
          <a:xfrm>
            <a:off x="-1968896" y="-686665"/>
            <a:ext cx="9007869" cy="6667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1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55865" y="404664"/>
            <a:ext cx="2331823" cy="2242451"/>
          </a:xfrm>
          <a:prstGeom prst="rect">
            <a:avLst/>
          </a:prstGeom>
        </p:spPr>
      </p:pic>
      <p:sp>
        <p:nvSpPr>
          <p:cNvPr id="20" name="TextBox 49"/>
          <p:cNvSpPr txBox="1">
            <a:spLocks noChangeArrowheads="1"/>
          </p:cNvSpPr>
          <p:nvPr/>
        </p:nvSpPr>
        <p:spPr bwMode="auto">
          <a:xfrm>
            <a:off x="3287688" y="809393"/>
            <a:ext cx="6854762" cy="984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121882" bIns="121882">
            <a:spAutoFit/>
          </a:bodyPr>
          <a:lstStyle>
            <a:defPPr>
              <a:defRPr lang="zh-CN"/>
            </a:defPPr>
            <a:lvl1pPr>
              <a:lnSpc>
                <a:spcPct val="90000"/>
              </a:lnSpc>
              <a:spcBef>
                <a:spcPct val="20000"/>
              </a:spcBef>
              <a:buSzPct val="90000"/>
              <a:defRPr sz="5332" b="1">
                <a:solidFill>
                  <a:srgbClr val="C00000"/>
                </a:solidFill>
                <a:latin typeface="微软雅黑" pitchFamily="34" charset="-122"/>
                <a:ea typeface="微软雅黑" pitchFamily="34" charset="-122"/>
              </a:defRPr>
            </a:lvl1pPr>
            <a:lvl2pPr marL="742950" indent="-285750" eaLnBrk="0" hangingPunct="0">
              <a:defRPr b="1">
                <a:latin typeface="Amelia BT"/>
                <a:ea typeface="宋体" pitchFamily="2" charset="-122"/>
              </a:defRPr>
            </a:lvl2pPr>
            <a:lvl3pPr marL="1143000" indent="-228600" eaLnBrk="0" hangingPunct="0">
              <a:defRPr b="1">
                <a:latin typeface="Amelia BT"/>
                <a:ea typeface="宋体" pitchFamily="2" charset="-122"/>
              </a:defRPr>
            </a:lvl3pPr>
            <a:lvl4pPr marL="1600200" indent="-228600" eaLnBrk="0" hangingPunct="0">
              <a:defRPr b="1">
                <a:latin typeface="Amelia BT"/>
                <a:ea typeface="宋体" pitchFamily="2" charset="-122"/>
              </a:defRPr>
            </a:lvl4pPr>
            <a:lvl5pPr marL="2057400" indent="-228600" eaLnBrk="0" hangingPunct="0">
              <a:defRPr b="1">
                <a:latin typeface="Amelia BT"/>
                <a:ea typeface="宋体" pitchFamily="2" charset="-122"/>
              </a:defRPr>
            </a:lvl5pPr>
            <a:lvl6pPr marL="2514600" indent="-228600" eaLnBrk="0" fontAlgn="base" hangingPunct="0">
              <a:spcBef>
                <a:spcPct val="0"/>
              </a:spcBef>
              <a:spcAft>
                <a:spcPct val="0"/>
              </a:spcAft>
              <a:defRPr b="1">
                <a:latin typeface="Amelia BT"/>
                <a:ea typeface="宋体" pitchFamily="2" charset="-122"/>
              </a:defRPr>
            </a:lvl6pPr>
            <a:lvl7pPr marL="2971800" indent="-228600" eaLnBrk="0" fontAlgn="base" hangingPunct="0">
              <a:spcBef>
                <a:spcPct val="0"/>
              </a:spcBef>
              <a:spcAft>
                <a:spcPct val="0"/>
              </a:spcAft>
              <a:defRPr b="1">
                <a:latin typeface="Amelia BT"/>
                <a:ea typeface="宋体" pitchFamily="2" charset="-122"/>
              </a:defRPr>
            </a:lvl7pPr>
            <a:lvl8pPr marL="3429000" indent="-228600" eaLnBrk="0" fontAlgn="base" hangingPunct="0">
              <a:spcBef>
                <a:spcPct val="0"/>
              </a:spcBef>
              <a:spcAft>
                <a:spcPct val="0"/>
              </a:spcAft>
              <a:defRPr b="1">
                <a:latin typeface="Amelia BT"/>
                <a:ea typeface="宋体" pitchFamily="2" charset="-122"/>
              </a:defRPr>
            </a:lvl8pPr>
            <a:lvl9pPr marL="3886200" indent="-228600" eaLnBrk="0" fontAlgn="base" hangingPunct="0">
              <a:spcBef>
                <a:spcPct val="0"/>
              </a:spcBef>
              <a:spcAft>
                <a:spcPct val="0"/>
              </a:spcAft>
              <a:defRPr b="1">
                <a:latin typeface="Amelia BT"/>
                <a:ea typeface="宋体" pitchFamily="2" charset="-122"/>
              </a:defRPr>
            </a:lvl9pPr>
          </a:lstStyle>
          <a:p>
            <a:r>
              <a:rPr lang="zh-CN" altLang="en-US" dirty="0">
                <a:ln>
                  <a:solidFill>
                    <a:srgbClr val="FF0000"/>
                  </a:solidFill>
                </a:ln>
              </a:rPr>
              <a:t>铁路专业毕设</a:t>
            </a:r>
            <a:r>
              <a:rPr lang="en-US" altLang="zh-CN" dirty="0" err="1">
                <a:ln>
                  <a:solidFill>
                    <a:srgbClr val="FF0000"/>
                  </a:solidFill>
                </a:ln>
              </a:rPr>
              <a:t>ppt</a:t>
            </a:r>
            <a:r>
              <a:rPr lang="zh-CN" altLang="en-US" dirty="0">
                <a:ln>
                  <a:solidFill>
                    <a:srgbClr val="FF0000"/>
                  </a:solidFill>
                </a:ln>
              </a:rPr>
              <a:t>模板</a:t>
            </a:r>
          </a:p>
        </p:txBody>
      </p:sp>
    </p:spTree>
    <p:extLst>
      <p:ext uri="{BB962C8B-B14F-4D97-AF65-F5344CB8AC3E}">
        <p14:creationId xmlns:p14="http://schemas.microsoft.com/office/powerpoint/2010/main" val="1181637883"/>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par>
                                <p:cTn id="7" presetID="10"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animEffect transition="in" filter="fade">
                                      <p:cBhvr>
                                        <p:cTn id="9" dur="500"/>
                                        <p:tgtEl>
                                          <p:spTgt spid="18"/>
                                        </p:tgtEl>
                                      </p:cBhvr>
                                    </p:animEffect>
                                  </p:childTnLst>
                                </p:cTn>
                              </p:par>
                              <p:par>
                                <p:cTn id="10" presetID="53" presetClass="entr" presetSubtype="16" fill="hold"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childTnLst>
                          </p:cTn>
                        </p:par>
                        <p:par>
                          <p:cTn id="15" fill="hold">
                            <p:stCondLst>
                              <p:cond delay="500"/>
                            </p:stCondLst>
                            <p:childTnLst>
                              <p:par>
                                <p:cTn id="16" presetID="2" presetClass="entr" presetSubtype="2"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500" fill="hold"/>
                                        <p:tgtEl>
                                          <p:spTgt spid="20"/>
                                        </p:tgtEl>
                                        <p:attrNameLst>
                                          <p:attrName>ppt_x</p:attrName>
                                        </p:attrNameLst>
                                      </p:cBhvr>
                                      <p:tavLst>
                                        <p:tav tm="0">
                                          <p:val>
                                            <p:strVal val="1+#ppt_w/2"/>
                                          </p:val>
                                        </p:tav>
                                        <p:tav tm="100000">
                                          <p:val>
                                            <p:strVal val="#ppt_x"/>
                                          </p:val>
                                        </p:tav>
                                      </p:tavLst>
                                    </p:anim>
                                    <p:anim calcmode="lin" valueType="num">
                                      <p:cBhvr additive="base">
                                        <p:cTn id="19"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0" repeatCount="indefinite" fill="remove" display="0">
                  <p:stCondLst>
                    <p:cond delay="indefinite"/>
                  </p:stCondLst>
                  <p:endCondLst>
                    <p:cond evt="onStopAudio" delay="0">
                      <p:tgtEl>
                        <p:sldTgt/>
                      </p:tgtEl>
                    </p:cond>
                  </p:endCondLst>
                </p:cTn>
                <p:tgtEl>
                  <p:spTgt spid="7"/>
                </p:tgtEl>
              </p:cMediaNode>
            </p:audio>
          </p:childTnLst>
        </p:cTn>
      </p:par>
    </p:tnLst>
    <p:bldLst>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2402958" y="5051462"/>
            <a:ext cx="7704856" cy="1054497"/>
          </a:xfrm>
          <a:prstGeom prst="rect">
            <a:avLst/>
          </a:prstGeom>
        </p:spPr>
        <p:txBody>
          <a:bodyPr wrap="square" lIns="121901" tIns="60949" rIns="121901" bIns="60949">
            <a:spAutoFit/>
          </a:bodyPr>
          <a:lstStyle/>
          <a:p>
            <a:pPr>
              <a:lnSpc>
                <a:spcPct val="150000"/>
              </a:lnSpc>
              <a:spcBef>
                <a:spcPts val="2667"/>
              </a:spcBef>
            </a:pPr>
            <a:r>
              <a:rPr lang="zh-CN" altLang="en-US" sz="1400" dirty="0">
                <a:latin typeface="微软雅黑" panose="020B0503020204020204" pitchFamily="34" charset="-122"/>
                <a:ea typeface="微软雅黑" panose="020B0503020204020204" pitchFamily="34" charset="-122"/>
              </a:rPr>
              <a:t>    你的详细文字信息你的详细文字信息你的详细文字信息你的详细文字信息你的详细文字信息你的详细文字信息你的详细文字信息你的详细文字信息你的详细文字信息你的详细文字信息你的详细文字信息你的详细文字信息</a:t>
            </a:r>
          </a:p>
        </p:txBody>
      </p:sp>
      <p:sp>
        <p:nvSpPr>
          <p:cNvPr id="14" name="TextBox 13"/>
          <p:cNvSpPr txBox="1"/>
          <p:nvPr/>
        </p:nvSpPr>
        <p:spPr>
          <a:xfrm>
            <a:off x="983432" y="5230197"/>
            <a:ext cx="1263286" cy="738642"/>
          </a:xfrm>
          <a:prstGeom prst="rect">
            <a:avLst/>
          </a:prstGeom>
          <a:noFill/>
          <a:ln>
            <a:noFill/>
          </a:ln>
        </p:spPr>
        <p:txBody>
          <a:bodyPr wrap="square" lIns="121901" tIns="60949" rIns="121901" bIns="60949" rtlCol="0">
            <a:spAutoFit/>
          </a:bodyPr>
          <a:lstStyle/>
          <a:p>
            <a:pPr algn="ctr"/>
            <a:r>
              <a:rPr lang="zh-CN" altLang="en-US" sz="4000" b="1" dirty="0">
                <a:solidFill>
                  <a:srgbClr val="0070C0"/>
                </a:solidFill>
                <a:latin typeface="微软雅黑" panose="020B0503020204020204" pitchFamily="34" charset="-122"/>
                <a:ea typeface="微软雅黑" panose="020B0503020204020204" pitchFamily="34" charset="-122"/>
              </a:rPr>
              <a:t>前言</a:t>
            </a:r>
          </a:p>
        </p:txBody>
      </p:sp>
      <p:cxnSp>
        <p:nvCxnSpPr>
          <p:cNvPr id="5" name="直接连接符 4"/>
          <p:cNvCxnSpPr/>
          <p:nvPr/>
        </p:nvCxnSpPr>
        <p:spPr>
          <a:xfrm>
            <a:off x="2402957" y="5051462"/>
            <a:ext cx="0" cy="954666"/>
          </a:xfrm>
          <a:prstGeom prst="line">
            <a:avLst/>
          </a:prstGeom>
          <a:ln w="28575">
            <a:solidFill>
              <a:srgbClr val="0070C0"/>
            </a:solidFill>
            <a:prstDash val="dashDot"/>
          </a:ln>
        </p:spPr>
        <p:style>
          <a:lnRef idx="1">
            <a:schemeClr val="accent1"/>
          </a:lnRef>
          <a:fillRef idx="0">
            <a:schemeClr val="accent1"/>
          </a:fillRef>
          <a:effectRef idx="0">
            <a:schemeClr val="accent1"/>
          </a:effectRef>
          <a:fontRef idx="minor">
            <a:schemeClr val="tx1"/>
          </a:fontRef>
        </p:style>
      </p:cxnSp>
      <p:sp>
        <p:nvSpPr>
          <p:cNvPr id="2" name="圆角矩形 1"/>
          <p:cNvSpPr/>
          <p:nvPr/>
        </p:nvSpPr>
        <p:spPr>
          <a:xfrm>
            <a:off x="2402958" y="908720"/>
            <a:ext cx="7590476" cy="3926503"/>
          </a:xfrm>
          <a:prstGeom prst="roundRect">
            <a:avLst>
              <a:gd name="adj" fmla="val 6742"/>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750935163"/>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500"/>
                                        <p:tgtEl>
                                          <p:spTgt spid="2"/>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6" presetClass="entr" presetSubtype="26"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inHorizontal)">
                                      <p:cBhvr>
                                        <p:cTn id="16" dur="500"/>
                                        <p:tgtEl>
                                          <p:spTgt spid="5"/>
                                        </p:tgtEl>
                                      </p:cBhvr>
                                    </p:animEffect>
                                  </p:childTnLst>
                                </p:cTn>
                              </p:par>
                            </p:childTnLst>
                          </p:cTn>
                        </p:par>
                        <p:par>
                          <p:cTn id="17" fill="hold">
                            <p:stCondLst>
                              <p:cond delay="1500"/>
                            </p:stCondLst>
                            <p:childTnLst>
                              <p:par>
                                <p:cTn id="18" presetID="10" presetClass="entr" presetSubtype="0" fill="hold" grpId="0" nodeType="afterEffect">
                                  <p:stCondLst>
                                    <p:cond delay="0"/>
                                  </p:stCondLst>
                                  <p:iterate type="lt">
                                    <p:tmPct val="10000"/>
                                  </p:iterate>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1371601" y="1744827"/>
            <a:ext cx="2514796" cy="287593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3200"/>
          </a:p>
        </p:txBody>
      </p:sp>
      <p:sp>
        <p:nvSpPr>
          <p:cNvPr id="16" name="TextBox 15"/>
          <p:cNvSpPr txBox="1"/>
          <p:nvPr/>
        </p:nvSpPr>
        <p:spPr>
          <a:xfrm>
            <a:off x="3431704" y="1556792"/>
            <a:ext cx="1569660" cy="923330"/>
          </a:xfrm>
          <a:prstGeom prst="rect">
            <a:avLst/>
          </a:prstGeom>
          <a:noFill/>
        </p:spPr>
        <p:txBody>
          <a:bodyPr wrap="none" lIns="91440" tIns="45720" rIns="91440" bIns="45720" rtlCol="0">
            <a:spAutoFit/>
          </a:bodyPr>
          <a:lstStyle/>
          <a:p>
            <a:r>
              <a:rPr lang="zh-CN" altLang="en-US" sz="5400" b="1" dirty="0">
                <a:ln>
                  <a:solidFill>
                    <a:schemeClr val="bg1"/>
                  </a:solidFill>
                </a:ln>
                <a:solidFill>
                  <a:srgbClr val="0070C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目录</a:t>
            </a:r>
          </a:p>
        </p:txBody>
      </p:sp>
      <p:grpSp>
        <p:nvGrpSpPr>
          <p:cNvPr id="17" name="组合 16"/>
          <p:cNvGrpSpPr/>
          <p:nvPr/>
        </p:nvGrpSpPr>
        <p:grpSpPr>
          <a:xfrm>
            <a:off x="6440194" y="1556792"/>
            <a:ext cx="4003061" cy="568138"/>
            <a:chOff x="3740422" y="1196754"/>
            <a:chExt cx="5248973" cy="792086"/>
          </a:xfrm>
        </p:grpSpPr>
        <p:sp>
          <p:nvSpPr>
            <p:cNvPr id="18" name="矩形 17"/>
            <p:cNvSpPr/>
            <p:nvPr/>
          </p:nvSpPr>
          <p:spPr>
            <a:xfrm>
              <a:off x="3740422" y="1196754"/>
              <a:ext cx="5248973" cy="79208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33">
                <a:solidFill>
                  <a:schemeClr val="bg1"/>
                </a:solidFill>
              </a:endParaRPr>
            </a:p>
          </p:txBody>
        </p:sp>
        <p:sp>
          <p:nvSpPr>
            <p:cNvPr id="20" name="Rectangle 8"/>
            <p:cNvSpPr>
              <a:spLocks noChangeArrowheads="1"/>
            </p:cNvSpPr>
            <p:nvPr/>
          </p:nvSpPr>
          <p:spPr bwMode="auto">
            <a:xfrm>
              <a:off x="4063008" y="1293905"/>
              <a:ext cx="3089824" cy="572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lvl="0"/>
              <a:r>
                <a:rPr lang="zh-CN" altLang="en-US" sz="2667" spc="400" dirty="0">
                  <a:solidFill>
                    <a:schemeClr val="bg1"/>
                  </a:solidFill>
                  <a:latin typeface="方正兰亭黑简体" panose="02000000000000000000" pitchFamily="2" charset="-122"/>
                  <a:ea typeface="方正兰亭黑简体" panose="02000000000000000000" pitchFamily="2" charset="-122"/>
                </a:rPr>
                <a:t>年度工作概述</a:t>
              </a:r>
              <a:endParaRPr lang="zh-CN" altLang="zh-CN" sz="2667" spc="400" dirty="0">
                <a:solidFill>
                  <a:schemeClr val="bg1"/>
                </a:solidFill>
                <a:latin typeface="方正兰亭黑简体" panose="02000000000000000000" pitchFamily="2" charset="-122"/>
                <a:ea typeface="方正兰亭黑简体" panose="02000000000000000000" pitchFamily="2" charset="-122"/>
              </a:endParaRPr>
            </a:p>
          </p:txBody>
        </p:sp>
      </p:grpSp>
      <p:grpSp>
        <p:nvGrpSpPr>
          <p:cNvPr id="21" name="组合 20"/>
          <p:cNvGrpSpPr/>
          <p:nvPr/>
        </p:nvGrpSpPr>
        <p:grpSpPr>
          <a:xfrm>
            <a:off x="6440194" y="2389949"/>
            <a:ext cx="4003061" cy="554622"/>
            <a:chOff x="3740422" y="2358322"/>
            <a:chExt cx="5580991" cy="773243"/>
          </a:xfrm>
        </p:grpSpPr>
        <p:sp>
          <p:nvSpPr>
            <p:cNvPr id="22" name="矩形 21"/>
            <p:cNvSpPr/>
            <p:nvPr/>
          </p:nvSpPr>
          <p:spPr>
            <a:xfrm>
              <a:off x="3740422" y="2358322"/>
              <a:ext cx="5580991" cy="77324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33">
                <a:solidFill>
                  <a:schemeClr val="bg1"/>
                </a:solidFill>
              </a:endParaRPr>
            </a:p>
          </p:txBody>
        </p:sp>
        <p:sp>
          <p:nvSpPr>
            <p:cNvPr id="23" name="Rectangle 8"/>
            <p:cNvSpPr>
              <a:spLocks noChangeArrowheads="1"/>
            </p:cNvSpPr>
            <p:nvPr/>
          </p:nvSpPr>
          <p:spPr bwMode="auto">
            <a:xfrm>
              <a:off x="4063008" y="2498609"/>
              <a:ext cx="3285268" cy="572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lvl="0"/>
              <a:r>
                <a:rPr lang="zh-CN" altLang="en-US" sz="2667" spc="400" dirty="0">
                  <a:solidFill>
                    <a:schemeClr val="bg1"/>
                  </a:solidFill>
                  <a:latin typeface="方正兰亭黑简体" panose="02000000000000000000" pitchFamily="2" charset="-122"/>
                  <a:ea typeface="方正兰亭黑简体" panose="02000000000000000000" pitchFamily="2" charset="-122"/>
                </a:rPr>
                <a:t>工作成绩展示</a:t>
              </a:r>
              <a:endParaRPr lang="zh-CN" altLang="zh-CN" sz="2667" spc="400" dirty="0">
                <a:solidFill>
                  <a:schemeClr val="bg1"/>
                </a:solidFill>
                <a:latin typeface="方正兰亭黑简体" panose="02000000000000000000" pitchFamily="2" charset="-122"/>
                <a:ea typeface="方正兰亭黑简体" panose="02000000000000000000" pitchFamily="2" charset="-122"/>
              </a:endParaRPr>
            </a:p>
          </p:txBody>
        </p:sp>
      </p:grpSp>
      <p:grpSp>
        <p:nvGrpSpPr>
          <p:cNvPr id="24" name="组合 23"/>
          <p:cNvGrpSpPr/>
          <p:nvPr/>
        </p:nvGrpSpPr>
        <p:grpSpPr>
          <a:xfrm>
            <a:off x="6440194" y="3251933"/>
            <a:ext cx="4003061" cy="535867"/>
            <a:chOff x="3740422" y="3560083"/>
            <a:chExt cx="5580991" cy="747096"/>
          </a:xfrm>
        </p:grpSpPr>
        <p:sp>
          <p:nvSpPr>
            <p:cNvPr id="25" name="矩形 24"/>
            <p:cNvSpPr/>
            <p:nvPr/>
          </p:nvSpPr>
          <p:spPr>
            <a:xfrm>
              <a:off x="3740422" y="3560083"/>
              <a:ext cx="5580991" cy="74709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33">
                <a:solidFill>
                  <a:schemeClr val="bg1"/>
                </a:solidFill>
              </a:endParaRPr>
            </a:p>
          </p:txBody>
        </p:sp>
        <p:sp>
          <p:nvSpPr>
            <p:cNvPr id="26" name="Rectangle 8"/>
            <p:cNvSpPr>
              <a:spLocks noChangeArrowheads="1"/>
            </p:cNvSpPr>
            <p:nvPr/>
          </p:nvSpPr>
          <p:spPr bwMode="auto">
            <a:xfrm>
              <a:off x="4063008" y="3703316"/>
              <a:ext cx="3285268" cy="572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lvl="0"/>
              <a:r>
                <a:rPr lang="zh-CN" altLang="en-US" sz="2667" spc="400" dirty="0">
                  <a:solidFill>
                    <a:schemeClr val="bg1"/>
                  </a:solidFill>
                  <a:latin typeface="方正兰亭黑简体" panose="02000000000000000000" pitchFamily="2" charset="-122"/>
                  <a:ea typeface="方正兰亭黑简体" panose="02000000000000000000" pitchFamily="2" charset="-122"/>
                </a:rPr>
                <a:t>工作经验总结</a:t>
              </a:r>
              <a:endParaRPr lang="zh-CN" altLang="zh-CN" sz="2667" spc="400" dirty="0">
                <a:solidFill>
                  <a:schemeClr val="bg1"/>
                </a:solidFill>
                <a:latin typeface="方正兰亭黑简体" panose="02000000000000000000" pitchFamily="2" charset="-122"/>
                <a:ea typeface="方正兰亭黑简体" panose="02000000000000000000" pitchFamily="2" charset="-122"/>
              </a:endParaRPr>
            </a:p>
          </p:txBody>
        </p:sp>
      </p:grpSp>
      <p:grpSp>
        <p:nvGrpSpPr>
          <p:cNvPr id="27" name="组合 26"/>
          <p:cNvGrpSpPr/>
          <p:nvPr/>
        </p:nvGrpSpPr>
        <p:grpSpPr>
          <a:xfrm>
            <a:off x="6440194" y="4139242"/>
            <a:ext cx="4003061" cy="568138"/>
            <a:chOff x="3740422" y="4797153"/>
            <a:chExt cx="5580991" cy="792087"/>
          </a:xfrm>
        </p:grpSpPr>
        <p:sp>
          <p:nvSpPr>
            <p:cNvPr id="28" name="矩形 27"/>
            <p:cNvSpPr/>
            <p:nvPr/>
          </p:nvSpPr>
          <p:spPr>
            <a:xfrm>
              <a:off x="3740422" y="4797153"/>
              <a:ext cx="5580991" cy="79208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33">
                <a:solidFill>
                  <a:schemeClr val="bg1"/>
                </a:solidFill>
              </a:endParaRPr>
            </a:p>
          </p:txBody>
        </p:sp>
        <p:sp>
          <p:nvSpPr>
            <p:cNvPr id="29" name="Rectangle 8"/>
            <p:cNvSpPr>
              <a:spLocks noChangeArrowheads="1"/>
            </p:cNvSpPr>
            <p:nvPr/>
          </p:nvSpPr>
          <p:spPr bwMode="auto">
            <a:xfrm>
              <a:off x="4063008" y="4908023"/>
              <a:ext cx="3285268" cy="572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lvl="0"/>
              <a:r>
                <a:rPr lang="zh-CN" altLang="en-US" sz="2667" spc="400" dirty="0">
                  <a:solidFill>
                    <a:schemeClr val="bg1"/>
                  </a:solidFill>
                  <a:latin typeface="方正兰亭黑简体" panose="02000000000000000000" pitchFamily="2" charset="-122"/>
                  <a:ea typeface="方正兰亭黑简体" panose="02000000000000000000" pitchFamily="2" charset="-122"/>
                </a:rPr>
                <a:t>明年工作计划</a:t>
              </a:r>
              <a:endParaRPr lang="zh-CN" altLang="zh-CN" sz="2667" spc="400" dirty="0">
                <a:solidFill>
                  <a:schemeClr val="bg1"/>
                </a:solidFill>
                <a:latin typeface="方正兰亭黑简体" panose="02000000000000000000" pitchFamily="2" charset="-122"/>
                <a:ea typeface="方正兰亭黑简体" panose="02000000000000000000" pitchFamily="2" charset="-122"/>
              </a:endParaRPr>
            </a:p>
          </p:txBody>
        </p:sp>
      </p:grpSp>
      <p:sp>
        <p:nvSpPr>
          <p:cNvPr id="31" name="矩形 30"/>
          <p:cNvSpPr/>
          <p:nvPr/>
        </p:nvSpPr>
        <p:spPr>
          <a:xfrm>
            <a:off x="5617165" y="2418323"/>
            <a:ext cx="704323" cy="56813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3"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02</a:t>
            </a:r>
            <a:endParaRPr lang="zh-CN" altLang="en-US" sz="2133"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4" name="矩形 33"/>
          <p:cNvSpPr/>
          <p:nvPr/>
        </p:nvSpPr>
        <p:spPr>
          <a:xfrm>
            <a:off x="5617165" y="1593598"/>
            <a:ext cx="704323" cy="56813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3"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01  </a:t>
            </a:r>
            <a:endParaRPr lang="zh-CN" altLang="en-US" sz="2133"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37" name="矩形 36"/>
          <p:cNvSpPr/>
          <p:nvPr/>
        </p:nvSpPr>
        <p:spPr>
          <a:xfrm>
            <a:off x="5617165" y="3244993"/>
            <a:ext cx="704323" cy="56813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3"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03</a:t>
            </a:r>
            <a:endParaRPr lang="zh-CN" altLang="en-US" sz="2133"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0" name="矩形 39"/>
          <p:cNvSpPr/>
          <p:nvPr/>
        </p:nvSpPr>
        <p:spPr>
          <a:xfrm>
            <a:off x="5617165" y="4167617"/>
            <a:ext cx="704323" cy="56813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3"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04</a:t>
            </a:r>
            <a:endParaRPr lang="zh-CN" altLang="en-US" sz="2133"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13289724"/>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grpId="0" nodeType="after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additive="base">
                                        <p:cTn id="13" dur="500" fill="hold"/>
                                        <p:tgtEl>
                                          <p:spTgt spid="34"/>
                                        </p:tgtEl>
                                        <p:attrNameLst>
                                          <p:attrName>ppt_x</p:attrName>
                                        </p:attrNameLst>
                                      </p:cBhvr>
                                      <p:tavLst>
                                        <p:tav tm="0">
                                          <p:val>
                                            <p:strVal val="#ppt_x"/>
                                          </p:val>
                                        </p:tav>
                                        <p:tav tm="100000">
                                          <p:val>
                                            <p:strVal val="#ppt_x"/>
                                          </p:val>
                                        </p:tav>
                                      </p:tavLst>
                                    </p:anim>
                                    <p:anim calcmode="lin" valueType="num">
                                      <p:cBhvr additive="base">
                                        <p:cTn id="14" dur="500" fill="hold"/>
                                        <p:tgtEl>
                                          <p:spTgt spid="34"/>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additive="base">
                                        <p:cTn id="17" dur="500" fill="hold"/>
                                        <p:tgtEl>
                                          <p:spTgt spid="31"/>
                                        </p:tgtEl>
                                        <p:attrNameLst>
                                          <p:attrName>ppt_x</p:attrName>
                                        </p:attrNameLst>
                                      </p:cBhvr>
                                      <p:tavLst>
                                        <p:tav tm="0">
                                          <p:val>
                                            <p:strVal val="#ppt_x"/>
                                          </p:val>
                                        </p:tav>
                                        <p:tav tm="100000">
                                          <p:val>
                                            <p:strVal val="#ppt_x"/>
                                          </p:val>
                                        </p:tav>
                                      </p:tavLst>
                                    </p:anim>
                                    <p:anim calcmode="lin" valueType="num">
                                      <p:cBhvr additive="base">
                                        <p:cTn id="18" dur="500" fill="hold"/>
                                        <p:tgtEl>
                                          <p:spTgt spid="31"/>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additive="base">
                                        <p:cTn id="21" dur="500" fill="hold"/>
                                        <p:tgtEl>
                                          <p:spTgt spid="37"/>
                                        </p:tgtEl>
                                        <p:attrNameLst>
                                          <p:attrName>ppt_x</p:attrName>
                                        </p:attrNameLst>
                                      </p:cBhvr>
                                      <p:tavLst>
                                        <p:tav tm="0">
                                          <p:val>
                                            <p:strVal val="#ppt_x"/>
                                          </p:val>
                                        </p:tav>
                                        <p:tav tm="100000">
                                          <p:val>
                                            <p:strVal val="#ppt_x"/>
                                          </p:val>
                                        </p:tav>
                                      </p:tavLst>
                                    </p:anim>
                                    <p:anim calcmode="lin" valueType="num">
                                      <p:cBhvr additive="base">
                                        <p:cTn id="22" dur="500" fill="hold"/>
                                        <p:tgtEl>
                                          <p:spTgt spid="37"/>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40"/>
                                        </p:tgtEl>
                                        <p:attrNameLst>
                                          <p:attrName>style.visibility</p:attrName>
                                        </p:attrNameLst>
                                      </p:cBhvr>
                                      <p:to>
                                        <p:strVal val="visible"/>
                                      </p:to>
                                    </p:set>
                                    <p:anim calcmode="lin" valueType="num">
                                      <p:cBhvr additive="base">
                                        <p:cTn id="25" dur="500" fill="hold"/>
                                        <p:tgtEl>
                                          <p:spTgt spid="40"/>
                                        </p:tgtEl>
                                        <p:attrNameLst>
                                          <p:attrName>ppt_x</p:attrName>
                                        </p:attrNameLst>
                                      </p:cBhvr>
                                      <p:tavLst>
                                        <p:tav tm="0">
                                          <p:val>
                                            <p:strVal val="#ppt_x"/>
                                          </p:val>
                                        </p:tav>
                                        <p:tav tm="100000">
                                          <p:val>
                                            <p:strVal val="#ppt_x"/>
                                          </p:val>
                                        </p:tav>
                                      </p:tavLst>
                                    </p:anim>
                                    <p:anim calcmode="lin" valueType="num">
                                      <p:cBhvr additive="base">
                                        <p:cTn id="26" dur="500" fill="hold"/>
                                        <p:tgtEl>
                                          <p:spTgt spid="40"/>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2" presetClass="entr" presetSubtype="2" fill="hold" nodeType="afterEffect">
                                  <p:stCondLst>
                                    <p:cond delay="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500" fill="hold"/>
                                        <p:tgtEl>
                                          <p:spTgt spid="17"/>
                                        </p:tgtEl>
                                        <p:attrNameLst>
                                          <p:attrName>ppt_x</p:attrName>
                                        </p:attrNameLst>
                                      </p:cBhvr>
                                      <p:tavLst>
                                        <p:tav tm="0">
                                          <p:val>
                                            <p:strVal val="1+#ppt_w/2"/>
                                          </p:val>
                                        </p:tav>
                                        <p:tav tm="100000">
                                          <p:val>
                                            <p:strVal val="#ppt_x"/>
                                          </p:val>
                                        </p:tav>
                                      </p:tavLst>
                                    </p:anim>
                                    <p:anim calcmode="lin" valueType="num">
                                      <p:cBhvr additive="base">
                                        <p:cTn id="31" dur="500" fill="hold"/>
                                        <p:tgtEl>
                                          <p:spTgt spid="17"/>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25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500" fill="hold"/>
                                        <p:tgtEl>
                                          <p:spTgt spid="21"/>
                                        </p:tgtEl>
                                        <p:attrNameLst>
                                          <p:attrName>ppt_x</p:attrName>
                                        </p:attrNameLst>
                                      </p:cBhvr>
                                      <p:tavLst>
                                        <p:tav tm="0">
                                          <p:val>
                                            <p:strVal val="1+#ppt_w/2"/>
                                          </p:val>
                                        </p:tav>
                                        <p:tav tm="100000">
                                          <p:val>
                                            <p:strVal val="#ppt_x"/>
                                          </p:val>
                                        </p:tav>
                                      </p:tavLst>
                                    </p:anim>
                                    <p:anim calcmode="lin" valueType="num">
                                      <p:cBhvr additive="base">
                                        <p:cTn id="35" dur="500" fill="hold"/>
                                        <p:tgtEl>
                                          <p:spTgt spid="21"/>
                                        </p:tgtEl>
                                        <p:attrNameLst>
                                          <p:attrName>ppt_y</p:attrName>
                                        </p:attrNameLst>
                                      </p:cBhvr>
                                      <p:tavLst>
                                        <p:tav tm="0">
                                          <p:val>
                                            <p:strVal val="#ppt_y"/>
                                          </p:val>
                                        </p:tav>
                                        <p:tav tm="100000">
                                          <p:val>
                                            <p:strVal val="#ppt_y"/>
                                          </p:val>
                                        </p:tav>
                                      </p:tavLst>
                                    </p:anim>
                                  </p:childTnLst>
                                </p:cTn>
                              </p:par>
                              <p:par>
                                <p:cTn id="36" presetID="2" presetClass="entr" presetSubtype="2" fill="hold" nodeType="withEffect">
                                  <p:stCondLst>
                                    <p:cond delay="500"/>
                                  </p:stCondLst>
                                  <p:childTnLst>
                                    <p:set>
                                      <p:cBhvr>
                                        <p:cTn id="37" dur="1" fill="hold">
                                          <p:stCondLst>
                                            <p:cond delay="0"/>
                                          </p:stCondLst>
                                        </p:cTn>
                                        <p:tgtEl>
                                          <p:spTgt spid="24"/>
                                        </p:tgtEl>
                                        <p:attrNameLst>
                                          <p:attrName>style.visibility</p:attrName>
                                        </p:attrNameLst>
                                      </p:cBhvr>
                                      <p:to>
                                        <p:strVal val="visible"/>
                                      </p:to>
                                    </p:set>
                                    <p:anim calcmode="lin" valueType="num">
                                      <p:cBhvr additive="base">
                                        <p:cTn id="38" dur="500" fill="hold"/>
                                        <p:tgtEl>
                                          <p:spTgt spid="24"/>
                                        </p:tgtEl>
                                        <p:attrNameLst>
                                          <p:attrName>ppt_x</p:attrName>
                                        </p:attrNameLst>
                                      </p:cBhvr>
                                      <p:tavLst>
                                        <p:tav tm="0">
                                          <p:val>
                                            <p:strVal val="1+#ppt_w/2"/>
                                          </p:val>
                                        </p:tav>
                                        <p:tav tm="100000">
                                          <p:val>
                                            <p:strVal val="#ppt_x"/>
                                          </p:val>
                                        </p:tav>
                                      </p:tavLst>
                                    </p:anim>
                                    <p:anim calcmode="lin" valueType="num">
                                      <p:cBhvr additive="base">
                                        <p:cTn id="39" dur="500" fill="hold"/>
                                        <p:tgtEl>
                                          <p:spTgt spid="24"/>
                                        </p:tgtEl>
                                        <p:attrNameLst>
                                          <p:attrName>ppt_y</p:attrName>
                                        </p:attrNameLst>
                                      </p:cBhvr>
                                      <p:tavLst>
                                        <p:tav tm="0">
                                          <p:val>
                                            <p:strVal val="#ppt_y"/>
                                          </p:val>
                                        </p:tav>
                                        <p:tav tm="100000">
                                          <p:val>
                                            <p:strVal val="#ppt_y"/>
                                          </p:val>
                                        </p:tav>
                                      </p:tavLst>
                                    </p:anim>
                                  </p:childTnLst>
                                </p:cTn>
                              </p:par>
                              <p:par>
                                <p:cTn id="40" presetID="2" presetClass="entr" presetSubtype="2" fill="hold" nodeType="withEffect">
                                  <p:stCondLst>
                                    <p:cond delay="75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500" fill="hold"/>
                                        <p:tgtEl>
                                          <p:spTgt spid="27"/>
                                        </p:tgtEl>
                                        <p:attrNameLst>
                                          <p:attrName>ppt_x</p:attrName>
                                        </p:attrNameLst>
                                      </p:cBhvr>
                                      <p:tavLst>
                                        <p:tav tm="0">
                                          <p:val>
                                            <p:strVal val="1+#ppt_w/2"/>
                                          </p:val>
                                        </p:tav>
                                        <p:tav tm="100000">
                                          <p:val>
                                            <p:strVal val="#ppt_x"/>
                                          </p:val>
                                        </p:tav>
                                      </p:tavLst>
                                    </p:anim>
                                    <p:anim calcmode="lin" valueType="num">
                                      <p:cBhvr additive="base">
                                        <p:cTn id="43"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31" grpId="0" animBg="1"/>
      <p:bldP spid="34" grpId="0" animBg="1"/>
      <p:bldP spid="37" grpId="0" animBg="1"/>
      <p:bldP spid="4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4079776" y="2492896"/>
            <a:ext cx="5112568" cy="802459"/>
            <a:chOff x="3740423" y="1196754"/>
            <a:chExt cx="4746262" cy="792086"/>
          </a:xfrm>
        </p:grpSpPr>
        <p:sp>
          <p:nvSpPr>
            <p:cNvPr id="32" name="矩形 31"/>
            <p:cNvSpPr/>
            <p:nvPr/>
          </p:nvSpPr>
          <p:spPr>
            <a:xfrm>
              <a:off x="3740423" y="1196754"/>
              <a:ext cx="4746262" cy="79208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solidFill>
                  <a:schemeClr val="bg1"/>
                </a:solidFill>
              </a:endParaRPr>
            </a:p>
          </p:txBody>
        </p:sp>
        <p:sp>
          <p:nvSpPr>
            <p:cNvPr id="33" name="Rectangle 8"/>
            <p:cNvSpPr>
              <a:spLocks noChangeArrowheads="1"/>
            </p:cNvSpPr>
            <p:nvPr/>
          </p:nvSpPr>
          <p:spPr bwMode="auto">
            <a:xfrm>
              <a:off x="4063008" y="1291524"/>
              <a:ext cx="3330482" cy="648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lvl="0"/>
              <a:r>
                <a:rPr lang="zh-CN" altLang="en-US" sz="4267" spc="400" dirty="0" smtClean="0">
                  <a:solidFill>
                    <a:schemeClr val="bg1"/>
                  </a:solidFill>
                  <a:latin typeface="方正兰亭黑简体" panose="02000000000000000000" pitchFamily="2" charset="-122"/>
                  <a:ea typeface="方正兰亭黑简体" panose="02000000000000000000" pitchFamily="2" charset="-122"/>
                </a:rPr>
                <a:t>年度工作概述</a:t>
              </a:r>
              <a:endParaRPr lang="zh-CN" altLang="zh-CN" sz="4267" spc="400" dirty="0">
                <a:solidFill>
                  <a:schemeClr val="bg1"/>
                </a:solidFill>
                <a:latin typeface="方正兰亭黑简体" panose="02000000000000000000" pitchFamily="2" charset="-122"/>
                <a:ea typeface="方正兰亭黑简体" panose="02000000000000000000" pitchFamily="2" charset="-122"/>
              </a:endParaRPr>
            </a:p>
          </p:txBody>
        </p:sp>
      </p:grpSp>
      <p:sp>
        <p:nvSpPr>
          <p:cNvPr id="35" name="矩形 34"/>
          <p:cNvSpPr/>
          <p:nvPr/>
        </p:nvSpPr>
        <p:spPr>
          <a:xfrm>
            <a:off x="2917299" y="2504798"/>
            <a:ext cx="994812" cy="80245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733"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01 </a:t>
            </a:r>
            <a:endParaRPr lang="zh-CN" altLang="en-US" sz="3733"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29071671"/>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1+#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1+#ppt_w/2"/>
                                          </p:val>
                                        </p:tav>
                                        <p:tav tm="100000">
                                          <p:val>
                                            <p:strVal val="#ppt_x"/>
                                          </p:val>
                                        </p:tav>
                                      </p:tavLst>
                                    </p:anim>
                                    <p:anim calcmode="lin" valueType="num">
                                      <p:cBhvr additive="base">
                                        <p:cTn id="12"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3548498" y="1325207"/>
            <a:ext cx="6361941" cy="1427589"/>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60" tIns="45729" rIns="91460" bIns="45729" rtlCol="0" anchor="ctr"/>
          <a:lstStyle/>
          <a:p>
            <a:pPr algn="ctr"/>
            <a:endParaRPr lang="zh-CN" altLang="en-US" sz="2800"/>
          </a:p>
        </p:txBody>
      </p:sp>
      <p:sp>
        <p:nvSpPr>
          <p:cNvPr id="18" name="矩形 17"/>
          <p:cNvSpPr/>
          <p:nvPr/>
        </p:nvSpPr>
        <p:spPr>
          <a:xfrm>
            <a:off x="4380457" y="1113680"/>
            <a:ext cx="4686911" cy="45877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60" tIns="45729" rIns="91460" bIns="45729" rtlCol="0" anchor="ctr"/>
          <a:lstStyle/>
          <a:p>
            <a:pPr algn="ctr"/>
            <a:r>
              <a:rPr lang="zh-CN" altLang="en-US" sz="2800" dirty="0">
                <a:latin typeface="微软雅黑" pitchFamily="34" charset="-122"/>
                <a:ea typeface="微软雅黑" pitchFamily="34" charset="-122"/>
              </a:rPr>
              <a:t>点击添加标题</a:t>
            </a:r>
          </a:p>
        </p:txBody>
      </p:sp>
      <p:sp>
        <p:nvSpPr>
          <p:cNvPr id="19" name="六边形 18"/>
          <p:cNvSpPr/>
          <p:nvPr/>
        </p:nvSpPr>
        <p:spPr>
          <a:xfrm>
            <a:off x="1062458" y="2895325"/>
            <a:ext cx="1587263" cy="1354051"/>
          </a:xfrm>
          <a:prstGeom prst="hexag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60" tIns="45729" rIns="91460" bIns="45729" rtlCol="0" anchor="ctr"/>
          <a:lstStyle/>
          <a:p>
            <a:pPr algn="ctr"/>
            <a:r>
              <a:rPr lang="zh-CN" altLang="en-US" sz="2800" dirty="0">
                <a:latin typeface="微软雅黑" pitchFamily="34" charset="-122"/>
                <a:ea typeface="微软雅黑" pitchFamily="34" charset="-122"/>
              </a:rPr>
              <a:t>相关主题</a:t>
            </a:r>
          </a:p>
        </p:txBody>
      </p:sp>
      <p:cxnSp>
        <p:nvCxnSpPr>
          <p:cNvPr id="20" name="直接箭头连接符 19"/>
          <p:cNvCxnSpPr>
            <a:stCxn id="19" idx="5"/>
          </p:cNvCxnSpPr>
          <p:nvPr/>
        </p:nvCxnSpPr>
        <p:spPr>
          <a:xfrm flipV="1">
            <a:off x="2307638" y="1968871"/>
            <a:ext cx="1240860" cy="926456"/>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a:stCxn id="19" idx="0"/>
          </p:cNvCxnSpPr>
          <p:nvPr/>
        </p:nvCxnSpPr>
        <p:spPr>
          <a:xfrm>
            <a:off x="2649721" y="3572349"/>
            <a:ext cx="898777" cy="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a:stCxn id="19" idx="1"/>
          </p:cNvCxnSpPr>
          <p:nvPr/>
        </p:nvCxnSpPr>
        <p:spPr>
          <a:xfrm>
            <a:off x="2307638" y="4249377"/>
            <a:ext cx="1240860" cy="926456"/>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3764550" y="1612542"/>
            <a:ext cx="6049460" cy="905266"/>
          </a:xfrm>
          <a:prstGeom prst="rect">
            <a:avLst/>
          </a:prstGeom>
          <a:noFill/>
        </p:spPr>
        <p:txBody>
          <a:bodyPr wrap="square" lIns="91460" tIns="45729" rIns="91460" bIns="45729" rtlCol="0">
            <a:spAutoFit/>
          </a:bodyPr>
          <a:lstStyle/>
          <a:p>
            <a:pPr>
              <a:lnSpc>
                <a:spcPct val="130000"/>
              </a:lnSpc>
            </a:pPr>
            <a:r>
              <a:rPr lang="zh-CN" altLang="en-US" sz="14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p:txBody>
      </p:sp>
      <p:sp>
        <p:nvSpPr>
          <p:cNvPr id="24" name="矩形 23"/>
          <p:cNvSpPr/>
          <p:nvPr/>
        </p:nvSpPr>
        <p:spPr>
          <a:xfrm>
            <a:off x="3548498" y="3106852"/>
            <a:ext cx="6361941" cy="1427589"/>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60" tIns="45729" rIns="91460" bIns="45729" rtlCol="0" anchor="ctr"/>
          <a:lstStyle/>
          <a:p>
            <a:pPr algn="ctr"/>
            <a:endParaRPr lang="zh-CN" altLang="en-US" sz="2800"/>
          </a:p>
        </p:txBody>
      </p:sp>
      <p:sp>
        <p:nvSpPr>
          <p:cNvPr id="25" name="矩形 24"/>
          <p:cNvSpPr/>
          <p:nvPr/>
        </p:nvSpPr>
        <p:spPr>
          <a:xfrm>
            <a:off x="4380457" y="2895326"/>
            <a:ext cx="4686911" cy="45877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60" tIns="45729" rIns="91460" bIns="45729" rtlCol="0" anchor="ctr"/>
          <a:lstStyle/>
          <a:p>
            <a:pPr algn="ctr"/>
            <a:r>
              <a:rPr lang="zh-CN" altLang="en-US" sz="2800" dirty="0">
                <a:latin typeface="微软雅黑" pitchFamily="34" charset="-122"/>
                <a:ea typeface="微软雅黑" pitchFamily="34" charset="-122"/>
              </a:rPr>
              <a:t>点击添加标题</a:t>
            </a:r>
          </a:p>
        </p:txBody>
      </p:sp>
      <p:sp>
        <p:nvSpPr>
          <p:cNvPr id="26" name="TextBox 25"/>
          <p:cNvSpPr txBox="1"/>
          <p:nvPr/>
        </p:nvSpPr>
        <p:spPr>
          <a:xfrm>
            <a:off x="3764550" y="3394187"/>
            <a:ext cx="6049460" cy="905266"/>
          </a:xfrm>
          <a:prstGeom prst="rect">
            <a:avLst/>
          </a:prstGeom>
          <a:noFill/>
        </p:spPr>
        <p:txBody>
          <a:bodyPr wrap="square" lIns="91460" tIns="45729" rIns="91460" bIns="45729" rtlCol="0">
            <a:spAutoFit/>
          </a:bodyPr>
          <a:lstStyle/>
          <a:p>
            <a:pPr>
              <a:lnSpc>
                <a:spcPct val="130000"/>
              </a:lnSpc>
            </a:pPr>
            <a:r>
              <a:rPr lang="zh-CN" altLang="en-US" sz="14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a:t>
            </a:r>
            <a:r>
              <a:rPr lang="zh-CN" altLang="en-US" sz="1400">
                <a:solidFill>
                  <a:sysClr val="windowText" lastClr="000000"/>
                </a:solidFill>
                <a:latin typeface="微软雅黑" pitchFamily="34" charset="-122"/>
                <a:ea typeface="微软雅黑" pitchFamily="34" charset="-122"/>
              </a:rPr>
              <a:t>文字。</a:t>
            </a:r>
          </a:p>
        </p:txBody>
      </p:sp>
      <p:sp>
        <p:nvSpPr>
          <p:cNvPr id="27" name="矩形 26"/>
          <p:cNvSpPr/>
          <p:nvPr/>
        </p:nvSpPr>
        <p:spPr>
          <a:xfrm>
            <a:off x="3548498" y="4888499"/>
            <a:ext cx="6361941" cy="1427589"/>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60" tIns="45729" rIns="91460" bIns="45729" rtlCol="0" anchor="ctr"/>
          <a:lstStyle/>
          <a:p>
            <a:pPr algn="ctr"/>
            <a:endParaRPr lang="zh-CN" altLang="en-US" sz="2800"/>
          </a:p>
        </p:txBody>
      </p:sp>
      <p:sp>
        <p:nvSpPr>
          <p:cNvPr id="28" name="矩形 27"/>
          <p:cNvSpPr/>
          <p:nvPr/>
        </p:nvSpPr>
        <p:spPr>
          <a:xfrm>
            <a:off x="4380457" y="4676971"/>
            <a:ext cx="4686911" cy="45877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91460" tIns="45729" rIns="91460" bIns="45729" rtlCol="0" anchor="ctr"/>
          <a:lstStyle/>
          <a:p>
            <a:pPr algn="ctr"/>
            <a:r>
              <a:rPr lang="zh-CN" altLang="en-US" sz="2800">
                <a:latin typeface="微软雅黑" pitchFamily="34" charset="-122"/>
                <a:ea typeface="微软雅黑" pitchFamily="34" charset="-122"/>
              </a:rPr>
              <a:t>点击添加标题</a:t>
            </a:r>
          </a:p>
        </p:txBody>
      </p:sp>
      <p:sp>
        <p:nvSpPr>
          <p:cNvPr id="29" name="TextBox 28"/>
          <p:cNvSpPr txBox="1"/>
          <p:nvPr/>
        </p:nvSpPr>
        <p:spPr>
          <a:xfrm>
            <a:off x="3764550" y="5175832"/>
            <a:ext cx="6049460" cy="905266"/>
          </a:xfrm>
          <a:prstGeom prst="rect">
            <a:avLst/>
          </a:prstGeom>
          <a:noFill/>
        </p:spPr>
        <p:txBody>
          <a:bodyPr wrap="square" lIns="91460" tIns="45729" rIns="91460" bIns="45729" rtlCol="0">
            <a:spAutoFit/>
          </a:bodyPr>
          <a:lstStyle/>
          <a:p>
            <a:pPr>
              <a:lnSpc>
                <a:spcPct val="130000"/>
              </a:lnSpc>
            </a:pPr>
            <a:r>
              <a:rPr lang="zh-CN" altLang="en-US" sz="14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a:t>
            </a:r>
            <a:r>
              <a:rPr lang="zh-CN" altLang="en-US" sz="1400">
                <a:solidFill>
                  <a:sysClr val="windowText" lastClr="000000"/>
                </a:solidFill>
                <a:latin typeface="微软雅黑" pitchFamily="34" charset="-122"/>
                <a:ea typeface="微软雅黑" pitchFamily="34" charset="-122"/>
              </a:rPr>
              <a:t>文字。</a:t>
            </a:r>
          </a:p>
        </p:txBody>
      </p:sp>
      <p:sp>
        <p:nvSpPr>
          <p:cNvPr id="16" name="TextBox 39"/>
          <p:cNvSpPr txBox="1">
            <a:spLocks noChangeArrowheads="1"/>
          </p:cNvSpPr>
          <p:nvPr/>
        </p:nvSpPr>
        <p:spPr bwMode="auto">
          <a:xfrm>
            <a:off x="911424" y="353200"/>
            <a:ext cx="4464496" cy="689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121882" bIns="121882">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pPr>
              <a:lnSpc>
                <a:spcPct val="90000"/>
              </a:lnSpc>
              <a:spcBef>
                <a:spcPct val="20000"/>
              </a:spcBef>
              <a:buSzPct val="90000"/>
            </a:pPr>
            <a:r>
              <a:rPr lang="zh-CN" altLang="en-US" sz="3199"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点击此处添加标题 </a:t>
            </a:r>
          </a:p>
        </p:txBody>
      </p:sp>
    </p:spTree>
    <p:extLst>
      <p:ext uri="{BB962C8B-B14F-4D97-AF65-F5344CB8AC3E}">
        <p14:creationId xmlns:p14="http://schemas.microsoft.com/office/powerpoint/2010/main" val="3095630320"/>
      </p:ext>
    </p:extLst>
  </p:cSld>
  <p:clrMapOvr>
    <a:masterClrMapping/>
  </p:clrMapOvr>
  <p:transition spd="slow" advTm="0">
    <p:pull/>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randombar(horizontal)">
                                          <p:cBhvr>
                                            <p:cTn id="11" dur="500"/>
                                            <p:tgtEl>
                                              <p:spTgt spid="19"/>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500"/>
                                            <p:tgtEl>
                                              <p:spTgt spid="20"/>
                                            </p:tgtEl>
                                          </p:cBhvr>
                                        </p:animEffect>
                                      </p:childTnLst>
                                    </p:cTn>
                                  </p:par>
                                  <p:par>
                                    <p:cTn id="16" presetID="22" presetClass="entr" presetSubtype="8" fill="hold"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wipe(left)">
                                          <p:cBhvr>
                                            <p:cTn id="18" dur="500"/>
                                            <p:tgtEl>
                                              <p:spTgt spid="21"/>
                                            </p:tgtEl>
                                          </p:cBhvr>
                                        </p:animEffect>
                                      </p:childTnLst>
                                    </p:cTn>
                                  </p:par>
                                  <p:par>
                                    <p:cTn id="19" presetID="22" presetClass="entr" presetSubtype="8"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left)">
                                          <p:cBhvr>
                                            <p:cTn id="21" dur="500"/>
                                            <p:tgtEl>
                                              <p:spTgt spid="22"/>
                                            </p:tgtEl>
                                          </p:cBhvr>
                                        </p:animEffect>
                                      </p:childTnLst>
                                    </p:cTn>
                                  </p:par>
                                </p:childTnLst>
                              </p:cTn>
                            </p:par>
                            <p:par>
                              <p:cTn id="22" fill="hold">
                                <p:stCondLst>
                                  <p:cond delay="1500"/>
                                </p:stCondLst>
                                <p:childTnLst>
                                  <p:par>
                                    <p:cTn id="23" presetID="16" presetClass="entr" presetSubtype="37"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barn(outVertical)">
                                          <p:cBhvr>
                                            <p:cTn id="25" dur="500"/>
                                            <p:tgtEl>
                                              <p:spTgt spid="18"/>
                                            </p:tgtEl>
                                          </p:cBhvr>
                                        </p:animEffect>
                                      </p:childTnLst>
                                    </p:cTn>
                                  </p:par>
                                </p:childTnLst>
                              </p:cTn>
                            </p:par>
                            <p:par>
                              <p:cTn id="26" fill="hold">
                                <p:stCondLst>
                                  <p:cond delay="2000"/>
                                </p:stCondLst>
                                <p:childTnLst>
                                  <p:par>
                                    <p:cTn id="27" presetID="2" presetClass="entr" presetSubtype="1" fill="hold" grpId="0" nodeType="afterEffect" p14:presetBounceEnd="50000">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14:bounceEnd="50000">
                                          <p:cBhvr additive="base">
                                            <p:cTn id="29" dur="500" fill="hold"/>
                                            <p:tgtEl>
                                              <p:spTgt spid="17"/>
                                            </p:tgtEl>
                                            <p:attrNameLst>
                                              <p:attrName>ppt_x</p:attrName>
                                            </p:attrNameLst>
                                          </p:cBhvr>
                                          <p:tavLst>
                                            <p:tav tm="0">
                                              <p:val>
                                                <p:strVal val="#ppt_x"/>
                                              </p:val>
                                            </p:tav>
                                            <p:tav tm="100000">
                                              <p:val>
                                                <p:strVal val="#ppt_x"/>
                                              </p:val>
                                            </p:tav>
                                          </p:tavLst>
                                        </p:anim>
                                        <p:anim calcmode="lin" valueType="num" p14:bounceEnd="50000">
                                          <p:cBhvr additive="base">
                                            <p:cTn id="30" dur="500" fill="hold"/>
                                            <p:tgtEl>
                                              <p:spTgt spid="17"/>
                                            </p:tgtEl>
                                            <p:attrNameLst>
                                              <p:attrName>ppt_y</p:attrName>
                                            </p:attrNameLst>
                                          </p:cBhvr>
                                          <p:tavLst>
                                            <p:tav tm="0">
                                              <p:val>
                                                <p:strVal val="0-#ppt_h/2"/>
                                              </p:val>
                                            </p:tav>
                                            <p:tav tm="100000">
                                              <p:val>
                                                <p:strVal val="#ppt_y"/>
                                              </p:val>
                                            </p:tav>
                                          </p:tavLst>
                                        </p:anim>
                                      </p:childTnLst>
                                    </p:cTn>
                                  </p:par>
                                </p:childTnLst>
                              </p:cTn>
                            </p:par>
                            <p:par>
                              <p:cTn id="31" fill="hold">
                                <p:stCondLst>
                                  <p:cond delay="250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23"/>
                                            </p:tgtEl>
                                            <p:attrNameLst>
                                              <p:attrName>style.visibility</p:attrName>
                                            </p:attrNameLst>
                                          </p:cBhvr>
                                          <p:to>
                                            <p:strVal val="visible"/>
                                          </p:to>
                                        </p:set>
                                        <p:animEffect transition="in" filter="wipe(left)">
                                          <p:cBhvr>
                                            <p:cTn id="34" dur="100"/>
                                            <p:tgtEl>
                                              <p:spTgt spid="23"/>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23"/>
                                            </p:tgtEl>
                                          </p:cBhvr>
                                          <p:to x="80000" y="100000"/>
                                        </p:animScale>
                                        <p:anim by="(#ppt_w*0.10)" calcmode="lin" valueType="num">
                                          <p:cBhvr>
                                            <p:cTn id="37" dur="50" autoRev="1" fill="hold">
                                              <p:stCondLst>
                                                <p:cond delay="0"/>
                                              </p:stCondLst>
                                            </p:cTn>
                                            <p:tgtEl>
                                              <p:spTgt spid="23"/>
                                            </p:tgtEl>
                                            <p:attrNameLst>
                                              <p:attrName>ppt_x</p:attrName>
                                            </p:attrNameLst>
                                          </p:cBhvr>
                                        </p:anim>
                                        <p:anim by="(-#ppt_w*0.10)" calcmode="lin" valueType="num">
                                          <p:cBhvr>
                                            <p:cTn id="38" dur="50" autoRev="1" fill="hold">
                                              <p:stCondLst>
                                                <p:cond delay="0"/>
                                              </p:stCondLst>
                                            </p:cTn>
                                            <p:tgtEl>
                                              <p:spTgt spid="23"/>
                                            </p:tgtEl>
                                            <p:attrNameLst>
                                              <p:attrName>ppt_y</p:attrName>
                                            </p:attrNameLst>
                                          </p:cBhvr>
                                        </p:anim>
                                        <p:animRot by="-480000">
                                          <p:cBhvr>
                                            <p:cTn id="39" dur="50" autoRev="1" fill="hold">
                                              <p:stCondLst>
                                                <p:cond delay="0"/>
                                              </p:stCondLst>
                                            </p:cTn>
                                            <p:tgtEl>
                                              <p:spTgt spid="23"/>
                                            </p:tgtEl>
                                            <p:attrNameLst>
                                              <p:attrName>r</p:attrName>
                                            </p:attrNameLst>
                                          </p:cBhvr>
                                        </p:animRot>
                                      </p:childTnLst>
                                    </p:cTn>
                                  </p:par>
                                </p:childTnLst>
                              </p:cTn>
                            </p:par>
                            <p:par>
                              <p:cTn id="40" fill="hold">
                                <p:stCondLst>
                                  <p:cond delay="4910"/>
                                </p:stCondLst>
                                <p:childTnLst>
                                  <p:par>
                                    <p:cTn id="41" presetID="16" presetClass="entr" presetSubtype="37"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barn(outVertical)">
                                          <p:cBhvr>
                                            <p:cTn id="43" dur="500"/>
                                            <p:tgtEl>
                                              <p:spTgt spid="25"/>
                                            </p:tgtEl>
                                          </p:cBhvr>
                                        </p:animEffect>
                                      </p:childTnLst>
                                    </p:cTn>
                                  </p:par>
                                </p:childTnLst>
                              </p:cTn>
                            </p:par>
                            <p:par>
                              <p:cTn id="44" fill="hold">
                                <p:stCondLst>
                                  <p:cond delay="5410"/>
                                </p:stCondLst>
                                <p:childTnLst>
                                  <p:par>
                                    <p:cTn id="45" presetID="2" presetClass="entr" presetSubtype="1" fill="hold" grpId="0" nodeType="afterEffect" p14:presetBounceEnd="50000">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14:bounceEnd="50000">
                                          <p:cBhvr additive="base">
                                            <p:cTn id="47" dur="500" fill="hold"/>
                                            <p:tgtEl>
                                              <p:spTgt spid="24"/>
                                            </p:tgtEl>
                                            <p:attrNameLst>
                                              <p:attrName>ppt_x</p:attrName>
                                            </p:attrNameLst>
                                          </p:cBhvr>
                                          <p:tavLst>
                                            <p:tav tm="0">
                                              <p:val>
                                                <p:strVal val="#ppt_x"/>
                                              </p:val>
                                            </p:tav>
                                            <p:tav tm="100000">
                                              <p:val>
                                                <p:strVal val="#ppt_x"/>
                                              </p:val>
                                            </p:tav>
                                          </p:tavLst>
                                        </p:anim>
                                        <p:anim calcmode="lin" valueType="num" p14:bounceEnd="50000">
                                          <p:cBhvr additive="base">
                                            <p:cTn id="48" dur="500" fill="hold"/>
                                            <p:tgtEl>
                                              <p:spTgt spid="24"/>
                                            </p:tgtEl>
                                            <p:attrNameLst>
                                              <p:attrName>ppt_y</p:attrName>
                                            </p:attrNameLst>
                                          </p:cBhvr>
                                          <p:tavLst>
                                            <p:tav tm="0">
                                              <p:val>
                                                <p:strVal val="0-#ppt_h/2"/>
                                              </p:val>
                                            </p:tav>
                                            <p:tav tm="100000">
                                              <p:val>
                                                <p:strVal val="#ppt_y"/>
                                              </p:val>
                                            </p:tav>
                                          </p:tavLst>
                                        </p:anim>
                                      </p:childTnLst>
                                    </p:cTn>
                                  </p:par>
                                </p:childTnLst>
                              </p:cTn>
                            </p:par>
                            <p:par>
                              <p:cTn id="49" fill="hold">
                                <p:stCondLst>
                                  <p:cond delay="5910"/>
                                </p:stCondLst>
                                <p:childTnLst>
                                  <p:par>
                                    <p:cTn id="50" presetID="22" presetClass="entr" presetSubtype="8" fill="hold" grpId="0" nodeType="afterEffect">
                                      <p:stCondLst>
                                        <p:cond delay="0"/>
                                      </p:stCondLst>
                                      <p:iterate type="lt">
                                        <p:tmPct val="30000"/>
                                      </p:iterate>
                                      <p:childTnLst>
                                        <p:set>
                                          <p:cBhvr>
                                            <p:cTn id="51" dur="1" fill="hold">
                                              <p:stCondLst>
                                                <p:cond delay="0"/>
                                              </p:stCondLst>
                                            </p:cTn>
                                            <p:tgtEl>
                                              <p:spTgt spid="26"/>
                                            </p:tgtEl>
                                            <p:attrNameLst>
                                              <p:attrName>style.visibility</p:attrName>
                                            </p:attrNameLst>
                                          </p:cBhvr>
                                          <p:to>
                                            <p:strVal val="visible"/>
                                          </p:to>
                                        </p:set>
                                        <p:animEffect transition="in" filter="wipe(left)">
                                          <p:cBhvr>
                                            <p:cTn id="52" dur="100"/>
                                            <p:tgtEl>
                                              <p:spTgt spid="26"/>
                                            </p:tgtEl>
                                          </p:cBhvr>
                                        </p:animEffect>
                                      </p:childTnLst>
                                    </p:cTn>
                                  </p:par>
                                  <p:par>
                                    <p:cTn id="53" presetID="36" presetClass="emph" presetSubtype="0" fill="hold" grpId="1" nodeType="withEffect">
                                      <p:stCondLst>
                                        <p:cond delay="0"/>
                                      </p:stCondLst>
                                      <p:iterate type="lt">
                                        <p:tmPct val="30000"/>
                                      </p:iterate>
                                      <p:childTnLst>
                                        <p:animScale>
                                          <p:cBhvr>
                                            <p:cTn id="54" dur="50" autoRev="1" fill="hold">
                                              <p:stCondLst>
                                                <p:cond delay="0"/>
                                              </p:stCondLst>
                                            </p:cTn>
                                            <p:tgtEl>
                                              <p:spTgt spid="26"/>
                                            </p:tgtEl>
                                          </p:cBhvr>
                                          <p:to x="80000" y="100000"/>
                                        </p:animScale>
                                        <p:anim by="(#ppt_w*0.10)" calcmode="lin" valueType="num">
                                          <p:cBhvr>
                                            <p:cTn id="55" dur="50" autoRev="1" fill="hold">
                                              <p:stCondLst>
                                                <p:cond delay="0"/>
                                              </p:stCondLst>
                                            </p:cTn>
                                            <p:tgtEl>
                                              <p:spTgt spid="26"/>
                                            </p:tgtEl>
                                            <p:attrNameLst>
                                              <p:attrName>ppt_x</p:attrName>
                                            </p:attrNameLst>
                                          </p:cBhvr>
                                        </p:anim>
                                        <p:anim by="(-#ppt_w*0.10)" calcmode="lin" valueType="num">
                                          <p:cBhvr>
                                            <p:cTn id="56" dur="50" autoRev="1" fill="hold">
                                              <p:stCondLst>
                                                <p:cond delay="0"/>
                                              </p:stCondLst>
                                            </p:cTn>
                                            <p:tgtEl>
                                              <p:spTgt spid="26"/>
                                            </p:tgtEl>
                                            <p:attrNameLst>
                                              <p:attrName>ppt_y</p:attrName>
                                            </p:attrNameLst>
                                          </p:cBhvr>
                                        </p:anim>
                                        <p:animRot by="-480000">
                                          <p:cBhvr>
                                            <p:cTn id="57" dur="50" autoRev="1" fill="hold">
                                              <p:stCondLst>
                                                <p:cond delay="0"/>
                                              </p:stCondLst>
                                            </p:cTn>
                                            <p:tgtEl>
                                              <p:spTgt spid="26"/>
                                            </p:tgtEl>
                                            <p:attrNameLst>
                                              <p:attrName>r</p:attrName>
                                            </p:attrNameLst>
                                          </p:cBhvr>
                                        </p:animRot>
                                      </p:childTnLst>
                                    </p:cTn>
                                  </p:par>
                                </p:childTnLst>
                              </p:cTn>
                            </p:par>
                            <p:par>
                              <p:cTn id="58" fill="hold">
                                <p:stCondLst>
                                  <p:cond delay="8320"/>
                                </p:stCondLst>
                                <p:childTnLst>
                                  <p:par>
                                    <p:cTn id="59" presetID="16" presetClass="entr" presetSubtype="37" fill="hold" grpId="0" nodeType="after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barn(outVertical)">
                                          <p:cBhvr>
                                            <p:cTn id="61" dur="500"/>
                                            <p:tgtEl>
                                              <p:spTgt spid="28"/>
                                            </p:tgtEl>
                                          </p:cBhvr>
                                        </p:animEffect>
                                      </p:childTnLst>
                                    </p:cTn>
                                  </p:par>
                                </p:childTnLst>
                              </p:cTn>
                            </p:par>
                            <p:par>
                              <p:cTn id="62" fill="hold">
                                <p:stCondLst>
                                  <p:cond delay="8820"/>
                                </p:stCondLst>
                                <p:childTnLst>
                                  <p:par>
                                    <p:cTn id="63" presetID="2" presetClass="entr" presetSubtype="1" fill="hold" grpId="0" nodeType="afterEffect" p14:presetBounceEnd="50000">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14:bounceEnd="50000">
                                          <p:cBhvr additive="base">
                                            <p:cTn id="65" dur="500" fill="hold"/>
                                            <p:tgtEl>
                                              <p:spTgt spid="27"/>
                                            </p:tgtEl>
                                            <p:attrNameLst>
                                              <p:attrName>ppt_x</p:attrName>
                                            </p:attrNameLst>
                                          </p:cBhvr>
                                          <p:tavLst>
                                            <p:tav tm="0">
                                              <p:val>
                                                <p:strVal val="#ppt_x"/>
                                              </p:val>
                                            </p:tav>
                                            <p:tav tm="100000">
                                              <p:val>
                                                <p:strVal val="#ppt_x"/>
                                              </p:val>
                                            </p:tav>
                                          </p:tavLst>
                                        </p:anim>
                                        <p:anim calcmode="lin" valueType="num" p14:bounceEnd="50000">
                                          <p:cBhvr additive="base">
                                            <p:cTn id="66" dur="500" fill="hold"/>
                                            <p:tgtEl>
                                              <p:spTgt spid="27"/>
                                            </p:tgtEl>
                                            <p:attrNameLst>
                                              <p:attrName>ppt_y</p:attrName>
                                            </p:attrNameLst>
                                          </p:cBhvr>
                                          <p:tavLst>
                                            <p:tav tm="0">
                                              <p:val>
                                                <p:strVal val="0-#ppt_h/2"/>
                                              </p:val>
                                            </p:tav>
                                            <p:tav tm="100000">
                                              <p:val>
                                                <p:strVal val="#ppt_y"/>
                                              </p:val>
                                            </p:tav>
                                          </p:tavLst>
                                        </p:anim>
                                      </p:childTnLst>
                                    </p:cTn>
                                  </p:par>
                                </p:childTnLst>
                              </p:cTn>
                            </p:par>
                            <p:par>
                              <p:cTn id="67" fill="hold">
                                <p:stCondLst>
                                  <p:cond delay="9320"/>
                                </p:stCondLst>
                                <p:childTnLst>
                                  <p:par>
                                    <p:cTn id="68" presetID="22" presetClass="entr" presetSubtype="8" fill="hold" grpId="0" nodeType="afterEffect">
                                      <p:stCondLst>
                                        <p:cond delay="0"/>
                                      </p:stCondLst>
                                      <p:iterate type="lt">
                                        <p:tmPct val="30000"/>
                                      </p:iterate>
                                      <p:childTnLst>
                                        <p:set>
                                          <p:cBhvr>
                                            <p:cTn id="69" dur="1" fill="hold">
                                              <p:stCondLst>
                                                <p:cond delay="0"/>
                                              </p:stCondLst>
                                            </p:cTn>
                                            <p:tgtEl>
                                              <p:spTgt spid="29"/>
                                            </p:tgtEl>
                                            <p:attrNameLst>
                                              <p:attrName>style.visibility</p:attrName>
                                            </p:attrNameLst>
                                          </p:cBhvr>
                                          <p:to>
                                            <p:strVal val="visible"/>
                                          </p:to>
                                        </p:set>
                                        <p:animEffect transition="in" filter="wipe(left)">
                                          <p:cBhvr>
                                            <p:cTn id="70" dur="100"/>
                                            <p:tgtEl>
                                              <p:spTgt spid="29"/>
                                            </p:tgtEl>
                                          </p:cBhvr>
                                        </p:animEffect>
                                      </p:childTnLst>
                                    </p:cTn>
                                  </p:par>
                                  <p:par>
                                    <p:cTn id="71" presetID="36" presetClass="emph" presetSubtype="0" fill="hold" grpId="1" nodeType="withEffect">
                                      <p:stCondLst>
                                        <p:cond delay="0"/>
                                      </p:stCondLst>
                                      <p:iterate type="lt">
                                        <p:tmPct val="30000"/>
                                      </p:iterate>
                                      <p:childTnLst>
                                        <p:animScale>
                                          <p:cBhvr>
                                            <p:cTn id="72" dur="50" autoRev="1" fill="hold">
                                              <p:stCondLst>
                                                <p:cond delay="0"/>
                                              </p:stCondLst>
                                            </p:cTn>
                                            <p:tgtEl>
                                              <p:spTgt spid="29"/>
                                            </p:tgtEl>
                                          </p:cBhvr>
                                          <p:to x="80000" y="100000"/>
                                        </p:animScale>
                                        <p:anim by="(#ppt_w*0.10)" calcmode="lin" valueType="num">
                                          <p:cBhvr>
                                            <p:cTn id="73" dur="50" autoRev="1" fill="hold">
                                              <p:stCondLst>
                                                <p:cond delay="0"/>
                                              </p:stCondLst>
                                            </p:cTn>
                                            <p:tgtEl>
                                              <p:spTgt spid="29"/>
                                            </p:tgtEl>
                                            <p:attrNameLst>
                                              <p:attrName>ppt_x</p:attrName>
                                            </p:attrNameLst>
                                          </p:cBhvr>
                                        </p:anim>
                                        <p:anim by="(-#ppt_w*0.10)" calcmode="lin" valueType="num">
                                          <p:cBhvr>
                                            <p:cTn id="74" dur="50" autoRev="1" fill="hold">
                                              <p:stCondLst>
                                                <p:cond delay="0"/>
                                              </p:stCondLst>
                                            </p:cTn>
                                            <p:tgtEl>
                                              <p:spTgt spid="29"/>
                                            </p:tgtEl>
                                            <p:attrNameLst>
                                              <p:attrName>ppt_y</p:attrName>
                                            </p:attrNameLst>
                                          </p:cBhvr>
                                        </p:anim>
                                        <p:animRot by="-480000">
                                          <p:cBhvr>
                                            <p:cTn id="75" dur="50" autoRev="1" fill="hold">
                                              <p:stCondLst>
                                                <p:cond delay="0"/>
                                              </p:stCondLst>
                                            </p:cTn>
                                            <p:tgtEl>
                                              <p:spTgt spid="2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3" grpId="0"/>
          <p:bldP spid="23" grpId="1"/>
          <p:bldP spid="24" grpId="0" animBg="1"/>
          <p:bldP spid="25" grpId="0" animBg="1"/>
          <p:bldP spid="26" grpId="0"/>
          <p:bldP spid="26" grpId="1"/>
          <p:bldP spid="27" grpId="0" animBg="1"/>
          <p:bldP spid="28" grpId="0" animBg="1"/>
          <p:bldP spid="29" grpId="0"/>
          <p:bldP spid="29" grpId="1"/>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randombar(horizontal)">
                                          <p:cBhvr>
                                            <p:cTn id="11" dur="500"/>
                                            <p:tgtEl>
                                              <p:spTgt spid="19"/>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500"/>
                                            <p:tgtEl>
                                              <p:spTgt spid="20"/>
                                            </p:tgtEl>
                                          </p:cBhvr>
                                        </p:animEffect>
                                      </p:childTnLst>
                                    </p:cTn>
                                  </p:par>
                                  <p:par>
                                    <p:cTn id="16" presetID="22" presetClass="entr" presetSubtype="8" fill="hold" nodeType="withEffect">
                                      <p:stCondLst>
                                        <p:cond delay="0"/>
                                      </p:stCondLst>
                                      <p:childTnLst>
                                        <p:set>
                                          <p:cBhvr>
                                            <p:cTn id="17" dur="1" fill="hold">
                                              <p:stCondLst>
                                                <p:cond delay="0"/>
                                              </p:stCondLst>
                                            </p:cTn>
                                            <p:tgtEl>
                                              <p:spTgt spid="21"/>
                                            </p:tgtEl>
                                            <p:attrNameLst>
                                              <p:attrName>style.visibility</p:attrName>
                                            </p:attrNameLst>
                                          </p:cBhvr>
                                          <p:to>
                                            <p:strVal val="visible"/>
                                          </p:to>
                                        </p:set>
                                        <p:animEffect transition="in" filter="wipe(left)">
                                          <p:cBhvr>
                                            <p:cTn id="18" dur="500"/>
                                            <p:tgtEl>
                                              <p:spTgt spid="21"/>
                                            </p:tgtEl>
                                          </p:cBhvr>
                                        </p:animEffect>
                                      </p:childTnLst>
                                    </p:cTn>
                                  </p:par>
                                  <p:par>
                                    <p:cTn id="19" presetID="22" presetClass="entr" presetSubtype="8"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wipe(left)">
                                          <p:cBhvr>
                                            <p:cTn id="21" dur="500"/>
                                            <p:tgtEl>
                                              <p:spTgt spid="22"/>
                                            </p:tgtEl>
                                          </p:cBhvr>
                                        </p:animEffect>
                                      </p:childTnLst>
                                    </p:cTn>
                                  </p:par>
                                </p:childTnLst>
                              </p:cTn>
                            </p:par>
                            <p:par>
                              <p:cTn id="22" fill="hold">
                                <p:stCondLst>
                                  <p:cond delay="1500"/>
                                </p:stCondLst>
                                <p:childTnLst>
                                  <p:par>
                                    <p:cTn id="23" presetID="16" presetClass="entr" presetSubtype="37"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barn(outVertical)">
                                          <p:cBhvr>
                                            <p:cTn id="25" dur="500"/>
                                            <p:tgtEl>
                                              <p:spTgt spid="18"/>
                                            </p:tgtEl>
                                          </p:cBhvr>
                                        </p:animEffect>
                                      </p:childTnLst>
                                    </p:cTn>
                                  </p:par>
                                </p:childTnLst>
                              </p:cTn>
                            </p:par>
                            <p:par>
                              <p:cTn id="26" fill="hold">
                                <p:stCondLst>
                                  <p:cond delay="2000"/>
                                </p:stCondLst>
                                <p:childTnLst>
                                  <p:par>
                                    <p:cTn id="27" presetID="2" presetClass="entr" presetSubtype="1"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additive="base">
                                            <p:cTn id="29" dur="500" fill="hold"/>
                                            <p:tgtEl>
                                              <p:spTgt spid="17"/>
                                            </p:tgtEl>
                                            <p:attrNameLst>
                                              <p:attrName>ppt_x</p:attrName>
                                            </p:attrNameLst>
                                          </p:cBhvr>
                                          <p:tavLst>
                                            <p:tav tm="0">
                                              <p:val>
                                                <p:strVal val="#ppt_x"/>
                                              </p:val>
                                            </p:tav>
                                            <p:tav tm="100000">
                                              <p:val>
                                                <p:strVal val="#ppt_x"/>
                                              </p:val>
                                            </p:tav>
                                          </p:tavLst>
                                        </p:anim>
                                        <p:anim calcmode="lin" valueType="num">
                                          <p:cBhvr additive="base">
                                            <p:cTn id="30" dur="500" fill="hold"/>
                                            <p:tgtEl>
                                              <p:spTgt spid="17"/>
                                            </p:tgtEl>
                                            <p:attrNameLst>
                                              <p:attrName>ppt_y</p:attrName>
                                            </p:attrNameLst>
                                          </p:cBhvr>
                                          <p:tavLst>
                                            <p:tav tm="0">
                                              <p:val>
                                                <p:strVal val="0-#ppt_h/2"/>
                                              </p:val>
                                            </p:tav>
                                            <p:tav tm="100000">
                                              <p:val>
                                                <p:strVal val="#ppt_y"/>
                                              </p:val>
                                            </p:tav>
                                          </p:tavLst>
                                        </p:anim>
                                      </p:childTnLst>
                                    </p:cTn>
                                  </p:par>
                                </p:childTnLst>
                              </p:cTn>
                            </p:par>
                            <p:par>
                              <p:cTn id="31" fill="hold">
                                <p:stCondLst>
                                  <p:cond delay="250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23"/>
                                            </p:tgtEl>
                                            <p:attrNameLst>
                                              <p:attrName>style.visibility</p:attrName>
                                            </p:attrNameLst>
                                          </p:cBhvr>
                                          <p:to>
                                            <p:strVal val="visible"/>
                                          </p:to>
                                        </p:set>
                                        <p:animEffect transition="in" filter="wipe(left)">
                                          <p:cBhvr>
                                            <p:cTn id="34" dur="100"/>
                                            <p:tgtEl>
                                              <p:spTgt spid="23"/>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23"/>
                                            </p:tgtEl>
                                          </p:cBhvr>
                                          <p:to x="80000" y="100000"/>
                                        </p:animScale>
                                        <p:anim by="(#ppt_w*0.10)" calcmode="lin" valueType="num">
                                          <p:cBhvr>
                                            <p:cTn id="37" dur="50" autoRev="1" fill="hold">
                                              <p:stCondLst>
                                                <p:cond delay="0"/>
                                              </p:stCondLst>
                                            </p:cTn>
                                            <p:tgtEl>
                                              <p:spTgt spid="23"/>
                                            </p:tgtEl>
                                            <p:attrNameLst>
                                              <p:attrName>ppt_x</p:attrName>
                                            </p:attrNameLst>
                                          </p:cBhvr>
                                        </p:anim>
                                        <p:anim by="(-#ppt_w*0.10)" calcmode="lin" valueType="num">
                                          <p:cBhvr>
                                            <p:cTn id="38" dur="50" autoRev="1" fill="hold">
                                              <p:stCondLst>
                                                <p:cond delay="0"/>
                                              </p:stCondLst>
                                            </p:cTn>
                                            <p:tgtEl>
                                              <p:spTgt spid="23"/>
                                            </p:tgtEl>
                                            <p:attrNameLst>
                                              <p:attrName>ppt_y</p:attrName>
                                            </p:attrNameLst>
                                          </p:cBhvr>
                                        </p:anim>
                                        <p:animRot by="-480000">
                                          <p:cBhvr>
                                            <p:cTn id="39" dur="50" autoRev="1" fill="hold">
                                              <p:stCondLst>
                                                <p:cond delay="0"/>
                                              </p:stCondLst>
                                            </p:cTn>
                                            <p:tgtEl>
                                              <p:spTgt spid="23"/>
                                            </p:tgtEl>
                                            <p:attrNameLst>
                                              <p:attrName>r</p:attrName>
                                            </p:attrNameLst>
                                          </p:cBhvr>
                                        </p:animRot>
                                      </p:childTnLst>
                                    </p:cTn>
                                  </p:par>
                                </p:childTnLst>
                              </p:cTn>
                            </p:par>
                            <p:par>
                              <p:cTn id="40" fill="hold">
                                <p:stCondLst>
                                  <p:cond delay="4910"/>
                                </p:stCondLst>
                                <p:childTnLst>
                                  <p:par>
                                    <p:cTn id="41" presetID="16" presetClass="entr" presetSubtype="37"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barn(outVertical)">
                                          <p:cBhvr>
                                            <p:cTn id="43" dur="500"/>
                                            <p:tgtEl>
                                              <p:spTgt spid="25"/>
                                            </p:tgtEl>
                                          </p:cBhvr>
                                        </p:animEffect>
                                      </p:childTnLst>
                                    </p:cTn>
                                  </p:par>
                                </p:childTnLst>
                              </p:cTn>
                            </p:par>
                            <p:par>
                              <p:cTn id="44" fill="hold">
                                <p:stCondLst>
                                  <p:cond delay="5410"/>
                                </p:stCondLst>
                                <p:childTnLst>
                                  <p:par>
                                    <p:cTn id="45" presetID="2" presetClass="entr" presetSubtype="1"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additive="base">
                                            <p:cTn id="47" dur="500" fill="hold"/>
                                            <p:tgtEl>
                                              <p:spTgt spid="24"/>
                                            </p:tgtEl>
                                            <p:attrNameLst>
                                              <p:attrName>ppt_x</p:attrName>
                                            </p:attrNameLst>
                                          </p:cBhvr>
                                          <p:tavLst>
                                            <p:tav tm="0">
                                              <p:val>
                                                <p:strVal val="#ppt_x"/>
                                              </p:val>
                                            </p:tav>
                                            <p:tav tm="100000">
                                              <p:val>
                                                <p:strVal val="#ppt_x"/>
                                              </p:val>
                                            </p:tav>
                                          </p:tavLst>
                                        </p:anim>
                                        <p:anim calcmode="lin" valueType="num">
                                          <p:cBhvr additive="base">
                                            <p:cTn id="48" dur="500" fill="hold"/>
                                            <p:tgtEl>
                                              <p:spTgt spid="24"/>
                                            </p:tgtEl>
                                            <p:attrNameLst>
                                              <p:attrName>ppt_y</p:attrName>
                                            </p:attrNameLst>
                                          </p:cBhvr>
                                          <p:tavLst>
                                            <p:tav tm="0">
                                              <p:val>
                                                <p:strVal val="0-#ppt_h/2"/>
                                              </p:val>
                                            </p:tav>
                                            <p:tav tm="100000">
                                              <p:val>
                                                <p:strVal val="#ppt_y"/>
                                              </p:val>
                                            </p:tav>
                                          </p:tavLst>
                                        </p:anim>
                                      </p:childTnLst>
                                    </p:cTn>
                                  </p:par>
                                </p:childTnLst>
                              </p:cTn>
                            </p:par>
                            <p:par>
                              <p:cTn id="49" fill="hold">
                                <p:stCondLst>
                                  <p:cond delay="5910"/>
                                </p:stCondLst>
                                <p:childTnLst>
                                  <p:par>
                                    <p:cTn id="50" presetID="22" presetClass="entr" presetSubtype="8" fill="hold" grpId="0" nodeType="afterEffect">
                                      <p:stCondLst>
                                        <p:cond delay="0"/>
                                      </p:stCondLst>
                                      <p:iterate type="lt">
                                        <p:tmPct val="30000"/>
                                      </p:iterate>
                                      <p:childTnLst>
                                        <p:set>
                                          <p:cBhvr>
                                            <p:cTn id="51" dur="1" fill="hold">
                                              <p:stCondLst>
                                                <p:cond delay="0"/>
                                              </p:stCondLst>
                                            </p:cTn>
                                            <p:tgtEl>
                                              <p:spTgt spid="26"/>
                                            </p:tgtEl>
                                            <p:attrNameLst>
                                              <p:attrName>style.visibility</p:attrName>
                                            </p:attrNameLst>
                                          </p:cBhvr>
                                          <p:to>
                                            <p:strVal val="visible"/>
                                          </p:to>
                                        </p:set>
                                        <p:animEffect transition="in" filter="wipe(left)">
                                          <p:cBhvr>
                                            <p:cTn id="52" dur="100"/>
                                            <p:tgtEl>
                                              <p:spTgt spid="26"/>
                                            </p:tgtEl>
                                          </p:cBhvr>
                                        </p:animEffect>
                                      </p:childTnLst>
                                    </p:cTn>
                                  </p:par>
                                  <p:par>
                                    <p:cTn id="53" presetID="36" presetClass="emph" presetSubtype="0" fill="hold" grpId="1" nodeType="withEffect">
                                      <p:stCondLst>
                                        <p:cond delay="0"/>
                                      </p:stCondLst>
                                      <p:iterate type="lt">
                                        <p:tmPct val="30000"/>
                                      </p:iterate>
                                      <p:childTnLst>
                                        <p:animScale>
                                          <p:cBhvr>
                                            <p:cTn id="54" dur="50" autoRev="1" fill="hold">
                                              <p:stCondLst>
                                                <p:cond delay="0"/>
                                              </p:stCondLst>
                                            </p:cTn>
                                            <p:tgtEl>
                                              <p:spTgt spid="26"/>
                                            </p:tgtEl>
                                          </p:cBhvr>
                                          <p:to x="80000" y="100000"/>
                                        </p:animScale>
                                        <p:anim by="(#ppt_w*0.10)" calcmode="lin" valueType="num">
                                          <p:cBhvr>
                                            <p:cTn id="55" dur="50" autoRev="1" fill="hold">
                                              <p:stCondLst>
                                                <p:cond delay="0"/>
                                              </p:stCondLst>
                                            </p:cTn>
                                            <p:tgtEl>
                                              <p:spTgt spid="26"/>
                                            </p:tgtEl>
                                            <p:attrNameLst>
                                              <p:attrName>ppt_x</p:attrName>
                                            </p:attrNameLst>
                                          </p:cBhvr>
                                        </p:anim>
                                        <p:anim by="(-#ppt_w*0.10)" calcmode="lin" valueType="num">
                                          <p:cBhvr>
                                            <p:cTn id="56" dur="50" autoRev="1" fill="hold">
                                              <p:stCondLst>
                                                <p:cond delay="0"/>
                                              </p:stCondLst>
                                            </p:cTn>
                                            <p:tgtEl>
                                              <p:spTgt spid="26"/>
                                            </p:tgtEl>
                                            <p:attrNameLst>
                                              <p:attrName>ppt_y</p:attrName>
                                            </p:attrNameLst>
                                          </p:cBhvr>
                                        </p:anim>
                                        <p:animRot by="-480000">
                                          <p:cBhvr>
                                            <p:cTn id="57" dur="50" autoRev="1" fill="hold">
                                              <p:stCondLst>
                                                <p:cond delay="0"/>
                                              </p:stCondLst>
                                            </p:cTn>
                                            <p:tgtEl>
                                              <p:spTgt spid="26"/>
                                            </p:tgtEl>
                                            <p:attrNameLst>
                                              <p:attrName>r</p:attrName>
                                            </p:attrNameLst>
                                          </p:cBhvr>
                                        </p:animRot>
                                      </p:childTnLst>
                                    </p:cTn>
                                  </p:par>
                                </p:childTnLst>
                              </p:cTn>
                            </p:par>
                            <p:par>
                              <p:cTn id="58" fill="hold">
                                <p:stCondLst>
                                  <p:cond delay="8320"/>
                                </p:stCondLst>
                                <p:childTnLst>
                                  <p:par>
                                    <p:cTn id="59" presetID="16" presetClass="entr" presetSubtype="37" fill="hold" grpId="0" nodeType="after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barn(outVertical)">
                                          <p:cBhvr>
                                            <p:cTn id="61" dur="500"/>
                                            <p:tgtEl>
                                              <p:spTgt spid="28"/>
                                            </p:tgtEl>
                                          </p:cBhvr>
                                        </p:animEffect>
                                      </p:childTnLst>
                                    </p:cTn>
                                  </p:par>
                                </p:childTnLst>
                              </p:cTn>
                            </p:par>
                            <p:par>
                              <p:cTn id="62" fill="hold">
                                <p:stCondLst>
                                  <p:cond delay="8820"/>
                                </p:stCondLst>
                                <p:childTnLst>
                                  <p:par>
                                    <p:cTn id="63" presetID="2" presetClass="entr" presetSubtype="1" fill="hold" grpId="0" nodeType="afterEffect">
                                      <p:stCondLst>
                                        <p:cond delay="0"/>
                                      </p:stCondLst>
                                      <p:childTnLst>
                                        <p:set>
                                          <p:cBhvr>
                                            <p:cTn id="64" dur="1" fill="hold">
                                              <p:stCondLst>
                                                <p:cond delay="0"/>
                                              </p:stCondLst>
                                            </p:cTn>
                                            <p:tgtEl>
                                              <p:spTgt spid="27"/>
                                            </p:tgtEl>
                                            <p:attrNameLst>
                                              <p:attrName>style.visibility</p:attrName>
                                            </p:attrNameLst>
                                          </p:cBhvr>
                                          <p:to>
                                            <p:strVal val="visible"/>
                                          </p:to>
                                        </p:set>
                                        <p:anim calcmode="lin" valueType="num">
                                          <p:cBhvr additive="base">
                                            <p:cTn id="65" dur="500" fill="hold"/>
                                            <p:tgtEl>
                                              <p:spTgt spid="27"/>
                                            </p:tgtEl>
                                            <p:attrNameLst>
                                              <p:attrName>ppt_x</p:attrName>
                                            </p:attrNameLst>
                                          </p:cBhvr>
                                          <p:tavLst>
                                            <p:tav tm="0">
                                              <p:val>
                                                <p:strVal val="#ppt_x"/>
                                              </p:val>
                                            </p:tav>
                                            <p:tav tm="100000">
                                              <p:val>
                                                <p:strVal val="#ppt_x"/>
                                              </p:val>
                                            </p:tav>
                                          </p:tavLst>
                                        </p:anim>
                                        <p:anim calcmode="lin" valueType="num">
                                          <p:cBhvr additive="base">
                                            <p:cTn id="66" dur="500" fill="hold"/>
                                            <p:tgtEl>
                                              <p:spTgt spid="27"/>
                                            </p:tgtEl>
                                            <p:attrNameLst>
                                              <p:attrName>ppt_y</p:attrName>
                                            </p:attrNameLst>
                                          </p:cBhvr>
                                          <p:tavLst>
                                            <p:tav tm="0">
                                              <p:val>
                                                <p:strVal val="0-#ppt_h/2"/>
                                              </p:val>
                                            </p:tav>
                                            <p:tav tm="100000">
                                              <p:val>
                                                <p:strVal val="#ppt_y"/>
                                              </p:val>
                                            </p:tav>
                                          </p:tavLst>
                                        </p:anim>
                                      </p:childTnLst>
                                    </p:cTn>
                                  </p:par>
                                </p:childTnLst>
                              </p:cTn>
                            </p:par>
                            <p:par>
                              <p:cTn id="67" fill="hold">
                                <p:stCondLst>
                                  <p:cond delay="9320"/>
                                </p:stCondLst>
                                <p:childTnLst>
                                  <p:par>
                                    <p:cTn id="68" presetID="22" presetClass="entr" presetSubtype="8" fill="hold" grpId="0" nodeType="afterEffect">
                                      <p:stCondLst>
                                        <p:cond delay="0"/>
                                      </p:stCondLst>
                                      <p:iterate type="lt">
                                        <p:tmPct val="30000"/>
                                      </p:iterate>
                                      <p:childTnLst>
                                        <p:set>
                                          <p:cBhvr>
                                            <p:cTn id="69" dur="1" fill="hold">
                                              <p:stCondLst>
                                                <p:cond delay="0"/>
                                              </p:stCondLst>
                                            </p:cTn>
                                            <p:tgtEl>
                                              <p:spTgt spid="29"/>
                                            </p:tgtEl>
                                            <p:attrNameLst>
                                              <p:attrName>style.visibility</p:attrName>
                                            </p:attrNameLst>
                                          </p:cBhvr>
                                          <p:to>
                                            <p:strVal val="visible"/>
                                          </p:to>
                                        </p:set>
                                        <p:animEffect transition="in" filter="wipe(left)">
                                          <p:cBhvr>
                                            <p:cTn id="70" dur="100"/>
                                            <p:tgtEl>
                                              <p:spTgt spid="29"/>
                                            </p:tgtEl>
                                          </p:cBhvr>
                                        </p:animEffect>
                                      </p:childTnLst>
                                    </p:cTn>
                                  </p:par>
                                  <p:par>
                                    <p:cTn id="71" presetID="36" presetClass="emph" presetSubtype="0" fill="hold" grpId="1" nodeType="withEffect">
                                      <p:stCondLst>
                                        <p:cond delay="0"/>
                                      </p:stCondLst>
                                      <p:iterate type="lt">
                                        <p:tmPct val="30000"/>
                                      </p:iterate>
                                      <p:childTnLst>
                                        <p:animScale>
                                          <p:cBhvr>
                                            <p:cTn id="72" dur="50" autoRev="1" fill="hold">
                                              <p:stCondLst>
                                                <p:cond delay="0"/>
                                              </p:stCondLst>
                                            </p:cTn>
                                            <p:tgtEl>
                                              <p:spTgt spid="29"/>
                                            </p:tgtEl>
                                          </p:cBhvr>
                                          <p:to x="80000" y="100000"/>
                                        </p:animScale>
                                        <p:anim by="(#ppt_w*0.10)" calcmode="lin" valueType="num">
                                          <p:cBhvr>
                                            <p:cTn id="73" dur="50" autoRev="1" fill="hold">
                                              <p:stCondLst>
                                                <p:cond delay="0"/>
                                              </p:stCondLst>
                                            </p:cTn>
                                            <p:tgtEl>
                                              <p:spTgt spid="29"/>
                                            </p:tgtEl>
                                            <p:attrNameLst>
                                              <p:attrName>ppt_x</p:attrName>
                                            </p:attrNameLst>
                                          </p:cBhvr>
                                        </p:anim>
                                        <p:anim by="(-#ppt_w*0.10)" calcmode="lin" valueType="num">
                                          <p:cBhvr>
                                            <p:cTn id="74" dur="50" autoRev="1" fill="hold">
                                              <p:stCondLst>
                                                <p:cond delay="0"/>
                                              </p:stCondLst>
                                            </p:cTn>
                                            <p:tgtEl>
                                              <p:spTgt spid="29"/>
                                            </p:tgtEl>
                                            <p:attrNameLst>
                                              <p:attrName>ppt_y</p:attrName>
                                            </p:attrNameLst>
                                          </p:cBhvr>
                                        </p:anim>
                                        <p:animRot by="-480000">
                                          <p:cBhvr>
                                            <p:cTn id="75" dur="50" autoRev="1" fill="hold">
                                              <p:stCondLst>
                                                <p:cond delay="0"/>
                                              </p:stCondLst>
                                            </p:cTn>
                                            <p:tgtEl>
                                              <p:spTgt spid="2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3" grpId="0"/>
          <p:bldP spid="23" grpId="1"/>
          <p:bldP spid="24" grpId="0" animBg="1"/>
          <p:bldP spid="25" grpId="0" animBg="1"/>
          <p:bldP spid="26" grpId="0"/>
          <p:bldP spid="26" grpId="1"/>
          <p:bldP spid="27" grpId="0" animBg="1"/>
          <p:bldP spid="28" grpId="0" animBg="1"/>
          <p:bldP spid="29" grpId="0"/>
          <p:bldP spid="29" grpId="1"/>
          <p:bldP spid="16"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211" y="3789207"/>
            <a:ext cx="10938527" cy="438043"/>
            <a:chOff x="534438" y="3368953"/>
            <a:chExt cx="10944224" cy="438144"/>
          </a:xfrm>
          <a:solidFill>
            <a:schemeClr val="bg1">
              <a:lumMod val="65000"/>
            </a:schemeClr>
          </a:solidFill>
        </p:grpSpPr>
        <p:sp>
          <p:nvSpPr>
            <p:cNvPr id="5" name="矩形 4"/>
            <p:cNvSpPr/>
            <p:nvPr/>
          </p:nvSpPr>
          <p:spPr>
            <a:xfrm>
              <a:off x="11049789" y="3503489"/>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noFill/>
              </a:endParaRPr>
            </a:p>
          </p:txBody>
        </p:sp>
        <p:grpSp>
          <p:nvGrpSpPr>
            <p:cNvPr id="6" name="组合 5"/>
            <p:cNvGrpSpPr/>
            <p:nvPr/>
          </p:nvGrpSpPr>
          <p:grpSpPr>
            <a:xfrm>
              <a:off x="534438" y="3368953"/>
              <a:ext cx="10944224" cy="438144"/>
              <a:chOff x="623889" y="3209929"/>
              <a:chExt cx="10944224" cy="438144"/>
            </a:xfrm>
            <a:grpFill/>
          </p:grpSpPr>
          <p:sp>
            <p:nvSpPr>
              <p:cNvPr id="7" name="矩形 6"/>
              <p:cNvSpPr/>
              <p:nvPr/>
            </p:nvSpPr>
            <p:spPr>
              <a:xfrm>
                <a:off x="623889" y="3344465"/>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noFill/>
                </a:endParaRPr>
              </a:p>
            </p:txBody>
          </p:sp>
          <p:sp>
            <p:nvSpPr>
              <p:cNvPr id="8" name="矩形 7"/>
              <p:cNvSpPr/>
              <p:nvPr/>
            </p:nvSpPr>
            <p:spPr>
              <a:xfrm>
                <a:off x="717047"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noFill/>
                </a:endParaRPr>
              </a:p>
            </p:txBody>
          </p:sp>
          <p:sp>
            <p:nvSpPr>
              <p:cNvPr id="9" name="矩形 8"/>
              <p:cNvSpPr/>
              <p:nvPr/>
            </p:nvSpPr>
            <p:spPr>
              <a:xfrm>
                <a:off x="866901"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noFill/>
                </a:endParaRPr>
              </a:p>
            </p:txBody>
          </p:sp>
          <p:sp>
            <p:nvSpPr>
              <p:cNvPr id="10" name="矩形 9"/>
              <p:cNvSpPr/>
              <p:nvPr/>
            </p:nvSpPr>
            <p:spPr>
              <a:xfrm>
                <a:off x="1108099" y="3344465"/>
                <a:ext cx="9613876"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noFill/>
                </a:endParaRPr>
              </a:p>
            </p:txBody>
          </p:sp>
          <p:sp>
            <p:nvSpPr>
              <p:cNvPr id="11" name="矩形 10"/>
              <p:cNvSpPr/>
              <p:nvPr/>
            </p:nvSpPr>
            <p:spPr>
              <a:xfrm>
                <a:off x="10994902"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noFill/>
                </a:endParaRPr>
              </a:p>
            </p:txBody>
          </p:sp>
          <p:sp>
            <p:nvSpPr>
              <p:cNvPr id="12" name="矩形 11"/>
              <p:cNvSpPr/>
              <p:nvPr/>
            </p:nvSpPr>
            <p:spPr>
              <a:xfrm>
                <a:off x="10759220"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noFill/>
                </a:endParaRPr>
              </a:p>
            </p:txBody>
          </p:sp>
          <p:sp>
            <p:nvSpPr>
              <p:cNvPr id="13" name="等腰三角形 12"/>
              <p:cNvSpPr/>
              <p:nvPr/>
            </p:nvSpPr>
            <p:spPr>
              <a:xfrm rot="5400000">
                <a:off x="11159803" y="3239763"/>
                <a:ext cx="438144" cy="37847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noFill/>
                </a:endParaRPr>
              </a:p>
            </p:txBody>
          </p:sp>
        </p:grpSp>
      </p:grpSp>
      <p:cxnSp>
        <p:nvCxnSpPr>
          <p:cNvPr id="14" name="肘形连接符 13"/>
          <p:cNvCxnSpPr>
            <a:stCxn id="16" idx="3"/>
            <a:endCxn id="19" idx="1"/>
          </p:cNvCxnSpPr>
          <p:nvPr/>
        </p:nvCxnSpPr>
        <p:spPr>
          <a:xfrm rot="5400000" flipH="1" flipV="1">
            <a:off x="550550" y="3150194"/>
            <a:ext cx="752743" cy="291396"/>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489826" y="3672260"/>
            <a:ext cx="582793" cy="676235"/>
            <a:chOff x="1109756" y="3090803"/>
            <a:chExt cx="583096" cy="676392"/>
          </a:xfrm>
          <a:solidFill>
            <a:srgbClr val="005DA2"/>
          </a:solidFill>
        </p:grpSpPr>
        <p:sp>
          <p:nvSpPr>
            <p:cNvPr id="16" name="六边形 15"/>
            <p:cNvSpPr/>
            <p:nvPr/>
          </p:nvSpPr>
          <p:spPr>
            <a:xfrm rot="5400000">
              <a:off x="1063108" y="3137451"/>
              <a:ext cx="676392" cy="583096"/>
            </a:xfrm>
            <a:prstGeom prst="hexag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7" name="文本框 64"/>
            <p:cNvSpPr txBox="1"/>
            <p:nvPr/>
          </p:nvSpPr>
          <p:spPr>
            <a:xfrm>
              <a:off x="1115001" y="3298193"/>
              <a:ext cx="577851" cy="256604"/>
            </a:xfrm>
            <a:prstGeom prst="rect">
              <a:avLst/>
            </a:prstGeom>
            <a:noFill/>
          </p:spPr>
          <p:txBody>
            <a:bodyPr wrap="square" rtlCol="0">
              <a:spAutoFit/>
            </a:bodyPr>
            <a:lstStyle/>
            <a:p>
              <a:pPr algn="ctr"/>
              <a:r>
                <a:rPr lang="en-US" altLang="zh-CN" sz="1067" dirty="0">
                  <a:solidFill>
                    <a:schemeClr val="bg1"/>
                  </a:solidFill>
                  <a:latin typeface="微软雅黑" panose="020B0503020204020204" pitchFamily="34" charset="-122"/>
                  <a:ea typeface="微软雅黑" panose="020B0503020204020204" pitchFamily="34" charset="-122"/>
                </a:rPr>
                <a:t>4</a:t>
              </a:r>
              <a:r>
                <a:rPr lang="zh-CN" altLang="en-US" sz="1067" dirty="0">
                  <a:solidFill>
                    <a:schemeClr val="bg1"/>
                  </a:solidFill>
                  <a:latin typeface="微软雅黑" panose="020B0503020204020204" pitchFamily="34" charset="-122"/>
                  <a:ea typeface="微软雅黑" panose="020B0503020204020204" pitchFamily="34" charset="-122"/>
                </a:rPr>
                <a:t>月份</a:t>
              </a:r>
            </a:p>
          </p:txBody>
        </p:sp>
      </p:grpSp>
      <p:grpSp>
        <p:nvGrpSpPr>
          <p:cNvPr id="18" name="组合 17"/>
          <p:cNvGrpSpPr/>
          <p:nvPr/>
        </p:nvGrpSpPr>
        <p:grpSpPr>
          <a:xfrm>
            <a:off x="1072619" y="2481492"/>
            <a:ext cx="1412599" cy="876059"/>
            <a:chOff x="1853741" y="1952625"/>
            <a:chExt cx="1413335" cy="876262"/>
          </a:xfrm>
          <a:solidFill>
            <a:schemeClr val="bg1">
              <a:lumMod val="75000"/>
            </a:schemeClr>
          </a:solidFill>
        </p:grpSpPr>
        <p:sp>
          <p:nvSpPr>
            <p:cNvPr id="19" name="矩形 18"/>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20" name="文本框 66"/>
            <p:cNvSpPr txBox="1"/>
            <p:nvPr/>
          </p:nvSpPr>
          <p:spPr>
            <a:xfrm>
              <a:off x="1853742" y="1997871"/>
              <a:ext cx="1413334" cy="646481"/>
            </a:xfrm>
            <a:prstGeom prst="rect">
              <a:avLst/>
            </a:prstGeom>
            <a:grpFill/>
          </p:spPr>
          <p:txBody>
            <a:bodyPr wrap="square" rtlCol="0">
              <a:spAutoFit/>
            </a:bodyPr>
            <a:lstStyle/>
            <a:p>
              <a:pPr algn="just"/>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       在这里添加你的文字，图片也可以，记得加满哦。</a:t>
              </a:r>
            </a:p>
          </p:txBody>
        </p:sp>
      </p:grpSp>
      <p:cxnSp>
        <p:nvCxnSpPr>
          <p:cNvPr id="21" name="肘形连接符 20"/>
          <p:cNvCxnSpPr>
            <a:stCxn id="23" idx="3"/>
            <a:endCxn id="26" idx="1"/>
          </p:cNvCxnSpPr>
          <p:nvPr/>
        </p:nvCxnSpPr>
        <p:spPr>
          <a:xfrm rot="5400000" flipH="1" flipV="1">
            <a:off x="3129599" y="3150194"/>
            <a:ext cx="752743" cy="291396"/>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22" name="组合 21"/>
          <p:cNvGrpSpPr/>
          <p:nvPr/>
        </p:nvGrpSpPr>
        <p:grpSpPr>
          <a:xfrm>
            <a:off x="3068442" y="3672260"/>
            <a:ext cx="583225" cy="676235"/>
            <a:chOff x="1109324" y="3090803"/>
            <a:chExt cx="583528" cy="676392"/>
          </a:xfrm>
          <a:solidFill>
            <a:srgbClr val="005DA2"/>
          </a:solidFill>
        </p:grpSpPr>
        <p:sp>
          <p:nvSpPr>
            <p:cNvPr id="23" name="六边形 22"/>
            <p:cNvSpPr/>
            <p:nvPr/>
          </p:nvSpPr>
          <p:spPr>
            <a:xfrm rot="5400000">
              <a:off x="1063108" y="3137451"/>
              <a:ext cx="676392" cy="583096"/>
            </a:xfrm>
            <a:prstGeom prst="hexag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24" name="文本框 72"/>
            <p:cNvSpPr txBox="1"/>
            <p:nvPr/>
          </p:nvSpPr>
          <p:spPr>
            <a:xfrm>
              <a:off x="1109324" y="3298193"/>
              <a:ext cx="583528" cy="256604"/>
            </a:xfrm>
            <a:prstGeom prst="rect">
              <a:avLst/>
            </a:prstGeom>
            <a:noFill/>
          </p:spPr>
          <p:txBody>
            <a:bodyPr wrap="square" rtlCol="0">
              <a:spAutoFit/>
            </a:bodyPr>
            <a:lstStyle/>
            <a:p>
              <a:pPr algn="ctr"/>
              <a:r>
                <a:rPr lang="en-US" altLang="zh-CN" sz="1067" dirty="0">
                  <a:solidFill>
                    <a:schemeClr val="bg1"/>
                  </a:solidFill>
                  <a:latin typeface="微软雅黑" panose="020B0503020204020204" pitchFamily="34" charset="-122"/>
                  <a:ea typeface="微软雅黑" panose="020B0503020204020204" pitchFamily="34" charset="-122"/>
                </a:rPr>
                <a:t>6</a:t>
              </a:r>
              <a:r>
                <a:rPr lang="zh-CN" altLang="en-US" sz="1067" dirty="0">
                  <a:solidFill>
                    <a:schemeClr val="bg1"/>
                  </a:solidFill>
                  <a:latin typeface="微软雅黑" panose="020B0503020204020204" pitchFamily="34" charset="-122"/>
                  <a:ea typeface="微软雅黑" panose="020B0503020204020204" pitchFamily="34" charset="-122"/>
                </a:rPr>
                <a:t>月份</a:t>
              </a:r>
            </a:p>
          </p:txBody>
        </p:sp>
      </p:grpSp>
      <p:grpSp>
        <p:nvGrpSpPr>
          <p:cNvPr id="25" name="组合 24"/>
          <p:cNvGrpSpPr/>
          <p:nvPr/>
        </p:nvGrpSpPr>
        <p:grpSpPr>
          <a:xfrm>
            <a:off x="3651667" y="2481491"/>
            <a:ext cx="1412599" cy="999344"/>
            <a:chOff x="1853741" y="1952625"/>
            <a:chExt cx="1413335" cy="999576"/>
          </a:xfrm>
          <a:solidFill>
            <a:schemeClr val="bg1">
              <a:lumMod val="75000"/>
            </a:schemeClr>
          </a:solidFill>
        </p:grpSpPr>
        <p:sp>
          <p:nvSpPr>
            <p:cNvPr id="26" name="矩形 25"/>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7" name="文本框 75"/>
            <p:cNvSpPr txBox="1"/>
            <p:nvPr/>
          </p:nvSpPr>
          <p:spPr>
            <a:xfrm>
              <a:off x="1853742" y="1997872"/>
              <a:ext cx="1413334" cy="954329"/>
            </a:xfrm>
            <a:prstGeom prst="rect">
              <a:avLst/>
            </a:prstGeom>
            <a:grpFill/>
          </p:spPr>
          <p:txBody>
            <a:bodyPr wrap="square" rtlCol="0">
              <a:spAutoFit/>
            </a:bodyPr>
            <a:lstStyle>
              <a:defPPr>
                <a:defRPr lang="zh-CN"/>
              </a:defPPr>
              <a:lvl1pPr algn="just">
                <a:defRPr sz="1200">
                  <a:solidFill>
                    <a:schemeClr val="bg1"/>
                  </a:solidFill>
                  <a:latin typeface="微软雅黑" panose="020B0503020204020204" pitchFamily="34" charset="-122"/>
                  <a:ea typeface="微软雅黑" panose="020B0503020204020204" pitchFamily="34" charset="-122"/>
                </a:defRPr>
              </a:lvl1pPr>
            </a:lstStyle>
            <a:p>
              <a:r>
                <a:rPr lang="zh-CN" altLang="en-US" sz="1400" dirty="0">
                  <a:solidFill>
                    <a:schemeClr val="tx1">
                      <a:lumMod val="85000"/>
                      <a:lumOff val="15000"/>
                    </a:schemeClr>
                  </a:solidFill>
                </a:rPr>
                <a:t>       在这里添加你的文字，图片也可以，记得加满哦。</a:t>
              </a:r>
            </a:p>
          </p:txBody>
        </p:sp>
      </p:grpSp>
      <p:cxnSp>
        <p:nvCxnSpPr>
          <p:cNvPr id="28" name="肘形连接符 27"/>
          <p:cNvCxnSpPr>
            <a:stCxn id="30" idx="3"/>
            <a:endCxn id="35" idx="1"/>
          </p:cNvCxnSpPr>
          <p:nvPr/>
        </p:nvCxnSpPr>
        <p:spPr>
          <a:xfrm rot="5400000" flipH="1" flipV="1">
            <a:off x="5708647" y="3150194"/>
            <a:ext cx="752743" cy="291396"/>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5647492" y="3672260"/>
            <a:ext cx="583225" cy="676235"/>
            <a:chOff x="1109324" y="3090803"/>
            <a:chExt cx="583528" cy="676392"/>
          </a:xfrm>
          <a:solidFill>
            <a:srgbClr val="005DA2"/>
          </a:solidFill>
        </p:grpSpPr>
        <p:sp>
          <p:nvSpPr>
            <p:cNvPr id="30" name="六边形 29"/>
            <p:cNvSpPr/>
            <p:nvPr/>
          </p:nvSpPr>
          <p:spPr>
            <a:xfrm rot="5400000">
              <a:off x="1063108" y="3137451"/>
              <a:ext cx="676392" cy="583096"/>
            </a:xfrm>
            <a:prstGeom prst="hexag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31" name="文本框 79"/>
            <p:cNvSpPr txBox="1"/>
            <p:nvPr/>
          </p:nvSpPr>
          <p:spPr>
            <a:xfrm>
              <a:off x="1109324" y="3298193"/>
              <a:ext cx="583528" cy="256604"/>
            </a:xfrm>
            <a:prstGeom prst="rect">
              <a:avLst/>
            </a:prstGeom>
            <a:noFill/>
          </p:spPr>
          <p:txBody>
            <a:bodyPr wrap="square" rtlCol="0">
              <a:spAutoFit/>
            </a:bodyPr>
            <a:lstStyle/>
            <a:p>
              <a:pPr algn="ctr"/>
              <a:r>
                <a:rPr lang="en-US" altLang="zh-CN" sz="1067" dirty="0">
                  <a:solidFill>
                    <a:schemeClr val="bg1"/>
                  </a:solidFill>
                  <a:latin typeface="微软雅黑" panose="020B0503020204020204" pitchFamily="34" charset="-122"/>
                  <a:ea typeface="微软雅黑" panose="020B0503020204020204" pitchFamily="34" charset="-122"/>
                </a:rPr>
                <a:t>8</a:t>
              </a:r>
              <a:r>
                <a:rPr lang="zh-CN" altLang="en-US" sz="1067" dirty="0">
                  <a:solidFill>
                    <a:schemeClr val="bg1"/>
                  </a:solidFill>
                  <a:latin typeface="微软雅黑" panose="020B0503020204020204" pitchFamily="34" charset="-122"/>
                  <a:ea typeface="微软雅黑" panose="020B0503020204020204" pitchFamily="34" charset="-122"/>
                </a:rPr>
                <a:t>月份</a:t>
              </a:r>
            </a:p>
          </p:txBody>
        </p:sp>
      </p:grpSp>
      <p:grpSp>
        <p:nvGrpSpPr>
          <p:cNvPr id="34" name="组合 33"/>
          <p:cNvGrpSpPr/>
          <p:nvPr/>
        </p:nvGrpSpPr>
        <p:grpSpPr>
          <a:xfrm>
            <a:off x="6230717" y="2481491"/>
            <a:ext cx="1412599" cy="999344"/>
            <a:chOff x="1853741" y="1952625"/>
            <a:chExt cx="1413335" cy="999576"/>
          </a:xfrm>
          <a:solidFill>
            <a:schemeClr val="bg1">
              <a:lumMod val="75000"/>
            </a:schemeClr>
          </a:solidFill>
        </p:grpSpPr>
        <p:sp>
          <p:nvSpPr>
            <p:cNvPr id="35" name="矩形 34"/>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6" name="文本框 82"/>
            <p:cNvSpPr txBox="1"/>
            <p:nvPr/>
          </p:nvSpPr>
          <p:spPr>
            <a:xfrm>
              <a:off x="1853742" y="1997872"/>
              <a:ext cx="1413334" cy="954329"/>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400" dirty="0">
                  <a:solidFill>
                    <a:schemeClr val="tx1">
                      <a:lumMod val="85000"/>
                      <a:lumOff val="15000"/>
                    </a:schemeClr>
                  </a:solidFill>
                </a:rPr>
                <a:t>       在这里添加你的文字，图片也可以，记得加满哦。</a:t>
              </a:r>
            </a:p>
          </p:txBody>
        </p:sp>
      </p:grpSp>
      <p:cxnSp>
        <p:nvCxnSpPr>
          <p:cNvPr id="37" name="肘形连接符 36"/>
          <p:cNvCxnSpPr>
            <a:stCxn id="39" idx="3"/>
            <a:endCxn id="42" idx="1"/>
          </p:cNvCxnSpPr>
          <p:nvPr/>
        </p:nvCxnSpPr>
        <p:spPr>
          <a:xfrm rot="5400000" flipH="1" flipV="1">
            <a:off x="8287697" y="3150194"/>
            <a:ext cx="752743" cy="291396"/>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38" name="组合 37"/>
          <p:cNvGrpSpPr/>
          <p:nvPr/>
        </p:nvGrpSpPr>
        <p:grpSpPr>
          <a:xfrm>
            <a:off x="8156990" y="3672260"/>
            <a:ext cx="719705" cy="676235"/>
            <a:chOff x="1039738" y="3090803"/>
            <a:chExt cx="720080" cy="676392"/>
          </a:xfrm>
          <a:solidFill>
            <a:srgbClr val="005DA2"/>
          </a:solidFill>
        </p:grpSpPr>
        <p:sp>
          <p:nvSpPr>
            <p:cNvPr id="39" name="六边形 38"/>
            <p:cNvSpPr/>
            <p:nvPr/>
          </p:nvSpPr>
          <p:spPr>
            <a:xfrm rot="5400000">
              <a:off x="1063108" y="3137451"/>
              <a:ext cx="676392" cy="583096"/>
            </a:xfrm>
            <a:prstGeom prst="hexag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40" name="文本框 86"/>
            <p:cNvSpPr txBox="1"/>
            <p:nvPr/>
          </p:nvSpPr>
          <p:spPr>
            <a:xfrm>
              <a:off x="1039738" y="3298193"/>
              <a:ext cx="720080" cy="256604"/>
            </a:xfrm>
            <a:prstGeom prst="rect">
              <a:avLst/>
            </a:prstGeom>
            <a:noFill/>
          </p:spPr>
          <p:txBody>
            <a:bodyPr wrap="square" rtlCol="0">
              <a:spAutoFit/>
            </a:bodyPr>
            <a:lstStyle/>
            <a:p>
              <a:pPr algn="ctr"/>
              <a:r>
                <a:rPr lang="en-US" altLang="zh-CN" sz="1067" dirty="0">
                  <a:solidFill>
                    <a:schemeClr val="bg1"/>
                  </a:solidFill>
                  <a:latin typeface="微软雅黑" panose="020B0503020204020204" pitchFamily="34" charset="-122"/>
                  <a:ea typeface="微软雅黑" panose="020B0503020204020204" pitchFamily="34" charset="-122"/>
                </a:rPr>
                <a:t>10</a:t>
              </a:r>
              <a:r>
                <a:rPr lang="zh-CN" altLang="en-US" sz="1067" dirty="0">
                  <a:solidFill>
                    <a:schemeClr val="bg1"/>
                  </a:solidFill>
                  <a:latin typeface="微软雅黑" panose="020B0503020204020204" pitchFamily="34" charset="-122"/>
                  <a:ea typeface="微软雅黑" panose="020B0503020204020204" pitchFamily="34" charset="-122"/>
                </a:rPr>
                <a:t>月份</a:t>
              </a:r>
            </a:p>
          </p:txBody>
        </p:sp>
      </p:grpSp>
      <p:grpSp>
        <p:nvGrpSpPr>
          <p:cNvPr id="41" name="组合 40"/>
          <p:cNvGrpSpPr/>
          <p:nvPr/>
        </p:nvGrpSpPr>
        <p:grpSpPr>
          <a:xfrm>
            <a:off x="8809766" y="2481491"/>
            <a:ext cx="1412599" cy="999344"/>
            <a:chOff x="1853741" y="1952625"/>
            <a:chExt cx="1413335" cy="999576"/>
          </a:xfrm>
          <a:solidFill>
            <a:schemeClr val="bg1">
              <a:lumMod val="75000"/>
            </a:schemeClr>
          </a:solidFill>
        </p:grpSpPr>
        <p:sp>
          <p:nvSpPr>
            <p:cNvPr id="42" name="矩形 41"/>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3" name="文本框 89"/>
            <p:cNvSpPr txBox="1"/>
            <p:nvPr/>
          </p:nvSpPr>
          <p:spPr>
            <a:xfrm>
              <a:off x="1853742" y="1997872"/>
              <a:ext cx="1413334" cy="954329"/>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400" dirty="0">
                  <a:solidFill>
                    <a:schemeClr val="tx1">
                      <a:lumMod val="85000"/>
                      <a:lumOff val="15000"/>
                    </a:schemeClr>
                  </a:solidFill>
                </a:rPr>
                <a:t>       在这里添加你的文字，图片也可以，记得加满哦。</a:t>
              </a:r>
            </a:p>
          </p:txBody>
        </p:sp>
      </p:grpSp>
      <p:cxnSp>
        <p:nvCxnSpPr>
          <p:cNvPr id="44" name="肘形连接符 43"/>
          <p:cNvCxnSpPr>
            <a:stCxn id="46" idx="0"/>
            <a:endCxn id="49" idx="1"/>
          </p:cNvCxnSpPr>
          <p:nvPr/>
        </p:nvCxnSpPr>
        <p:spPr>
          <a:xfrm rot="16200000" flipH="1">
            <a:off x="1815338" y="4603907"/>
            <a:ext cx="802212" cy="291396"/>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45" name="组合 44"/>
          <p:cNvGrpSpPr/>
          <p:nvPr/>
        </p:nvGrpSpPr>
        <p:grpSpPr>
          <a:xfrm>
            <a:off x="1778918" y="3672260"/>
            <a:ext cx="583225" cy="676235"/>
            <a:chOff x="1109324" y="3090803"/>
            <a:chExt cx="583528" cy="676392"/>
          </a:xfrm>
          <a:solidFill>
            <a:srgbClr val="005DA2"/>
          </a:solidFill>
        </p:grpSpPr>
        <p:sp>
          <p:nvSpPr>
            <p:cNvPr id="46" name="六边形 45"/>
            <p:cNvSpPr/>
            <p:nvPr/>
          </p:nvSpPr>
          <p:spPr>
            <a:xfrm rot="5400000">
              <a:off x="1063108" y="3137451"/>
              <a:ext cx="676392" cy="583096"/>
            </a:xfrm>
            <a:prstGeom prst="hexag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47" name="文本框 93"/>
            <p:cNvSpPr txBox="1"/>
            <p:nvPr/>
          </p:nvSpPr>
          <p:spPr>
            <a:xfrm>
              <a:off x="1109324" y="3298193"/>
              <a:ext cx="583528" cy="256604"/>
            </a:xfrm>
            <a:prstGeom prst="rect">
              <a:avLst/>
            </a:prstGeom>
            <a:noFill/>
          </p:spPr>
          <p:txBody>
            <a:bodyPr wrap="square" rtlCol="0">
              <a:spAutoFit/>
            </a:bodyPr>
            <a:lstStyle/>
            <a:p>
              <a:pPr algn="ctr"/>
              <a:r>
                <a:rPr lang="en-US" altLang="zh-CN" sz="1067" dirty="0">
                  <a:solidFill>
                    <a:schemeClr val="bg1"/>
                  </a:solidFill>
                  <a:latin typeface="微软雅黑" panose="020B0503020204020204" pitchFamily="34" charset="-122"/>
                  <a:ea typeface="微软雅黑" panose="020B0503020204020204" pitchFamily="34" charset="-122"/>
                </a:rPr>
                <a:t>5</a:t>
              </a:r>
              <a:r>
                <a:rPr lang="zh-CN" altLang="en-US" sz="1067" dirty="0">
                  <a:solidFill>
                    <a:schemeClr val="bg1"/>
                  </a:solidFill>
                  <a:latin typeface="微软雅黑" panose="020B0503020204020204" pitchFamily="34" charset="-122"/>
                  <a:ea typeface="微软雅黑" panose="020B0503020204020204" pitchFamily="34" charset="-122"/>
                </a:rPr>
                <a:t>月份</a:t>
              </a:r>
            </a:p>
          </p:txBody>
        </p:sp>
      </p:grpSp>
      <p:grpSp>
        <p:nvGrpSpPr>
          <p:cNvPr id="48" name="组合 47"/>
          <p:cNvGrpSpPr/>
          <p:nvPr/>
        </p:nvGrpSpPr>
        <p:grpSpPr>
          <a:xfrm>
            <a:off x="2362143" y="4712682"/>
            <a:ext cx="1412599" cy="999344"/>
            <a:chOff x="1853741" y="1952625"/>
            <a:chExt cx="1413335" cy="999576"/>
          </a:xfrm>
          <a:solidFill>
            <a:schemeClr val="bg1">
              <a:lumMod val="75000"/>
            </a:schemeClr>
          </a:solidFill>
        </p:grpSpPr>
        <p:sp>
          <p:nvSpPr>
            <p:cNvPr id="49" name="矩形 48"/>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0" name="文本框 96"/>
            <p:cNvSpPr txBox="1"/>
            <p:nvPr/>
          </p:nvSpPr>
          <p:spPr>
            <a:xfrm>
              <a:off x="1853742" y="1997872"/>
              <a:ext cx="1413334" cy="954329"/>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400" dirty="0">
                  <a:solidFill>
                    <a:schemeClr val="tx1">
                      <a:lumMod val="85000"/>
                      <a:lumOff val="15000"/>
                    </a:schemeClr>
                  </a:solidFill>
                </a:rPr>
                <a:t>       在这里添加你的文字，图片也可以，记得加满哦。</a:t>
              </a:r>
            </a:p>
          </p:txBody>
        </p:sp>
      </p:grpSp>
      <p:cxnSp>
        <p:nvCxnSpPr>
          <p:cNvPr id="51" name="肘形连接符 50"/>
          <p:cNvCxnSpPr>
            <a:stCxn id="53" idx="0"/>
            <a:endCxn id="56" idx="1"/>
          </p:cNvCxnSpPr>
          <p:nvPr/>
        </p:nvCxnSpPr>
        <p:spPr>
          <a:xfrm rot="16200000" flipH="1">
            <a:off x="4394387" y="4603907"/>
            <a:ext cx="802212" cy="291396"/>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52" name="组合 51"/>
          <p:cNvGrpSpPr/>
          <p:nvPr/>
        </p:nvGrpSpPr>
        <p:grpSpPr>
          <a:xfrm>
            <a:off x="4358398" y="3672260"/>
            <a:ext cx="582793" cy="676235"/>
            <a:chOff x="1109756" y="3090803"/>
            <a:chExt cx="583096" cy="676392"/>
          </a:xfrm>
          <a:solidFill>
            <a:srgbClr val="005DA2"/>
          </a:solidFill>
        </p:grpSpPr>
        <p:sp>
          <p:nvSpPr>
            <p:cNvPr id="53" name="六边形 52"/>
            <p:cNvSpPr/>
            <p:nvPr/>
          </p:nvSpPr>
          <p:spPr>
            <a:xfrm rot="5400000">
              <a:off x="1063108" y="3137451"/>
              <a:ext cx="676392" cy="583096"/>
            </a:xfrm>
            <a:prstGeom prst="hexag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54" name="文本框 101"/>
            <p:cNvSpPr txBox="1"/>
            <p:nvPr/>
          </p:nvSpPr>
          <p:spPr>
            <a:xfrm>
              <a:off x="1115001" y="3298193"/>
              <a:ext cx="577851" cy="256604"/>
            </a:xfrm>
            <a:prstGeom prst="rect">
              <a:avLst/>
            </a:prstGeom>
            <a:noFill/>
          </p:spPr>
          <p:txBody>
            <a:bodyPr wrap="square" rtlCol="0">
              <a:spAutoFit/>
            </a:bodyPr>
            <a:lstStyle/>
            <a:p>
              <a:pPr algn="ctr"/>
              <a:r>
                <a:rPr lang="en-US" altLang="zh-CN" sz="1067" dirty="0">
                  <a:solidFill>
                    <a:schemeClr val="bg1"/>
                  </a:solidFill>
                  <a:latin typeface="微软雅黑" panose="020B0503020204020204" pitchFamily="34" charset="-122"/>
                  <a:ea typeface="微软雅黑" panose="020B0503020204020204" pitchFamily="34" charset="-122"/>
                </a:rPr>
                <a:t>7</a:t>
              </a:r>
              <a:r>
                <a:rPr lang="zh-CN" altLang="en-US" sz="1067" dirty="0">
                  <a:solidFill>
                    <a:schemeClr val="bg1"/>
                  </a:solidFill>
                  <a:latin typeface="微软雅黑" panose="020B0503020204020204" pitchFamily="34" charset="-122"/>
                  <a:ea typeface="微软雅黑" panose="020B0503020204020204" pitchFamily="34" charset="-122"/>
                </a:rPr>
                <a:t>月份</a:t>
              </a:r>
            </a:p>
          </p:txBody>
        </p:sp>
      </p:grpSp>
      <p:grpSp>
        <p:nvGrpSpPr>
          <p:cNvPr id="55" name="组合 54"/>
          <p:cNvGrpSpPr/>
          <p:nvPr/>
        </p:nvGrpSpPr>
        <p:grpSpPr>
          <a:xfrm>
            <a:off x="4941193" y="4712682"/>
            <a:ext cx="1412599" cy="999344"/>
            <a:chOff x="1853741" y="1952625"/>
            <a:chExt cx="1413335" cy="999576"/>
          </a:xfrm>
          <a:solidFill>
            <a:schemeClr val="bg1">
              <a:lumMod val="75000"/>
            </a:schemeClr>
          </a:solidFill>
        </p:grpSpPr>
        <p:sp>
          <p:nvSpPr>
            <p:cNvPr id="56" name="矩形 55"/>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7" name="文本框 104"/>
            <p:cNvSpPr txBox="1"/>
            <p:nvPr/>
          </p:nvSpPr>
          <p:spPr>
            <a:xfrm>
              <a:off x="1853742" y="1997872"/>
              <a:ext cx="1413334" cy="954329"/>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400" dirty="0">
                  <a:solidFill>
                    <a:schemeClr val="tx1">
                      <a:lumMod val="85000"/>
                      <a:lumOff val="15000"/>
                    </a:schemeClr>
                  </a:solidFill>
                </a:rPr>
                <a:t>       在这里添加你的文字，图片也可以，记得加满哦。</a:t>
              </a:r>
            </a:p>
          </p:txBody>
        </p:sp>
      </p:grpSp>
      <p:cxnSp>
        <p:nvCxnSpPr>
          <p:cNvPr id="58" name="肘形连接符 57"/>
          <p:cNvCxnSpPr>
            <a:stCxn id="60" idx="0"/>
            <a:endCxn id="63" idx="1"/>
          </p:cNvCxnSpPr>
          <p:nvPr/>
        </p:nvCxnSpPr>
        <p:spPr>
          <a:xfrm rot="16200000" flipH="1">
            <a:off x="6973435" y="4603907"/>
            <a:ext cx="802212" cy="291396"/>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59" name="组合 58"/>
          <p:cNvGrpSpPr/>
          <p:nvPr/>
        </p:nvGrpSpPr>
        <p:grpSpPr>
          <a:xfrm>
            <a:off x="6937016" y="3672260"/>
            <a:ext cx="583225" cy="676235"/>
            <a:chOff x="1109324" y="3090803"/>
            <a:chExt cx="583528" cy="676392"/>
          </a:xfrm>
          <a:solidFill>
            <a:srgbClr val="005DA2"/>
          </a:solidFill>
        </p:grpSpPr>
        <p:sp>
          <p:nvSpPr>
            <p:cNvPr id="60" name="六边形 59"/>
            <p:cNvSpPr/>
            <p:nvPr/>
          </p:nvSpPr>
          <p:spPr>
            <a:xfrm rot="5400000">
              <a:off x="1063108" y="3137451"/>
              <a:ext cx="676392" cy="583096"/>
            </a:xfrm>
            <a:prstGeom prst="hexag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61" name="文本框 108"/>
            <p:cNvSpPr txBox="1"/>
            <p:nvPr/>
          </p:nvSpPr>
          <p:spPr>
            <a:xfrm>
              <a:off x="1109324" y="3298193"/>
              <a:ext cx="583528" cy="256604"/>
            </a:xfrm>
            <a:prstGeom prst="rect">
              <a:avLst/>
            </a:prstGeom>
            <a:noFill/>
          </p:spPr>
          <p:txBody>
            <a:bodyPr wrap="square" rtlCol="0">
              <a:spAutoFit/>
            </a:bodyPr>
            <a:lstStyle/>
            <a:p>
              <a:pPr algn="ctr"/>
              <a:r>
                <a:rPr lang="en-US" altLang="zh-CN" sz="1067" dirty="0">
                  <a:solidFill>
                    <a:schemeClr val="bg1"/>
                  </a:solidFill>
                  <a:latin typeface="微软雅黑" panose="020B0503020204020204" pitchFamily="34" charset="-122"/>
                  <a:ea typeface="微软雅黑" panose="020B0503020204020204" pitchFamily="34" charset="-122"/>
                </a:rPr>
                <a:t>9</a:t>
              </a:r>
              <a:r>
                <a:rPr lang="zh-CN" altLang="en-US" sz="1067" dirty="0">
                  <a:solidFill>
                    <a:schemeClr val="bg1"/>
                  </a:solidFill>
                  <a:latin typeface="微软雅黑" panose="020B0503020204020204" pitchFamily="34" charset="-122"/>
                  <a:ea typeface="微软雅黑" panose="020B0503020204020204" pitchFamily="34" charset="-122"/>
                </a:rPr>
                <a:t>月份</a:t>
              </a:r>
            </a:p>
          </p:txBody>
        </p:sp>
      </p:grpSp>
      <p:grpSp>
        <p:nvGrpSpPr>
          <p:cNvPr id="62" name="组合 61"/>
          <p:cNvGrpSpPr/>
          <p:nvPr/>
        </p:nvGrpSpPr>
        <p:grpSpPr>
          <a:xfrm>
            <a:off x="7520241" y="4712682"/>
            <a:ext cx="1412599" cy="999344"/>
            <a:chOff x="1853741" y="1952625"/>
            <a:chExt cx="1413335" cy="999576"/>
          </a:xfrm>
          <a:solidFill>
            <a:schemeClr val="bg1">
              <a:lumMod val="75000"/>
            </a:schemeClr>
          </a:solidFill>
        </p:grpSpPr>
        <p:sp>
          <p:nvSpPr>
            <p:cNvPr id="63" name="矩形 62"/>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4" name="文本框 111"/>
            <p:cNvSpPr txBox="1"/>
            <p:nvPr/>
          </p:nvSpPr>
          <p:spPr>
            <a:xfrm>
              <a:off x="1853742" y="1997872"/>
              <a:ext cx="1413334" cy="954329"/>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400" dirty="0">
                  <a:solidFill>
                    <a:schemeClr val="tx1">
                      <a:lumMod val="85000"/>
                      <a:lumOff val="15000"/>
                    </a:schemeClr>
                  </a:solidFill>
                </a:rPr>
                <a:t>       在这里添加你的文字，图片也可以，记得加满哦。</a:t>
              </a:r>
            </a:p>
          </p:txBody>
        </p:sp>
      </p:grpSp>
      <p:grpSp>
        <p:nvGrpSpPr>
          <p:cNvPr id="65" name="组合 64"/>
          <p:cNvGrpSpPr/>
          <p:nvPr/>
        </p:nvGrpSpPr>
        <p:grpSpPr>
          <a:xfrm>
            <a:off x="9452461" y="3672260"/>
            <a:ext cx="681807" cy="676235"/>
            <a:chOff x="1045689" y="3090803"/>
            <a:chExt cx="682162" cy="676392"/>
          </a:xfrm>
          <a:solidFill>
            <a:srgbClr val="005DA2"/>
          </a:solidFill>
        </p:grpSpPr>
        <p:sp>
          <p:nvSpPr>
            <p:cNvPr id="66" name="六边形 65"/>
            <p:cNvSpPr/>
            <p:nvPr/>
          </p:nvSpPr>
          <p:spPr>
            <a:xfrm rot="5400000">
              <a:off x="1063108" y="3137451"/>
              <a:ext cx="676392" cy="583096"/>
            </a:xfrm>
            <a:prstGeom prst="hexag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67" name="文本框 114"/>
            <p:cNvSpPr txBox="1"/>
            <p:nvPr/>
          </p:nvSpPr>
          <p:spPr>
            <a:xfrm>
              <a:off x="1045689" y="3298193"/>
              <a:ext cx="682162" cy="256604"/>
            </a:xfrm>
            <a:prstGeom prst="rect">
              <a:avLst/>
            </a:prstGeom>
            <a:noFill/>
          </p:spPr>
          <p:txBody>
            <a:bodyPr wrap="square" rtlCol="0">
              <a:spAutoFit/>
            </a:bodyPr>
            <a:lstStyle/>
            <a:p>
              <a:pPr algn="ctr"/>
              <a:r>
                <a:rPr lang="en-US" altLang="zh-CN" sz="1067" dirty="0">
                  <a:solidFill>
                    <a:schemeClr val="bg1"/>
                  </a:solidFill>
                  <a:latin typeface="微软雅黑" panose="020B0503020204020204" pitchFamily="34" charset="-122"/>
                  <a:ea typeface="微软雅黑" panose="020B0503020204020204" pitchFamily="34" charset="-122"/>
                </a:rPr>
                <a:t>11</a:t>
              </a:r>
              <a:r>
                <a:rPr lang="zh-CN" altLang="en-US" sz="1067" dirty="0">
                  <a:solidFill>
                    <a:schemeClr val="bg1"/>
                  </a:solidFill>
                  <a:latin typeface="微软雅黑" panose="020B0503020204020204" pitchFamily="34" charset="-122"/>
                  <a:ea typeface="微软雅黑" panose="020B0503020204020204" pitchFamily="34" charset="-122"/>
                </a:rPr>
                <a:t>月份</a:t>
              </a:r>
            </a:p>
          </p:txBody>
        </p:sp>
      </p:grpSp>
      <p:sp>
        <p:nvSpPr>
          <p:cNvPr id="68" name="TextBox 39"/>
          <p:cNvSpPr txBox="1">
            <a:spLocks noChangeArrowheads="1"/>
          </p:cNvSpPr>
          <p:nvPr/>
        </p:nvSpPr>
        <p:spPr bwMode="auto">
          <a:xfrm>
            <a:off x="915999" y="302145"/>
            <a:ext cx="4976864" cy="689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121882" bIns="121882">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pPr>
              <a:lnSpc>
                <a:spcPct val="90000"/>
              </a:lnSpc>
              <a:spcBef>
                <a:spcPct val="20000"/>
              </a:spcBef>
              <a:buSzPct val="90000"/>
            </a:pPr>
            <a:r>
              <a:rPr lang="zh-CN" altLang="en-US" sz="3199" b="1" dirty="0">
                <a:solidFill>
                  <a:schemeClr val="bg1"/>
                </a:solidFill>
                <a:effectLst>
                  <a:outerShdw blurRad="38100" dist="38100" dir="2700000" algn="tl">
                    <a:srgbClr val="000000">
                      <a:alpha val="43137"/>
                    </a:srgbClr>
                  </a:outerShdw>
                </a:effectLst>
                <a:latin typeface="微软雅黑" pitchFamily="34" charset="-122"/>
                <a:ea typeface="微软雅黑" pitchFamily="34" charset="-122"/>
              </a:rPr>
              <a:t>点击此处添加标题 </a:t>
            </a:r>
          </a:p>
        </p:txBody>
      </p:sp>
    </p:spTree>
    <p:extLst>
      <p:ext uri="{BB962C8B-B14F-4D97-AF65-F5344CB8AC3E}">
        <p14:creationId xmlns:p14="http://schemas.microsoft.com/office/powerpoint/2010/main" val="2626104204"/>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randombar(horizontal)">
                                      <p:cBhvr>
                                        <p:cTn id="7" dur="500"/>
                                        <p:tgtEl>
                                          <p:spTgt spid="6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500"/>
                                        <p:tgtEl>
                                          <p:spTgt spid="15"/>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down)">
                                      <p:cBhvr>
                                        <p:cTn id="19" dur="500"/>
                                        <p:tgtEl>
                                          <p:spTgt spid="14"/>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500"/>
                                        <p:tgtEl>
                                          <p:spTgt spid="45"/>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up)">
                                      <p:cBhvr>
                                        <p:cTn id="31" dur="500"/>
                                        <p:tgtEl>
                                          <p:spTgt spid="44"/>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48"/>
                                        </p:tgtEl>
                                        <p:attrNameLst>
                                          <p:attrName>style.visibility</p:attrName>
                                        </p:attrNameLst>
                                      </p:cBhvr>
                                      <p:to>
                                        <p:strVal val="visible"/>
                                      </p:to>
                                    </p:set>
                                    <p:animEffect transition="in" filter="wipe(left)">
                                      <p:cBhvr>
                                        <p:cTn id="35" dur="500"/>
                                        <p:tgtEl>
                                          <p:spTgt spid="48"/>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down)">
                                      <p:cBhvr>
                                        <p:cTn id="43" dur="500"/>
                                        <p:tgtEl>
                                          <p:spTgt spid="21"/>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left)">
                                      <p:cBhvr>
                                        <p:cTn id="47" dur="500"/>
                                        <p:tgtEl>
                                          <p:spTgt spid="25"/>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52"/>
                                        </p:tgtEl>
                                        <p:attrNameLst>
                                          <p:attrName>style.visibility</p:attrName>
                                        </p:attrNameLst>
                                      </p:cBhvr>
                                      <p:to>
                                        <p:strVal val="visible"/>
                                      </p:to>
                                    </p:set>
                                    <p:animEffect transition="in" filter="fade">
                                      <p:cBhvr>
                                        <p:cTn id="51" dur="500"/>
                                        <p:tgtEl>
                                          <p:spTgt spid="52"/>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51"/>
                                        </p:tgtEl>
                                        <p:attrNameLst>
                                          <p:attrName>style.visibility</p:attrName>
                                        </p:attrNameLst>
                                      </p:cBhvr>
                                      <p:to>
                                        <p:strVal val="visible"/>
                                      </p:to>
                                    </p:set>
                                    <p:animEffect transition="in" filter="wipe(up)">
                                      <p:cBhvr>
                                        <p:cTn id="55" dur="500"/>
                                        <p:tgtEl>
                                          <p:spTgt spid="51"/>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55"/>
                                        </p:tgtEl>
                                        <p:attrNameLst>
                                          <p:attrName>style.visibility</p:attrName>
                                        </p:attrNameLst>
                                      </p:cBhvr>
                                      <p:to>
                                        <p:strVal val="visible"/>
                                      </p:to>
                                    </p:set>
                                    <p:animEffect transition="in" filter="wipe(left)">
                                      <p:cBhvr>
                                        <p:cTn id="59" dur="500"/>
                                        <p:tgtEl>
                                          <p:spTgt spid="55"/>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fade">
                                      <p:cBhvr>
                                        <p:cTn id="63" dur="500"/>
                                        <p:tgtEl>
                                          <p:spTgt spid="29"/>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down)">
                                      <p:cBhvr>
                                        <p:cTn id="67" dur="500"/>
                                        <p:tgtEl>
                                          <p:spTgt spid="28"/>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34"/>
                                        </p:tgtEl>
                                        <p:attrNameLst>
                                          <p:attrName>style.visibility</p:attrName>
                                        </p:attrNameLst>
                                      </p:cBhvr>
                                      <p:to>
                                        <p:strVal val="visible"/>
                                      </p:to>
                                    </p:set>
                                    <p:animEffect transition="in" filter="wipe(left)">
                                      <p:cBhvr>
                                        <p:cTn id="71" dur="500"/>
                                        <p:tgtEl>
                                          <p:spTgt spid="34"/>
                                        </p:tgtEl>
                                      </p:cBhvr>
                                    </p:animEffect>
                                  </p:childTnLst>
                                </p:cTn>
                              </p:par>
                            </p:childTnLst>
                          </p:cTn>
                        </p:par>
                        <p:par>
                          <p:cTn id="72" fill="hold">
                            <p:stCondLst>
                              <p:cond delay="8500"/>
                            </p:stCondLst>
                            <p:childTnLst>
                              <p:par>
                                <p:cTn id="73" presetID="10" presetClass="entr" presetSubtype="0" fill="hold" nodeType="afterEffect">
                                  <p:stCondLst>
                                    <p:cond delay="0"/>
                                  </p:stCondLst>
                                  <p:childTnLst>
                                    <p:set>
                                      <p:cBhvr>
                                        <p:cTn id="74" dur="1" fill="hold">
                                          <p:stCondLst>
                                            <p:cond delay="0"/>
                                          </p:stCondLst>
                                        </p:cTn>
                                        <p:tgtEl>
                                          <p:spTgt spid="59"/>
                                        </p:tgtEl>
                                        <p:attrNameLst>
                                          <p:attrName>style.visibility</p:attrName>
                                        </p:attrNameLst>
                                      </p:cBhvr>
                                      <p:to>
                                        <p:strVal val="visible"/>
                                      </p:to>
                                    </p:set>
                                    <p:animEffect transition="in" filter="fade">
                                      <p:cBhvr>
                                        <p:cTn id="75" dur="500"/>
                                        <p:tgtEl>
                                          <p:spTgt spid="59"/>
                                        </p:tgtEl>
                                      </p:cBhvr>
                                    </p:animEffect>
                                  </p:childTnLst>
                                </p:cTn>
                              </p:par>
                            </p:childTnLst>
                          </p:cTn>
                        </p:par>
                        <p:par>
                          <p:cTn id="76" fill="hold">
                            <p:stCondLst>
                              <p:cond delay="9000"/>
                            </p:stCondLst>
                            <p:childTnLst>
                              <p:par>
                                <p:cTn id="77" presetID="22" presetClass="entr" presetSubtype="1" fill="hold" nodeType="afterEffect">
                                  <p:stCondLst>
                                    <p:cond delay="0"/>
                                  </p:stCondLst>
                                  <p:childTnLst>
                                    <p:set>
                                      <p:cBhvr>
                                        <p:cTn id="78" dur="1" fill="hold">
                                          <p:stCondLst>
                                            <p:cond delay="0"/>
                                          </p:stCondLst>
                                        </p:cTn>
                                        <p:tgtEl>
                                          <p:spTgt spid="58"/>
                                        </p:tgtEl>
                                        <p:attrNameLst>
                                          <p:attrName>style.visibility</p:attrName>
                                        </p:attrNameLst>
                                      </p:cBhvr>
                                      <p:to>
                                        <p:strVal val="visible"/>
                                      </p:to>
                                    </p:set>
                                    <p:animEffect transition="in" filter="wipe(up)">
                                      <p:cBhvr>
                                        <p:cTn id="79" dur="500"/>
                                        <p:tgtEl>
                                          <p:spTgt spid="58"/>
                                        </p:tgtEl>
                                      </p:cBhvr>
                                    </p:animEffect>
                                  </p:childTnLst>
                                </p:cTn>
                              </p:par>
                            </p:childTnLst>
                          </p:cTn>
                        </p:par>
                        <p:par>
                          <p:cTn id="80" fill="hold">
                            <p:stCondLst>
                              <p:cond delay="9500"/>
                            </p:stCondLst>
                            <p:childTnLst>
                              <p:par>
                                <p:cTn id="81" presetID="22" presetClass="entr" presetSubtype="8" fill="hold" nodeType="afterEffect">
                                  <p:stCondLst>
                                    <p:cond delay="0"/>
                                  </p:stCondLst>
                                  <p:childTnLst>
                                    <p:set>
                                      <p:cBhvr>
                                        <p:cTn id="82" dur="1" fill="hold">
                                          <p:stCondLst>
                                            <p:cond delay="0"/>
                                          </p:stCondLst>
                                        </p:cTn>
                                        <p:tgtEl>
                                          <p:spTgt spid="62"/>
                                        </p:tgtEl>
                                        <p:attrNameLst>
                                          <p:attrName>style.visibility</p:attrName>
                                        </p:attrNameLst>
                                      </p:cBhvr>
                                      <p:to>
                                        <p:strVal val="visible"/>
                                      </p:to>
                                    </p:set>
                                    <p:animEffect transition="in" filter="wipe(left)">
                                      <p:cBhvr>
                                        <p:cTn id="83" dur="500"/>
                                        <p:tgtEl>
                                          <p:spTgt spid="62"/>
                                        </p:tgtEl>
                                      </p:cBhvr>
                                    </p:animEffect>
                                  </p:childTnLst>
                                </p:cTn>
                              </p:par>
                            </p:childTnLst>
                          </p:cTn>
                        </p:par>
                        <p:par>
                          <p:cTn id="84" fill="hold">
                            <p:stCondLst>
                              <p:cond delay="10000"/>
                            </p:stCondLst>
                            <p:childTnLst>
                              <p:par>
                                <p:cTn id="85" presetID="10" presetClass="entr" presetSubtype="0" fill="hold" nodeType="afterEffect">
                                  <p:stCondLst>
                                    <p:cond delay="0"/>
                                  </p:stCondLst>
                                  <p:childTnLst>
                                    <p:set>
                                      <p:cBhvr>
                                        <p:cTn id="86" dur="1" fill="hold">
                                          <p:stCondLst>
                                            <p:cond delay="0"/>
                                          </p:stCondLst>
                                        </p:cTn>
                                        <p:tgtEl>
                                          <p:spTgt spid="38"/>
                                        </p:tgtEl>
                                        <p:attrNameLst>
                                          <p:attrName>style.visibility</p:attrName>
                                        </p:attrNameLst>
                                      </p:cBhvr>
                                      <p:to>
                                        <p:strVal val="visible"/>
                                      </p:to>
                                    </p:set>
                                    <p:animEffect transition="in" filter="fade">
                                      <p:cBhvr>
                                        <p:cTn id="87" dur="500"/>
                                        <p:tgtEl>
                                          <p:spTgt spid="38"/>
                                        </p:tgtEl>
                                      </p:cBhvr>
                                    </p:animEffect>
                                  </p:childTnLst>
                                </p:cTn>
                              </p:par>
                            </p:childTnLst>
                          </p:cTn>
                        </p:par>
                        <p:par>
                          <p:cTn id="88" fill="hold">
                            <p:stCondLst>
                              <p:cond delay="10500"/>
                            </p:stCondLst>
                            <p:childTnLst>
                              <p:par>
                                <p:cTn id="89" presetID="22" presetClass="entr" presetSubtype="4" fill="hold" nodeType="after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wipe(down)">
                                      <p:cBhvr>
                                        <p:cTn id="91" dur="500"/>
                                        <p:tgtEl>
                                          <p:spTgt spid="37"/>
                                        </p:tgtEl>
                                      </p:cBhvr>
                                    </p:animEffect>
                                  </p:childTnLst>
                                </p:cTn>
                              </p:par>
                            </p:childTnLst>
                          </p:cTn>
                        </p:par>
                        <p:par>
                          <p:cTn id="92" fill="hold">
                            <p:stCondLst>
                              <p:cond delay="11000"/>
                            </p:stCondLst>
                            <p:childTnLst>
                              <p:par>
                                <p:cTn id="93" presetID="22" presetClass="entr" presetSubtype="8" fill="hold" nodeType="afterEffect">
                                  <p:stCondLst>
                                    <p:cond delay="0"/>
                                  </p:stCondLst>
                                  <p:childTnLst>
                                    <p:set>
                                      <p:cBhvr>
                                        <p:cTn id="94" dur="1" fill="hold">
                                          <p:stCondLst>
                                            <p:cond delay="0"/>
                                          </p:stCondLst>
                                        </p:cTn>
                                        <p:tgtEl>
                                          <p:spTgt spid="41"/>
                                        </p:tgtEl>
                                        <p:attrNameLst>
                                          <p:attrName>style.visibility</p:attrName>
                                        </p:attrNameLst>
                                      </p:cBhvr>
                                      <p:to>
                                        <p:strVal val="visible"/>
                                      </p:to>
                                    </p:set>
                                    <p:animEffect transition="in" filter="wipe(left)">
                                      <p:cBhvr>
                                        <p:cTn id="95" dur="500"/>
                                        <p:tgtEl>
                                          <p:spTgt spid="41"/>
                                        </p:tgtEl>
                                      </p:cBhvr>
                                    </p:animEffect>
                                  </p:childTnLst>
                                </p:cTn>
                              </p:par>
                            </p:childTnLst>
                          </p:cTn>
                        </p:par>
                        <p:par>
                          <p:cTn id="96" fill="hold">
                            <p:stCondLst>
                              <p:cond delay="11500"/>
                            </p:stCondLst>
                            <p:childTnLst>
                              <p:par>
                                <p:cTn id="97" presetID="10" presetClass="entr" presetSubtype="0" fill="hold" nodeType="afterEffect">
                                  <p:stCondLst>
                                    <p:cond delay="0"/>
                                  </p:stCondLst>
                                  <p:childTnLst>
                                    <p:set>
                                      <p:cBhvr>
                                        <p:cTn id="98" dur="1" fill="hold">
                                          <p:stCondLst>
                                            <p:cond delay="0"/>
                                          </p:stCondLst>
                                        </p:cTn>
                                        <p:tgtEl>
                                          <p:spTgt spid="65"/>
                                        </p:tgtEl>
                                        <p:attrNameLst>
                                          <p:attrName>style.visibility</p:attrName>
                                        </p:attrNameLst>
                                      </p:cBhvr>
                                      <p:to>
                                        <p:strVal val="visible"/>
                                      </p:to>
                                    </p:set>
                                    <p:animEffect transition="in" filter="fade">
                                      <p:cBhvr>
                                        <p:cTn id="99" dur="500"/>
                                        <p:tgtEl>
                                          <p:spTgt spid="65"/>
                                        </p:tgtEl>
                                      </p:cBhvr>
                                    </p:animEffect>
                                  </p:childTnLst>
                                </p:cTn>
                              </p:par>
                            </p:childTnLst>
                          </p:cTn>
                        </p:par>
                        <p:par>
                          <p:cTn id="100" fill="hold">
                            <p:stCondLst>
                              <p:cond delay="12000"/>
                            </p:stCondLst>
                            <p:childTnLst>
                              <p:par>
                                <p:cTn id="101" presetID="26" presetClass="emph" presetSubtype="0" fill="hold" nodeType="afterEffect">
                                  <p:stCondLst>
                                    <p:cond delay="0"/>
                                  </p:stCondLst>
                                  <p:childTnLst>
                                    <p:animEffect transition="out" filter="fade">
                                      <p:cBhvr>
                                        <p:cTn id="102" dur="500" tmFilter="0, 0; .2, .5; .8, .5; 1, 0"/>
                                        <p:tgtEl>
                                          <p:spTgt spid="65"/>
                                        </p:tgtEl>
                                      </p:cBhvr>
                                    </p:animEffect>
                                    <p:animScale>
                                      <p:cBhvr>
                                        <p:cTn id="103" dur="250" autoRev="1" fill="hold"/>
                                        <p:tgtEl>
                                          <p:spTgt spid="6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096117" y="2204864"/>
            <a:ext cx="3167665" cy="1023711"/>
          </a:xfrm>
          <a:prstGeom prst="rect">
            <a:avLst/>
          </a:prstGeom>
          <a:noFill/>
        </p:spPr>
        <p:txBody>
          <a:bodyPr wrap="square" lIns="91413" tIns="45705" rIns="91413" bIns="45705" rtlCol="0">
            <a:spAutoFit/>
          </a:bodyPr>
          <a:lstStyle/>
          <a:p>
            <a:pPr fontAlgn="base">
              <a:lnSpc>
                <a:spcPct val="150000"/>
              </a:lnSpc>
              <a:spcBef>
                <a:spcPct val="0"/>
              </a:spcBef>
              <a:spcAft>
                <a:spcPct val="0"/>
              </a:spcAft>
            </a:pPr>
            <a:r>
              <a:rPr lang="zh-CN" altLang="en-US" sz="1400" dirty="0">
                <a:latin typeface="微软雅黑"/>
                <a:ea typeface="微软雅黑"/>
              </a:rPr>
              <a:t>这里输入您的文字这里输入您的文字这里输入您的文字这里输入您的文字这里</a:t>
            </a:r>
          </a:p>
        </p:txBody>
      </p:sp>
      <p:cxnSp>
        <p:nvCxnSpPr>
          <p:cNvPr id="6" name="直接连接符 5"/>
          <p:cNvCxnSpPr/>
          <p:nvPr/>
        </p:nvCxnSpPr>
        <p:spPr bwMode="auto">
          <a:xfrm>
            <a:off x="1016231" y="3524193"/>
            <a:ext cx="4247551" cy="0"/>
          </a:xfrm>
          <a:prstGeom prst="line">
            <a:avLst/>
          </a:prstGeom>
          <a:noFill/>
          <a:ln w="9525" cap="flat" cmpd="sng" algn="ctr">
            <a:solidFill>
              <a:schemeClr val="bg1"/>
            </a:solidFill>
            <a:prstDash val="dash"/>
            <a:headEnd type="oval" w="med" len="med"/>
            <a:tailEnd type="oval" w="med" len="med"/>
          </a:ln>
          <a:effectLst>
            <a:outerShdw blurRad="12700" dist="6350" dir="5400000" rotWithShape="0">
              <a:srgbClr val="000000">
                <a:alpha val="38000"/>
              </a:srgbClr>
            </a:outerShdw>
          </a:effectLst>
          <a:extLst/>
        </p:spPr>
      </p:cxnSp>
      <p:sp>
        <p:nvSpPr>
          <p:cNvPr id="7" name="TextBox 6"/>
          <p:cNvSpPr txBox="1"/>
          <p:nvPr/>
        </p:nvSpPr>
        <p:spPr>
          <a:xfrm>
            <a:off x="2096116" y="4034229"/>
            <a:ext cx="3167665" cy="1023711"/>
          </a:xfrm>
          <a:prstGeom prst="rect">
            <a:avLst/>
          </a:prstGeom>
          <a:noFill/>
        </p:spPr>
        <p:txBody>
          <a:bodyPr wrap="square" lIns="91413" tIns="45705" rIns="91413" bIns="45705" rtlCol="0">
            <a:spAutoFit/>
          </a:bodyPr>
          <a:lstStyle/>
          <a:p>
            <a:pPr fontAlgn="base">
              <a:lnSpc>
                <a:spcPct val="150000"/>
              </a:lnSpc>
              <a:spcBef>
                <a:spcPct val="0"/>
              </a:spcBef>
              <a:spcAft>
                <a:spcPct val="0"/>
              </a:spcAft>
            </a:pPr>
            <a:r>
              <a:rPr lang="zh-CN" altLang="en-US" sz="1400" dirty="0">
                <a:latin typeface="微软雅黑"/>
                <a:ea typeface="微软雅黑"/>
              </a:rPr>
              <a:t>这里输入您的文字这里输入您的文字这里输入您的文字这里输入您的文字这里</a:t>
            </a:r>
          </a:p>
        </p:txBody>
      </p:sp>
      <p:grpSp>
        <p:nvGrpSpPr>
          <p:cNvPr id="8" name="组合 7"/>
          <p:cNvGrpSpPr/>
          <p:nvPr/>
        </p:nvGrpSpPr>
        <p:grpSpPr>
          <a:xfrm>
            <a:off x="809567" y="2082835"/>
            <a:ext cx="1332784" cy="1152484"/>
            <a:chOff x="779103" y="1866166"/>
            <a:chExt cx="1333073" cy="1152128"/>
          </a:xfrm>
          <a:solidFill>
            <a:srgbClr val="E25C36"/>
          </a:solidFill>
        </p:grpSpPr>
        <p:sp>
          <p:nvSpPr>
            <p:cNvPr id="9" name="等腰三角形 2"/>
            <p:cNvSpPr/>
            <p:nvPr/>
          </p:nvSpPr>
          <p:spPr bwMode="auto">
            <a:xfrm rot="2747878">
              <a:off x="869576" y="1775693"/>
              <a:ext cx="1152128" cy="1333073"/>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rgbClr val="00B0F0"/>
            </a:solidFill>
            <a:ln>
              <a:noFill/>
            </a:ln>
            <a:extLst/>
          </p:spPr>
          <p:txBody>
            <a:bodyPr wrap="none" anchor="ctr"/>
            <a:lstStyle/>
            <a:p>
              <a:pPr algn="ctr" fontAlgn="base">
                <a:spcBef>
                  <a:spcPct val="0"/>
                </a:spcBef>
                <a:spcAft>
                  <a:spcPct val="0"/>
                </a:spcAft>
                <a:defRPr/>
              </a:pPr>
              <a:endParaRPr lang="zh-CN" altLang="en-US" sz="2000" kern="0" dirty="0">
                <a:solidFill>
                  <a:schemeClr val="bg1"/>
                </a:solidFill>
                <a:latin typeface="微软雅黑" pitchFamily="34" charset="-122"/>
                <a:ea typeface="微软雅黑" pitchFamily="34" charset="-122"/>
              </a:endParaRPr>
            </a:p>
          </p:txBody>
        </p:sp>
        <p:sp>
          <p:nvSpPr>
            <p:cNvPr id="10" name="TextBox 9"/>
            <p:cNvSpPr txBox="1"/>
            <p:nvPr/>
          </p:nvSpPr>
          <p:spPr>
            <a:xfrm>
              <a:off x="1057821" y="2242175"/>
              <a:ext cx="697627" cy="400110"/>
            </a:xfrm>
            <a:prstGeom prst="rect">
              <a:avLst/>
            </a:prstGeom>
            <a:noFill/>
            <a:ln>
              <a:noFill/>
            </a:ln>
          </p:spPr>
          <p:txBody>
            <a:bodyPr wrap="none" anchor="ctr"/>
            <a:lstStyle>
              <a:defPPr>
                <a:defRPr lang="zh-CN"/>
              </a:defPPr>
              <a:lvl1pPr algn="ctr">
                <a:defRPr sz="2000" kern="0">
                  <a:solidFill>
                    <a:srgbClr val="FFFFFF"/>
                  </a:solidFill>
                  <a:latin typeface="微软雅黑" pitchFamily="34" charset="-122"/>
                  <a:ea typeface="微软雅黑" pitchFamily="34" charset="-122"/>
                </a:defRPr>
              </a:lvl1pPr>
            </a:lstStyle>
            <a:p>
              <a:pPr fontAlgn="base">
                <a:spcBef>
                  <a:spcPct val="0"/>
                </a:spcBef>
                <a:spcAft>
                  <a:spcPct val="0"/>
                </a:spcAft>
                <a:defRPr/>
              </a:pPr>
              <a:r>
                <a:rPr lang="zh-CN" altLang="en-US" sz="2667" dirty="0">
                  <a:solidFill>
                    <a:schemeClr val="bg1"/>
                  </a:solidFill>
                </a:rPr>
                <a:t>标题</a:t>
              </a:r>
            </a:p>
          </p:txBody>
        </p:sp>
      </p:grpSp>
      <p:grpSp>
        <p:nvGrpSpPr>
          <p:cNvPr id="11" name="组合 10"/>
          <p:cNvGrpSpPr/>
          <p:nvPr/>
        </p:nvGrpSpPr>
        <p:grpSpPr>
          <a:xfrm>
            <a:off x="809564" y="3912199"/>
            <a:ext cx="1332784" cy="1152484"/>
            <a:chOff x="779102" y="3694966"/>
            <a:chExt cx="1333073" cy="1152128"/>
          </a:xfrm>
          <a:solidFill>
            <a:srgbClr val="37CCCE"/>
          </a:solidFill>
        </p:grpSpPr>
        <p:sp>
          <p:nvSpPr>
            <p:cNvPr id="12" name="等腰三角形 2"/>
            <p:cNvSpPr/>
            <p:nvPr/>
          </p:nvSpPr>
          <p:spPr bwMode="auto">
            <a:xfrm rot="3036074">
              <a:off x="869575" y="3604493"/>
              <a:ext cx="1152128" cy="1333073"/>
            </a:xfrm>
            <a:custGeom>
              <a:avLst/>
              <a:gdLst/>
              <a:ahLst/>
              <a:cxnLst/>
              <a:rect l="l" t="t" r="r" b="b"/>
              <a:pathLst>
                <a:path w="1152128" h="1333073">
                  <a:moveTo>
                    <a:pt x="576064" y="0"/>
                  </a:moveTo>
                  <a:lnTo>
                    <a:pt x="687529" y="192182"/>
                  </a:lnTo>
                  <a:cubicBezTo>
                    <a:pt x="952381" y="243689"/>
                    <a:pt x="1152128" y="477023"/>
                    <a:pt x="1152128" y="757009"/>
                  </a:cubicBezTo>
                  <a:cubicBezTo>
                    <a:pt x="1152128" y="1075160"/>
                    <a:pt x="894215" y="1333073"/>
                    <a:pt x="576064" y="1333073"/>
                  </a:cubicBezTo>
                  <a:cubicBezTo>
                    <a:pt x="257913" y="1333073"/>
                    <a:pt x="0" y="1075160"/>
                    <a:pt x="0" y="757009"/>
                  </a:cubicBezTo>
                  <a:cubicBezTo>
                    <a:pt x="0" y="477023"/>
                    <a:pt x="199747" y="243689"/>
                    <a:pt x="464599" y="192182"/>
                  </a:cubicBezTo>
                  <a:close/>
                </a:path>
              </a:pathLst>
            </a:custGeom>
            <a:solidFill>
              <a:srgbClr val="0070C0"/>
            </a:solidFill>
            <a:ln>
              <a:noFill/>
            </a:ln>
            <a:extLst/>
          </p:spPr>
          <p:txBody>
            <a:bodyPr wrap="none" anchor="ctr"/>
            <a:lstStyle/>
            <a:p>
              <a:pPr algn="ctr" fontAlgn="base">
                <a:spcBef>
                  <a:spcPct val="0"/>
                </a:spcBef>
                <a:spcAft>
                  <a:spcPct val="0"/>
                </a:spcAft>
                <a:defRPr/>
              </a:pPr>
              <a:endParaRPr lang="zh-CN" altLang="en-US" sz="2000" kern="0">
                <a:solidFill>
                  <a:schemeClr val="bg1"/>
                </a:solidFill>
                <a:latin typeface="微软雅黑" pitchFamily="34" charset="-122"/>
                <a:ea typeface="微软雅黑" pitchFamily="34" charset="-122"/>
              </a:endParaRPr>
            </a:p>
          </p:txBody>
        </p:sp>
        <p:sp>
          <p:nvSpPr>
            <p:cNvPr id="13" name="TextBox 12"/>
            <p:cNvSpPr txBox="1"/>
            <p:nvPr/>
          </p:nvSpPr>
          <p:spPr>
            <a:xfrm>
              <a:off x="1057821" y="4123089"/>
              <a:ext cx="697627" cy="400110"/>
            </a:xfrm>
            <a:prstGeom prst="rect">
              <a:avLst/>
            </a:prstGeom>
            <a:noFill/>
            <a:ln>
              <a:noFill/>
            </a:ln>
          </p:spPr>
          <p:txBody>
            <a:bodyPr wrap="none" anchor="ctr"/>
            <a:lstStyle>
              <a:defPPr>
                <a:defRPr lang="zh-CN"/>
              </a:defPPr>
              <a:lvl1pPr algn="ctr">
                <a:defRPr sz="2000" kern="0">
                  <a:solidFill>
                    <a:srgbClr val="FFFFFF"/>
                  </a:solidFill>
                  <a:latin typeface="微软雅黑" pitchFamily="34" charset="-122"/>
                  <a:ea typeface="微软雅黑" pitchFamily="34" charset="-122"/>
                </a:defRPr>
              </a:lvl1pPr>
            </a:lstStyle>
            <a:p>
              <a:pPr fontAlgn="base">
                <a:spcBef>
                  <a:spcPct val="0"/>
                </a:spcBef>
                <a:spcAft>
                  <a:spcPct val="0"/>
                </a:spcAft>
                <a:defRPr/>
              </a:pPr>
              <a:r>
                <a:rPr lang="zh-CN" altLang="en-US" sz="2667" dirty="0">
                  <a:solidFill>
                    <a:schemeClr val="bg1"/>
                  </a:solidFill>
                </a:rPr>
                <a:t>标题</a:t>
              </a:r>
            </a:p>
          </p:txBody>
        </p:sp>
      </p:grpSp>
      <p:sp>
        <p:nvSpPr>
          <p:cNvPr id="14" name="TextBox 39"/>
          <p:cNvSpPr txBox="1">
            <a:spLocks noChangeArrowheads="1"/>
          </p:cNvSpPr>
          <p:nvPr/>
        </p:nvSpPr>
        <p:spPr bwMode="auto">
          <a:xfrm>
            <a:off x="915999" y="302145"/>
            <a:ext cx="4976864" cy="689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121882" bIns="121882">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pPr>
              <a:lnSpc>
                <a:spcPct val="90000"/>
              </a:lnSpc>
              <a:spcBef>
                <a:spcPct val="20000"/>
              </a:spcBef>
              <a:buSzPct val="90000"/>
            </a:pPr>
            <a:r>
              <a:rPr lang="zh-CN" altLang="en-US" sz="3199" b="1" dirty="0">
                <a:solidFill>
                  <a:schemeClr val="bg1"/>
                </a:solidFill>
                <a:latin typeface="微软雅黑" pitchFamily="34" charset="-122"/>
                <a:ea typeface="微软雅黑" pitchFamily="34" charset="-122"/>
              </a:rPr>
              <a:t>点击此处添加标题 </a:t>
            </a:r>
          </a:p>
        </p:txBody>
      </p:sp>
      <p:sp>
        <p:nvSpPr>
          <p:cNvPr id="2" name="矩形 1"/>
          <p:cNvSpPr/>
          <p:nvPr/>
        </p:nvSpPr>
        <p:spPr>
          <a:xfrm>
            <a:off x="5447928" y="1781374"/>
            <a:ext cx="5544616" cy="3447826"/>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2017620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par>
                                <p:cTn id="14" presetID="53" presetClass="entr" presetSubtype="16" fill="hold" nodeType="with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p:cTn id="16" dur="500" fill="hold"/>
                                        <p:tgtEl>
                                          <p:spTgt spid="11"/>
                                        </p:tgtEl>
                                        <p:attrNameLst>
                                          <p:attrName>ppt_w</p:attrName>
                                        </p:attrNameLst>
                                      </p:cBhvr>
                                      <p:tavLst>
                                        <p:tav tm="0">
                                          <p:val>
                                            <p:fltVal val="0"/>
                                          </p:val>
                                        </p:tav>
                                        <p:tav tm="100000">
                                          <p:val>
                                            <p:strVal val="#ppt_w"/>
                                          </p:val>
                                        </p:tav>
                                      </p:tavLst>
                                    </p:anim>
                                    <p:anim calcmode="lin" valueType="num">
                                      <p:cBhvr>
                                        <p:cTn id="17" dur="500" fill="hold"/>
                                        <p:tgtEl>
                                          <p:spTgt spid="11"/>
                                        </p:tgtEl>
                                        <p:attrNameLst>
                                          <p:attrName>ppt_h</p:attrName>
                                        </p:attrNameLst>
                                      </p:cBhvr>
                                      <p:tavLst>
                                        <p:tav tm="0">
                                          <p:val>
                                            <p:fltVal val="0"/>
                                          </p:val>
                                        </p:tav>
                                        <p:tav tm="100000">
                                          <p:val>
                                            <p:strVal val="#ppt_h"/>
                                          </p:val>
                                        </p:tav>
                                      </p:tavLst>
                                    </p:anim>
                                    <p:animEffect transition="in" filter="fade">
                                      <p:cBhvr>
                                        <p:cTn id="18" dur="500"/>
                                        <p:tgtEl>
                                          <p:spTgt spid="11"/>
                                        </p:tgtEl>
                                      </p:cBhvr>
                                    </p:animEffect>
                                  </p:childTnLst>
                                </p:cTn>
                              </p:par>
                            </p:childTnLst>
                          </p:cTn>
                        </p:par>
                        <p:par>
                          <p:cTn id="19" fill="hold">
                            <p:stCondLst>
                              <p:cond delay="1000"/>
                            </p:stCondLst>
                            <p:childTnLst>
                              <p:par>
                                <p:cTn id="20" presetID="42"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anim calcmode="lin" valueType="num">
                                      <p:cBhvr>
                                        <p:cTn id="23" dur="500" fill="hold"/>
                                        <p:tgtEl>
                                          <p:spTgt spid="5"/>
                                        </p:tgtEl>
                                        <p:attrNameLst>
                                          <p:attrName>ppt_x</p:attrName>
                                        </p:attrNameLst>
                                      </p:cBhvr>
                                      <p:tavLst>
                                        <p:tav tm="0">
                                          <p:val>
                                            <p:strVal val="#ppt_x"/>
                                          </p:val>
                                        </p:tav>
                                        <p:tav tm="100000">
                                          <p:val>
                                            <p:strVal val="#ppt_x"/>
                                          </p:val>
                                        </p:tav>
                                      </p:tavLst>
                                    </p:anim>
                                    <p:anim calcmode="lin" valueType="num">
                                      <p:cBhvr>
                                        <p:cTn id="24" dur="500" fill="hold"/>
                                        <p:tgtEl>
                                          <p:spTgt spid="5"/>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22" presetClass="entr" presetSubtype="8"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par>
                          <p:cTn id="29" fill="hold">
                            <p:stCondLst>
                              <p:cond delay="2000"/>
                            </p:stCondLst>
                            <p:childTnLst>
                              <p:par>
                                <p:cTn id="30" presetID="42"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anim calcmode="lin" valueType="num">
                                      <p:cBhvr>
                                        <p:cTn id="33" dur="500" fill="hold"/>
                                        <p:tgtEl>
                                          <p:spTgt spid="7"/>
                                        </p:tgtEl>
                                        <p:attrNameLst>
                                          <p:attrName>ppt_x</p:attrName>
                                        </p:attrNameLst>
                                      </p:cBhvr>
                                      <p:tavLst>
                                        <p:tav tm="0">
                                          <p:val>
                                            <p:strVal val="#ppt_x"/>
                                          </p:val>
                                        </p:tav>
                                        <p:tav tm="100000">
                                          <p:val>
                                            <p:strVal val="#ppt_x"/>
                                          </p:val>
                                        </p:tav>
                                      </p:tavLst>
                                    </p:anim>
                                    <p:anim calcmode="lin" valueType="num">
                                      <p:cBhvr>
                                        <p:cTn id="34" dur="500" fill="hold"/>
                                        <p:tgtEl>
                                          <p:spTgt spid="7"/>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14" presetClass="entr" presetSubtype="10" fill="hold" grpId="0" nodeType="afterEffect">
                                  <p:stCondLst>
                                    <p:cond delay="0"/>
                                  </p:stCondLst>
                                  <p:childTnLst>
                                    <p:set>
                                      <p:cBhvr>
                                        <p:cTn id="37" dur="1" fill="hold">
                                          <p:stCondLst>
                                            <p:cond delay="0"/>
                                          </p:stCondLst>
                                        </p:cTn>
                                        <p:tgtEl>
                                          <p:spTgt spid="2"/>
                                        </p:tgtEl>
                                        <p:attrNameLst>
                                          <p:attrName>style.visibility</p:attrName>
                                        </p:attrNameLst>
                                      </p:cBhvr>
                                      <p:to>
                                        <p:strVal val="visible"/>
                                      </p:to>
                                    </p:set>
                                    <p:animEffect transition="in" filter="randombar(horizontal)">
                                      <p:cBhvr>
                                        <p:cTn id="3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4" grpId="0"/>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39"/>
          <p:cNvSpPr txBox="1">
            <a:spLocks noChangeArrowheads="1"/>
          </p:cNvSpPr>
          <p:nvPr/>
        </p:nvSpPr>
        <p:spPr bwMode="auto">
          <a:xfrm>
            <a:off x="915999" y="302145"/>
            <a:ext cx="4976864" cy="689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121882" bIns="121882">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pPr>
              <a:lnSpc>
                <a:spcPct val="90000"/>
              </a:lnSpc>
              <a:spcBef>
                <a:spcPct val="20000"/>
              </a:spcBef>
              <a:buSzPct val="90000"/>
            </a:pPr>
            <a:r>
              <a:rPr lang="zh-CN" altLang="en-US" sz="3199" b="1" dirty="0">
                <a:solidFill>
                  <a:schemeClr val="bg1"/>
                </a:solidFill>
                <a:latin typeface="微软雅黑" pitchFamily="34" charset="-122"/>
                <a:ea typeface="微软雅黑" pitchFamily="34" charset="-122"/>
              </a:rPr>
              <a:t>点击此处添加标题 </a:t>
            </a:r>
          </a:p>
        </p:txBody>
      </p:sp>
      <p:sp>
        <p:nvSpPr>
          <p:cNvPr id="25" name="矩形 24"/>
          <p:cNvSpPr/>
          <p:nvPr/>
        </p:nvSpPr>
        <p:spPr>
          <a:xfrm>
            <a:off x="0" y="3375004"/>
            <a:ext cx="6738599" cy="367427"/>
          </a:xfrm>
          <a:prstGeom prst="rect">
            <a:avLst/>
          </a:prstGeom>
          <a:solidFill>
            <a:schemeClr val="bg1">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89">
              <a:latin typeface="微软雅黑" panose="020B0503020204020204" pitchFamily="34" charset="-122"/>
              <a:ea typeface="微软雅黑" panose="020B0503020204020204" pitchFamily="34" charset="-122"/>
            </a:endParaRPr>
          </a:p>
        </p:txBody>
      </p:sp>
      <p:sp>
        <p:nvSpPr>
          <p:cNvPr id="26" name="文本框 3"/>
          <p:cNvSpPr txBox="1"/>
          <p:nvPr/>
        </p:nvSpPr>
        <p:spPr>
          <a:xfrm>
            <a:off x="6225105" y="1996939"/>
            <a:ext cx="1158633" cy="1421920"/>
          </a:xfrm>
          <a:prstGeom prst="rect">
            <a:avLst/>
          </a:prstGeom>
          <a:noFill/>
        </p:spPr>
        <p:txBody>
          <a:bodyPr wrap="none" lIns="91431" tIns="45716" rIns="91431" bIns="45716" rtlCol="0">
            <a:spAutoFit/>
          </a:bodyPr>
          <a:lstStyle/>
          <a:p>
            <a:pPr algn="ctr">
              <a:lnSpc>
                <a:spcPct val="90000"/>
              </a:lnSpc>
            </a:pPr>
            <a:r>
              <a:rPr lang="en-US" altLang="zh-CN" sz="3600" dirty="0" smtClean="0">
                <a:solidFill>
                  <a:schemeClr val="bg1">
                    <a:lumMod val="65000"/>
                  </a:schemeClr>
                </a:solidFill>
                <a:latin typeface="微软雅黑" panose="020B0503020204020204" pitchFamily="34" charset="-122"/>
                <a:ea typeface="微软雅黑" panose="020B0503020204020204" pitchFamily="34" charset="-122"/>
              </a:rPr>
              <a:t>Step</a:t>
            </a:r>
            <a:endParaRPr lang="en-US" altLang="zh-CN" sz="36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90000"/>
              </a:lnSpc>
            </a:pPr>
            <a:r>
              <a:rPr lang="en-US" altLang="zh-CN" sz="6000" dirty="0">
                <a:solidFill>
                  <a:srgbClr val="215483"/>
                </a:solidFill>
                <a:latin typeface="微软雅黑" panose="020B0503020204020204" pitchFamily="34" charset="-122"/>
                <a:ea typeface="微软雅黑" panose="020B0503020204020204" pitchFamily="34" charset="-122"/>
              </a:rPr>
              <a:t>01</a:t>
            </a:r>
            <a:endParaRPr lang="zh-CN" altLang="en-US" sz="6000" dirty="0">
              <a:solidFill>
                <a:srgbClr val="215483"/>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5619843" y="1429322"/>
            <a:ext cx="2313111" cy="2313111"/>
            <a:chOff x="6864437" y="1751529"/>
            <a:chExt cx="1970470" cy="1970470"/>
          </a:xfrm>
          <a:effectLst>
            <a:outerShdw blurRad="50800" dist="38100" dir="2700000" algn="tl" rotWithShape="0">
              <a:prstClr val="black">
                <a:alpha val="40000"/>
              </a:prstClr>
            </a:outerShdw>
          </a:effectLst>
        </p:grpSpPr>
        <p:sp>
          <p:nvSpPr>
            <p:cNvPr id="28" name="任意多边形 27"/>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rgbClr val="2154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微软雅黑" panose="020B0503020204020204" pitchFamily="34" charset="-122"/>
                <a:ea typeface="微软雅黑" panose="020B0503020204020204" pitchFamily="34" charset="-122"/>
              </a:endParaRPr>
            </a:p>
          </p:txBody>
        </p:sp>
        <p:sp>
          <p:nvSpPr>
            <p:cNvPr id="29" name="任意多边形 28"/>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微软雅黑" panose="020B0503020204020204" pitchFamily="34" charset="-122"/>
                <a:ea typeface="微软雅黑" panose="020B0503020204020204" pitchFamily="34" charset="-122"/>
              </a:endParaRPr>
            </a:p>
          </p:txBody>
        </p:sp>
      </p:grpSp>
      <p:sp>
        <p:nvSpPr>
          <p:cNvPr id="30" name="矩形 29"/>
          <p:cNvSpPr/>
          <p:nvPr/>
        </p:nvSpPr>
        <p:spPr>
          <a:xfrm flipV="1">
            <a:off x="0" y="4078417"/>
            <a:ext cx="4596196" cy="369600"/>
          </a:xfrm>
          <a:prstGeom prst="rect">
            <a:avLst/>
          </a:prstGeom>
          <a:solidFill>
            <a:schemeClr val="bg1">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89">
              <a:latin typeface="微软雅黑" panose="020B0503020204020204" pitchFamily="34" charset="-122"/>
              <a:ea typeface="微软雅黑" panose="020B0503020204020204" pitchFamily="34" charset="-122"/>
            </a:endParaRPr>
          </a:p>
        </p:txBody>
      </p:sp>
      <p:sp>
        <p:nvSpPr>
          <p:cNvPr id="31" name="文本框 16"/>
          <p:cNvSpPr txBox="1"/>
          <p:nvPr/>
        </p:nvSpPr>
        <p:spPr>
          <a:xfrm>
            <a:off x="4027945" y="4628891"/>
            <a:ext cx="1158633" cy="1421920"/>
          </a:xfrm>
          <a:prstGeom prst="rect">
            <a:avLst/>
          </a:prstGeom>
          <a:noFill/>
        </p:spPr>
        <p:txBody>
          <a:bodyPr wrap="none" lIns="91431" tIns="45716" rIns="91431" bIns="45716" rtlCol="0">
            <a:spAutoFit/>
          </a:bodyPr>
          <a:lstStyle/>
          <a:p>
            <a:pPr algn="ctr">
              <a:lnSpc>
                <a:spcPct val="90000"/>
              </a:lnSpc>
            </a:pPr>
            <a:r>
              <a:rPr lang="en-US" altLang="zh-CN" sz="3600" dirty="0" smtClean="0">
                <a:solidFill>
                  <a:schemeClr val="bg1">
                    <a:lumMod val="65000"/>
                  </a:schemeClr>
                </a:solidFill>
                <a:latin typeface="微软雅黑" panose="020B0503020204020204" pitchFamily="34" charset="-122"/>
                <a:ea typeface="微软雅黑" panose="020B0503020204020204" pitchFamily="34" charset="-122"/>
              </a:rPr>
              <a:t>Step</a:t>
            </a:r>
            <a:endParaRPr lang="en-US" altLang="zh-CN" sz="36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90000"/>
              </a:lnSpc>
            </a:pPr>
            <a:r>
              <a:rPr lang="en-US" altLang="zh-CN" sz="6000" dirty="0">
                <a:solidFill>
                  <a:srgbClr val="E8B218"/>
                </a:solidFill>
                <a:latin typeface="微软雅黑" panose="020B0503020204020204" pitchFamily="34" charset="-122"/>
                <a:ea typeface="微软雅黑" panose="020B0503020204020204" pitchFamily="34" charset="-122"/>
              </a:rPr>
              <a:t>02</a:t>
            </a:r>
            <a:endParaRPr lang="zh-CN" altLang="en-US" sz="6000" dirty="0">
              <a:solidFill>
                <a:srgbClr val="E8B218"/>
              </a:solidFill>
              <a:latin typeface="微软雅黑" panose="020B0503020204020204" pitchFamily="34" charset="-122"/>
              <a:ea typeface="微软雅黑" panose="020B0503020204020204" pitchFamily="34" charset="-122"/>
            </a:endParaRPr>
          </a:p>
        </p:txBody>
      </p:sp>
      <p:grpSp>
        <p:nvGrpSpPr>
          <p:cNvPr id="33" name="组合 32"/>
          <p:cNvGrpSpPr/>
          <p:nvPr/>
        </p:nvGrpSpPr>
        <p:grpSpPr>
          <a:xfrm flipV="1">
            <a:off x="3454765" y="4078419"/>
            <a:ext cx="2313111" cy="2313111"/>
            <a:chOff x="6864437" y="1751529"/>
            <a:chExt cx="1970470" cy="1970470"/>
          </a:xfrm>
          <a:effectLst>
            <a:outerShdw blurRad="50800" dist="38100" dir="2700000" algn="tl" rotWithShape="0">
              <a:prstClr val="black">
                <a:alpha val="40000"/>
              </a:prstClr>
            </a:outerShdw>
          </a:effectLst>
        </p:grpSpPr>
        <p:sp>
          <p:nvSpPr>
            <p:cNvPr id="34" name="任意多边形 33"/>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rgbClr val="E8B2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微软雅黑" panose="020B0503020204020204" pitchFamily="34" charset="-122"/>
                <a:ea typeface="微软雅黑" panose="020B0503020204020204" pitchFamily="34" charset="-122"/>
              </a:endParaRPr>
            </a:p>
          </p:txBody>
        </p:sp>
        <p:sp>
          <p:nvSpPr>
            <p:cNvPr id="35" name="任意多边形 34"/>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微软雅黑" panose="020B0503020204020204" pitchFamily="34" charset="-122"/>
                <a:ea typeface="微软雅黑" panose="020B0503020204020204" pitchFamily="34" charset="-122"/>
              </a:endParaRPr>
            </a:p>
          </p:txBody>
        </p:sp>
      </p:grpSp>
      <p:sp>
        <p:nvSpPr>
          <p:cNvPr id="36" name="矩形 35"/>
          <p:cNvSpPr/>
          <p:nvPr/>
        </p:nvSpPr>
        <p:spPr>
          <a:xfrm flipV="1">
            <a:off x="6990445" y="4078417"/>
            <a:ext cx="5201555" cy="369600"/>
          </a:xfrm>
          <a:prstGeom prst="rect">
            <a:avLst/>
          </a:prstGeom>
          <a:solidFill>
            <a:schemeClr val="bg1">
              <a:lumMod val="7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rtlCol="0" anchor="ctr"/>
          <a:lstStyle/>
          <a:p>
            <a:pPr algn="ctr"/>
            <a:endParaRPr lang="zh-CN" altLang="en-US" sz="2489">
              <a:latin typeface="微软雅黑" panose="020B0503020204020204" pitchFamily="34" charset="-122"/>
              <a:ea typeface="微软雅黑" panose="020B0503020204020204" pitchFamily="34" charset="-122"/>
            </a:endParaRPr>
          </a:p>
        </p:txBody>
      </p:sp>
      <p:sp>
        <p:nvSpPr>
          <p:cNvPr id="37" name="文本框 24"/>
          <p:cNvSpPr txBox="1"/>
          <p:nvPr/>
        </p:nvSpPr>
        <p:spPr>
          <a:xfrm>
            <a:off x="6519441" y="4644933"/>
            <a:ext cx="1158633" cy="1421920"/>
          </a:xfrm>
          <a:prstGeom prst="rect">
            <a:avLst/>
          </a:prstGeom>
          <a:noFill/>
        </p:spPr>
        <p:txBody>
          <a:bodyPr wrap="none" lIns="91431" tIns="45716" rIns="91431" bIns="45716" rtlCol="0">
            <a:spAutoFit/>
          </a:bodyPr>
          <a:lstStyle/>
          <a:p>
            <a:pPr algn="ctr">
              <a:lnSpc>
                <a:spcPct val="90000"/>
              </a:lnSpc>
            </a:pPr>
            <a:r>
              <a:rPr lang="en-US" altLang="zh-CN" sz="3600" dirty="0" smtClean="0">
                <a:solidFill>
                  <a:schemeClr val="bg1">
                    <a:lumMod val="65000"/>
                  </a:schemeClr>
                </a:solidFill>
                <a:latin typeface="微软雅黑" panose="020B0503020204020204" pitchFamily="34" charset="-122"/>
                <a:ea typeface="微软雅黑" panose="020B0503020204020204" pitchFamily="34" charset="-122"/>
              </a:rPr>
              <a:t>Step</a:t>
            </a:r>
            <a:endParaRPr lang="en-US" altLang="zh-CN" sz="3600" dirty="0">
              <a:solidFill>
                <a:schemeClr val="bg1">
                  <a:lumMod val="65000"/>
                </a:schemeClr>
              </a:solidFill>
              <a:latin typeface="微软雅黑" panose="020B0503020204020204" pitchFamily="34" charset="-122"/>
              <a:ea typeface="微软雅黑" panose="020B0503020204020204" pitchFamily="34" charset="-122"/>
            </a:endParaRPr>
          </a:p>
          <a:p>
            <a:pPr algn="ctr">
              <a:lnSpc>
                <a:spcPct val="90000"/>
              </a:lnSpc>
            </a:pPr>
            <a:r>
              <a:rPr lang="en-US" altLang="zh-CN" sz="6000" dirty="0">
                <a:solidFill>
                  <a:srgbClr val="215483"/>
                </a:solidFill>
                <a:latin typeface="微软雅黑" panose="020B0503020204020204" pitchFamily="34" charset="-122"/>
                <a:ea typeface="微软雅黑" panose="020B0503020204020204" pitchFamily="34" charset="-122"/>
              </a:rPr>
              <a:t>03</a:t>
            </a:r>
            <a:endParaRPr lang="zh-CN" altLang="en-US" sz="6000" dirty="0">
              <a:solidFill>
                <a:srgbClr val="215483"/>
              </a:solidFill>
              <a:latin typeface="微软雅黑" panose="020B0503020204020204" pitchFamily="34" charset="-122"/>
              <a:ea typeface="微软雅黑" panose="020B0503020204020204" pitchFamily="34" charset="-122"/>
            </a:endParaRPr>
          </a:p>
        </p:txBody>
      </p:sp>
      <p:grpSp>
        <p:nvGrpSpPr>
          <p:cNvPr id="38" name="组合 37"/>
          <p:cNvGrpSpPr/>
          <p:nvPr/>
        </p:nvGrpSpPr>
        <p:grpSpPr>
          <a:xfrm flipV="1">
            <a:off x="5899060" y="4078419"/>
            <a:ext cx="2313111" cy="2313111"/>
            <a:chOff x="6864437" y="1751529"/>
            <a:chExt cx="1970470" cy="1970470"/>
          </a:xfrm>
          <a:effectLst>
            <a:outerShdw blurRad="50800" dist="38100" dir="2700000" algn="tl" rotWithShape="0">
              <a:prstClr val="black">
                <a:alpha val="40000"/>
              </a:prstClr>
            </a:outerShdw>
          </a:effectLst>
        </p:grpSpPr>
        <p:sp>
          <p:nvSpPr>
            <p:cNvPr id="39" name="任意多边形 38"/>
            <p:cNvSpPr/>
            <p:nvPr/>
          </p:nvSpPr>
          <p:spPr>
            <a:xfrm>
              <a:off x="6864437" y="1751529"/>
              <a:ext cx="1970470" cy="1523844"/>
            </a:xfrm>
            <a:custGeom>
              <a:avLst/>
              <a:gdLst>
                <a:gd name="connsiteX0" fmla="*/ 985235 w 1970470"/>
                <a:gd name="connsiteY0" fmla="*/ 0 h 1523844"/>
                <a:gd name="connsiteX1" fmla="*/ 1970470 w 1970470"/>
                <a:gd name="connsiteY1" fmla="*/ 985235 h 1523844"/>
                <a:gd name="connsiteX2" fmla="*/ 1851557 w 1970470"/>
                <a:gd name="connsiteY2" fmla="*/ 1454856 h 1523844"/>
                <a:gd name="connsiteX3" fmla="*/ 1809646 w 1970470"/>
                <a:gd name="connsiteY3" fmla="*/ 1523844 h 1523844"/>
                <a:gd name="connsiteX4" fmla="*/ 1380307 w 1970470"/>
                <a:gd name="connsiteY4" fmla="*/ 1523844 h 1523844"/>
                <a:gd name="connsiteX5" fmla="*/ 1458954 w 1970470"/>
                <a:gd name="connsiteY5" fmla="*/ 1458954 h 1523844"/>
                <a:gd name="connsiteX6" fmla="*/ 1655175 w 1970470"/>
                <a:gd name="connsiteY6" fmla="*/ 985235 h 1523844"/>
                <a:gd name="connsiteX7" fmla="*/ 985235 w 1970470"/>
                <a:gd name="connsiteY7" fmla="*/ 315295 h 1523844"/>
                <a:gd name="connsiteX8" fmla="*/ 315295 w 1970470"/>
                <a:gd name="connsiteY8" fmla="*/ 985235 h 1523844"/>
                <a:gd name="connsiteX9" fmla="*/ 511516 w 1970470"/>
                <a:gd name="connsiteY9" fmla="*/ 1458954 h 1523844"/>
                <a:gd name="connsiteX10" fmla="*/ 590163 w 1970470"/>
                <a:gd name="connsiteY10" fmla="*/ 1523844 h 1523844"/>
                <a:gd name="connsiteX11" fmla="*/ 160824 w 1970470"/>
                <a:gd name="connsiteY11" fmla="*/ 1523844 h 1523844"/>
                <a:gd name="connsiteX12" fmla="*/ 118913 w 1970470"/>
                <a:gd name="connsiteY12" fmla="*/ 1454856 h 1523844"/>
                <a:gd name="connsiteX13" fmla="*/ 0 w 1970470"/>
                <a:gd name="connsiteY13" fmla="*/ 985235 h 1523844"/>
                <a:gd name="connsiteX14" fmla="*/ 985235 w 1970470"/>
                <a:gd name="connsiteY14" fmla="*/ 0 h 152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70470" h="1523844">
                  <a:moveTo>
                    <a:pt x="985235" y="0"/>
                  </a:moveTo>
                  <a:cubicBezTo>
                    <a:pt x="1529365" y="0"/>
                    <a:pt x="1970470" y="441105"/>
                    <a:pt x="1970470" y="985235"/>
                  </a:cubicBezTo>
                  <a:cubicBezTo>
                    <a:pt x="1970470" y="1155276"/>
                    <a:pt x="1927393" y="1315255"/>
                    <a:pt x="1851557" y="1454856"/>
                  </a:cubicBezTo>
                  <a:lnTo>
                    <a:pt x="1809646" y="1523844"/>
                  </a:lnTo>
                  <a:lnTo>
                    <a:pt x="1380307" y="1523844"/>
                  </a:lnTo>
                  <a:lnTo>
                    <a:pt x="1458954" y="1458954"/>
                  </a:lnTo>
                  <a:cubicBezTo>
                    <a:pt x="1580189" y="1337719"/>
                    <a:pt x="1655175" y="1170234"/>
                    <a:pt x="1655175" y="985235"/>
                  </a:cubicBezTo>
                  <a:cubicBezTo>
                    <a:pt x="1655175" y="615237"/>
                    <a:pt x="1355233" y="315295"/>
                    <a:pt x="985235" y="315295"/>
                  </a:cubicBezTo>
                  <a:cubicBezTo>
                    <a:pt x="615237" y="315295"/>
                    <a:pt x="315295" y="615237"/>
                    <a:pt x="315295" y="985235"/>
                  </a:cubicBezTo>
                  <a:cubicBezTo>
                    <a:pt x="315295" y="1170234"/>
                    <a:pt x="390281" y="1337719"/>
                    <a:pt x="511516" y="1458954"/>
                  </a:cubicBezTo>
                  <a:lnTo>
                    <a:pt x="590163" y="1523844"/>
                  </a:lnTo>
                  <a:lnTo>
                    <a:pt x="160824" y="1523844"/>
                  </a:lnTo>
                  <a:lnTo>
                    <a:pt x="118913" y="1454856"/>
                  </a:lnTo>
                  <a:cubicBezTo>
                    <a:pt x="43077" y="1315255"/>
                    <a:pt x="0" y="1155276"/>
                    <a:pt x="0" y="985235"/>
                  </a:cubicBezTo>
                  <a:cubicBezTo>
                    <a:pt x="0" y="441105"/>
                    <a:pt x="441105" y="0"/>
                    <a:pt x="985235" y="0"/>
                  </a:cubicBezTo>
                  <a:close/>
                </a:path>
              </a:pathLst>
            </a:custGeom>
            <a:solidFill>
              <a:srgbClr val="2154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微软雅黑" panose="020B0503020204020204" pitchFamily="34" charset="-122"/>
                <a:ea typeface="微软雅黑" panose="020B0503020204020204" pitchFamily="34" charset="-122"/>
              </a:endParaRPr>
            </a:p>
          </p:txBody>
        </p:sp>
        <p:sp>
          <p:nvSpPr>
            <p:cNvPr id="40" name="任意多边形 39"/>
            <p:cNvSpPr/>
            <p:nvPr/>
          </p:nvSpPr>
          <p:spPr>
            <a:xfrm>
              <a:off x="7025261" y="3275373"/>
              <a:ext cx="1648822" cy="446626"/>
            </a:xfrm>
            <a:custGeom>
              <a:avLst/>
              <a:gdLst>
                <a:gd name="connsiteX0" fmla="*/ 0 w 1648822"/>
                <a:gd name="connsiteY0" fmla="*/ 0 h 446626"/>
                <a:gd name="connsiteX1" fmla="*/ 429339 w 1648822"/>
                <a:gd name="connsiteY1" fmla="*/ 0 h 446626"/>
                <a:gd name="connsiteX2" fmla="*/ 449841 w 1648822"/>
                <a:gd name="connsiteY2" fmla="*/ 16916 h 446626"/>
                <a:gd name="connsiteX3" fmla="*/ 824411 w 1648822"/>
                <a:gd name="connsiteY3" fmla="*/ 131331 h 446626"/>
                <a:gd name="connsiteX4" fmla="*/ 1198981 w 1648822"/>
                <a:gd name="connsiteY4" fmla="*/ 16916 h 446626"/>
                <a:gd name="connsiteX5" fmla="*/ 1219483 w 1648822"/>
                <a:gd name="connsiteY5" fmla="*/ 0 h 446626"/>
                <a:gd name="connsiteX6" fmla="*/ 1648822 w 1648822"/>
                <a:gd name="connsiteY6" fmla="*/ 0 h 446626"/>
                <a:gd name="connsiteX7" fmla="*/ 1641383 w 1648822"/>
                <a:gd name="connsiteY7" fmla="*/ 12245 h 446626"/>
                <a:gd name="connsiteX8" fmla="*/ 824411 w 1648822"/>
                <a:gd name="connsiteY8" fmla="*/ 446626 h 446626"/>
                <a:gd name="connsiteX9" fmla="*/ 7439 w 1648822"/>
                <a:gd name="connsiteY9" fmla="*/ 12245 h 446626"/>
                <a:gd name="connsiteX10" fmla="*/ 0 w 1648822"/>
                <a:gd name="connsiteY10" fmla="*/ 0 h 4466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48822" h="446626">
                  <a:moveTo>
                    <a:pt x="0" y="0"/>
                  </a:moveTo>
                  <a:lnTo>
                    <a:pt x="429339" y="0"/>
                  </a:lnTo>
                  <a:lnTo>
                    <a:pt x="449841" y="16916"/>
                  </a:lnTo>
                  <a:cubicBezTo>
                    <a:pt x="556764" y="89152"/>
                    <a:pt x="685662" y="131331"/>
                    <a:pt x="824411" y="131331"/>
                  </a:cubicBezTo>
                  <a:cubicBezTo>
                    <a:pt x="963160" y="131331"/>
                    <a:pt x="1092058" y="89152"/>
                    <a:pt x="1198981" y="16916"/>
                  </a:cubicBezTo>
                  <a:lnTo>
                    <a:pt x="1219483" y="0"/>
                  </a:lnTo>
                  <a:lnTo>
                    <a:pt x="1648822" y="0"/>
                  </a:lnTo>
                  <a:lnTo>
                    <a:pt x="1641383" y="12245"/>
                  </a:lnTo>
                  <a:cubicBezTo>
                    <a:pt x="1464329" y="274319"/>
                    <a:pt x="1164492" y="446626"/>
                    <a:pt x="824411" y="446626"/>
                  </a:cubicBezTo>
                  <a:cubicBezTo>
                    <a:pt x="484330" y="446626"/>
                    <a:pt x="184493" y="274319"/>
                    <a:pt x="7439" y="12245"/>
                  </a:cubicBezTo>
                  <a:lnTo>
                    <a:pt x="0" y="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89">
                <a:latin typeface="微软雅黑" panose="020B0503020204020204" pitchFamily="34" charset="-122"/>
                <a:ea typeface="微软雅黑" panose="020B0503020204020204" pitchFamily="34" charset="-122"/>
              </a:endParaRPr>
            </a:p>
          </p:txBody>
        </p:sp>
      </p:grpSp>
      <p:sp>
        <p:nvSpPr>
          <p:cNvPr id="41" name="TextBox 59"/>
          <p:cNvSpPr txBox="1">
            <a:spLocks noChangeArrowheads="1"/>
          </p:cNvSpPr>
          <p:nvPr/>
        </p:nvSpPr>
        <p:spPr bwMode="auto">
          <a:xfrm flipH="1">
            <a:off x="2640523" y="1874542"/>
            <a:ext cx="2588687" cy="400101"/>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a:defRPr/>
            </a:pPr>
            <a:r>
              <a:rPr lang="zh-CN" altLang="en-US" sz="2000" b="1" dirty="0">
                <a:solidFill>
                  <a:schemeClr val="tx1">
                    <a:lumMod val="50000"/>
                    <a:lumOff val="50000"/>
                  </a:schemeClr>
                </a:solidFill>
                <a:latin typeface="微软雅黑" pitchFamily="34" charset="-122"/>
                <a:ea typeface="微软雅黑" pitchFamily="34" charset="-122"/>
              </a:rPr>
              <a:t>点击此处输入内容</a:t>
            </a:r>
            <a:endParaRPr lang="en-US" altLang="ko-KR" sz="2000" kern="0" dirty="0">
              <a:solidFill>
                <a:schemeClr val="tx1">
                  <a:lumMod val="50000"/>
                  <a:lumOff val="50000"/>
                </a:schemeClr>
              </a:solidFill>
              <a:latin typeface="微软雅黑" pitchFamily="34" charset="-122"/>
              <a:ea typeface="微软雅黑" pitchFamily="34" charset="-122"/>
            </a:endParaRPr>
          </a:p>
        </p:txBody>
      </p:sp>
      <p:sp>
        <p:nvSpPr>
          <p:cNvPr id="42" name="矩形 41"/>
          <p:cNvSpPr>
            <a:spLocks noChangeArrowheads="1"/>
          </p:cNvSpPr>
          <p:nvPr/>
        </p:nvSpPr>
        <p:spPr bwMode="auto">
          <a:xfrm>
            <a:off x="1351882" y="2247365"/>
            <a:ext cx="3970298" cy="8290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在此录入上述图表的综合描述说明，在此录入上述图表的综合描述说明，在此录入上述图表的综合描述说明，在此录入上述图表的综合描述说明。</a:t>
            </a:r>
            <a:endParaRPr lang="zh-CN" altLang="en-US" sz="1400" dirty="0">
              <a:solidFill>
                <a:schemeClr val="tx1">
                  <a:lumMod val="65000"/>
                  <a:lumOff val="35000"/>
                </a:schemeClr>
              </a:solidFill>
            </a:endParaRPr>
          </a:p>
        </p:txBody>
      </p:sp>
      <p:sp>
        <p:nvSpPr>
          <p:cNvPr id="43" name="TextBox 59"/>
          <p:cNvSpPr txBox="1">
            <a:spLocks noChangeArrowheads="1"/>
          </p:cNvSpPr>
          <p:nvPr/>
        </p:nvSpPr>
        <p:spPr bwMode="auto">
          <a:xfrm flipH="1">
            <a:off x="8238563" y="4602706"/>
            <a:ext cx="2588687" cy="400101"/>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defRPr/>
            </a:pPr>
            <a:r>
              <a:rPr lang="zh-CN" altLang="en-US" sz="2000" b="1" dirty="0">
                <a:solidFill>
                  <a:schemeClr val="tx1">
                    <a:lumMod val="50000"/>
                    <a:lumOff val="50000"/>
                  </a:schemeClr>
                </a:solidFill>
                <a:latin typeface="微软雅黑" pitchFamily="34" charset="-122"/>
                <a:ea typeface="微软雅黑" pitchFamily="34" charset="-122"/>
              </a:rPr>
              <a:t>点击此处输入内容</a:t>
            </a:r>
            <a:endParaRPr lang="en-US" altLang="ko-KR" sz="2000" kern="0" dirty="0">
              <a:solidFill>
                <a:schemeClr val="tx1">
                  <a:lumMod val="50000"/>
                  <a:lumOff val="50000"/>
                </a:schemeClr>
              </a:solidFill>
              <a:latin typeface="微软雅黑" pitchFamily="34" charset="-122"/>
              <a:ea typeface="微软雅黑" pitchFamily="34" charset="-122"/>
            </a:endParaRPr>
          </a:p>
        </p:txBody>
      </p:sp>
      <p:sp>
        <p:nvSpPr>
          <p:cNvPr id="44" name="矩形 17"/>
          <p:cNvSpPr>
            <a:spLocks noChangeArrowheads="1"/>
          </p:cNvSpPr>
          <p:nvPr/>
        </p:nvSpPr>
        <p:spPr bwMode="auto">
          <a:xfrm>
            <a:off x="8438769" y="4988772"/>
            <a:ext cx="2587621" cy="1074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itchFamily="34" charset="-122"/>
                <a:ea typeface="微软雅黑" pitchFamily="34" charset="-122"/>
                <a:sym typeface="微软雅黑" pitchFamily="34" charset="-122"/>
              </a:rPr>
              <a:t>在此录入上述图表的综合描述说明，在此录入上述图表的综合描述说明，在此录入上述图表的综合描述说明。</a:t>
            </a:r>
            <a:endParaRPr lang="zh-CN" altLang="en-US" sz="1400" dirty="0">
              <a:solidFill>
                <a:schemeClr val="tx1">
                  <a:lumMod val="65000"/>
                  <a:lumOff val="35000"/>
                </a:schemeClr>
              </a:solidFill>
            </a:endParaRPr>
          </a:p>
        </p:txBody>
      </p:sp>
      <p:sp>
        <p:nvSpPr>
          <p:cNvPr id="45" name="TextBox 59"/>
          <p:cNvSpPr txBox="1">
            <a:spLocks noChangeArrowheads="1"/>
          </p:cNvSpPr>
          <p:nvPr/>
        </p:nvSpPr>
        <p:spPr bwMode="auto">
          <a:xfrm flipH="1">
            <a:off x="990699" y="4572205"/>
            <a:ext cx="2588687" cy="400101"/>
          </a:xfrm>
          <a:prstGeom prst="rect">
            <a:avLst/>
          </a:prstGeom>
          <a:noFill/>
          <a:ln>
            <a:noFill/>
          </a:ln>
          <a:extLst/>
        </p:spPr>
        <p:txBody>
          <a:bodyPr wrap="square" lIns="91431" tIns="45716" rIns="91431" bIns="45716">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defRPr/>
            </a:pPr>
            <a:r>
              <a:rPr lang="zh-CN" altLang="en-US" sz="2000" b="1" dirty="0">
                <a:solidFill>
                  <a:schemeClr val="tx1">
                    <a:lumMod val="50000"/>
                    <a:lumOff val="50000"/>
                  </a:schemeClr>
                </a:solidFill>
                <a:latin typeface="微软雅黑" pitchFamily="34" charset="-122"/>
                <a:ea typeface="微软雅黑" pitchFamily="34" charset="-122"/>
              </a:rPr>
              <a:t>点击输入内容</a:t>
            </a:r>
            <a:endParaRPr lang="en-US" altLang="ko-KR" sz="2000" kern="0" dirty="0">
              <a:solidFill>
                <a:schemeClr val="tx1">
                  <a:lumMod val="50000"/>
                  <a:lumOff val="50000"/>
                </a:schemeClr>
              </a:solidFill>
              <a:latin typeface="微软雅黑" pitchFamily="34" charset="-122"/>
              <a:ea typeface="微软雅黑" pitchFamily="34" charset="-122"/>
            </a:endParaRPr>
          </a:p>
        </p:txBody>
      </p:sp>
      <p:sp>
        <p:nvSpPr>
          <p:cNvPr id="46" name="矩形 17"/>
          <p:cNvSpPr>
            <a:spLocks noChangeArrowheads="1"/>
          </p:cNvSpPr>
          <p:nvPr/>
        </p:nvSpPr>
        <p:spPr bwMode="auto">
          <a:xfrm>
            <a:off x="1351882" y="4958272"/>
            <a:ext cx="1860244" cy="1074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itchFamily="34" charset="-122"/>
                <a:ea typeface="微软雅黑" pitchFamily="34" charset="-122"/>
                <a:sym typeface="微软雅黑" pitchFamily="34" charset="-122"/>
              </a:rPr>
              <a:t>在此录入上述图表的综合描述说明，在此录入上述图表的综合描述说明。</a:t>
            </a:r>
            <a:endParaRPr lang="zh-CN" altLang="en-US" sz="1400" dirty="0">
              <a:solidFill>
                <a:schemeClr val="tx1">
                  <a:lumMod val="65000"/>
                  <a:lumOff val="35000"/>
                </a:schemeClr>
              </a:solidFill>
            </a:endParaRPr>
          </a:p>
        </p:txBody>
      </p:sp>
    </p:spTree>
    <p:extLst>
      <p:ext uri="{BB962C8B-B14F-4D97-AF65-F5344CB8AC3E}">
        <p14:creationId xmlns:p14="http://schemas.microsoft.com/office/powerpoint/2010/main" val="3271027467"/>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par>
                                <p:cTn id="12" presetID="22" presetClass="entr" presetSubtype="4" fill="hold" nodeType="withEffect">
                                  <p:stCondLst>
                                    <p:cond delay="450"/>
                                  </p:stCondLst>
                                  <p:childTnLst>
                                    <p:set>
                                      <p:cBhvr>
                                        <p:cTn id="13" dur="1" fill="hold">
                                          <p:stCondLst>
                                            <p:cond delay="0"/>
                                          </p:stCondLst>
                                        </p:cTn>
                                        <p:tgtEl>
                                          <p:spTgt spid="27"/>
                                        </p:tgtEl>
                                        <p:attrNameLst>
                                          <p:attrName>style.visibility</p:attrName>
                                        </p:attrNameLst>
                                      </p:cBhvr>
                                      <p:to>
                                        <p:strVal val="visible"/>
                                      </p:to>
                                    </p:set>
                                    <p:animEffect transition="in" filter="wipe(down)">
                                      <p:cBhvr>
                                        <p:cTn id="14" dur="500"/>
                                        <p:tgtEl>
                                          <p:spTgt spid="27"/>
                                        </p:tgtEl>
                                      </p:cBhvr>
                                    </p:animEffect>
                                  </p:childTnLst>
                                </p:cTn>
                              </p:par>
                              <p:par>
                                <p:cTn id="15" presetID="22" presetClass="entr" presetSubtype="8" fill="hold" grpId="0" nodeType="withEffect">
                                  <p:stCondLst>
                                    <p:cond delay="250"/>
                                  </p:stCondLst>
                                  <p:childTnLst>
                                    <p:set>
                                      <p:cBhvr>
                                        <p:cTn id="16" dur="1" fill="hold">
                                          <p:stCondLst>
                                            <p:cond delay="0"/>
                                          </p:stCondLst>
                                        </p:cTn>
                                        <p:tgtEl>
                                          <p:spTgt spid="30"/>
                                        </p:tgtEl>
                                        <p:attrNameLst>
                                          <p:attrName>style.visibility</p:attrName>
                                        </p:attrNameLst>
                                      </p:cBhvr>
                                      <p:to>
                                        <p:strVal val="visible"/>
                                      </p:to>
                                    </p:set>
                                    <p:animEffect transition="in" filter="wipe(left)">
                                      <p:cBhvr>
                                        <p:cTn id="17" dur="500"/>
                                        <p:tgtEl>
                                          <p:spTgt spid="30"/>
                                        </p:tgtEl>
                                      </p:cBhvr>
                                    </p:animEffect>
                                  </p:childTnLst>
                                </p:cTn>
                              </p:par>
                              <p:par>
                                <p:cTn id="18" presetID="22" presetClass="entr" presetSubtype="1" fill="hold" nodeType="withEffect">
                                  <p:stCondLst>
                                    <p:cond delay="700"/>
                                  </p:stCondLst>
                                  <p:childTnLst>
                                    <p:set>
                                      <p:cBhvr>
                                        <p:cTn id="19" dur="1" fill="hold">
                                          <p:stCondLst>
                                            <p:cond delay="0"/>
                                          </p:stCondLst>
                                        </p:cTn>
                                        <p:tgtEl>
                                          <p:spTgt spid="33"/>
                                        </p:tgtEl>
                                        <p:attrNameLst>
                                          <p:attrName>style.visibility</p:attrName>
                                        </p:attrNameLst>
                                      </p:cBhvr>
                                      <p:to>
                                        <p:strVal val="visible"/>
                                      </p:to>
                                    </p:set>
                                    <p:animEffect transition="in" filter="wipe(up)">
                                      <p:cBhvr>
                                        <p:cTn id="20" dur="500"/>
                                        <p:tgtEl>
                                          <p:spTgt spid="33"/>
                                        </p:tgtEl>
                                      </p:cBhvr>
                                    </p:animEffect>
                                  </p:childTnLst>
                                </p:cTn>
                              </p:par>
                              <p:par>
                                <p:cTn id="21" presetID="22" presetClass="entr" presetSubtype="2" fill="hold" grpId="0" nodeType="withEffect">
                                  <p:stCondLst>
                                    <p:cond delay="250"/>
                                  </p:stCondLst>
                                  <p:childTnLst>
                                    <p:set>
                                      <p:cBhvr>
                                        <p:cTn id="22" dur="1" fill="hold">
                                          <p:stCondLst>
                                            <p:cond delay="0"/>
                                          </p:stCondLst>
                                        </p:cTn>
                                        <p:tgtEl>
                                          <p:spTgt spid="36"/>
                                        </p:tgtEl>
                                        <p:attrNameLst>
                                          <p:attrName>style.visibility</p:attrName>
                                        </p:attrNameLst>
                                      </p:cBhvr>
                                      <p:to>
                                        <p:strVal val="visible"/>
                                      </p:to>
                                    </p:set>
                                    <p:animEffect transition="in" filter="wipe(right)">
                                      <p:cBhvr>
                                        <p:cTn id="23" dur="500"/>
                                        <p:tgtEl>
                                          <p:spTgt spid="36"/>
                                        </p:tgtEl>
                                      </p:cBhvr>
                                    </p:animEffect>
                                  </p:childTnLst>
                                </p:cTn>
                              </p:par>
                              <p:par>
                                <p:cTn id="24" presetID="22" presetClass="entr" presetSubtype="1" fill="hold" nodeType="withEffect">
                                  <p:stCondLst>
                                    <p:cond delay="700"/>
                                  </p:stCondLst>
                                  <p:childTnLst>
                                    <p:set>
                                      <p:cBhvr>
                                        <p:cTn id="25" dur="1" fill="hold">
                                          <p:stCondLst>
                                            <p:cond delay="0"/>
                                          </p:stCondLst>
                                        </p:cTn>
                                        <p:tgtEl>
                                          <p:spTgt spid="38"/>
                                        </p:tgtEl>
                                        <p:attrNameLst>
                                          <p:attrName>style.visibility</p:attrName>
                                        </p:attrNameLst>
                                      </p:cBhvr>
                                      <p:to>
                                        <p:strVal val="visible"/>
                                      </p:to>
                                    </p:set>
                                    <p:animEffect transition="in" filter="wipe(up)">
                                      <p:cBhvr>
                                        <p:cTn id="26" dur="500"/>
                                        <p:tgtEl>
                                          <p:spTgt spid="38"/>
                                        </p:tgtEl>
                                      </p:cBhvr>
                                    </p:animEffect>
                                  </p:childTnLst>
                                </p:cTn>
                              </p:par>
                            </p:childTnLst>
                          </p:cTn>
                        </p:par>
                        <p:par>
                          <p:cTn id="27" fill="hold">
                            <p:stCondLst>
                              <p:cond delay="1700"/>
                            </p:stCondLst>
                            <p:childTnLst>
                              <p:par>
                                <p:cTn id="28" presetID="10" presetClass="entr" presetSubtype="0" fill="hold" grpId="0" nodeType="after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500"/>
                                        <p:tgtEl>
                                          <p:spTgt spid="26"/>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fade">
                                      <p:cBhvr>
                                        <p:cTn id="33" dur="500"/>
                                        <p:tgtEl>
                                          <p:spTgt spid="3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7"/>
                                        </p:tgtEl>
                                        <p:attrNameLst>
                                          <p:attrName>style.visibility</p:attrName>
                                        </p:attrNameLst>
                                      </p:cBhvr>
                                      <p:to>
                                        <p:strVal val="visible"/>
                                      </p:to>
                                    </p:set>
                                    <p:animEffect transition="in" filter="fade">
                                      <p:cBhvr>
                                        <p:cTn id="36" dur="500"/>
                                        <p:tgtEl>
                                          <p:spTgt spid="37"/>
                                        </p:tgtEl>
                                      </p:cBhvr>
                                    </p:animEffect>
                                  </p:childTnLst>
                                </p:cTn>
                              </p:par>
                            </p:childTnLst>
                          </p:cTn>
                        </p:par>
                        <p:par>
                          <p:cTn id="37" fill="hold">
                            <p:stCondLst>
                              <p:cond delay="2200"/>
                            </p:stCondLst>
                            <p:childTnLst>
                              <p:par>
                                <p:cTn id="38" presetID="22" presetClass="entr" presetSubtype="2" fill="hold" grpId="0" nodeType="afterEffect">
                                  <p:stCondLst>
                                    <p:cond delay="0"/>
                                  </p:stCondLst>
                                  <p:childTnLst>
                                    <p:set>
                                      <p:cBhvr>
                                        <p:cTn id="39" dur="1" fill="hold">
                                          <p:stCondLst>
                                            <p:cond delay="0"/>
                                          </p:stCondLst>
                                        </p:cTn>
                                        <p:tgtEl>
                                          <p:spTgt spid="41"/>
                                        </p:tgtEl>
                                        <p:attrNameLst>
                                          <p:attrName>style.visibility</p:attrName>
                                        </p:attrNameLst>
                                      </p:cBhvr>
                                      <p:to>
                                        <p:strVal val="visible"/>
                                      </p:to>
                                    </p:set>
                                    <p:animEffect transition="in" filter="wipe(right)">
                                      <p:cBhvr>
                                        <p:cTn id="40" dur="500"/>
                                        <p:tgtEl>
                                          <p:spTgt spid="41"/>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wipe(right)">
                                      <p:cBhvr>
                                        <p:cTn id="43" dur="500"/>
                                        <p:tgtEl>
                                          <p:spTgt spid="42"/>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45"/>
                                        </p:tgtEl>
                                        <p:attrNameLst>
                                          <p:attrName>style.visibility</p:attrName>
                                        </p:attrNameLst>
                                      </p:cBhvr>
                                      <p:to>
                                        <p:strVal val="visible"/>
                                      </p:to>
                                    </p:set>
                                    <p:animEffect transition="in" filter="wipe(right)">
                                      <p:cBhvr>
                                        <p:cTn id="46" dur="500"/>
                                        <p:tgtEl>
                                          <p:spTgt spid="45"/>
                                        </p:tgtEl>
                                      </p:cBhvr>
                                    </p:animEffect>
                                  </p:childTnLst>
                                </p:cTn>
                              </p:par>
                              <p:par>
                                <p:cTn id="47" presetID="22" presetClass="entr" presetSubtype="2" fill="hold" grpId="0" nodeType="withEffect">
                                  <p:stCondLst>
                                    <p:cond delay="0"/>
                                  </p:stCondLst>
                                  <p:childTnLst>
                                    <p:set>
                                      <p:cBhvr>
                                        <p:cTn id="48" dur="1" fill="hold">
                                          <p:stCondLst>
                                            <p:cond delay="0"/>
                                          </p:stCondLst>
                                        </p:cTn>
                                        <p:tgtEl>
                                          <p:spTgt spid="46"/>
                                        </p:tgtEl>
                                        <p:attrNameLst>
                                          <p:attrName>style.visibility</p:attrName>
                                        </p:attrNameLst>
                                      </p:cBhvr>
                                      <p:to>
                                        <p:strVal val="visible"/>
                                      </p:to>
                                    </p:set>
                                    <p:animEffect transition="in" filter="wipe(right)">
                                      <p:cBhvr>
                                        <p:cTn id="49" dur="500"/>
                                        <p:tgtEl>
                                          <p:spTgt spid="46"/>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wipe(left)">
                                      <p:cBhvr>
                                        <p:cTn id="52" dur="500"/>
                                        <p:tgtEl>
                                          <p:spTgt spid="43"/>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4"/>
                                        </p:tgtEl>
                                        <p:attrNameLst>
                                          <p:attrName>style.visibility</p:attrName>
                                        </p:attrNameLst>
                                      </p:cBhvr>
                                      <p:to>
                                        <p:strVal val="visible"/>
                                      </p:to>
                                    </p:set>
                                    <p:animEffect transition="in" filter="wipe(left)">
                                      <p:cBhvr>
                                        <p:cTn id="55"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animBg="1"/>
      <p:bldP spid="26" grpId="0"/>
      <p:bldP spid="30" grpId="0" animBg="1"/>
      <p:bldP spid="31" grpId="0"/>
      <p:bldP spid="36" grpId="0" animBg="1"/>
      <p:bldP spid="37" grpId="0"/>
      <p:bldP spid="41" grpId="0"/>
      <p:bldP spid="42" grpId="0"/>
      <p:bldP spid="43" grpId="0"/>
      <p:bldP spid="44" grpId="0"/>
      <p:bldP spid="45" grpId="0"/>
      <p:bldP spid="4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
          <p:cNvGrpSpPr>
            <a:grpSpLocks/>
          </p:cNvGrpSpPr>
          <p:nvPr/>
        </p:nvGrpSpPr>
        <p:grpSpPr bwMode="auto">
          <a:xfrm>
            <a:off x="815414" y="1783414"/>
            <a:ext cx="5838959" cy="3855145"/>
            <a:chOff x="0" y="0"/>
            <a:chExt cx="5166566" cy="3409678"/>
          </a:xfrm>
        </p:grpSpPr>
        <p:sp>
          <p:nvSpPr>
            <p:cNvPr id="39" name="椭圆 2"/>
            <p:cNvSpPr>
              <a:spLocks/>
            </p:cNvSpPr>
            <p:nvPr/>
          </p:nvSpPr>
          <p:spPr bwMode="auto">
            <a:xfrm rot="1748642">
              <a:off x="0" y="0"/>
              <a:ext cx="2211234" cy="2230539"/>
            </a:xfrm>
            <a:custGeom>
              <a:avLst/>
              <a:gdLst>
                <a:gd name="T0" fmla="*/ 2997604 w 2997604"/>
                <a:gd name="T1" fmla="*/ 1790780 h 3024336"/>
                <a:gd name="T2" fmla="*/ 1512168 w 2997604"/>
                <a:gd name="T3" fmla="*/ 3024336 h 3024336"/>
                <a:gd name="T4" fmla="*/ 0 w 2997604"/>
                <a:gd name="T5" fmla="*/ 1512168 h 3024336"/>
                <a:gd name="T6" fmla="*/ 1512168 w 2997604"/>
                <a:gd name="T7" fmla="*/ 0 h 3024336"/>
                <a:gd name="T8" fmla="*/ 1764196 w 2997604"/>
                <a:gd name="T9" fmla="*/ 22675 h 3024336"/>
              </a:gdLst>
              <a:ahLst/>
              <a:cxnLst>
                <a:cxn ang="0">
                  <a:pos x="T0" y="T1"/>
                </a:cxn>
                <a:cxn ang="0">
                  <a:pos x="T2" y="T3"/>
                </a:cxn>
                <a:cxn ang="0">
                  <a:pos x="T4" y="T5"/>
                </a:cxn>
                <a:cxn ang="0">
                  <a:pos x="T6" y="T7"/>
                </a:cxn>
                <a:cxn ang="0">
                  <a:pos x="T8" y="T9"/>
                </a:cxn>
              </a:cxnLst>
              <a:rect l="0" t="0" r="r" b="b"/>
              <a:pathLst>
                <a:path w="2997604" h="3024336">
                  <a:moveTo>
                    <a:pt x="2997604" y="1790780"/>
                  </a:moveTo>
                  <a:cubicBezTo>
                    <a:pt x="2867846" y="2492941"/>
                    <a:pt x="2252064" y="3024336"/>
                    <a:pt x="1512168" y="3024336"/>
                  </a:cubicBezTo>
                  <a:cubicBezTo>
                    <a:pt x="677021" y="3024336"/>
                    <a:pt x="0" y="2347315"/>
                    <a:pt x="0" y="1512168"/>
                  </a:cubicBezTo>
                  <a:cubicBezTo>
                    <a:pt x="0" y="677021"/>
                    <a:pt x="677021" y="0"/>
                    <a:pt x="1512168" y="0"/>
                  </a:cubicBezTo>
                  <a:cubicBezTo>
                    <a:pt x="1598138" y="0"/>
                    <a:pt x="1682432" y="7174"/>
                    <a:pt x="1764196" y="22675"/>
                  </a:cubicBezTo>
                </a:path>
              </a:pathLst>
            </a:custGeom>
            <a:noFill/>
            <a:ln w="25400" cap="flat" cmpd="sng">
              <a:solidFill>
                <a:schemeClr val="tx2">
                  <a:lumMod val="75000"/>
                </a:schemeClr>
              </a:solidFill>
              <a:prstDash val="sysDash"/>
              <a:round/>
              <a:headEnd/>
              <a:tailEnd type="triangle" w="lg" len="lg"/>
            </a:ln>
            <a:extLst>
              <a:ext uri="{909E8E84-426E-40DD-AFC4-6F175D3DCCD1}">
                <a14:hiddenFill xmlns:a14="http://schemas.microsoft.com/office/drawing/2010/main">
                  <a:solidFill>
                    <a:srgbClr val="FFFFFF"/>
                  </a:solidFill>
                </a14:hiddenFill>
              </a:ext>
            </a:extLst>
          </p:spPr>
          <p:txBody>
            <a:bodyPr lIns="91440" tIns="45720" rIns="91440" bIns="45720" anchor="ctr"/>
            <a:lstStyle/>
            <a:p>
              <a:endParaRPr lang="zh-CN" altLang="en-US"/>
            </a:p>
          </p:txBody>
        </p:sp>
        <p:sp>
          <p:nvSpPr>
            <p:cNvPr id="40" name="椭圆 4"/>
            <p:cNvSpPr>
              <a:spLocks/>
            </p:cNvSpPr>
            <p:nvPr/>
          </p:nvSpPr>
          <p:spPr bwMode="auto">
            <a:xfrm rot="1813434">
              <a:off x="2076975" y="1504253"/>
              <a:ext cx="1591249" cy="760888"/>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chemeClr val="tx2">
                  <a:lumMod val="75000"/>
                </a:schemeClr>
              </a:solidFill>
              <a:prstDash val="sysDash"/>
              <a:round/>
              <a:headEnd/>
              <a:tailEnd/>
            </a:ln>
            <a:extLst>
              <a:ext uri="{909E8E84-426E-40DD-AFC4-6F175D3DCCD1}">
                <a14:hiddenFill xmlns:a14="http://schemas.microsoft.com/office/drawing/2010/main">
                  <a:solidFill>
                    <a:srgbClr val="FFFFFF"/>
                  </a:solidFill>
                </a14:hiddenFill>
              </a:ext>
            </a:extLst>
          </p:spPr>
          <p:txBody>
            <a:bodyPr lIns="91440" tIns="45720" rIns="91440" bIns="45720" anchor="ctr"/>
            <a:lstStyle/>
            <a:p>
              <a:endParaRPr lang="zh-CN" altLang="en-US"/>
            </a:p>
          </p:txBody>
        </p:sp>
        <p:sp>
          <p:nvSpPr>
            <p:cNvPr id="41" name="椭圆 4"/>
            <p:cNvSpPr>
              <a:spLocks/>
            </p:cNvSpPr>
            <p:nvPr/>
          </p:nvSpPr>
          <p:spPr bwMode="auto">
            <a:xfrm rot="1748643" flipV="1">
              <a:off x="3158906" y="2877661"/>
              <a:ext cx="1121762" cy="532017"/>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chemeClr val="tx2">
                  <a:lumMod val="75000"/>
                </a:schemeClr>
              </a:solidFill>
              <a:prstDash val="sysDash"/>
              <a:round/>
              <a:headEnd/>
              <a:tailEnd/>
            </a:ln>
            <a:extLst>
              <a:ext uri="{909E8E84-426E-40DD-AFC4-6F175D3DCCD1}">
                <a14:hiddenFill xmlns:a14="http://schemas.microsoft.com/office/drawing/2010/main">
                  <a:solidFill>
                    <a:srgbClr val="FFFFFF"/>
                  </a:solidFill>
                </a14:hiddenFill>
              </a:ext>
            </a:extLst>
          </p:spPr>
          <p:txBody>
            <a:bodyPr lIns="91440" tIns="45720" rIns="91440" bIns="45720" anchor="ctr"/>
            <a:lstStyle/>
            <a:p>
              <a:endParaRPr lang="zh-CN" altLang="en-US"/>
            </a:p>
          </p:txBody>
        </p:sp>
        <p:sp>
          <p:nvSpPr>
            <p:cNvPr id="42" name="椭圆 4"/>
            <p:cNvSpPr>
              <a:spLocks/>
            </p:cNvSpPr>
            <p:nvPr/>
          </p:nvSpPr>
          <p:spPr bwMode="auto">
            <a:xfrm rot="1748642">
              <a:off x="4392985" y="3020842"/>
              <a:ext cx="773581" cy="366376"/>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chemeClr val="tx2">
                  <a:lumMod val="75000"/>
                </a:schemeClr>
              </a:solidFill>
              <a:prstDash val="sysDash"/>
              <a:round/>
              <a:headEnd/>
              <a:tailEnd/>
            </a:ln>
            <a:extLst>
              <a:ext uri="{909E8E84-426E-40DD-AFC4-6F175D3DCCD1}">
                <a14:hiddenFill xmlns:a14="http://schemas.microsoft.com/office/drawing/2010/main">
                  <a:solidFill>
                    <a:srgbClr val="FFFFFF"/>
                  </a:solidFill>
                </a14:hiddenFill>
              </a:ext>
            </a:extLst>
          </p:spPr>
          <p:txBody>
            <a:bodyPr lIns="91440" tIns="45720" rIns="91440" bIns="45720" anchor="ctr"/>
            <a:lstStyle/>
            <a:p>
              <a:endParaRPr lang="zh-CN" altLang="en-US"/>
            </a:p>
          </p:txBody>
        </p:sp>
      </p:grpSp>
      <p:sp>
        <p:nvSpPr>
          <p:cNvPr id="43" name="KSO_GN4"/>
          <p:cNvSpPr>
            <a:spLocks noChangeArrowheads="1"/>
          </p:cNvSpPr>
          <p:nvPr/>
        </p:nvSpPr>
        <p:spPr bwMode="auto">
          <a:xfrm>
            <a:off x="964561" y="1938954"/>
            <a:ext cx="2219756" cy="2220399"/>
          </a:xfrm>
          <a:prstGeom prst="ellipse">
            <a:avLst/>
          </a:prstGeom>
          <a:solidFill>
            <a:srgbClr val="0070C0"/>
          </a:solidFill>
          <a:ln>
            <a:noFill/>
          </a:ln>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eaLnBrk="1" hangingPunct="1">
              <a:lnSpc>
                <a:spcPct val="130000"/>
              </a:lnSpc>
            </a:pPr>
            <a:r>
              <a:rPr lang="en-US" altLang="zh-CN" sz="7200">
                <a:solidFill>
                  <a:schemeClr val="bg1"/>
                </a:solidFill>
                <a:latin typeface="Impact" pitchFamily="34" charset="0"/>
              </a:rPr>
              <a:t>04</a:t>
            </a:r>
          </a:p>
        </p:txBody>
      </p:sp>
      <p:sp>
        <p:nvSpPr>
          <p:cNvPr id="44" name="KSO_GN3"/>
          <p:cNvSpPr>
            <a:spLocks noChangeArrowheads="1"/>
          </p:cNvSpPr>
          <p:nvPr/>
        </p:nvSpPr>
        <p:spPr bwMode="auto">
          <a:xfrm>
            <a:off x="3008197" y="3565764"/>
            <a:ext cx="1570807" cy="1571261"/>
          </a:xfrm>
          <a:prstGeom prst="ellipse">
            <a:avLst/>
          </a:prstGeom>
          <a:solidFill>
            <a:srgbClr val="00B0F0"/>
          </a:solidFill>
          <a:ln>
            <a:noFill/>
          </a:ln>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eaLnBrk="1" hangingPunct="1">
              <a:lnSpc>
                <a:spcPct val="130000"/>
              </a:lnSpc>
            </a:pPr>
            <a:r>
              <a:rPr lang="en-US" altLang="zh-CN" sz="5333">
                <a:solidFill>
                  <a:schemeClr val="bg1"/>
                </a:solidFill>
                <a:latin typeface="Impact" pitchFamily="34" charset="0"/>
              </a:rPr>
              <a:t>03</a:t>
            </a:r>
          </a:p>
        </p:txBody>
      </p:sp>
      <p:sp>
        <p:nvSpPr>
          <p:cNvPr id="45" name="KSO_GN2"/>
          <p:cNvSpPr>
            <a:spLocks noChangeArrowheads="1"/>
          </p:cNvSpPr>
          <p:nvPr/>
        </p:nvSpPr>
        <p:spPr bwMode="auto">
          <a:xfrm rot="10800000" flipV="1">
            <a:off x="4637709" y="4433926"/>
            <a:ext cx="1120192" cy="1120516"/>
          </a:xfrm>
          <a:prstGeom prst="ellipse">
            <a:avLst/>
          </a:prstGeom>
          <a:solidFill>
            <a:srgbClr val="0070C0"/>
          </a:solidFill>
          <a:ln>
            <a:noFill/>
          </a:ln>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eaLnBrk="1" hangingPunct="1">
              <a:lnSpc>
                <a:spcPct val="130000"/>
              </a:lnSpc>
            </a:pPr>
            <a:r>
              <a:rPr lang="en-US" altLang="zh-CN" sz="3600">
                <a:solidFill>
                  <a:schemeClr val="bg1"/>
                </a:solidFill>
                <a:latin typeface="Impact" pitchFamily="34" charset="0"/>
              </a:rPr>
              <a:t>02</a:t>
            </a:r>
            <a:endParaRPr lang="en-US" altLang="zh-CN" sz="2000">
              <a:solidFill>
                <a:schemeClr val="bg1"/>
              </a:solidFill>
              <a:latin typeface="Impact" pitchFamily="34" charset="0"/>
            </a:endParaRPr>
          </a:p>
        </p:txBody>
      </p:sp>
      <p:sp>
        <p:nvSpPr>
          <p:cNvPr id="46" name="KSO_GN1"/>
          <p:cNvSpPr>
            <a:spLocks noChangeArrowheads="1"/>
          </p:cNvSpPr>
          <p:nvPr/>
        </p:nvSpPr>
        <p:spPr bwMode="auto">
          <a:xfrm>
            <a:off x="5705542" y="5257647"/>
            <a:ext cx="772709" cy="772933"/>
          </a:xfrm>
          <a:prstGeom prst="ellipse">
            <a:avLst/>
          </a:prstGeom>
          <a:solidFill>
            <a:srgbClr val="00B0F0"/>
          </a:solidFill>
          <a:ln>
            <a:noFill/>
          </a:ln>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eaLnBrk="1" hangingPunct="1">
              <a:lnSpc>
                <a:spcPct val="130000"/>
              </a:lnSpc>
            </a:pPr>
            <a:r>
              <a:rPr lang="en-US" altLang="zh-CN" sz="3600" dirty="0">
                <a:solidFill>
                  <a:schemeClr val="bg1"/>
                </a:solidFill>
                <a:latin typeface="Impact" pitchFamily="34" charset="0"/>
              </a:rPr>
              <a:t>01</a:t>
            </a:r>
          </a:p>
        </p:txBody>
      </p:sp>
      <p:sp>
        <p:nvSpPr>
          <p:cNvPr id="47" name="文本框 11"/>
          <p:cNvSpPr txBox="1">
            <a:spLocks noChangeArrowheads="1"/>
          </p:cNvSpPr>
          <p:nvPr/>
        </p:nvSpPr>
        <p:spPr bwMode="auto">
          <a:xfrm>
            <a:off x="3194193" y="1412777"/>
            <a:ext cx="5599495" cy="10525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eaLnBrk="1" hangingPunct="1">
              <a:lnSpc>
                <a:spcPct val="130000"/>
              </a:lnSpc>
            </a:pPr>
            <a:r>
              <a:rPr lang="zh-CN" altLang="en-US" sz="1600" b="0" dirty="0">
                <a:solidFill>
                  <a:srgbClr val="262626"/>
                </a:solidFill>
              </a:rPr>
              <a:t>点击此处输入文字点击此处输入文字点击此处输入文字</a:t>
            </a:r>
            <a:endParaRPr lang="en-US" altLang="zh-CN" sz="1600" b="0" dirty="0">
              <a:solidFill>
                <a:srgbClr val="262626"/>
              </a:solidFill>
            </a:endParaRPr>
          </a:p>
          <a:p>
            <a:pPr algn="just">
              <a:lnSpc>
                <a:spcPct val="130000"/>
              </a:lnSpc>
            </a:pPr>
            <a:r>
              <a:rPr lang="zh-CN" altLang="en-US" sz="1600" b="0" dirty="0">
                <a:solidFill>
                  <a:srgbClr val="262626"/>
                </a:solidFill>
              </a:rPr>
              <a:t>点击此处输入文字点击此处输入文字点击此处输入文字</a:t>
            </a:r>
            <a:endParaRPr lang="en-US" altLang="zh-CN" sz="1600" b="0" dirty="0">
              <a:solidFill>
                <a:srgbClr val="262626"/>
              </a:solidFill>
            </a:endParaRPr>
          </a:p>
          <a:p>
            <a:pPr algn="just">
              <a:lnSpc>
                <a:spcPct val="130000"/>
              </a:lnSpc>
            </a:pPr>
            <a:r>
              <a:rPr lang="zh-CN" altLang="en-US" sz="1600" b="0" dirty="0">
                <a:solidFill>
                  <a:srgbClr val="262626"/>
                </a:solidFill>
              </a:rPr>
              <a:t>点击此处输入文字点击此处输入文字点击此处输入文字</a:t>
            </a:r>
          </a:p>
        </p:txBody>
      </p:sp>
      <p:sp>
        <p:nvSpPr>
          <p:cNvPr id="48" name="文本框 12"/>
          <p:cNvSpPr txBox="1">
            <a:spLocks noChangeArrowheads="1"/>
          </p:cNvSpPr>
          <p:nvPr/>
        </p:nvSpPr>
        <p:spPr bwMode="auto">
          <a:xfrm>
            <a:off x="4438566" y="2922528"/>
            <a:ext cx="5246660" cy="732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eaLnBrk="1" hangingPunct="1">
              <a:lnSpc>
                <a:spcPct val="130000"/>
              </a:lnSpc>
            </a:pPr>
            <a:r>
              <a:rPr lang="zh-CN" altLang="en-US" sz="1600" b="0" dirty="0">
                <a:solidFill>
                  <a:srgbClr val="262626"/>
                </a:solidFill>
              </a:rPr>
              <a:t>点击此处输入文字点击此处输入文字点击此处输入文字</a:t>
            </a:r>
            <a:endParaRPr lang="en-US" altLang="zh-CN" sz="1600" b="0" dirty="0">
              <a:solidFill>
                <a:srgbClr val="262626"/>
              </a:solidFill>
            </a:endParaRPr>
          </a:p>
          <a:p>
            <a:pPr algn="just">
              <a:lnSpc>
                <a:spcPct val="130000"/>
              </a:lnSpc>
            </a:pPr>
            <a:r>
              <a:rPr lang="zh-CN" altLang="en-US" sz="1600" b="0" dirty="0">
                <a:solidFill>
                  <a:srgbClr val="262626"/>
                </a:solidFill>
              </a:rPr>
              <a:t>点击此处输入文字点击此处输入文字点击此处输入文字</a:t>
            </a:r>
          </a:p>
        </p:txBody>
      </p:sp>
      <p:sp>
        <p:nvSpPr>
          <p:cNvPr id="49" name="文本框 13"/>
          <p:cNvSpPr txBox="1">
            <a:spLocks noChangeArrowheads="1"/>
          </p:cNvSpPr>
          <p:nvPr/>
        </p:nvSpPr>
        <p:spPr bwMode="auto">
          <a:xfrm>
            <a:off x="5734035" y="4146380"/>
            <a:ext cx="5088989" cy="732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a:lnSpc>
                <a:spcPct val="130000"/>
              </a:lnSpc>
            </a:pPr>
            <a:r>
              <a:rPr lang="zh-CN" altLang="en-US" sz="1600" b="0" dirty="0">
                <a:solidFill>
                  <a:srgbClr val="262626"/>
                </a:solidFill>
              </a:rPr>
              <a:t>点击此处输入文字点击此处输入文字点击此处输入文字</a:t>
            </a:r>
            <a:endParaRPr lang="en-US" altLang="zh-CN" sz="1600" b="0" dirty="0">
              <a:solidFill>
                <a:srgbClr val="262626"/>
              </a:solidFill>
            </a:endParaRPr>
          </a:p>
          <a:p>
            <a:pPr algn="just">
              <a:lnSpc>
                <a:spcPct val="130000"/>
              </a:lnSpc>
            </a:pPr>
            <a:r>
              <a:rPr lang="zh-CN" altLang="en-US" sz="1600" b="0" dirty="0">
                <a:solidFill>
                  <a:srgbClr val="262626"/>
                </a:solidFill>
              </a:rPr>
              <a:t>点击此处输入文字点击此处输入文字点击此处输入文字</a:t>
            </a:r>
          </a:p>
        </p:txBody>
      </p:sp>
      <p:sp>
        <p:nvSpPr>
          <p:cNvPr id="50" name="文本框 14"/>
          <p:cNvSpPr txBox="1">
            <a:spLocks noChangeArrowheads="1"/>
          </p:cNvSpPr>
          <p:nvPr/>
        </p:nvSpPr>
        <p:spPr bwMode="auto">
          <a:xfrm>
            <a:off x="6648776" y="5226251"/>
            <a:ext cx="5130781" cy="732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a:lnSpc>
                <a:spcPct val="130000"/>
              </a:lnSpc>
            </a:pPr>
            <a:r>
              <a:rPr lang="zh-CN" altLang="en-US" sz="1600" b="0" dirty="0">
                <a:solidFill>
                  <a:srgbClr val="262626"/>
                </a:solidFill>
              </a:rPr>
              <a:t>点击此处输入文字点击此处输入文字点击此处输入文字</a:t>
            </a:r>
            <a:endParaRPr lang="en-US" altLang="zh-CN" sz="1600" b="0" dirty="0">
              <a:solidFill>
                <a:srgbClr val="262626"/>
              </a:solidFill>
            </a:endParaRPr>
          </a:p>
          <a:p>
            <a:pPr algn="just">
              <a:lnSpc>
                <a:spcPct val="130000"/>
              </a:lnSpc>
            </a:pPr>
            <a:r>
              <a:rPr lang="zh-CN" altLang="en-US" sz="1600" b="0" dirty="0">
                <a:solidFill>
                  <a:srgbClr val="262626"/>
                </a:solidFill>
              </a:rPr>
              <a:t>点击此处输入文字点击此处输入文字点击此处输入文字</a:t>
            </a:r>
          </a:p>
        </p:txBody>
      </p:sp>
      <p:sp>
        <p:nvSpPr>
          <p:cNvPr id="16" name="TextBox 39"/>
          <p:cNvSpPr txBox="1">
            <a:spLocks noChangeArrowheads="1"/>
          </p:cNvSpPr>
          <p:nvPr/>
        </p:nvSpPr>
        <p:spPr bwMode="auto">
          <a:xfrm>
            <a:off x="915999" y="302145"/>
            <a:ext cx="4976864" cy="689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121882" bIns="121882">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pPr>
              <a:lnSpc>
                <a:spcPct val="90000"/>
              </a:lnSpc>
              <a:spcBef>
                <a:spcPct val="20000"/>
              </a:spcBef>
              <a:buSzPct val="90000"/>
            </a:pPr>
            <a:r>
              <a:rPr lang="zh-CN" altLang="en-US" sz="3199" b="1" dirty="0">
                <a:solidFill>
                  <a:schemeClr val="bg1"/>
                </a:solidFill>
                <a:latin typeface="微软雅黑" pitchFamily="34" charset="-122"/>
                <a:ea typeface="微软雅黑" pitchFamily="34" charset="-122"/>
              </a:rPr>
              <a:t>点击此处添加标题 </a:t>
            </a:r>
          </a:p>
        </p:txBody>
      </p:sp>
    </p:spTree>
    <p:extLst>
      <p:ext uri="{BB962C8B-B14F-4D97-AF65-F5344CB8AC3E}">
        <p14:creationId xmlns:p14="http://schemas.microsoft.com/office/powerpoint/2010/main" val="959323198"/>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down)">
                                      <p:cBhvr>
                                        <p:cTn id="11" dur="2750"/>
                                        <p:tgtEl>
                                          <p:spTgt spid="38"/>
                                        </p:tgtEl>
                                      </p:cBhvr>
                                    </p:animEffect>
                                  </p:childTnLst>
                                </p:cTn>
                              </p:par>
                              <p:par>
                                <p:cTn id="12" presetID="10" presetClass="entr" presetSubtype="0" fill="hold" grpId="0" nodeType="withEffect">
                                  <p:stCondLst>
                                    <p:cond delay="500"/>
                                  </p:stCondLst>
                                  <p:childTnLst>
                                    <p:set>
                                      <p:cBhvr>
                                        <p:cTn id="13" dur="1" fill="hold">
                                          <p:stCondLst>
                                            <p:cond delay="0"/>
                                          </p:stCondLst>
                                        </p:cTn>
                                        <p:tgtEl>
                                          <p:spTgt spid="46"/>
                                        </p:tgtEl>
                                        <p:attrNameLst>
                                          <p:attrName>style.visibility</p:attrName>
                                        </p:attrNameLst>
                                      </p:cBhvr>
                                      <p:to>
                                        <p:strVal val="visible"/>
                                      </p:to>
                                    </p:set>
                                    <p:animEffect transition="in" filter="fade">
                                      <p:cBhvr>
                                        <p:cTn id="14" dur="500"/>
                                        <p:tgtEl>
                                          <p:spTgt spid="46"/>
                                        </p:tgtEl>
                                      </p:cBhvr>
                                    </p:animEffect>
                                  </p:childTnLst>
                                </p:cTn>
                              </p:par>
                              <p:par>
                                <p:cTn id="15" presetID="10" presetClass="entr" presetSubtype="0" fill="hold" grpId="0" nodeType="withEffect">
                                  <p:stCondLst>
                                    <p:cond delay="1000"/>
                                  </p:stCondLst>
                                  <p:childTnLst>
                                    <p:set>
                                      <p:cBhvr>
                                        <p:cTn id="16" dur="1" fill="hold">
                                          <p:stCondLst>
                                            <p:cond delay="0"/>
                                          </p:stCondLst>
                                        </p:cTn>
                                        <p:tgtEl>
                                          <p:spTgt spid="45"/>
                                        </p:tgtEl>
                                        <p:attrNameLst>
                                          <p:attrName>style.visibility</p:attrName>
                                        </p:attrNameLst>
                                      </p:cBhvr>
                                      <p:to>
                                        <p:strVal val="visible"/>
                                      </p:to>
                                    </p:set>
                                    <p:animEffect transition="in" filter="fade">
                                      <p:cBhvr>
                                        <p:cTn id="17" dur="500"/>
                                        <p:tgtEl>
                                          <p:spTgt spid="45"/>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44"/>
                                        </p:tgtEl>
                                        <p:attrNameLst>
                                          <p:attrName>style.visibility</p:attrName>
                                        </p:attrNameLst>
                                      </p:cBhvr>
                                      <p:to>
                                        <p:strVal val="visible"/>
                                      </p:to>
                                    </p:set>
                                    <p:animEffect transition="in" filter="fade">
                                      <p:cBhvr>
                                        <p:cTn id="20" dur="500"/>
                                        <p:tgtEl>
                                          <p:spTgt spid="44"/>
                                        </p:tgtEl>
                                      </p:cBhvr>
                                    </p:animEffect>
                                  </p:childTnLst>
                                </p:cTn>
                              </p:par>
                              <p:par>
                                <p:cTn id="21" presetID="10" presetClass="entr" presetSubtype="0" fill="hold" grpId="0" nodeType="withEffect">
                                  <p:stCondLst>
                                    <p:cond delay="2000"/>
                                  </p:stCondLst>
                                  <p:childTnLst>
                                    <p:set>
                                      <p:cBhvr>
                                        <p:cTn id="22" dur="1" fill="hold">
                                          <p:stCondLst>
                                            <p:cond delay="0"/>
                                          </p:stCondLst>
                                        </p:cTn>
                                        <p:tgtEl>
                                          <p:spTgt spid="43"/>
                                        </p:tgtEl>
                                        <p:attrNameLst>
                                          <p:attrName>style.visibility</p:attrName>
                                        </p:attrNameLst>
                                      </p:cBhvr>
                                      <p:to>
                                        <p:strVal val="visible"/>
                                      </p:to>
                                    </p:set>
                                    <p:animEffect transition="in" filter="fade">
                                      <p:cBhvr>
                                        <p:cTn id="23" dur="500"/>
                                        <p:tgtEl>
                                          <p:spTgt spid="43"/>
                                        </p:tgtEl>
                                      </p:cBhvr>
                                    </p:animEffect>
                                  </p:childTnLst>
                                </p:cTn>
                              </p:par>
                            </p:childTnLst>
                          </p:cTn>
                        </p:par>
                        <p:par>
                          <p:cTn id="24" fill="hold">
                            <p:stCondLst>
                              <p:cond delay="3250"/>
                            </p:stCondLst>
                            <p:childTnLst>
                              <p:par>
                                <p:cTn id="25" presetID="41" presetClass="entr" presetSubtype="0" fill="hold" grpId="0" nodeType="afterEffect">
                                  <p:stCondLst>
                                    <p:cond delay="0"/>
                                  </p:stCondLst>
                                  <p:iterate type="lt">
                                    <p:tmPct val="10000"/>
                                  </p:iterate>
                                  <p:childTnLst>
                                    <p:set>
                                      <p:cBhvr>
                                        <p:cTn id="26" dur="1" fill="hold">
                                          <p:stCondLst>
                                            <p:cond delay="0"/>
                                          </p:stCondLst>
                                        </p:cTn>
                                        <p:tgtEl>
                                          <p:spTgt spid="47"/>
                                        </p:tgtEl>
                                        <p:attrNameLst>
                                          <p:attrName>style.visibility</p:attrName>
                                        </p:attrNameLst>
                                      </p:cBhvr>
                                      <p:to>
                                        <p:strVal val="visible"/>
                                      </p:to>
                                    </p:set>
                                    <p:anim calcmode="lin" valueType="num">
                                      <p:cBhvr>
                                        <p:cTn id="27"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47"/>
                                        </p:tgtEl>
                                        <p:attrNameLst>
                                          <p:attrName>ppt_y</p:attrName>
                                        </p:attrNameLst>
                                      </p:cBhvr>
                                      <p:tavLst>
                                        <p:tav tm="0">
                                          <p:val>
                                            <p:strVal val="#ppt_y"/>
                                          </p:val>
                                        </p:tav>
                                        <p:tav tm="100000">
                                          <p:val>
                                            <p:strVal val="#ppt_y"/>
                                          </p:val>
                                        </p:tav>
                                      </p:tavLst>
                                    </p:anim>
                                    <p:anim calcmode="lin" valueType="num">
                                      <p:cBhvr>
                                        <p:cTn id="29"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tmFilter="0,0; .5, 1; 1, 1"/>
                                        <p:tgtEl>
                                          <p:spTgt spid="47"/>
                                        </p:tgtEl>
                                      </p:cBhvr>
                                    </p:animEffect>
                                  </p:childTnLst>
                                </p:cTn>
                              </p:par>
                              <p:par>
                                <p:cTn id="32" presetID="41" presetClass="entr" presetSubtype="0" fill="hold" grpId="0" nodeType="withEffect">
                                  <p:stCondLst>
                                    <p:cond delay="0"/>
                                  </p:stCondLst>
                                  <p:iterate type="lt">
                                    <p:tmPct val="10000"/>
                                  </p:iterate>
                                  <p:childTnLst>
                                    <p:set>
                                      <p:cBhvr>
                                        <p:cTn id="33" dur="1" fill="hold">
                                          <p:stCondLst>
                                            <p:cond delay="0"/>
                                          </p:stCondLst>
                                        </p:cTn>
                                        <p:tgtEl>
                                          <p:spTgt spid="48"/>
                                        </p:tgtEl>
                                        <p:attrNameLst>
                                          <p:attrName>style.visibility</p:attrName>
                                        </p:attrNameLst>
                                      </p:cBhvr>
                                      <p:to>
                                        <p:strVal val="visible"/>
                                      </p:to>
                                    </p:set>
                                    <p:anim calcmode="lin" valueType="num">
                                      <p:cBhvr>
                                        <p:cTn id="34" dur="500" fill="hold"/>
                                        <p:tgtEl>
                                          <p:spTgt spid="48"/>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48"/>
                                        </p:tgtEl>
                                        <p:attrNameLst>
                                          <p:attrName>ppt_y</p:attrName>
                                        </p:attrNameLst>
                                      </p:cBhvr>
                                      <p:tavLst>
                                        <p:tav tm="0">
                                          <p:val>
                                            <p:strVal val="#ppt_y"/>
                                          </p:val>
                                        </p:tav>
                                        <p:tav tm="100000">
                                          <p:val>
                                            <p:strVal val="#ppt_y"/>
                                          </p:val>
                                        </p:tav>
                                      </p:tavLst>
                                    </p:anim>
                                    <p:anim calcmode="lin" valueType="num">
                                      <p:cBhvr>
                                        <p:cTn id="36" dur="500" fill="hold"/>
                                        <p:tgtEl>
                                          <p:spTgt spid="48"/>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48"/>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48"/>
                                        </p:tgtEl>
                                      </p:cBhvr>
                                    </p:animEffect>
                                  </p:childTnLst>
                                </p:cTn>
                              </p:par>
                              <p:par>
                                <p:cTn id="39" presetID="41" presetClass="entr" presetSubtype="0" fill="hold" grpId="0" nodeType="withEffect">
                                  <p:stCondLst>
                                    <p:cond delay="0"/>
                                  </p:stCondLst>
                                  <p:iterate type="lt">
                                    <p:tmPct val="10000"/>
                                  </p:iterate>
                                  <p:childTnLst>
                                    <p:set>
                                      <p:cBhvr>
                                        <p:cTn id="40" dur="1" fill="hold">
                                          <p:stCondLst>
                                            <p:cond delay="0"/>
                                          </p:stCondLst>
                                        </p:cTn>
                                        <p:tgtEl>
                                          <p:spTgt spid="49"/>
                                        </p:tgtEl>
                                        <p:attrNameLst>
                                          <p:attrName>style.visibility</p:attrName>
                                        </p:attrNameLst>
                                      </p:cBhvr>
                                      <p:to>
                                        <p:strVal val="visible"/>
                                      </p:to>
                                    </p:set>
                                    <p:anim calcmode="lin" valueType="num">
                                      <p:cBhvr>
                                        <p:cTn id="41"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49"/>
                                        </p:tgtEl>
                                        <p:attrNameLst>
                                          <p:attrName>ppt_y</p:attrName>
                                        </p:attrNameLst>
                                      </p:cBhvr>
                                      <p:tavLst>
                                        <p:tav tm="0">
                                          <p:val>
                                            <p:strVal val="#ppt_y"/>
                                          </p:val>
                                        </p:tav>
                                        <p:tav tm="100000">
                                          <p:val>
                                            <p:strVal val="#ppt_y"/>
                                          </p:val>
                                        </p:tav>
                                      </p:tavLst>
                                    </p:anim>
                                    <p:anim calcmode="lin" valueType="num">
                                      <p:cBhvr>
                                        <p:cTn id="43"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49"/>
                                        </p:tgtEl>
                                      </p:cBhvr>
                                    </p:animEffect>
                                  </p:childTnLst>
                                </p:cTn>
                              </p:par>
                              <p:par>
                                <p:cTn id="46" presetID="41" presetClass="entr" presetSubtype="0" fill="hold" grpId="0" nodeType="withEffect">
                                  <p:stCondLst>
                                    <p:cond delay="0"/>
                                  </p:stCondLst>
                                  <p:iterate type="lt">
                                    <p:tmPct val="10000"/>
                                  </p:iterate>
                                  <p:childTnLst>
                                    <p:set>
                                      <p:cBhvr>
                                        <p:cTn id="47" dur="1" fill="hold">
                                          <p:stCondLst>
                                            <p:cond delay="0"/>
                                          </p:stCondLst>
                                        </p:cTn>
                                        <p:tgtEl>
                                          <p:spTgt spid="50"/>
                                        </p:tgtEl>
                                        <p:attrNameLst>
                                          <p:attrName>style.visibility</p:attrName>
                                        </p:attrNameLst>
                                      </p:cBhvr>
                                      <p:to>
                                        <p:strVal val="visible"/>
                                      </p:to>
                                    </p:set>
                                    <p:anim calcmode="lin" valueType="num">
                                      <p:cBhvr>
                                        <p:cTn id="48"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49" dur="500" fill="hold"/>
                                        <p:tgtEl>
                                          <p:spTgt spid="50"/>
                                        </p:tgtEl>
                                        <p:attrNameLst>
                                          <p:attrName>ppt_y</p:attrName>
                                        </p:attrNameLst>
                                      </p:cBhvr>
                                      <p:tavLst>
                                        <p:tav tm="0">
                                          <p:val>
                                            <p:strVal val="#ppt_y"/>
                                          </p:val>
                                        </p:tav>
                                        <p:tav tm="100000">
                                          <p:val>
                                            <p:strVal val="#ppt_y"/>
                                          </p:val>
                                        </p:tav>
                                      </p:tavLst>
                                    </p:anim>
                                    <p:anim calcmode="lin" valueType="num">
                                      <p:cBhvr>
                                        <p:cTn id="50"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51"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52" dur="500" tmFilter="0,0; .5, 1; 1, 1"/>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autoUpdateAnimBg="0"/>
      <p:bldP spid="44" grpId="0" animBg="1" autoUpdateAnimBg="0"/>
      <p:bldP spid="45" grpId="0" animBg="1" autoUpdateAnimBg="0"/>
      <p:bldP spid="46" grpId="0" animBg="1" autoUpdateAnimBg="0"/>
      <p:bldP spid="47" grpId="0"/>
      <p:bldP spid="48" grpId="0"/>
      <p:bldP spid="49" grpId="0"/>
      <p:bldP spid="50" grpId="0"/>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3479116" y="1097177"/>
            <a:ext cx="5284718" cy="4122066"/>
            <a:chOff x="1248207" y="1074501"/>
            <a:chExt cx="5407191" cy="4756567"/>
          </a:xfrm>
          <a:solidFill>
            <a:srgbClr val="151515">
              <a:lumMod val="75000"/>
              <a:lumOff val="25000"/>
              <a:alpha val="53000"/>
            </a:srgbClr>
          </a:solidFill>
        </p:grpSpPr>
        <p:sp>
          <p:nvSpPr>
            <p:cNvPr id="37" name="Freeform 3"/>
            <p:cNvSpPr>
              <a:spLocks/>
            </p:cNvSpPr>
            <p:nvPr/>
          </p:nvSpPr>
          <p:spPr bwMode="invGray">
            <a:xfrm>
              <a:off x="4396680" y="5556888"/>
              <a:ext cx="297052" cy="274180"/>
            </a:xfrm>
            <a:custGeom>
              <a:avLst/>
              <a:gdLst>
                <a:gd name="T0" fmla="*/ 116 w 177"/>
                <a:gd name="T1" fmla="*/ 27 h 161"/>
                <a:gd name="T2" fmla="*/ 158 w 177"/>
                <a:gd name="T3" fmla="*/ 27 h 161"/>
                <a:gd name="T4" fmla="*/ 198 w 177"/>
                <a:gd name="T5" fmla="*/ 13 h 161"/>
                <a:gd name="T6" fmla="*/ 237 w 177"/>
                <a:gd name="T7" fmla="*/ 27 h 161"/>
                <a:gd name="T8" fmla="*/ 296 w 177"/>
                <a:gd name="T9" fmla="*/ 0 h 161"/>
                <a:gd name="T10" fmla="*/ 375 w 177"/>
                <a:gd name="T11" fmla="*/ 13 h 161"/>
                <a:gd name="T12" fmla="*/ 414 w 177"/>
                <a:gd name="T13" fmla="*/ 0 h 161"/>
                <a:gd name="T14" fmla="*/ 435 w 177"/>
                <a:gd name="T15" fmla="*/ 53 h 161"/>
                <a:gd name="T16" fmla="*/ 375 w 177"/>
                <a:gd name="T17" fmla="*/ 80 h 161"/>
                <a:gd name="T18" fmla="*/ 355 w 177"/>
                <a:gd name="T19" fmla="*/ 171 h 161"/>
                <a:gd name="T20" fmla="*/ 314 w 177"/>
                <a:gd name="T21" fmla="*/ 199 h 161"/>
                <a:gd name="T22" fmla="*/ 314 w 177"/>
                <a:gd name="T23" fmla="*/ 239 h 161"/>
                <a:gd name="T24" fmla="*/ 259 w 177"/>
                <a:gd name="T25" fmla="*/ 224 h 161"/>
                <a:gd name="T26" fmla="*/ 237 w 177"/>
                <a:gd name="T27" fmla="*/ 239 h 161"/>
                <a:gd name="T28" fmla="*/ 237 w 177"/>
                <a:gd name="T29" fmla="*/ 265 h 161"/>
                <a:gd name="T30" fmla="*/ 198 w 177"/>
                <a:gd name="T31" fmla="*/ 265 h 161"/>
                <a:gd name="T32" fmla="*/ 116 w 177"/>
                <a:gd name="T33" fmla="*/ 239 h 161"/>
                <a:gd name="T34" fmla="*/ 20 w 177"/>
                <a:gd name="T35" fmla="*/ 224 h 161"/>
                <a:gd name="T36" fmla="*/ 0 w 177"/>
                <a:gd name="T37" fmla="*/ 144 h 161"/>
                <a:gd name="T38" fmla="*/ 0 w 177"/>
                <a:gd name="T39" fmla="*/ 105 h 161"/>
                <a:gd name="T40" fmla="*/ 97 w 177"/>
                <a:gd name="T41" fmla="*/ 53 h 161"/>
                <a:gd name="T42" fmla="*/ 116 w 177"/>
                <a:gd name="T43" fmla="*/ 27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7"/>
                <a:gd name="T67" fmla="*/ 0 h 161"/>
                <a:gd name="T68" fmla="*/ 177 w 177"/>
                <a:gd name="T69" fmla="*/ 161 h 1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9525">
              <a:solidFill>
                <a:srgbClr val="FFFFFF"/>
              </a:solidFill>
              <a:prstDash val="solid"/>
              <a:round/>
              <a:headEnd/>
              <a:tailEnd/>
            </a:ln>
            <a:effectLst/>
          </p:spPr>
          <p:txBody>
            <a:bodyPr/>
            <a:lstStyle/>
            <a:p>
              <a:pPr marL="0" marR="0" lvl="0" indent="0" defTabSz="914332" eaLnBrk="1" fontAlgn="base" latinLnBrk="0" hangingPunct="1">
                <a:lnSpc>
                  <a:spcPct val="100000"/>
                </a:lnSpc>
                <a:spcBef>
                  <a:spcPct val="0"/>
                </a:spcBef>
                <a:spcAft>
                  <a:spcPct val="0"/>
                </a:spcAft>
                <a:buClrTx/>
                <a:buSzTx/>
                <a:buFontTx/>
                <a:buNone/>
                <a:tabLst/>
                <a:defRPr/>
              </a:pPr>
              <a:endParaRPr kumimoji="0" lang="zh-CN" altLang="en-US" sz="1200" b="1" i="0" u="none" strike="noStrike" kern="0" cap="none" spc="0" normalizeH="0" baseline="0" noProof="0" smtClean="0">
                <a:ln>
                  <a:noFill/>
                </a:ln>
                <a:solidFill>
                  <a:srgbClr val="4A4848"/>
                </a:solidFill>
                <a:effectLst/>
                <a:uLnTx/>
                <a:uFillTx/>
                <a:latin typeface="微软雅黑" panose="020B0503020204020204" pitchFamily="34" charset="-122"/>
              </a:endParaRPr>
            </a:p>
          </p:txBody>
        </p:sp>
        <p:sp>
          <p:nvSpPr>
            <p:cNvPr id="38" name="Freeform 4"/>
            <p:cNvSpPr>
              <a:spLocks/>
            </p:cNvSpPr>
            <p:nvPr/>
          </p:nvSpPr>
          <p:spPr bwMode="invGray">
            <a:xfrm>
              <a:off x="5469992" y="1074501"/>
              <a:ext cx="1185406" cy="1190682"/>
            </a:xfrm>
            <a:custGeom>
              <a:avLst/>
              <a:gdLst>
                <a:gd name="T0" fmla="*/ 41 w 705"/>
                <a:gd name="T1" fmla="*/ 107 h 697"/>
                <a:gd name="T2" fmla="*/ 79 w 705"/>
                <a:gd name="T3" fmla="*/ 173 h 697"/>
                <a:gd name="T4" fmla="*/ 179 w 705"/>
                <a:gd name="T5" fmla="*/ 173 h 697"/>
                <a:gd name="T6" fmla="*/ 259 w 705"/>
                <a:gd name="T7" fmla="*/ 294 h 697"/>
                <a:gd name="T8" fmla="*/ 397 w 705"/>
                <a:gd name="T9" fmla="*/ 266 h 697"/>
                <a:gd name="T10" fmla="*/ 577 w 705"/>
                <a:gd name="T11" fmla="*/ 280 h 697"/>
                <a:gd name="T12" fmla="*/ 538 w 705"/>
                <a:gd name="T13" fmla="*/ 521 h 697"/>
                <a:gd name="T14" fmla="*/ 476 w 705"/>
                <a:gd name="T15" fmla="*/ 653 h 697"/>
                <a:gd name="T16" fmla="*/ 259 w 705"/>
                <a:gd name="T17" fmla="*/ 773 h 697"/>
                <a:gd name="T18" fmla="*/ 377 w 705"/>
                <a:gd name="T19" fmla="*/ 813 h 697"/>
                <a:gd name="T20" fmla="*/ 338 w 705"/>
                <a:gd name="T21" fmla="*/ 867 h 697"/>
                <a:gd name="T22" fmla="*/ 438 w 705"/>
                <a:gd name="T23" fmla="*/ 908 h 697"/>
                <a:gd name="T24" fmla="*/ 476 w 705"/>
                <a:gd name="T25" fmla="*/ 960 h 697"/>
                <a:gd name="T26" fmla="*/ 718 w 705"/>
                <a:gd name="T27" fmla="*/ 974 h 697"/>
                <a:gd name="T28" fmla="*/ 797 w 705"/>
                <a:gd name="T29" fmla="*/ 988 h 697"/>
                <a:gd name="T30" fmla="*/ 956 w 705"/>
                <a:gd name="T31" fmla="*/ 1067 h 697"/>
                <a:gd name="T32" fmla="*/ 1056 w 705"/>
                <a:gd name="T33" fmla="*/ 1106 h 697"/>
                <a:gd name="T34" fmla="*/ 1074 w 705"/>
                <a:gd name="T35" fmla="*/ 1039 h 697"/>
                <a:gd name="T36" fmla="*/ 1194 w 705"/>
                <a:gd name="T37" fmla="*/ 1161 h 697"/>
                <a:gd name="T38" fmla="*/ 1234 w 705"/>
                <a:gd name="T39" fmla="*/ 1133 h 697"/>
                <a:gd name="T40" fmla="*/ 1373 w 705"/>
                <a:gd name="T41" fmla="*/ 1133 h 697"/>
                <a:gd name="T42" fmla="*/ 1471 w 705"/>
                <a:gd name="T43" fmla="*/ 1052 h 697"/>
                <a:gd name="T44" fmla="*/ 1493 w 705"/>
                <a:gd name="T45" fmla="*/ 881 h 697"/>
                <a:gd name="T46" fmla="*/ 1651 w 705"/>
                <a:gd name="T47" fmla="*/ 894 h 697"/>
                <a:gd name="T48" fmla="*/ 1692 w 705"/>
                <a:gd name="T49" fmla="*/ 573 h 697"/>
                <a:gd name="T50" fmla="*/ 1730 w 705"/>
                <a:gd name="T51" fmla="*/ 493 h 697"/>
                <a:gd name="T52" fmla="*/ 1752 w 705"/>
                <a:gd name="T53" fmla="*/ 429 h 697"/>
                <a:gd name="T54" fmla="*/ 1513 w 705"/>
                <a:gd name="T55" fmla="*/ 533 h 697"/>
                <a:gd name="T56" fmla="*/ 1392 w 705"/>
                <a:gd name="T57" fmla="*/ 601 h 697"/>
                <a:gd name="T58" fmla="*/ 1216 w 705"/>
                <a:gd name="T59" fmla="*/ 506 h 697"/>
                <a:gd name="T60" fmla="*/ 1096 w 705"/>
                <a:gd name="T61" fmla="*/ 466 h 697"/>
                <a:gd name="T62" fmla="*/ 935 w 705"/>
                <a:gd name="T63" fmla="*/ 429 h 697"/>
                <a:gd name="T64" fmla="*/ 895 w 705"/>
                <a:gd name="T65" fmla="*/ 401 h 697"/>
                <a:gd name="T66" fmla="*/ 836 w 705"/>
                <a:gd name="T67" fmla="*/ 414 h 697"/>
                <a:gd name="T68" fmla="*/ 656 w 705"/>
                <a:gd name="T69" fmla="*/ 214 h 697"/>
                <a:gd name="T70" fmla="*/ 619 w 705"/>
                <a:gd name="T71" fmla="*/ 146 h 697"/>
                <a:gd name="T72" fmla="*/ 360 w 705"/>
                <a:gd name="T73" fmla="*/ 41 h 697"/>
                <a:gd name="T74" fmla="*/ 41 w 705"/>
                <a:gd name="T75" fmla="*/ 27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5"/>
                <a:gd name="T115" fmla="*/ 0 h 697"/>
                <a:gd name="T116" fmla="*/ 705 w 705"/>
                <a:gd name="T117" fmla="*/ 697 h 69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9525">
              <a:solidFill>
                <a:srgbClr val="FFFFFF"/>
              </a:solidFill>
              <a:prstDash val="solid"/>
              <a:round/>
              <a:headEnd/>
              <a:tailEnd/>
            </a:ln>
            <a:effectLst/>
          </p:spPr>
          <p:txBody>
            <a:bodyPr/>
            <a:lstStyle/>
            <a:p>
              <a:pPr marL="0" marR="0" lvl="0" indent="0" defTabSz="914332" eaLnBrk="1" fontAlgn="base" latinLnBrk="0" hangingPunct="1">
                <a:lnSpc>
                  <a:spcPct val="100000"/>
                </a:lnSpc>
                <a:spcBef>
                  <a:spcPct val="0"/>
                </a:spcBef>
                <a:spcAft>
                  <a:spcPct val="0"/>
                </a:spcAft>
                <a:buClrTx/>
                <a:buSzTx/>
                <a:buFontTx/>
                <a:buNone/>
                <a:tabLst/>
                <a:defRPr/>
              </a:pPr>
              <a:endParaRPr kumimoji="0" lang="zh-CN" altLang="en-US" sz="1200" b="1" i="0" u="none" strike="noStrike" kern="0" cap="none" spc="0" normalizeH="0" baseline="0" noProof="0" smtClean="0">
                <a:ln>
                  <a:noFill/>
                </a:ln>
                <a:solidFill>
                  <a:srgbClr val="4A4848"/>
                </a:solidFill>
                <a:effectLst/>
                <a:uLnTx/>
                <a:uFillTx/>
                <a:latin typeface="微软雅黑" panose="020B0503020204020204" pitchFamily="34" charset="-122"/>
              </a:endParaRPr>
            </a:p>
          </p:txBody>
        </p:sp>
        <p:sp>
          <p:nvSpPr>
            <p:cNvPr id="39" name="Freeform 5"/>
            <p:cNvSpPr>
              <a:spLocks/>
            </p:cNvSpPr>
            <p:nvPr/>
          </p:nvSpPr>
          <p:spPr bwMode="invGray">
            <a:xfrm>
              <a:off x="5583488" y="1995624"/>
              <a:ext cx="889755" cy="685451"/>
            </a:xfrm>
            <a:custGeom>
              <a:avLst/>
              <a:gdLst>
                <a:gd name="T0" fmla="*/ 1316 w 529"/>
                <a:gd name="T1" fmla="*/ 244 h 401"/>
                <a:gd name="T2" fmla="*/ 1194 w 529"/>
                <a:gd name="T3" fmla="*/ 244 h 401"/>
                <a:gd name="T4" fmla="*/ 1137 w 529"/>
                <a:gd name="T5" fmla="*/ 202 h 401"/>
                <a:gd name="T6" fmla="*/ 1056 w 529"/>
                <a:gd name="T7" fmla="*/ 257 h 401"/>
                <a:gd name="T8" fmla="*/ 1036 w 529"/>
                <a:gd name="T9" fmla="*/ 229 h 401"/>
                <a:gd name="T10" fmla="*/ 1017 w 529"/>
                <a:gd name="T11" fmla="*/ 271 h 401"/>
                <a:gd name="T12" fmla="*/ 898 w 529"/>
                <a:gd name="T13" fmla="*/ 215 h 401"/>
                <a:gd name="T14" fmla="*/ 898 w 529"/>
                <a:gd name="T15" fmla="*/ 149 h 401"/>
                <a:gd name="T16" fmla="*/ 857 w 529"/>
                <a:gd name="T17" fmla="*/ 162 h 401"/>
                <a:gd name="T18" fmla="*/ 879 w 529"/>
                <a:gd name="T19" fmla="*/ 215 h 401"/>
                <a:gd name="T20" fmla="*/ 819 w 529"/>
                <a:gd name="T21" fmla="*/ 215 h 401"/>
                <a:gd name="T22" fmla="*/ 778 w 529"/>
                <a:gd name="T23" fmla="*/ 175 h 401"/>
                <a:gd name="T24" fmla="*/ 736 w 529"/>
                <a:gd name="T25" fmla="*/ 175 h 401"/>
                <a:gd name="T26" fmla="*/ 619 w 529"/>
                <a:gd name="T27" fmla="*/ 94 h 401"/>
                <a:gd name="T28" fmla="*/ 538 w 529"/>
                <a:gd name="T29" fmla="*/ 122 h 401"/>
                <a:gd name="T30" fmla="*/ 538 w 529"/>
                <a:gd name="T31" fmla="*/ 94 h 401"/>
                <a:gd name="T32" fmla="*/ 397 w 529"/>
                <a:gd name="T33" fmla="*/ 109 h 401"/>
                <a:gd name="T34" fmla="*/ 300 w 529"/>
                <a:gd name="T35" fmla="*/ 67 h 401"/>
                <a:gd name="T36" fmla="*/ 300 w 529"/>
                <a:gd name="T37" fmla="*/ 0 h 401"/>
                <a:gd name="T38" fmla="*/ 259 w 529"/>
                <a:gd name="T39" fmla="*/ 13 h 401"/>
                <a:gd name="T40" fmla="*/ 158 w 529"/>
                <a:gd name="T41" fmla="*/ 13 h 401"/>
                <a:gd name="T42" fmla="*/ 179 w 529"/>
                <a:gd name="T43" fmla="*/ 94 h 401"/>
                <a:gd name="T44" fmla="*/ 121 w 529"/>
                <a:gd name="T45" fmla="*/ 94 h 401"/>
                <a:gd name="T46" fmla="*/ 20 w 529"/>
                <a:gd name="T47" fmla="*/ 54 h 401"/>
                <a:gd name="T48" fmla="*/ 0 w 529"/>
                <a:gd name="T49" fmla="*/ 94 h 401"/>
                <a:gd name="T50" fmla="*/ 79 w 529"/>
                <a:gd name="T51" fmla="*/ 149 h 401"/>
                <a:gd name="T52" fmla="*/ 60 w 529"/>
                <a:gd name="T53" fmla="*/ 202 h 401"/>
                <a:gd name="T54" fmla="*/ 121 w 529"/>
                <a:gd name="T55" fmla="*/ 271 h 401"/>
                <a:gd name="T56" fmla="*/ 218 w 529"/>
                <a:gd name="T57" fmla="*/ 229 h 401"/>
                <a:gd name="T58" fmla="*/ 278 w 529"/>
                <a:gd name="T59" fmla="*/ 310 h 401"/>
                <a:gd name="T60" fmla="*/ 278 w 529"/>
                <a:gd name="T61" fmla="*/ 377 h 401"/>
                <a:gd name="T62" fmla="*/ 377 w 529"/>
                <a:gd name="T63" fmla="*/ 377 h 401"/>
                <a:gd name="T64" fmla="*/ 418 w 529"/>
                <a:gd name="T65" fmla="*/ 445 h 401"/>
                <a:gd name="T66" fmla="*/ 438 w 529"/>
                <a:gd name="T67" fmla="*/ 390 h 401"/>
                <a:gd name="T68" fmla="*/ 519 w 529"/>
                <a:gd name="T69" fmla="*/ 472 h 401"/>
                <a:gd name="T70" fmla="*/ 577 w 529"/>
                <a:gd name="T71" fmla="*/ 538 h 401"/>
                <a:gd name="T72" fmla="*/ 577 w 529"/>
                <a:gd name="T73" fmla="*/ 580 h 401"/>
                <a:gd name="T74" fmla="*/ 659 w 529"/>
                <a:gd name="T75" fmla="*/ 674 h 401"/>
                <a:gd name="T76" fmla="*/ 718 w 529"/>
                <a:gd name="T77" fmla="*/ 633 h 401"/>
                <a:gd name="T78" fmla="*/ 757 w 529"/>
                <a:gd name="T79" fmla="*/ 552 h 401"/>
                <a:gd name="T80" fmla="*/ 797 w 529"/>
                <a:gd name="T81" fmla="*/ 538 h 401"/>
                <a:gd name="T82" fmla="*/ 837 w 529"/>
                <a:gd name="T83" fmla="*/ 552 h 401"/>
                <a:gd name="T84" fmla="*/ 819 w 529"/>
                <a:gd name="T85" fmla="*/ 580 h 401"/>
                <a:gd name="T86" fmla="*/ 935 w 529"/>
                <a:gd name="T87" fmla="*/ 580 h 401"/>
                <a:gd name="T88" fmla="*/ 977 w 529"/>
                <a:gd name="T89" fmla="*/ 552 h 401"/>
                <a:gd name="T90" fmla="*/ 977 w 529"/>
                <a:gd name="T91" fmla="*/ 525 h 401"/>
                <a:gd name="T92" fmla="*/ 957 w 529"/>
                <a:gd name="T93" fmla="*/ 497 h 401"/>
                <a:gd name="T94" fmla="*/ 1078 w 529"/>
                <a:gd name="T95" fmla="*/ 458 h 401"/>
                <a:gd name="T96" fmla="*/ 1096 w 529"/>
                <a:gd name="T97" fmla="*/ 445 h 401"/>
                <a:gd name="T98" fmla="*/ 1096 w 529"/>
                <a:gd name="T99" fmla="*/ 416 h 401"/>
                <a:gd name="T100" fmla="*/ 1137 w 529"/>
                <a:gd name="T101" fmla="*/ 403 h 401"/>
                <a:gd name="T102" fmla="*/ 1137 w 529"/>
                <a:gd name="T103" fmla="*/ 323 h 401"/>
                <a:gd name="T104" fmla="*/ 1178 w 529"/>
                <a:gd name="T105" fmla="*/ 323 h 401"/>
                <a:gd name="T106" fmla="*/ 1194 w 529"/>
                <a:gd name="T107" fmla="*/ 363 h 401"/>
                <a:gd name="T108" fmla="*/ 1256 w 529"/>
                <a:gd name="T109" fmla="*/ 390 h 401"/>
                <a:gd name="T110" fmla="*/ 1277 w 529"/>
                <a:gd name="T111" fmla="*/ 377 h 401"/>
                <a:gd name="T112" fmla="*/ 1256 w 529"/>
                <a:gd name="T113" fmla="*/ 350 h 401"/>
                <a:gd name="T114" fmla="*/ 1256 w 529"/>
                <a:gd name="T115" fmla="*/ 323 h 401"/>
                <a:gd name="T116" fmla="*/ 1316 w 529"/>
                <a:gd name="T117" fmla="*/ 310 h 401"/>
                <a:gd name="T118" fmla="*/ 1316 w 529"/>
                <a:gd name="T119" fmla="*/ 244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29"/>
                <a:gd name="T181" fmla="*/ 0 h 401"/>
                <a:gd name="T182" fmla="*/ 529 w 529"/>
                <a:gd name="T183" fmla="*/ 401 h 40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9525">
              <a:solidFill>
                <a:srgbClr val="FFFFFF"/>
              </a:solidFill>
              <a:prstDash val="solid"/>
              <a:round/>
              <a:headEnd/>
              <a:tailEnd/>
            </a:ln>
            <a:effectLst/>
          </p:spPr>
          <p:txBody>
            <a:bodyPr/>
            <a:lstStyle/>
            <a:p>
              <a:pPr marL="0" marR="0" lvl="0" indent="0" defTabSz="914332" eaLnBrk="1" fontAlgn="base" latinLnBrk="0" hangingPunct="1">
                <a:lnSpc>
                  <a:spcPct val="100000"/>
                </a:lnSpc>
                <a:spcBef>
                  <a:spcPct val="0"/>
                </a:spcBef>
                <a:spcAft>
                  <a:spcPct val="0"/>
                </a:spcAft>
                <a:buClrTx/>
                <a:buSzTx/>
                <a:buFontTx/>
                <a:buNone/>
                <a:tabLst/>
                <a:defRPr/>
              </a:pPr>
              <a:endParaRPr kumimoji="0" lang="zh-CN" altLang="en-US" sz="1200" b="1" i="0" u="none" strike="noStrike" kern="0" cap="none" spc="0" normalizeH="0" baseline="0" noProof="0" smtClean="0">
                <a:ln>
                  <a:noFill/>
                </a:ln>
                <a:solidFill>
                  <a:srgbClr val="4A4848"/>
                </a:solidFill>
                <a:effectLst/>
                <a:uLnTx/>
                <a:uFillTx/>
                <a:latin typeface="微软雅黑" panose="020B0503020204020204" pitchFamily="34" charset="-122"/>
              </a:endParaRPr>
            </a:p>
          </p:txBody>
        </p:sp>
        <p:sp>
          <p:nvSpPr>
            <p:cNvPr id="40" name="Freeform 6"/>
            <p:cNvSpPr>
              <a:spLocks/>
            </p:cNvSpPr>
            <p:nvPr/>
          </p:nvSpPr>
          <p:spPr bwMode="gray">
            <a:xfrm>
              <a:off x="5395728" y="2376088"/>
              <a:ext cx="634739" cy="673128"/>
            </a:xfrm>
            <a:custGeom>
              <a:avLst/>
              <a:gdLst>
                <a:gd name="T0" fmla="*/ 941 w 377"/>
                <a:gd name="T1" fmla="*/ 299 h 393"/>
                <a:gd name="T2" fmla="*/ 842 w 377"/>
                <a:gd name="T3" fmla="*/ 203 h 393"/>
                <a:gd name="T4" fmla="*/ 860 w 377"/>
                <a:gd name="T5" fmla="*/ 163 h 393"/>
                <a:gd name="T6" fmla="*/ 782 w 377"/>
                <a:gd name="T7" fmla="*/ 67 h 393"/>
                <a:gd name="T8" fmla="*/ 722 w 377"/>
                <a:gd name="T9" fmla="*/ 13 h 393"/>
                <a:gd name="T10" fmla="*/ 701 w 377"/>
                <a:gd name="T11" fmla="*/ 67 h 393"/>
                <a:gd name="T12" fmla="*/ 661 w 377"/>
                <a:gd name="T13" fmla="*/ 0 h 393"/>
                <a:gd name="T14" fmla="*/ 582 w 377"/>
                <a:gd name="T15" fmla="*/ 0 h 393"/>
                <a:gd name="T16" fmla="*/ 601 w 377"/>
                <a:gd name="T17" fmla="*/ 41 h 393"/>
                <a:gd name="T18" fmla="*/ 500 w 377"/>
                <a:gd name="T19" fmla="*/ 96 h 393"/>
                <a:gd name="T20" fmla="*/ 440 w 377"/>
                <a:gd name="T21" fmla="*/ 96 h 393"/>
                <a:gd name="T22" fmla="*/ 121 w 377"/>
                <a:gd name="T23" fmla="*/ 245 h 393"/>
                <a:gd name="T24" fmla="*/ 60 w 377"/>
                <a:gd name="T25" fmla="*/ 191 h 393"/>
                <a:gd name="T26" fmla="*/ 20 w 377"/>
                <a:gd name="T27" fmla="*/ 191 h 393"/>
                <a:gd name="T28" fmla="*/ 41 w 377"/>
                <a:gd name="T29" fmla="*/ 231 h 393"/>
                <a:gd name="T30" fmla="*/ 41 w 377"/>
                <a:gd name="T31" fmla="*/ 272 h 393"/>
                <a:gd name="T32" fmla="*/ 60 w 377"/>
                <a:gd name="T33" fmla="*/ 314 h 393"/>
                <a:gd name="T34" fmla="*/ 20 w 377"/>
                <a:gd name="T35" fmla="*/ 314 h 393"/>
                <a:gd name="T36" fmla="*/ 20 w 377"/>
                <a:gd name="T37" fmla="*/ 367 h 393"/>
                <a:gd name="T38" fmla="*/ 0 w 377"/>
                <a:gd name="T39" fmla="*/ 395 h 393"/>
                <a:gd name="T40" fmla="*/ 79 w 377"/>
                <a:gd name="T41" fmla="*/ 408 h 393"/>
                <a:gd name="T42" fmla="*/ 162 w 377"/>
                <a:gd name="T43" fmla="*/ 504 h 393"/>
                <a:gd name="T44" fmla="*/ 260 w 377"/>
                <a:gd name="T45" fmla="*/ 408 h 393"/>
                <a:gd name="T46" fmla="*/ 300 w 377"/>
                <a:gd name="T47" fmla="*/ 354 h 393"/>
                <a:gd name="T48" fmla="*/ 401 w 377"/>
                <a:gd name="T49" fmla="*/ 340 h 393"/>
                <a:gd name="T50" fmla="*/ 463 w 377"/>
                <a:gd name="T51" fmla="*/ 367 h 393"/>
                <a:gd name="T52" fmla="*/ 463 w 377"/>
                <a:gd name="T53" fmla="*/ 380 h 393"/>
                <a:gd name="T54" fmla="*/ 482 w 377"/>
                <a:gd name="T55" fmla="*/ 380 h 393"/>
                <a:gd name="T56" fmla="*/ 422 w 377"/>
                <a:gd name="T57" fmla="*/ 476 h 393"/>
                <a:gd name="T58" fmla="*/ 381 w 377"/>
                <a:gd name="T59" fmla="*/ 476 h 393"/>
                <a:gd name="T60" fmla="*/ 401 w 377"/>
                <a:gd name="T61" fmla="*/ 530 h 393"/>
                <a:gd name="T62" fmla="*/ 381 w 377"/>
                <a:gd name="T63" fmla="*/ 544 h 393"/>
                <a:gd name="T64" fmla="*/ 422 w 377"/>
                <a:gd name="T65" fmla="*/ 544 h 393"/>
                <a:gd name="T66" fmla="*/ 341 w 377"/>
                <a:gd name="T67" fmla="*/ 639 h 393"/>
                <a:gd name="T68" fmla="*/ 360 w 377"/>
                <a:gd name="T69" fmla="*/ 666 h 393"/>
                <a:gd name="T70" fmla="*/ 401 w 377"/>
                <a:gd name="T71" fmla="*/ 639 h 393"/>
                <a:gd name="T72" fmla="*/ 422 w 377"/>
                <a:gd name="T73" fmla="*/ 598 h 393"/>
                <a:gd name="T74" fmla="*/ 463 w 377"/>
                <a:gd name="T75" fmla="*/ 598 h 393"/>
                <a:gd name="T76" fmla="*/ 500 w 377"/>
                <a:gd name="T77" fmla="*/ 573 h 393"/>
                <a:gd name="T78" fmla="*/ 500 w 377"/>
                <a:gd name="T79" fmla="*/ 530 h 393"/>
                <a:gd name="T80" fmla="*/ 643 w 377"/>
                <a:gd name="T81" fmla="*/ 476 h 393"/>
                <a:gd name="T82" fmla="*/ 761 w 377"/>
                <a:gd name="T83" fmla="*/ 450 h 393"/>
                <a:gd name="T84" fmla="*/ 782 w 377"/>
                <a:gd name="T85" fmla="*/ 380 h 393"/>
                <a:gd name="T86" fmla="*/ 860 w 377"/>
                <a:gd name="T87" fmla="*/ 340 h 393"/>
                <a:gd name="T88" fmla="*/ 922 w 377"/>
                <a:gd name="T89" fmla="*/ 327 h 393"/>
                <a:gd name="T90" fmla="*/ 941 w 377"/>
                <a:gd name="T91" fmla="*/ 299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7"/>
                <a:gd name="T139" fmla="*/ 0 h 393"/>
                <a:gd name="T140" fmla="*/ 377 w 377"/>
                <a:gd name="T141" fmla="*/ 393 h 3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w="9525">
              <a:solidFill>
                <a:srgbClr val="FFFFFF"/>
              </a:solidFill>
              <a:prstDash val="solid"/>
              <a:round/>
              <a:headEnd/>
              <a:tailEnd/>
            </a:ln>
            <a:effectLst/>
          </p:spPr>
          <p:txBody>
            <a:bodyPr/>
            <a:lstStyle/>
            <a:p>
              <a:pPr marL="0" marR="0" lvl="0" indent="0" defTabSz="914332" eaLnBrk="1" fontAlgn="base" latinLnBrk="0" hangingPunct="1">
                <a:lnSpc>
                  <a:spcPct val="100000"/>
                </a:lnSpc>
                <a:spcBef>
                  <a:spcPct val="0"/>
                </a:spcBef>
                <a:spcAft>
                  <a:spcPct val="0"/>
                </a:spcAft>
                <a:buClrTx/>
                <a:buSzTx/>
                <a:buFontTx/>
                <a:buNone/>
                <a:tabLst/>
                <a:defRPr/>
              </a:pPr>
              <a:endParaRPr kumimoji="0" lang="zh-CN" altLang="en-US" sz="1200" b="1" i="0" u="none" strike="noStrike" kern="0" cap="none" spc="0" normalizeH="0" baseline="0" noProof="0" smtClean="0">
                <a:ln>
                  <a:noFill/>
                </a:ln>
                <a:solidFill>
                  <a:srgbClr val="4A4848"/>
                </a:solidFill>
                <a:effectLst/>
                <a:uLnTx/>
                <a:uFillTx/>
                <a:latin typeface="微软雅黑" panose="020B0503020204020204" pitchFamily="34" charset="-122"/>
              </a:endParaRPr>
            </a:p>
          </p:txBody>
        </p:sp>
        <p:sp>
          <p:nvSpPr>
            <p:cNvPr id="41" name="Freeform 7"/>
            <p:cNvSpPr>
              <a:spLocks/>
            </p:cNvSpPr>
            <p:nvPr/>
          </p:nvSpPr>
          <p:spPr bwMode="gray">
            <a:xfrm>
              <a:off x="4912318" y="2528581"/>
              <a:ext cx="592703" cy="916502"/>
            </a:xfrm>
            <a:custGeom>
              <a:avLst/>
              <a:gdLst>
                <a:gd name="T0" fmla="*/ 790 w 353"/>
                <a:gd name="T1" fmla="*/ 266 h 537"/>
                <a:gd name="T2" fmla="*/ 731 w 353"/>
                <a:gd name="T3" fmla="*/ 160 h 537"/>
                <a:gd name="T4" fmla="*/ 614 w 353"/>
                <a:gd name="T5" fmla="*/ 148 h 537"/>
                <a:gd name="T6" fmla="*/ 552 w 353"/>
                <a:gd name="T7" fmla="*/ 0 h 537"/>
                <a:gd name="T8" fmla="*/ 435 w 353"/>
                <a:gd name="T9" fmla="*/ 109 h 537"/>
                <a:gd name="T10" fmla="*/ 336 w 353"/>
                <a:gd name="T11" fmla="*/ 135 h 537"/>
                <a:gd name="T12" fmla="*/ 198 w 353"/>
                <a:gd name="T13" fmla="*/ 173 h 537"/>
                <a:gd name="T14" fmla="*/ 79 w 353"/>
                <a:gd name="T15" fmla="*/ 122 h 537"/>
                <a:gd name="T16" fmla="*/ 20 w 353"/>
                <a:gd name="T17" fmla="*/ 201 h 537"/>
                <a:gd name="T18" fmla="*/ 138 w 353"/>
                <a:gd name="T19" fmla="*/ 335 h 537"/>
                <a:gd name="T20" fmla="*/ 60 w 353"/>
                <a:gd name="T21" fmla="*/ 388 h 537"/>
                <a:gd name="T22" fmla="*/ 158 w 353"/>
                <a:gd name="T23" fmla="*/ 454 h 537"/>
                <a:gd name="T24" fmla="*/ 79 w 353"/>
                <a:gd name="T25" fmla="*/ 480 h 537"/>
                <a:gd name="T26" fmla="*/ 41 w 353"/>
                <a:gd name="T27" fmla="*/ 546 h 537"/>
                <a:gd name="T28" fmla="*/ 79 w 353"/>
                <a:gd name="T29" fmla="*/ 668 h 537"/>
                <a:gd name="T30" fmla="*/ 60 w 353"/>
                <a:gd name="T31" fmla="*/ 854 h 537"/>
                <a:gd name="T32" fmla="*/ 217 w 353"/>
                <a:gd name="T33" fmla="*/ 882 h 537"/>
                <a:gd name="T34" fmla="*/ 277 w 353"/>
                <a:gd name="T35" fmla="*/ 854 h 537"/>
                <a:gd name="T36" fmla="*/ 375 w 353"/>
                <a:gd name="T37" fmla="*/ 708 h 537"/>
                <a:gd name="T38" fmla="*/ 573 w 353"/>
                <a:gd name="T39" fmla="*/ 628 h 537"/>
                <a:gd name="T40" fmla="*/ 593 w 353"/>
                <a:gd name="T41" fmla="*/ 575 h 537"/>
                <a:gd name="T42" fmla="*/ 476 w 353"/>
                <a:gd name="T43" fmla="*/ 534 h 537"/>
                <a:gd name="T44" fmla="*/ 454 w 353"/>
                <a:gd name="T45" fmla="*/ 480 h 537"/>
                <a:gd name="T46" fmla="*/ 397 w 353"/>
                <a:gd name="T47" fmla="*/ 442 h 537"/>
                <a:gd name="T48" fmla="*/ 259 w 353"/>
                <a:gd name="T49" fmla="*/ 429 h 537"/>
                <a:gd name="T50" fmla="*/ 336 w 353"/>
                <a:gd name="T51" fmla="*/ 280 h 537"/>
                <a:gd name="T52" fmla="*/ 397 w 353"/>
                <a:gd name="T53" fmla="*/ 227 h 537"/>
                <a:gd name="T54" fmla="*/ 476 w 353"/>
                <a:gd name="T55" fmla="*/ 253 h 537"/>
                <a:gd name="T56" fmla="*/ 513 w 353"/>
                <a:gd name="T57" fmla="*/ 307 h 537"/>
                <a:gd name="T58" fmla="*/ 552 w 353"/>
                <a:gd name="T59" fmla="*/ 335 h 537"/>
                <a:gd name="T60" fmla="*/ 633 w 353"/>
                <a:gd name="T61" fmla="*/ 429 h 537"/>
                <a:gd name="T62" fmla="*/ 673 w 353"/>
                <a:gd name="T63" fmla="*/ 480 h 537"/>
                <a:gd name="T64" fmla="*/ 810 w 353"/>
                <a:gd name="T65" fmla="*/ 361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3"/>
                <a:gd name="T100" fmla="*/ 0 h 537"/>
                <a:gd name="T101" fmla="*/ 353 w 353"/>
                <a:gd name="T102" fmla="*/ 537 h 5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9525">
              <a:solidFill>
                <a:srgbClr val="FFFFFF"/>
              </a:solidFill>
              <a:prstDash val="solid"/>
              <a:round/>
              <a:headEnd/>
              <a:tailEnd/>
            </a:ln>
            <a:effectLst/>
          </p:spPr>
          <p:txBody>
            <a:bodyPr/>
            <a:lstStyle/>
            <a:p>
              <a:pPr marL="0" marR="0" lvl="0" indent="0" defTabSz="914332" eaLnBrk="1" fontAlgn="base" latinLnBrk="0" hangingPunct="1">
                <a:lnSpc>
                  <a:spcPct val="100000"/>
                </a:lnSpc>
                <a:spcBef>
                  <a:spcPct val="0"/>
                </a:spcBef>
                <a:spcAft>
                  <a:spcPct val="0"/>
                </a:spcAft>
                <a:buClrTx/>
                <a:buSzTx/>
                <a:buFontTx/>
                <a:buNone/>
                <a:tabLst/>
                <a:defRPr/>
              </a:pPr>
              <a:endParaRPr kumimoji="0" lang="zh-CN" altLang="en-US" sz="1200" b="1" i="0" u="none" strike="noStrike" kern="0" cap="none" spc="0" normalizeH="0" baseline="0" noProof="0" smtClean="0">
                <a:ln>
                  <a:noFill/>
                </a:ln>
                <a:solidFill>
                  <a:srgbClr val="4A4848"/>
                </a:solidFill>
                <a:effectLst/>
                <a:uLnTx/>
                <a:uFillTx/>
                <a:latin typeface="微软雅黑" panose="020B0503020204020204" pitchFamily="34" charset="-122"/>
              </a:endParaRPr>
            </a:p>
          </p:txBody>
        </p:sp>
        <p:sp>
          <p:nvSpPr>
            <p:cNvPr id="42" name="Freeform 8"/>
            <p:cNvSpPr>
              <a:spLocks/>
            </p:cNvSpPr>
            <p:nvPr/>
          </p:nvSpPr>
          <p:spPr bwMode="gray">
            <a:xfrm>
              <a:off x="5084664" y="2761172"/>
              <a:ext cx="190562" cy="218728"/>
            </a:xfrm>
            <a:custGeom>
              <a:avLst/>
              <a:gdLst>
                <a:gd name="T0" fmla="*/ 283 w 113"/>
                <a:gd name="T1" fmla="*/ 103 h 129"/>
                <a:gd name="T2" fmla="*/ 243 w 113"/>
                <a:gd name="T3" fmla="*/ 64 h 129"/>
                <a:gd name="T4" fmla="*/ 283 w 113"/>
                <a:gd name="T5" fmla="*/ 26 h 129"/>
                <a:gd name="T6" fmla="*/ 202 w 113"/>
                <a:gd name="T7" fmla="*/ 26 h 129"/>
                <a:gd name="T8" fmla="*/ 183 w 113"/>
                <a:gd name="T9" fmla="*/ 0 h 129"/>
                <a:gd name="T10" fmla="*/ 141 w 113"/>
                <a:gd name="T11" fmla="*/ 0 h 129"/>
                <a:gd name="T12" fmla="*/ 122 w 113"/>
                <a:gd name="T13" fmla="*/ 52 h 129"/>
                <a:gd name="T14" fmla="*/ 83 w 113"/>
                <a:gd name="T15" fmla="*/ 52 h 129"/>
                <a:gd name="T16" fmla="*/ 0 w 113"/>
                <a:gd name="T17" fmla="*/ 143 h 129"/>
                <a:gd name="T18" fmla="*/ 0 w 113"/>
                <a:gd name="T19" fmla="*/ 194 h 129"/>
                <a:gd name="T20" fmla="*/ 83 w 113"/>
                <a:gd name="T21" fmla="*/ 194 h 129"/>
                <a:gd name="T22" fmla="*/ 122 w 113"/>
                <a:gd name="T23" fmla="*/ 207 h 129"/>
                <a:gd name="T24" fmla="*/ 202 w 113"/>
                <a:gd name="T25" fmla="*/ 181 h 129"/>
                <a:gd name="T26" fmla="*/ 202 w 113"/>
                <a:gd name="T27" fmla="*/ 156 h 129"/>
                <a:gd name="T28" fmla="*/ 183 w 113"/>
                <a:gd name="T29" fmla="*/ 130 h 129"/>
                <a:gd name="T30" fmla="*/ 243 w 113"/>
                <a:gd name="T31" fmla="*/ 130 h 129"/>
                <a:gd name="T32" fmla="*/ 283 w 113"/>
                <a:gd name="T33" fmla="*/ 103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9"/>
                <a:gd name="T53" fmla="*/ 113 w 113"/>
                <a:gd name="T54" fmla="*/ 129 h 1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9525">
              <a:solidFill>
                <a:srgbClr val="FFFFFF"/>
              </a:solidFill>
              <a:prstDash val="solid"/>
              <a:round/>
              <a:headEnd/>
              <a:tailEnd/>
            </a:ln>
            <a:effectLst/>
          </p:spPr>
          <p:txBody>
            <a:bodyPr/>
            <a:lstStyle/>
            <a:p>
              <a:pPr marL="0" marR="0" lvl="0" indent="0" defTabSz="914332" eaLnBrk="1" fontAlgn="base" latinLnBrk="0" hangingPunct="1">
                <a:lnSpc>
                  <a:spcPct val="100000"/>
                </a:lnSpc>
                <a:spcBef>
                  <a:spcPct val="0"/>
                </a:spcBef>
                <a:spcAft>
                  <a:spcPct val="0"/>
                </a:spcAft>
                <a:buClrTx/>
                <a:buSzTx/>
                <a:buFontTx/>
                <a:buNone/>
                <a:tabLst/>
                <a:defRPr/>
              </a:pPr>
              <a:endParaRPr kumimoji="0" lang="zh-CN" altLang="en-US" sz="1200" b="1" i="0" u="none" strike="noStrike" kern="0" cap="none" spc="0" normalizeH="0" baseline="0" noProof="0" smtClean="0">
                <a:ln>
                  <a:noFill/>
                </a:ln>
                <a:solidFill>
                  <a:srgbClr val="4A4848"/>
                </a:solidFill>
                <a:effectLst/>
                <a:uLnTx/>
                <a:uFillTx/>
                <a:latin typeface="微软雅黑" panose="020B0503020204020204" pitchFamily="34" charset="-122"/>
              </a:endParaRPr>
            </a:p>
          </p:txBody>
        </p:sp>
        <p:sp>
          <p:nvSpPr>
            <p:cNvPr id="43" name="Freeform 9"/>
            <p:cNvSpPr>
              <a:spLocks/>
            </p:cNvSpPr>
            <p:nvPr/>
          </p:nvSpPr>
          <p:spPr bwMode="gray">
            <a:xfrm>
              <a:off x="5206568" y="2868996"/>
              <a:ext cx="149927" cy="206405"/>
            </a:xfrm>
            <a:custGeom>
              <a:avLst/>
              <a:gdLst>
                <a:gd name="T0" fmla="*/ 221 w 89"/>
                <a:gd name="T1" fmla="*/ 135 h 121"/>
                <a:gd name="T2" fmla="*/ 200 w 89"/>
                <a:gd name="T3" fmla="*/ 93 h 121"/>
                <a:gd name="T4" fmla="*/ 141 w 89"/>
                <a:gd name="T5" fmla="*/ 66 h 121"/>
                <a:gd name="T6" fmla="*/ 121 w 89"/>
                <a:gd name="T7" fmla="*/ 13 h 121"/>
                <a:gd name="T8" fmla="*/ 79 w 89"/>
                <a:gd name="T9" fmla="*/ 0 h 121"/>
                <a:gd name="T10" fmla="*/ 60 w 89"/>
                <a:gd name="T11" fmla="*/ 13 h 121"/>
                <a:gd name="T12" fmla="*/ 79 w 89"/>
                <a:gd name="T13" fmla="*/ 80 h 121"/>
                <a:gd name="T14" fmla="*/ 20 w 89"/>
                <a:gd name="T15" fmla="*/ 80 h 121"/>
                <a:gd name="T16" fmla="*/ 0 w 89"/>
                <a:gd name="T17" fmla="*/ 186 h 121"/>
                <a:gd name="T18" fmla="*/ 41 w 89"/>
                <a:gd name="T19" fmla="*/ 200 h 121"/>
                <a:gd name="T20" fmla="*/ 141 w 89"/>
                <a:gd name="T21" fmla="*/ 186 h 121"/>
                <a:gd name="T22" fmla="*/ 141 w 89"/>
                <a:gd name="T23" fmla="*/ 135 h 121"/>
                <a:gd name="T24" fmla="*/ 221 w 89"/>
                <a:gd name="T25" fmla="*/ 135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121"/>
                <a:gd name="T41" fmla="*/ 89 w 89"/>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9525">
              <a:solidFill>
                <a:srgbClr val="FFFFFF"/>
              </a:solidFill>
              <a:prstDash val="solid"/>
              <a:round/>
              <a:headEnd/>
              <a:tailEnd/>
            </a:ln>
            <a:effectLst/>
          </p:spPr>
          <p:txBody>
            <a:bodyPr/>
            <a:lstStyle/>
            <a:p>
              <a:pPr marL="0" marR="0" lvl="0" indent="0" defTabSz="914332" eaLnBrk="1" fontAlgn="base" latinLnBrk="0" hangingPunct="1">
                <a:lnSpc>
                  <a:spcPct val="100000"/>
                </a:lnSpc>
                <a:spcBef>
                  <a:spcPct val="0"/>
                </a:spcBef>
                <a:spcAft>
                  <a:spcPct val="0"/>
                </a:spcAft>
                <a:buClrTx/>
                <a:buSzTx/>
                <a:buFontTx/>
                <a:buNone/>
                <a:tabLst/>
                <a:defRPr/>
              </a:pPr>
              <a:endParaRPr kumimoji="0" lang="zh-CN" altLang="en-US" sz="1200" b="1" i="0" u="none" strike="noStrike" kern="0" cap="none" spc="0" normalizeH="0" baseline="0" noProof="0" smtClean="0">
                <a:ln>
                  <a:noFill/>
                </a:ln>
                <a:solidFill>
                  <a:srgbClr val="4A4848"/>
                </a:solidFill>
                <a:effectLst/>
                <a:uLnTx/>
                <a:uFillTx/>
                <a:latin typeface="微软雅黑" panose="020B0503020204020204" pitchFamily="34" charset="-122"/>
              </a:endParaRPr>
            </a:p>
          </p:txBody>
        </p:sp>
        <p:sp>
          <p:nvSpPr>
            <p:cNvPr id="44" name="Freeform 10"/>
            <p:cNvSpPr>
              <a:spLocks/>
            </p:cNvSpPr>
            <p:nvPr/>
          </p:nvSpPr>
          <p:spPr bwMode="gray">
            <a:xfrm>
              <a:off x="5206568" y="2882859"/>
              <a:ext cx="57449" cy="69315"/>
            </a:xfrm>
            <a:custGeom>
              <a:avLst/>
              <a:gdLst>
                <a:gd name="T0" fmla="*/ 96 w 33"/>
                <a:gd name="T1" fmla="*/ 64 h 41"/>
                <a:gd name="T2" fmla="*/ 24 w 33"/>
                <a:gd name="T3" fmla="*/ 64 h 41"/>
                <a:gd name="T4" fmla="*/ 24 w 33"/>
                <a:gd name="T5" fmla="*/ 38 h 41"/>
                <a:gd name="T6" fmla="*/ 0 w 33"/>
                <a:gd name="T7" fmla="*/ 0 h 41"/>
                <a:gd name="T8" fmla="*/ 71 w 33"/>
                <a:gd name="T9" fmla="*/ 13 h 41"/>
                <a:gd name="T10" fmla="*/ 96 w 33"/>
                <a:gd name="T11" fmla="*/ 64 h 41"/>
                <a:gd name="T12" fmla="*/ 0 60000 65536"/>
                <a:gd name="T13" fmla="*/ 0 60000 65536"/>
                <a:gd name="T14" fmla="*/ 0 60000 65536"/>
                <a:gd name="T15" fmla="*/ 0 60000 65536"/>
                <a:gd name="T16" fmla="*/ 0 60000 65536"/>
                <a:gd name="T17" fmla="*/ 0 60000 65536"/>
                <a:gd name="T18" fmla="*/ 0 w 33"/>
                <a:gd name="T19" fmla="*/ 0 h 41"/>
                <a:gd name="T20" fmla="*/ 33 w 33"/>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33" h="41">
                  <a:moveTo>
                    <a:pt x="32" y="40"/>
                  </a:moveTo>
                  <a:lnTo>
                    <a:pt x="8" y="40"/>
                  </a:lnTo>
                  <a:lnTo>
                    <a:pt x="8" y="24"/>
                  </a:lnTo>
                  <a:lnTo>
                    <a:pt x="0" y="0"/>
                  </a:lnTo>
                  <a:lnTo>
                    <a:pt x="24" y="8"/>
                  </a:lnTo>
                  <a:lnTo>
                    <a:pt x="32" y="40"/>
                  </a:lnTo>
                </a:path>
              </a:pathLst>
            </a:custGeom>
            <a:grpFill/>
            <a:ln w="9525">
              <a:solidFill>
                <a:srgbClr val="FFFFFF"/>
              </a:solidFill>
              <a:prstDash val="solid"/>
              <a:round/>
              <a:headEnd/>
              <a:tailEnd/>
            </a:ln>
            <a:effectLst/>
          </p:spPr>
          <p:txBody>
            <a:bodyPr/>
            <a:lstStyle/>
            <a:p>
              <a:pPr marL="0" marR="0" lvl="0" indent="0" defTabSz="914332" eaLnBrk="1" fontAlgn="base" latinLnBrk="0" hangingPunct="1">
                <a:lnSpc>
                  <a:spcPct val="100000"/>
                </a:lnSpc>
                <a:spcBef>
                  <a:spcPct val="0"/>
                </a:spcBef>
                <a:spcAft>
                  <a:spcPct val="0"/>
                </a:spcAft>
                <a:buClrTx/>
                <a:buSzTx/>
                <a:buFontTx/>
                <a:buNone/>
                <a:tabLst/>
                <a:defRPr/>
              </a:pPr>
              <a:endParaRPr kumimoji="0" lang="zh-CN" altLang="en-US" sz="1200" b="1" i="0" u="none" strike="noStrike" kern="0" cap="none" spc="0" normalizeH="0" baseline="0" noProof="0" smtClean="0">
                <a:ln>
                  <a:noFill/>
                </a:ln>
                <a:solidFill>
                  <a:srgbClr val="4A4848"/>
                </a:solidFill>
                <a:effectLst/>
                <a:uLnTx/>
                <a:uFillTx/>
                <a:latin typeface="微软雅黑" panose="020B0503020204020204" pitchFamily="34" charset="-122"/>
              </a:endParaRPr>
            </a:p>
          </p:txBody>
        </p:sp>
        <p:sp>
          <p:nvSpPr>
            <p:cNvPr id="45" name="Freeform 11"/>
            <p:cNvSpPr>
              <a:spLocks/>
            </p:cNvSpPr>
            <p:nvPr/>
          </p:nvSpPr>
          <p:spPr bwMode="gray">
            <a:xfrm>
              <a:off x="5072054" y="3129313"/>
              <a:ext cx="730020" cy="494449"/>
            </a:xfrm>
            <a:custGeom>
              <a:avLst/>
              <a:gdLst>
                <a:gd name="T0" fmla="*/ 384 w 433"/>
                <a:gd name="T1" fmla="*/ 13 h 289"/>
                <a:gd name="T2" fmla="*/ 343 w 433"/>
                <a:gd name="T3" fmla="*/ 41 h 289"/>
                <a:gd name="T4" fmla="*/ 243 w 433"/>
                <a:gd name="T5" fmla="*/ 54 h 289"/>
                <a:gd name="T6" fmla="*/ 141 w 433"/>
                <a:gd name="T7" fmla="*/ 122 h 289"/>
                <a:gd name="T8" fmla="*/ 41 w 433"/>
                <a:gd name="T9" fmla="*/ 215 h 289"/>
                <a:gd name="T10" fmla="*/ 41 w 433"/>
                <a:gd name="T11" fmla="*/ 271 h 289"/>
                <a:gd name="T12" fmla="*/ 83 w 433"/>
                <a:gd name="T13" fmla="*/ 311 h 289"/>
                <a:gd name="T14" fmla="*/ 122 w 433"/>
                <a:gd name="T15" fmla="*/ 298 h 289"/>
                <a:gd name="T16" fmla="*/ 162 w 433"/>
                <a:gd name="T17" fmla="*/ 298 h 289"/>
                <a:gd name="T18" fmla="*/ 20 w 433"/>
                <a:gd name="T19" fmla="*/ 380 h 289"/>
                <a:gd name="T20" fmla="*/ 0 w 433"/>
                <a:gd name="T21" fmla="*/ 419 h 289"/>
                <a:gd name="T22" fmla="*/ 41 w 433"/>
                <a:gd name="T23" fmla="*/ 432 h 289"/>
                <a:gd name="T24" fmla="*/ 122 w 433"/>
                <a:gd name="T25" fmla="*/ 486 h 289"/>
                <a:gd name="T26" fmla="*/ 202 w 433"/>
                <a:gd name="T27" fmla="*/ 486 h 289"/>
                <a:gd name="T28" fmla="*/ 243 w 433"/>
                <a:gd name="T29" fmla="*/ 459 h 289"/>
                <a:gd name="T30" fmla="*/ 243 w 433"/>
                <a:gd name="T31" fmla="*/ 432 h 289"/>
                <a:gd name="T32" fmla="*/ 283 w 433"/>
                <a:gd name="T33" fmla="*/ 445 h 289"/>
                <a:gd name="T34" fmla="*/ 301 w 433"/>
                <a:gd name="T35" fmla="*/ 459 h 289"/>
                <a:gd name="T36" fmla="*/ 384 w 433"/>
                <a:gd name="T37" fmla="*/ 486 h 289"/>
                <a:gd name="T38" fmla="*/ 422 w 433"/>
                <a:gd name="T39" fmla="*/ 459 h 289"/>
                <a:gd name="T40" fmla="*/ 484 w 433"/>
                <a:gd name="T41" fmla="*/ 459 h 289"/>
                <a:gd name="T42" fmla="*/ 484 w 433"/>
                <a:gd name="T43" fmla="*/ 486 h 289"/>
                <a:gd name="T44" fmla="*/ 525 w 433"/>
                <a:gd name="T45" fmla="*/ 472 h 289"/>
                <a:gd name="T46" fmla="*/ 606 w 433"/>
                <a:gd name="T47" fmla="*/ 393 h 289"/>
                <a:gd name="T48" fmla="*/ 646 w 433"/>
                <a:gd name="T49" fmla="*/ 393 h 289"/>
                <a:gd name="T50" fmla="*/ 746 w 433"/>
                <a:gd name="T51" fmla="*/ 285 h 289"/>
                <a:gd name="T52" fmla="*/ 746 w 433"/>
                <a:gd name="T53" fmla="*/ 244 h 289"/>
                <a:gd name="T54" fmla="*/ 766 w 433"/>
                <a:gd name="T55" fmla="*/ 231 h 289"/>
                <a:gd name="T56" fmla="*/ 786 w 433"/>
                <a:gd name="T57" fmla="*/ 258 h 289"/>
                <a:gd name="T58" fmla="*/ 868 w 433"/>
                <a:gd name="T59" fmla="*/ 163 h 289"/>
                <a:gd name="T60" fmla="*/ 948 w 433"/>
                <a:gd name="T61" fmla="*/ 136 h 289"/>
                <a:gd name="T62" fmla="*/ 948 w 433"/>
                <a:gd name="T63" fmla="*/ 149 h 289"/>
                <a:gd name="T64" fmla="*/ 1010 w 433"/>
                <a:gd name="T65" fmla="*/ 109 h 289"/>
                <a:gd name="T66" fmla="*/ 1052 w 433"/>
                <a:gd name="T67" fmla="*/ 122 h 289"/>
                <a:gd name="T68" fmla="*/ 1090 w 433"/>
                <a:gd name="T69" fmla="*/ 41 h 289"/>
                <a:gd name="T70" fmla="*/ 1070 w 433"/>
                <a:gd name="T71" fmla="*/ 27 h 289"/>
                <a:gd name="T72" fmla="*/ 1010 w 433"/>
                <a:gd name="T73" fmla="*/ 27 h 289"/>
                <a:gd name="T74" fmla="*/ 969 w 433"/>
                <a:gd name="T75" fmla="*/ 41 h 289"/>
                <a:gd name="T76" fmla="*/ 868 w 433"/>
                <a:gd name="T77" fmla="*/ 41 h 289"/>
                <a:gd name="T78" fmla="*/ 828 w 433"/>
                <a:gd name="T79" fmla="*/ 0 h 289"/>
                <a:gd name="T80" fmla="*/ 685 w 433"/>
                <a:gd name="T81" fmla="*/ 67 h 289"/>
                <a:gd name="T82" fmla="*/ 668 w 433"/>
                <a:gd name="T83" fmla="*/ 109 h 289"/>
                <a:gd name="T84" fmla="*/ 626 w 433"/>
                <a:gd name="T85" fmla="*/ 109 h 289"/>
                <a:gd name="T86" fmla="*/ 505 w 433"/>
                <a:gd name="T87" fmla="*/ 109 h 289"/>
                <a:gd name="T88" fmla="*/ 505 w 433"/>
                <a:gd name="T89" fmla="*/ 81 h 289"/>
                <a:gd name="T90" fmla="*/ 546 w 433"/>
                <a:gd name="T91" fmla="*/ 54 h 289"/>
                <a:gd name="T92" fmla="*/ 505 w 433"/>
                <a:gd name="T93" fmla="*/ 0 h 289"/>
                <a:gd name="T94" fmla="*/ 444 w 433"/>
                <a:gd name="T95" fmla="*/ 0 h 289"/>
                <a:gd name="T96" fmla="*/ 422 w 433"/>
                <a:gd name="T97" fmla="*/ 0 h 289"/>
                <a:gd name="T98" fmla="*/ 404 w 433"/>
                <a:gd name="T99" fmla="*/ 27 h 289"/>
                <a:gd name="T100" fmla="*/ 384 w 433"/>
                <a:gd name="T101" fmla="*/ 13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3"/>
                <a:gd name="T154" fmla="*/ 0 h 289"/>
                <a:gd name="T155" fmla="*/ 433 w 433"/>
                <a:gd name="T156" fmla="*/ 289 h 28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9525">
              <a:solidFill>
                <a:srgbClr val="FFFFFF"/>
              </a:solidFill>
              <a:prstDash val="solid"/>
              <a:round/>
              <a:headEnd/>
              <a:tailEnd/>
            </a:ln>
            <a:effectLst/>
          </p:spPr>
          <p:txBody>
            <a:bodyPr/>
            <a:lstStyle/>
            <a:p>
              <a:pPr marL="0" marR="0" lvl="0" indent="0" defTabSz="914332" eaLnBrk="1" fontAlgn="base" latinLnBrk="0" hangingPunct="1">
                <a:lnSpc>
                  <a:spcPct val="100000"/>
                </a:lnSpc>
                <a:spcBef>
                  <a:spcPct val="0"/>
                </a:spcBef>
                <a:spcAft>
                  <a:spcPct val="0"/>
                </a:spcAft>
                <a:buClrTx/>
                <a:buSzTx/>
                <a:buFontTx/>
                <a:buNone/>
                <a:tabLst/>
                <a:defRPr/>
              </a:pPr>
              <a:endParaRPr kumimoji="0" lang="zh-CN" altLang="en-US" sz="1200" b="1" i="0" u="none" strike="noStrike" kern="0" cap="none" spc="0" normalizeH="0" baseline="0" noProof="0" smtClean="0">
                <a:ln>
                  <a:noFill/>
                </a:ln>
                <a:solidFill>
                  <a:srgbClr val="4A4848"/>
                </a:solidFill>
                <a:effectLst/>
                <a:uLnTx/>
                <a:uFillTx/>
                <a:latin typeface="微软雅黑" panose="020B0503020204020204" pitchFamily="34" charset="-122"/>
              </a:endParaRPr>
            </a:p>
          </p:txBody>
        </p:sp>
        <p:sp>
          <p:nvSpPr>
            <p:cNvPr id="46" name="Freeform 12"/>
            <p:cNvSpPr>
              <a:spLocks/>
            </p:cNvSpPr>
            <p:nvPr/>
          </p:nvSpPr>
          <p:spPr bwMode="gray">
            <a:xfrm>
              <a:off x="5221981" y="3525180"/>
              <a:ext cx="605314" cy="546820"/>
            </a:xfrm>
            <a:custGeom>
              <a:avLst/>
              <a:gdLst>
                <a:gd name="T0" fmla="*/ 413 w 361"/>
                <a:gd name="T1" fmla="*/ 0 h 321"/>
                <a:gd name="T2" fmla="*/ 373 w 361"/>
                <a:gd name="T3" fmla="*/ 0 h 321"/>
                <a:gd name="T4" fmla="*/ 296 w 361"/>
                <a:gd name="T5" fmla="*/ 80 h 321"/>
                <a:gd name="T6" fmla="*/ 236 w 361"/>
                <a:gd name="T7" fmla="*/ 93 h 321"/>
                <a:gd name="T8" fmla="*/ 236 w 361"/>
                <a:gd name="T9" fmla="*/ 66 h 321"/>
                <a:gd name="T10" fmla="*/ 197 w 361"/>
                <a:gd name="T11" fmla="*/ 66 h 321"/>
                <a:gd name="T12" fmla="*/ 158 w 361"/>
                <a:gd name="T13" fmla="*/ 93 h 321"/>
                <a:gd name="T14" fmla="*/ 78 w 361"/>
                <a:gd name="T15" fmla="*/ 66 h 321"/>
                <a:gd name="T16" fmla="*/ 60 w 361"/>
                <a:gd name="T17" fmla="*/ 53 h 321"/>
                <a:gd name="T18" fmla="*/ 20 w 361"/>
                <a:gd name="T19" fmla="*/ 40 h 321"/>
                <a:gd name="T20" fmla="*/ 20 w 361"/>
                <a:gd name="T21" fmla="*/ 66 h 321"/>
                <a:gd name="T22" fmla="*/ 0 w 361"/>
                <a:gd name="T23" fmla="*/ 80 h 321"/>
                <a:gd name="T24" fmla="*/ 78 w 361"/>
                <a:gd name="T25" fmla="*/ 93 h 321"/>
                <a:gd name="T26" fmla="*/ 97 w 361"/>
                <a:gd name="T27" fmla="*/ 130 h 321"/>
                <a:gd name="T28" fmla="*/ 138 w 361"/>
                <a:gd name="T29" fmla="*/ 130 h 321"/>
                <a:gd name="T30" fmla="*/ 197 w 361"/>
                <a:gd name="T31" fmla="*/ 186 h 321"/>
                <a:gd name="T32" fmla="*/ 254 w 361"/>
                <a:gd name="T33" fmla="*/ 171 h 321"/>
                <a:gd name="T34" fmla="*/ 254 w 361"/>
                <a:gd name="T35" fmla="*/ 239 h 321"/>
                <a:gd name="T36" fmla="*/ 334 w 361"/>
                <a:gd name="T37" fmla="*/ 304 h 321"/>
                <a:gd name="T38" fmla="*/ 373 w 361"/>
                <a:gd name="T39" fmla="*/ 304 h 321"/>
                <a:gd name="T40" fmla="*/ 393 w 361"/>
                <a:gd name="T41" fmla="*/ 279 h 321"/>
                <a:gd name="T42" fmla="*/ 451 w 361"/>
                <a:gd name="T43" fmla="*/ 316 h 321"/>
                <a:gd name="T44" fmla="*/ 413 w 361"/>
                <a:gd name="T45" fmla="*/ 344 h 321"/>
                <a:gd name="T46" fmla="*/ 393 w 361"/>
                <a:gd name="T47" fmla="*/ 331 h 321"/>
                <a:gd name="T48" fmla="*/ 354 w 361"/>
                <a:gd name="T49" fmla="*/ 316 h 321"/>
                <a:gd name="T50" fmla="*/ 354 w 361"/>
                <a:gd name="T51" fmla="*/ 370 h 321"/>
                <a:gd name="T52" fmla="*/ 334 w 361"/>
                <a:gd name="T53" fmla="*/ 396 h 321"/>
                <a:gd name="T54" fmla="*/ 393 w 361"/>
                <a:gd name="T55" fmla="*/ 450 h 321"/>
                <a:gd name="T56" fmla="*/ 393 w 361"/>
                <a:gd name="T57" fmla="*/ 489 h 321"/>
                <a:gd name="T58" fmla="*/ 489 w 361"/>
                <a:gd name="T59" fmla="*/ 489 h 321"/>
                <a:gd name="T60" fmla="*/ 530 w 361"/>
                <a:gd name="T61" fmla="*/ 516 h 321"/>
                <a:gd name="T62" fmla="*/ 588 w 361"/>
                <a:gd name="T63" fmla="*/ 503 h 321"/>
                <a:gd name="T64" fmla="*/ 668 w 361"/>
                <a:gd name="T65" fmla="*/ 529 h 321"/>
                <a:gd name="T66" fmla="*/ 726 w 361"/>
                <a:gd name="T67" fmla="*/ 489 h 321"/>
                <a:gd name="T68" fmla="*/ 785 w 361"/>
                <a:gd name="T69" fmla="*/ 424 h 321"/>
                <a:gd name="T70" fmla="*/ 707 w 361"/>
                <a:gd name="T71" fmla="*/ 396 h 321"/>
                <a:gd name="T72" fmla="*/ 785 w 361"/>
                <a:gd name="T73" fmla="*/ 384 h 321"/>
                <a:gd name="T74" fmla="*/ 805 w 361"/>
                <a:gd name="T75" fmla="*/ 396 h 321"/>
                <a:gd name="T76" fmla="*/ 883 w 361"/>
                <a:gd name="T77" fmla="*/ 384 h 321"/>
                <a:gd name="T78" fmla="*/ 883 w 361"/>
                <a:gd name="T79" fmla="*/ 370 h 321"/>
                <a:gd name="T80" fmla="*/ 785 w 361"/>
                <a:gd name="T81" fmla="*/ 331 h 321"/>
                <a:gd name="T82" fmla="*/ 785 w 361"/>
                <a:gd name="T83" fmla="*/ 304 h 321"/>
                <a:gd name="T84" fmla="*/ 748 w 361"/>
                <a:gd name="T85" fmla="*/ 292 h 321"/>
                <a:gd name="T86" fmla="*/ 707 w 361"/>
                <a:gd name="T87" fmla="*/ 279 h 321"/>
                <a:gd name="T88" fmla="*/ 668 w 361"/>
                <a:gd name="T89" fmla="*/ 212 h 321"/>
                <a:gd name="T90" fmla="*/ 570 w 361"/>
                <a:gd name="T91" fmla="*/ 106 h 321"/>
                <a:gd name="T92" fmla="*/ 570 w 361"/>
                <a:gd name="T93" fmla="*/ 66 h 321"/>
                <a:gd name="T94" fmla="*/ 471 w 361"/>
                <a:gd name="T95" fmla="*/ 53 h 321"/>
                <a:gd name="T96" fmla="*/ 432 w 361"/>
                <a:gd name="T97" fmla="*/ 40 h 321"/>
                <a:gd name="T98" fmla="*/ 413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1"/>
                <a:gd name="T151" fmla="*/ 0 h 321"/>
                <a:gd name="T152" fmla="*/ 361 w 361"/>
                <a:gd name="T153" fmla="*/ 321 h 32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9525">
              <a:solidFill>
                <a:srgbClr val="FFFFFF"/>
              </a:solidFill>
              <a:prstDash val="solid"/>
              <a:round/>
              <a:headEnd/>
              <a:tailEnd/>
            </a:ln>
            <a:effectLst/>
          </p:spPr>
          <p:txBody>
            <a:bodyPr/>
            <a:lstStyle/>
            <a:p>
              <a:pPr marL="0" marR="0" lvl="0" indent="0" defTabSz="914332" eaLnBrk="1" fontAlgn="base" latinLnBrk="0" hangingPunct="1">
                <a:lnSpc>
                  <a:spcPct val="100000"/>
                </a:lnSpc>
                <a:spcBef>
                  <a:spcPct val="0"/>
                </a:spcBef>
                <a:spcAft>
                  <a:spcPct val="0"/>
                </a:spcAft>
                <a:buClrTx/>
                <a:buSzTx/>
                <a:buFontTx/>
                <a:buNone/>
                <a:tabLst/>
                <a:defRPr/>
              </a:pPr>
              <a:endParaRPr kumimoji="0" lang="zh-CN" altLang="en-US" sz="1200" b="1" i="0" u="none" strike="noStrike" kern="0" cap="none" spc="0" normalizeH="0" baseline="0" noProof="0" smtClean="0">
                <a:ln>
                  <a:noFill/>
                </a:ln>
                <a:solidFill>
                  <a:srgbClr val="4A4848"/>
                </a:solidFill>
                <a:effectLst/>
                <a:uLnTx/>
                <a:uFillTx/>
                <a:latin typeface="微软雅黑" panose="020B0503020204020204" pitchFamily="34" charset="-122"/>
              </a:endParaRPr>
            </a:p>
          </p:txBody>
        </p:sp>
        <p:sp>
          <p:nvSpPr>
            <p:cNvPr id="47" name="Freeform 13"/>
            <p:cNvSpPr>
              <a:spLocks/>
            </p:cNvSpPr>
            <p:nvPr/>
          </p:nvSpPr>
          <p:spPr bwMode="invGray">
            <a:xfrm>
              <a:off x="5719403" y="3962637"/>
              <a:ext cx="107892" cy="93961"/>
            </a:xfrm>
            <a:custGeom>
              <a:avLst/>
              <a:gdLst>
                <a:gd name="T0" fmla="*/ 54 w 65"/>
                <a:gd name="T1" fmla="*/ 0 h 57"/>
                <a:gd name="T2" fmla="*/ 0 w 65"/>
                <a:gd name="T3" fmla="*/ 56 h 57"/>
                <a:gd name="T4" fmla="*/ 54 w 65"/>
                <a:gd name="T5" fmla="*/ 78 h 57"/>
                <a:gd name="T6" fmla="*/ 150 w 65"/>
                <a:gd name="T7" fmla="*/ 56 h 57"/>
                <a:gd name="T8" fmla="*/ 150 w 65"/>
                <a:gd name="T9" fmla="*/ 34 h 57"/>
                <a:gd name="T10" fmla="*/ 54 w 65"/>
                <a:gd name="T11" fmla="*/ 0 h 57"/>
                <a:gd name="T12" fmla="*/ 0 60000 65536"/>
                <a:gd name="T13" fmla="*/ 0 60000 65536"/>
                <a:gd name="T14" fmla="*/ 0 60000 65536"/>
                <a:gd name="T15" fmla="*/ 0 60000 65536"/>
                <a:gd name="T16" fmla="*/ 0 60000 65536"/>
                <a:gd name="T17" fmla="*/ 0 60000 65536"/>
                <a:gd name="T18" fmla="*/ 0 w 65"/>
                <a:gd name="T19" fmla="*/ 0 h 57"/>
                <a:gd name="T20" fmla="*/ 65 w 65"/>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65" h="57">
                  <a:moveTo>
                    <a:pt x="24" y="0"/>
                  </a:moveTo>
                  <a:lnTo>
                    <a:pt x="0" y="40"/>
                  </a:lnTo>
                  <a:lnTo>
                    <a:pt x="24" y="56"/>
                  </a:lnTo>
                  <a:lnTo>
                    <a:pt x="64" y="40"/>
                  </a:lnTo>
                  <a:lnTo>
                    <a:pt x="64" y="24"/>
                  </a:lnTo>
                  <a:lnTo>
                    <a:pt x="24" y="0"/>
                  </a:lnTo>
                </a:path>
              </a:pathLst>
            </a:custGeom>
            <a:grpFill/>
            <a:ln w="9525">
              <a:solidFill>
                <a:srgbClr val="FFFFFF"/>
              </a:solidFill>
              <a:prstDash val="solid"/>
              <a:round/>
              <a:headEnd/>
              <a:tailEnd/>
            </a:ln>
            <a:effectLst/>
          </p:spPr>
          <p:txBody>
            <a:bodyPr/>
            <a:lstStyle/>
            <a:p>
              <a:pPr marL="0" marR="0" lvl="0" indent="0" defTabSz="914332" eaLnBrk="1" fontAlgn="base" latinLnBrk="0" hangingPunct="1">
                <a:lnSpc>
                  <a:spcPct val="100000"/>
                </a:lnSpc>
                <a:spcBef>
                  <a:spcPct val="0"/>
                </a:spcBef>
                <a:spcAft>
                  <a:spcPct val="0"/>
                </a:spcAft>
                <a:buClrTx/>
                <a:buSzTx/>
                <a:buFontTx/>
                <a:buNone/>
                <a:tabLst/>
                <a:defRPr/>
              </a:pPr>
              <a:endParaRPr kumimoji="0" lang="zh-CN" altLang="en-US" sz="1200" b="1" i="0" u="none" strike="noStrike" kern="0" cap="none" spc="0" normalizeH="0" baseline="0" noProof="0" smtClean="0">
                <a:ln>
                  <a:noFill/>
                </a:ln>
                <a:solidFill>
                  <a:srgbClr val="4A4848"/>
                </a:solidFill>
                <a:effectLst/>
                <a:uLnTx/>
                <a:uFillTx/>
                <a:latin typeface="微软雅黑" panose="020B0503020204020204" pitchFamily="34" charset="-122"/>
              </a:endParaRPr>
            </a:p>
          </p:txBody>
        </p:sp>
        <p:sp>
          <p:nvSpPr>
            <p:cNvPr id="48" name="Freeform 14"/>
            <p:cNvSpPr>
              <a:spLocks/>
            </p:cNvSpPr>
            <p:nvPr/>
          </p:nvSpPr>
          <p:spPr bwMode="gray">
            <a:xfrm>
              <a:off x="5450375" y="4028871"/>
              <a:ext cx="403543" cy="506772"/>
            </a:xfrm>
            <a:custGeom>
              <a:avLst/>
              <a:gdLst>
                <a:gd name="T0" fmla="*/ 448 w 241"/>
                <a:gd name="T1" fmla="*/ 27 h 297"/>
                <a:gd name="T2" fmla="*/ 388 w 241"/>
                <a:gd name="T3" fmla="*/ 0 h 297"/>
                <a:gd name="T4" fmla="*/ 332 w 241"/>
                <a:gd name="T5" fmla="*/ 41 h 297"/>
                <a:gd name="T6" fmla="*/ 253 w 241"/>
                <a:gd name="T7" fmla="*/ 13 h 297"/>
                <a:gd name="T8" fmla="*/ 196 w 241"/>
                <a:gd name="T9" fmla="*/ 27 h 297"/>
                <a:gd name="T10" fmla="*/ 176 w 241"/>
                <a:gd name="T11" fmla="*/ 53 h 297"/>
                <a:gd name="T12" fmla="*/ 155 w 241"/>
                <a:gd name="T13" fmla="*/ 80 h 297"/>
                <a:gd name="T14" fmla="*/ 176 w 241"/>
                <a:gd name="T15" fmla="*/ 122 h 297"/>
                <a:gd name="T16" fmla="*/ 137 w 241"/>
                <a:gd name="T17" fmla="*/ 122 h 297"/>
                <a:gd name="T18" fmla="*/ 116 w 241"/>
                <a:gd name="T19" fmla="*/ 107 h 297"/>
                <a:gd name="T20" fmla="*/ 97 w 241"/>
                <a:gd name="T21" fmla="*/ 107 h 297"/>
                <a:gd name="T22" fmla="*/ 97 w 241"/>
                <a:gd name="T23" fmla="*/ 135 h 297"/>
                <a:gd name="T24" fmla="*/ 97 w 241"/>
                <a:gd name="T25" fmla="*/ 160 h 297"/>
                <a:gd name="T26" fmla="*/ 97 w 241"/>
                <a:gd name="T27" fmla="*/ 160 h 297"/>
                <a:gd name="T28" fmla="*/ 97 w 241"/>
                <a:gd name="T29" fmla="*/ 186 h 297"/>
                <a:gd name="T30" fmla="*/ 20 w 241"/>
                <a:gd name="T31" fmla="*/ 227 h 297"/>
                <a:gd name="T32" fmla="*/ 0 w 241"/>
                <a:gd name="T33" fmla="*/ 240 h 297"/>
                <a:gd name="T34" fmla="*/ 0 w 241"/>
                <a:gd name="T35" fmla="*/ 294 h 297"/>
                <a:gd name="T36" fmla="*/ 60 w 241"/>
                <a:gd name="T37" fmla="*/ 320 h 297"/>
                <a:gd name="T38" fmla="*/ 60 w 241"/>
                <a:gd name="T39" fmla="*/ 388 h 297"/>
                <a:gd name="T40" fmla="*/ 116 w 241"/>
                <a:gd name="T41" fmla="*/ 388 h 297"/>
                <a:gd name="T42" fmla="*/ 116 w 241"/>
                <a:gd name="T43" fmla="*/ 414 h 297"/>
                <a:gd name="T44" fmla="*/ 137 w 241"/>
                <a:gd name="T45" fmla="*/ 440 h 297"/>
                <a:gd name="T46" fmla="*/ 155 w 241"/>
                <a:gd name="T47" fmla="*/ 480 h 297"/>
                <a:gd name="T48" fmla="*/ 213 w 241"/>
                <a:gd name="T49" fmla="*/ 480 h 297"/>
                <a:gd name="T50" fmla="*/ 253 w 241"/>
                <a:gd name="T51" fmla="*/ 440 h 297"/>
                <a:gd name="T52" fmla="*/ 272 w 241"/>
                <a:gd name="T53" fmla="*/ 440 h 297"/>
                <a:gd name="T54" fmla="*/ 272 w 241"/>
                <a:gd name="T55" fmla="*/ 466 h 297"/>
                <a:gd name="T56" fmla="*/ 292 w 241"/>
                <a:gd name="T57" fmla="*/ 480 h 297"/>
                <a:gd name="T58" fmla="*/ 332 w 241"/>
                <a:gd name="T59" fmla="*/ 480 h 297"/>
                <a:gd name="T60" fmla="*/ 332 w 241"/>
                <a:gd name="T61" fmla="*/ 466 h 297"/>
                <a:gd name="T62" fmla="*/ 370 w 241"/>
                <a:gd name="T63" fmla="*/ 466 h 297"/>
                <a:gd name="T64" fmla="*/ 370 w 241"/>
                <a:gd name="T65" fmla="*/ 480 h 297"/>
                <a:gd name="T66" fmla="*/ 388 w 241"/>
                <a:gd name="T67" fmla="*/ 493 h 297"/>
                <a:gd name="T68" fmla="*/ 429 w 241"/>
                <a:gd name="T69" fmla="*/ 480 h 297"/>
                <a:gd name="T70" fmla="*/ 448 w 241"/>
                <a:gd name="T71" fmla="*/ 429 h 297"/>
                <a:gd name="T72" fmla="*/ 448 w 241"/>
                <a:gd name="T73" fmla="*/ 374 h 297"/>
                <a:gd name="T74" fmla="*/ 489 w 241"/>
                <a:gd name="T75" fmla="*/ 374 h 297"/>
                <a:gd name="T76" fmla="*/ 489 w 241"/>
                <a:gd name="T77" fmla="*/ 361 h 297"/>
                <a:gd name="T78" fmla="*/ 489 w 241"/>
                <a:gd name="T79" fmla="*/ 335 h 297"/>
                <a:gd name="T80" fmla="*/ 526 w 241"/>
                <a:gd name="T81" fmla="*/ 361 h 297"/>
                <a:gd name="T82" fmla="*/ 565 w 241"/>
                <a:gd name="T83" fmla="*/ 320 h 297"/>
                <a:gd name="T84" fmla="*/ 526 w 241"/>
                <a:gd name="T85" fmla="*/ 294 h 297"/>
                <a:gd name="T86" fmla="*/ 526 w 241"/>
                <a:gd name="T87" fmla="*/ 280 h 297"/>
                <a:gd name="T88" fmla="*/ 565 w 241"/>
                <a:gd name="T89" fmla="*/ 266 h 297"/>
                <a:gd name="T90" fmla="*/ 545 w 241"/>
                <a:gd name="T91" fmla="*/ 227 h 297"/>
                <a:gd name="T92" fmla="*/ 526 w 241"/>
                <a:gd name="T93" fmla="*/ 214 h 297"/>
                <a:gd name="T94" fmla="*/ 586 w 241"/>
                <a:gd name="T95" fmla="*/ 227 h 297"/>
                <a:gd name="T96" fmla="*/ 586 w 241"/>
                <a:gd name="T97" fmla="*/ 173 h 297"/>
                <a:gd name="T98" fmla="*/ 526 w 241"/>
                <a:gd name="T99" fmla="*/ 201 h 297"/>
                <a:gd name="T100" fmla="*/ 586 w 241"/>
                <a:gd name="T101" fmla="*/ 135 h 297"/>
                <a:gd name="T102" fmla="*/ 489 w 241"/>
                <a:gd name="T103" fmla="*/ 93 h 297"/>
                <a:gd name="T104" fmla="*/ 429 w 241"/>
                <a:gd name="T105" fmla="*/ 93 h 297"/>
                <a:gd name="T106" fmla="*/ 388 w 241"/>
                <a:gd name="T107" fmla="*/ 122 h 297"/>
                <a:gd name="T108" fmla="*/ 370 w 241"/>
                <a:gd name="T109" fmla="*/ 80 h 297"/>
                <a:gd name="T110" fmla="*/ 388 w 241"/>
                <a:gd name="T111" fmla="*/ 66 h 297"/>
                <a:gd name="T112" fmla="*/ 448 w 241"/>
                <a:gd name="T113" fmla="*/ 27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1"/>
                <a:gd name="T172" fmla="*/ 0 h 297"/>
                <a:gd name="T173" fmla="*/ 241 w 241"/>
                <a:gd name="T174" fmla="*/ 297 h 2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9525">
              <a:solidFill>
                <a:srgbClr val="FFFFFF"/>
              </a:solidFill>
              <a:prstDash val="solid"/>
              <a:round/>
              <a:headEnd/>
              <a:tailEnd/>
            </a:ln>
            <a:effectLst/>
          </p:spPr>
          <p:txBody>
            <a:bodyPr/>
            <a:lstStyle/>
            <a:p>
              <a:pPr marL="0" marR="0" lvl="0" indent="0" defTabSz="914332" eaLnBrk="1" fontAlgn="base" latinLnBrk="0" hangingPunct="1">
                <a:lnSpc>
                  <a:spcPct val="100000"/>
                </a:lnSpc>
                <a:spcBef>
                  <a:spcPct val="0"/>
                </a:spcBef>
                <a:spcAft>
                  <a:spcPct val="0"/>
                </a:spcAft>
                <a:buClrTx/>
                <a:buSzTx/>
                <a:buFontTx/>
                <a:buNone/>
                <a:tabLst/>
                <a:defRPr/>
              </a:pPr>
              <a:endParaRPr kumimoji="0" lang="zh-CN" altLang="en-US" sz="1200" b="1" i="0" u="none" strike="noStrike" kern="0" cap="none" spc="0" normalizeH="0" baseline="0" noProof="0" smtClean="0">
                <a:ln>
                  <a:noFill/>
                </a:ln>
                <a:solidFill>
                  <a:srgbClr val="4A4848"/>
                </a:solidFill>
                <a:effectLst/>
                <a:uLnTx/>
                <a:uFillTx/>
                <a:latin typeface="微软雅黑" panose="020B0503020204020204" pitchFamily="34" charset="-122"/>
              </a:endParaRPr>
            </a:p>
          </p:txBody>
        </p:sp>
        <p:sp>
          <p:nvSpPr>
            <p:cNvPr id="49" name="Freeform 15"/>
            <p:cNvSpPr>
              <a:spLocks/>
            </p:cNvSpPr>
            <p:nvPr/>
          </p:nvSpPr>
          <p:spPr bwMode="gray">
            <a:xfrm>
              <a:off x="5247202" y="4426279"/>
              <a:ext cx="459590" cy="629999"/>
            </a:xfrm>
            <a:custGeom>
              <a:avLst/>
              <a:gdLst>
                <a:gd name="T0" fmla="*/ 681 w 273"/>
                <a:gd name="T1" fmla="*/ 93 h 369"/>
                <a:gd name="T2" fmla="*/ 681 w 273"/>
                <a:gd name="T3" fmla="*/ 80 h 369"/>
                <a:gd name="T4" fmla="*/ 643 w 273"/>
                <a:gd name="T5" fmla="*/ 80 h 369"/>
                <a:gd name="T6" fmla="*/ 643 w 273"/>
                <a:gd name="T7" fmla="*/ 93 h 369"/>
                <a:gd name="T8" fmla="*/ 601 w 273"/>
                <a:gd name="T9" fmla="*/ 93 h 369"/>
                <a:gd name="T10" fmla="*/ 580 w 273"/>
                <a:gd name="T11" fmla="*/ 93 h 369"/>
                <a:gd name="T12" fmla="*/ 580 w 273"/>
                <a:gd name="T13" fmla="*/ 53 h 369"/>
                <a:gd name="T14" fmla="*/ 560 w 273"/>
                <a:gd name="T15" fmla="*/ 53 h 369"/>
                <a:gd name="T16" fmla="*/ 520 w 273"/>
                <a:gd name="T17" fmla="*/ 93 h 369"/>
                <a:gd name="T18" fmla="*/ 461 w 273"/>
                <a:gd name="T19" fmla="*/ 93 h 369"/>
                <a:gd name="T20" fmla="*/ 440 w 273"/>
                <a:gd name="T21" fmla="*/ 53 h 369"/>
                <a:gd name="T22" fmla="*/ 422 w 273"/>
                <a:gd name="T23" fmla="*/ 27 h 369"/>
                <a:gd name="T24" fmla="*/ 401 w 273"/>
                <a:gd name="T25" fmla="*/ 0 h 369"/>
                <a:gd name="T26" fmla="*/ 360 w 273"/>
                <a:gd name="T27" fmla="*/ 0 h 369"/>
                <a:gd name="T28" fmla="*/ 360 w 273"/>
                <a:gd name="T29" fmla="*/ 13 h 369"/>
                <a:gd name="T30" fmla="*/ 281 w 273"/>
                <a:gd name="T31" fmla="*/ 27 h 369"/>
                <a:gd name="T32" fmla="*/ 281 w 273"/>
                <a:gd name="T33" fmla="*/ 53 h 369"/>
                <a:gd name="T34" fmla="*/ 199 w 273"/>
                <a:gd name="T35" fmla="*/ 53 h 369"/>
                <a:gd name="T36" fmla="*/ 162 w 273"/>
                <a:gd name="T37" fmla="*/ 80 h 369"/>
                <a:gd name="T38" fmla="*/ 162 w 273"/>
                <a:gd name="T39" fmla="*/ 122 h 369"/>
                <a:gd name="T40" fmla="*/ 181 w 273"/>
                <a:gd name="T41" fmla="*/ 149 h 369"/>
                <a:gd name="T42" fmla="*/ 121 w 273"/>
                <a:gd name="T43" fmla="*/ 186 h 369"/>
                <a:gd name="T44" fmla="*/ 101 w 273"/>
                <a:gd name="T45" fmla="*/ 186 h 369"/>
                <a:gd name="T46" fmla="*/ 79 w 273"/>
                <a:gd name="T47" fmla="*/ 241 h 369"/>
                <a:gd name="T48" fmla="*/ 79 w 273"/>
                <a:gd name="T49" fmla="*/ 267 h 369"/>
                <a:gd name="T50" fmla="*/ 79 w 273"/>
                <a:gd name="T51" fmla="*/ 294 h 369"/>
                <a:gd name="T52" fmla="*/ 41 w 273"/>
                <a:gd name="T53" fmla="*/ 336 h 369"/>
                <a:gd name="T54" fmla="*/ 20 w 273"/>
                <a:gd name="T55" fmla="*/ 361 h 369"/>
                <a:gd name="T56" fmla="*/ 0 w 273"/>
                <a:gd name="T57" fmla="*/ 429 h 369"/>
                <a:gd name="T58" fmla="*/ 20 w 273"/>
                <a:gd name="T59" fmla="*/ 454 h 369"/>
                <a:gd name="T60" fmla="*/ 138 w 273"/>
                <a:gd name="T61" fmla="*/ 454 h 369"/>
                <a:gd name="T62" fmla="*/ 199 w 273"/>
                <a:gd name="T63" fmla="*/ 549 h 369"/>
                <a:gd name="T64" fmla="*/ 221 w 273"/>
                <a:gd name="T65" fmla="*/ 615 h 369"/>
                <a:gd name="T66" fmla="*/ 281 w 273"/>
                <a:gd name="T67" fmla="*/ 549 h 369"/>
                <a:gd name="T68" fmla="*/ 300 w 273"/>
                <a:gd name="T69" fmla="*/ 562 h 369"/>
                <a:gd name="T70" fmla="*/ 381 w 273"/>
                <a:gd name="T71" fmla="*/ 510 h 369"/>
                <a:gd name="T72" fmla="*/ 381 w 273"/>
                <a:gd name="T73" fmla="*/ 468 h 369"/>
                <a:gd name="T74" fmla="*/ 461 w 273"/>
                <a:gd name="T75" fmla="*/ 454 h 369"/>
                <a:gd name="T76" fmla="*/ 500 w 273"/>
                <a:gd name="T77" fmla="*/ 388 h 369"/>
                <a:gd name="T78" fmla="*/ 542 w 273"/>
                <a:gd name="T79" fmla="*/ 375 h 369"/>
                <a:gd name="T80" fmla="*/ 542 w 273"/>
                <a:gd name="T81" fmla="*/ 336 h 369"/>
                <a:gd name="T82" fmla="*/ 601 w 273"/>
                <a:gd name="T83" fmla="*/ 336 h 369"/>
                <a:gd name="T84" fmla="*/ 621 w 273"/>
                <a:gd name="T85" fmla="*/ 267 h 369"/>
                <a:gd name="T86" fmla="*/ 601 w 273"/>
                <a:gd name="T87" fmla="*/ 214 h 369"/>
                <a:gd name="T88" fmla="*/ 621 w 273"/>
                <a:gd name="T89" fmla="*/ 201 h 369"/>
                <a:gd name="T90" fmla="*/ 580 w 273"/>
                <a:gd name="T91" fmla="*/ 173 h 369"/>
                <a:gd name="T92" fmla="*/ 621 w 273"/>
                <a:gd name="T93" fmla="*/ 160 h 369"/>
                <a:gd name="T94" fmla="*/ 643 w 273"/>
                <a:gd name="T95" fmla="*/ 173 h 369"/>
                <a:gd name="T96" fmla="*/ 681 w 273"/>
                <a:gd name="T97" fmla="*/ 135 h 369"/>
                <a:gd name="T98" fmla="*/ 681 w 273"/>
                <a:gd name="T99" fmla="*/ 93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3"/>
                <a:gd name="T151" fmla="*/ 0 h 369"/>
                <a:gd name="T152" fmla="*/ 273 w 273"/>
                <a:gd name="T153" fmla="*/ 369 h 36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9525">
              <a:solidFill>
                <a:srgbClr val="FFFFFF"/>
              </a:solidFill>
              <a:prstDash val="solid"/>
              <a:round/>
              <a:headEnd/>
              <a:tailEnd/>
            </a:ln>
            <a:effectLst/>
          </p:spPr>
          <p:txBody>
            <a:bodyPr/>
            <a:lstStyle/>
            <a:p>
              <a:pPr marL="0" marR="0" lvl="0" indent="0" defTabSz="914332" eaLnBrk="1" fontAlgn="base" latinLnBrk="0" hangingPunct="1">
                <a:lnSpc>
                  <a:spcPct val="100000"/>
                </a:lnSpc>
                <a:spcBef>
                  <a:spcPct val="0"/>
                </a:spcBef>
                <a:spcAft>
                  <a:spcPct val="0"/>
                </a:spcAft>
                <a:buClrTx/>
                <a:buSzTx/>
                <a:buFontTx/>
                <a:buNone/>
                <a:tabLst/>
                <a:defRPr/>
              </a:pPr>
              <a:endParaRPr kumimoji="0" lang="zh-CN" altLang="en-US" sz="1200" b="1" i="0" u="none" strike="noStrike" kern="0" cap="none" spc="0" normalizeH="0" baseline="0" noProof="0" smtClean="0">
                <a:ln>
                  <a:noFill/>
                </a:ln>
                <a:solidFill>
                  <a:srgbClr val="4A4848"/>
                </a:solidFill>
                <a:effectLst/>
                <a:uLnTx/>
                <a:uFillTx/>
                <a:latin typeface="微软雅黑" panose="020B0503020204020204" pitchFamily="34" charset="-122"/>
              </a:endParaRPr>
            </a:p>
          </p:txBody>
        </p:sp>
        <p:sp>
          <p:nvSpPr>
            <p:cNvPr id="50" name="Freeform 16"/>
            <p:cNvSpPr>
              <a:spLocks/>
            </p:cNvSpPr>
            <p:nvPr/>
          </p:nvSpPr>
          <p:spPr bwMode="gray">
            <a:xfrm>
              <a:off x="4546608" y="4822146"/>
              <a:ext cx="850522" cy="656184"/>
            </a:xfrm>
            <a:custGeom>
              <a:avLst/>
              <a:gdLst>
                <a:gd name="T0" fmla="*/ 1244 w 505"/>
                <a:gd name="T1" fmla="*/ 158 h 385"/>
                <a:gd name="T2" fmla="*/ 1065 w 505"/>
                <a:gd name="T3" fmla="*/ 66 h 385"/>
                <a:gd name="T4" fmla="*/ 1023 w 505"/>
                <a:gd name="T5" fmla="*/ 93 h 385"/>
                <a:gd name="T6" fmla="*/ 944 w 505"/>
                <a:gd name="T7" fmla="*/ 66 h 385"/>
                <a:gd name="T8" fmla="*/ 782 w 505"/>
                <a:gd name="T9" fmla="*/ 93 h 385"/>
                <a:gd name="T10" fmla="*/ 782 w 505"/>
                <a:gd name="T11" fmla="*/ 0 h 385"/>
                <a:gd name="T12" fmla="*/ 703 w 505"/>
                <a:gd name="T13" fmla="*/ 0 h 385"/>
                <a:gd name="T14" fmla="*/ 543 w 505"/>
                <a:gd name="T15" fmla="*/ 13 h 385"/>
                <a:gd name="T16" fmla="*/ 522 w 505"/>
                <a:gd name="T17" fmla="*/ 66 h 385"/>
                <a:gd name="T18" fmla="*/ 422 w 505"/>
                <a:gd name="T19" fmla="*/ 41 h 385"/>
                <a:gd name="T20" fmla="*/ 361 w 505"/>
                <a:gd name="T21" fmla="*/ 80 h 385"/>
                <a:gd name="T22" fmla="*/ 381 w 505"/>
                <a:gd name="T23" fmla="*/ 145 h 385"/>
                <a:gd name="T24" fmla="*/ 361 w 505"/>
                <a:gd name="T25" fmla="*/ 186 h 385"/>
                <a:gd name="T26" fmla="*/ 281 w 505"/>
                <a:gd name="T27" fmla="*/ 279 h 385"/>
                <a:gd name="T28" fmla="*/ 181 w 505"/>
                <a:gd name="T29" fmla="*/ 371 h 385"/>
                <a:gd name="T30" fmla="*/ 79 w 505"/>
                <a:gd name="T31" fmla="*/ 450 h 385"/>
                <a:gd name="T32" fmla="*/ 0 w 505"/>
                <a:gd name="T33" fmla="*/ 492 h 385"/>
                <a:gd name="T34" fmla="*/ 20 w 505"/>
                <a:gd name="T35" fmla="*/ 518 h 385"/>
                <a:gd name="T36" fmla="*/ 41 w 505"/>
                <a:gd name="T37" fmla="*/ 596 h 385"/>
                <a:gd name="T38" fmla="*/ 141 w 505"/>
                <a:gd name="T39" fmla="*/ 636 h 385"/>
                <a:gd name="T40" fmla="*/ 101 w 505"/>
                <a:gd name="T41" fmla="*/ 572 h 385"/>
                <a:gd name="T42" fmla="*/ 200 w 505"/>
                <a:gd name="T43" fmla="*/ 505 h 385"/>
                <a:gd name="T44" fmla="*/ 381 w 505"/>
                <a:gd name="T45" fmla="*/ 465 h 385"/>
                <a:gd name="T46" fmla="*/ 482 w 505"/>
                <a:gd name="T47" fmla="*/ 492 h 385"/>
                <a:gd name="T48" fmla="*/ 601 w 505"/>
                <a:gd name="T49" fmla="*/ 411 h 385"/>
                <a:gd name="T50" fmla="*/ 662 w 505"/>
                <a:gd name="T51" fmla="*/ 398 h 385"/>
                <a:gd name="T52" fmla="*/ 662 w 505"/>
                <a:gd name="T53" fmla="*/ 357 h 385"/>
                <a:gd name="T54" fmla="*/ 703 w 505"/>
                <a:gd name="T55" fmla="*/ 344 h 385"/>
                <a:gd name="T56" fmla="*/ 844 w 505"/>
                <a:gd name="T57" fmla="*/ 384 h 385"/>
                <a:gd name="T58" fmla="*/ 844 w 505"/>
                <a:gd name="T59" fmla="*/ 332 h 385"/>
                <a:gd name="T60" fmla="*/ 944 w 505"/>
                <a:gd name="T61" fmla="*/ 319 h 385"/>
                <a:gd name="T62" fmla="*/ 982 w 505"/>
                <a:gd name="T63" fmla="*/ 332 h 385"/>
                <a:gd name="T64" fmla="*/ 1004 w 505"/>
                <a:gd name="T65" fmla="*/ 306 h 385"/>
                <a:gd name="T66" fmla="*/ 1124 w 505"/>
                <a:gd name="T67" fmla="*/ 292 h 385"/>
                <a:gd name="T68" fmla="*/ 1204 w 505"/>
                <a:gd name="T69" fmla="*/ 22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05"/>
                <a:gd name="T106" fmla="*/ 0 h 385"/>
                <a:gd name="T107" fmla="*/ 505 w 505"/>
                <a:gd name="T108" fmla="*/ 385 h 38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9525">
              <a:solidFill>
                <a:srgbClr val="FFFFFF"/>
              </a:solidFill>
              <a:prstDash val="solid"/>
              <a:round/>
              <a:headEnd/>
              <a:tailEnd/>
            </a:ln>
            <a:effectLst/>
          </p:spPr>
          <p:txBody>
            <a:bodyPr/>
            <a:lstStyle/>
            <a:p>
              <a:pPr marL="0" marR="0" lvl="0" indent="0" defTabSz="914332" eaLnBrk="1" fontAlgn="base" latinLnBrk="0" hangingPunct="1">
                <a:lnSpc>
                  <a:spcPct val="100000"/>
                </a:lnSpc>
                <a:spcBef>
                  <a:spcPct val="0"/>
                </a:spcBef>
                <a:spcAft>
                  <a:spcPct val="0"/>
                </a:spcAft>
                <a:buClrTx/>
                <a:buSzTx/>
                <a:buFontTx/>
                <a:buNone/>
                <a:tabLst/>
                <a:defRPr/>
              </a:pPr>
              <a:endParaRPr kumimoji="0" lang="zh-CN" altLang="en-US" sz="1200" b="1" i="0" u="none" strike="noStrike" kern="0" cap="none" spc="0" normalizeH="0" baseline="0" noProof="0" smtClean="0">
                <a:ln>
                  <a:noFill/>
                </a:ln>
                <a:solidFill>
                  <a:srgbClr val="4A4848"/>
                </a:solidFill>
                <a:effectLst/>
                <a:uLnTx/>
                <a:uFillTx/>
                <a:latin typeface="微软雅黑" panose="020B0503020204020204" pitchFamily="34" charset="-122"/>
              </a:endParaRPr>
            </a:p>
          </p:txBody>
        </p:sp>
        <p:sp>
          <p:nvSpPr>
            <p:cNvPr id="51" name="Freeform 17"/>
            <p:cNvSpPr>
              <a:spLocks/>
            </p:cNvSpPr>
            <p:nvPr/>
          </p:nvSpPr>
          <p:spPr bwMode="gray">
            <a:xfrm>
              <a:off x="3980527" y="4698919"/>
              <a:ext cx="837911" cy="656184"/>
            </a:xfrm>
            <a:custGeom>
              <a:avLst/>
              <a:gdLst>
                <a:gd name="T0" fmla="*/ 868 w 497"/>
                <a:gd name="T1" fmla="*/ 572 h 385"/>
                <a:gd name="T2" fmla="*/ 1052 w 497"/>
                <a:gd name="T3" fmla="*/ 492 h 385"/>
                <a:gd name="T4" fmla="*/ 1131 w 497"/>
                <a:gd name="T5" fmla="*/ 398 h 385"/>
                <a:gd name="T6" fmla="*/ 1210 w 497"/>
                <a:gd name="T7" fmla="*/ 306 h 385"/>
                <a:gd name="T8" fmla="*/ 1251 w 497"/>
                <a:gd name="T9" fmla="*/ 266 h 385"/>
                <a:gd name="T10" fmla="*/ 1210 w 497"/>
                <a:gd name="T11" fmla="*/ 214 h 385"/>
                <a:gd name="T12" fmla="*/ 1151 w 497"/>
                <a:gd name="T13" fmla="*/ 158 h 385"/>
                <a:gd name="T14" fmla="*/ 1109 w 497"/>
                <a:gd name="T15" fmla="*/ 186 h 385"/>
                <a:gd name="T16" fmla="*/ 1070 w 497"/>
                <a:gd name="T17" fmla="*/ 173 h 385"/>
                <a:gd name="T18" fmla="*/ 1109 w 497"/>
                <a:gd name="T19" fmla="*/ 93 h 385"/>
                <a:gd name="T20" fmla="*/ 1109 w 497"/>
                <a:gd name="T21" fmla="*/ 27 h 385"/>
                <a:gd name="T22" fmla="*/ 1029 w 497"/>
                <a:gd name="T23" fmla="*/ 13 h 385"/>
                <a:gd name="T24" fmla="*/ 948 w 497"/>
                <a:gd name="T25" fmla="*/ 41 h 385"/>
                <a:gd name="T26" fmla="*/ 907 w 497"/>
                <a:gd name="T27" fmla="*/ 41 h 385"/>
                <a:gd name="T28" fmla="*/ 806 w 497"/>
                <a:gd name="T29" fmla="*/ 53 h 385"/>
                <a:gd name="T30" fmla="*/ 728 w 497"/>
                <a:gd name="T31" fmla="*/ 106 h 385"/>
                <a:gd name="T32" fmla="*/ 668 w 497"/>
                <a:gd name="T33" fmla="*/ 120 h 385"/>
                <a:gd name="T34" fmla="*/ 566 w 497"/>
                <a:gd name="T35" fmla="*/ 158 h 385"/>
                <a:gd name="T36" fmla="*/ 463 w 497"/>
                <a:gd name="T37" fmla="*/ 145 h 385"/>
                <a:gd name="T38" fmla="*/ 404 w 497"/>
                <a:gd name="T39" fmla="*/ 120 h 385"/>
                <a:gd name="T40" fmla="*/ 362 w 497"/>
                <a:gd name="T41" fmla="*/ 145 h 385"/>
                <a:gd name="T42" fmla="*/ 243 w 497"/>
                <a:gd name="T43" fmla="*/ 214 h 385"/>
                <a:gd name="T44" fmla="*/ 83 w 497"/>
                <a:gd name="T45" fmla="*/ 186 h 385"/>
                <a:gd name="T46" fmla="*/ 0 w 497"/>
                <a:gd name="T47" fmla="*/ 214 h 385"/>
                <a:gd name="T48" fmla="*/ 83 w 497"/>
                <a:gd name="T49" fmla="*/ 239 h 385"/>
                <a:gd name="T50" fmla="*/ 223 w 497"/>
                <a:gd name="T51" fmla="*/ 279 h 385"/>
                <a:gd name="T52" fmla="*/ 261 w 497"/>
                <a:gd name="T53" fmla="*/ 344 h 385"/>
                <a:gd name="T54" fmla="*/ 141 w 497"/>
                <a:gd name="T55" fmla="*/ 371 h 385"/>
                <a:gd name="T56" fmla="*/ 223 w 497"/>
                <a:gd name="T57" fmla="*/ 411 h 385"/>
                <a:gd name="T58" fmla="*/ 343 w 497"/>
                <a:gd name="T59" fmla="*/ 465 h 385"/>
                <a:gd name="T60" fmla="*/ 343 w 497"/>
                <a:gd name="T61" fmla="*/ 505 h 385"/>
                <a:gd name="T62" fmla="*/ 525 w 497"/>
                <a:gd name="T63" fmla="*/ 596 h 385"/>
                <a:gd name="T64" fmla="*/ 626 w 497"/>
                <a:gd name="T65" fmla="*/ 596 h 385"/>
                <a:gd name="T66" fmla="*/ 646 w 497"/>
                <a:gd name="T67" fmla="*/ 572 h 385"/>
                <a:gd name="T68" fmla="*/ 746 w 497"/>
                <a:gd name="T69" fmla="*/ 623 h 385"/>
                <a:gd name="T70" fmla="*/ 847 w 497"/>
                <a:gd name="T71" fmla="*/ 610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7"/>
                <a:gd name="T109" fmla="*/ 0 h 385"/>
                <a:gd name="T110" fmla="*/ 497 w 497"/>
                <a:gd name="T111" fmla="*/ 385 h 38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9525">
              <a:solidFill>
                <a:srgbClr val="FFFFFF"/>
              </a:solidFill>
              <a:prstDash val="solid"/>
              <a:round/>
              <a:headEnd/>
              <a:tailEnd/>
            </a:ln>
            <a:effectLst/>
          </p:spPr>
          <p:txBody>
            <a:bodyPr/>
            <a:lstStyle/>
            <a:p>
              <a:pPr marL="0" marR="0" lvl="0" indent="0" defTabSz="914332" eaLnBrk="1" fontAlgn="base" latinLnBrk="0" hangingPunct="1">
                <a:lnSpc>
                  <a:spcPct val="100000"/>
                </a:lnSpc>
                <a:spcBef>
                  <a:spcPct val="0"/>
                </a:spcBef>
                <a:spcAft>
                  <a:spcPct val="0"/>
                </a:spcAft>
                <a:buClrTx/>
                <a:buSzTx/>
                <a:buFontTx/>
                <a:buNone/>
                <a:tabLst/>
                <a:defRPr/>
              </a:pPr>
              <a:endParaRPr kumimoji="0" lang="zh-CN" altLang="en-US" sz="1200" b="1" i="0" u="none" strike="noStrike" kern="0" cap="none" spc="0" normalizeH="0" baseline="0" noProof="0" smtClean="0">
                <a:ln>
                  <a:noFill/>
                </a:ln>
                <a:solidFill>
                  <a:srgbClr val="4A4848"/>
                </a:solidFill>
                <a:effectLst/>
                <a:uLnTx/>
                <a:uFillTx/>
                <a:latin typeface="微软雅黑" panose="020B0503020204020204" pitchFamily="34" charset="-122"/>
              </a:endParaRPr>
            </a:p>
          </p:txBody>
        </p:sp>
        <p:sp>
          <p:nvSpPr>
            <p:cNvPr id="52" name="Freeform 18"/>
            <p:cNvSpPr>
              <a:spLocks/>
            </p:cNvSpPr>
            <p:nvPr/>
          </p:nvSpPr>
          <p:spPr bwMode="invGray">
            <a:xfrm>
              <a:off x="3900659" y="4330778"/>
              <a:ext cx="622128" cy="603813"/>
            </a:xfrm>
            <a:custGeom>
              <a:avLst/>
              <a:gdLst>
                <a:gd name="T0" fmla="*/ 122 w 369"/>
                <a:gd name="T1" fmla="*/ 540 h 353"/>
                <a:gd name="T2" fmla="*/ 83 w 369"/>
                <a:gd name="T3" fmla="*/ 445 h 353"/>
                <a:gd name="T4" fmla="*/ 141 w 369"/>
                <a:gd name="T5" fmla="*/ 324 h 353"/>
                <a:gd name="T6" fmla="*/ 20 w 369"/>
                <a:gd name="T7" fmla="*/ 271 h 353"/>
                <a:gd name="T8" fmla="*/ 41 w 369"/>
                <a:gd name="T9" fmla="*/ 231 h 353"/>
                <a:gd name="T10" fmla="*/ 122 w 369"/>
                <a:gd name="T11" fmla="*/ 231 h 353"/>
                <a:gd name="T12" fmla="*/ 261 w 369"/>
                <a:gd name="T13" fmla="*/ 202 h 353"/>
                <a:gd name="T14" fmla="*/ 422 w 369"/>
                <a:gd name="T15" fmla="*/ 189 h 353"/>
                <a:gd name="T16" fmla="*/ 343 w 369"/>
                <a:gd name="T17" fmla="*/ 135 h 353"/>
                <a:gd name="T18" fmla="*/ 362 w 369"/>
                <a:gd name="T19" fmla="*/ 67 h 353"/>
                <a:gd name="T20" fmla="*/ 463 w 369"/>
                <a:gd name="T21" fmla="*/ 67 h 353"/>
                <a:gd name="T22" fmla="*/ 525 w 369"/>
                <a:gd name="T23" fmla="*/ 81 h 353"/>
                <a:gd name="T24" fmla="*/ 585 w 369"/>
                <a:gd name="T25" fmla="*/ 67 h 353"/>
                <a:gd name="T26" fmla="*/ 626 w 369"/>
                <a:gd name="T27" fmla="*/ 0 h 353"/>
                <a:gd name="T28" fmla="*/ 728 w 369"/>
                <a:gd name="T29" fmla="*/ 27 h 353"/>
                <a:gd name="T30" fmla="*/ 806 w 369"/>
                <a:gd name="T31" fmla="*/ 122 h 353"/>
                <a:gd name="T32" fmla="*/ 868 w 369"/>
                <a:gd name="T33" fmla="*/ 149 h 353"/>
                <a:gd name="T34" fmla="*/ 907 w 369"/>
                <a:gd name="T35" fmla="*/ 109 h 353"/>
                <a:gd name="T36" fmla="*/ 907 w 369"/>
                <a:gd name="T37" fmla="*/ 163 h 353"/>
                <a:gd name="T38" fmla="*/ 907 w 369"/>
                <a:gd name="T39" fmla="*/ 215 h 353"/>
                <a:gd name="T40" fmla="*/ 847 w 369"/>
                <a:gd name="T41" fmla="*/ 285 h 353"/>
                <a:gd name="T42" fmla="*/ 928 w 369"/>
                <a:gd name="T43" fmla="*/ 311 h 353"/>
                <a:gd name="T44" fmla="*/ 907 w 369"/>
                <a:gd name="T45" fmla="*/ 351 h 353"/>
                <a:gd name="T46" fmla="*/ 928 w 369"/>
                <a:gd name="T47" fmla="*/ 393 h 353"/>
                <a:gd name="T48" fmla="*/ 868 w 369"/>
                <a:gd name="T49" fmla="*/ 432 h 353"/>
                <a:gd name="T50" fmla="*/ 868 w 369"/>
                <a:gd name="T51" fmla="*/ 472 h 353"/>
                <a:gd name="T52" fmla="*/ 786 w 369"/>
                <a:gd name="T53" fmla="*/ 486 h 353"/>
                <a:gd name="T54" fmla="*/ 685 w 369"/>
                <a:gd name="T55" fmla="*/ 525 h 353"/>
                <a:gd name="T56" fmla="*/ 585 w 369"/>
                <a:gd name="T57" fmla="*/ 513 h 353"/>
                <a:gd name="T58" fmla="*/ 525 w 369"/>
                <a:gd name="T59" fmla="*/ 486 h 353"/>
                <a:gd name="T60" fmla="*/ 485 w 369"/>
                <a:gd name="T61" fmla="*/ 513 h 353"/>
                <a:gd name="T62" fmla="*/ 362 w 369"/>
                <a:gd name="T63" fmla="*/ 594 h 353"/>
                <a:gd name="T64" fmla="*/ 202 w 369"/>
                <a:gd name="T65" fmla="*/ 554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9"/>
                <a:gd name="T100" fmla="*/ 0 h 353"/>
                <a:gd name="T101" fmla="*/ 369 w 369"/>
                <a:gd name="T102" fmla="*/ 353 h 3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9525">
              <a:solidFill>
                <a:srgbClr val="FFFFFF"/>
              </a:solidFill>
              <a:prstDash val="solid"/>
              <a:round/>
              <a:headEnd/>
              <a:tailEnd/>
            </a:ln>
            <a:effectLst/>
          </p:spPr>
          <p:txBody>
            <a:bodyPr/>
            <a:lstStyle/>
            <a:p>
              <a:pPr marL="0" marR="0" lvl="0" indent="0" defTabSz="914332" eaLnBrk="1" fontAlgn="base" latinLnBrk="0" hangingPunct="1">
                <a:lnSpc>
                  <a:spcPct val="100000"/>
                </a:lnSpc>
                <a:spcBef>
                  <a:spcPct val="0"/>
                </a:spcBef>
                <a:spcAft>
                  <a:spcPct val="0"/>
                </a:spcAft>
                <a:buClrTx/>
                <a:buSzTx/>
                <a:buFontTx/>
                <a:buNone/>
                <a:tabLst/>
                <a:defRPr/>
              </a:pPr>
              <a:endParaRPr kumimoji="0" lang="zh-CN" altLang="en-US" sz="1200" b="1" i="0" u="none" strike="noStrike" kern="0" cap="none" spc="0" normalizeH="0" baseline="0" noProof="0" smtClean="0">
                <a:ln>
                  <a:noFill/>
                </a:ln>
                <a:solidFill>
                  <a:srgbClr val="4A4848"/>
                </a:solidFill>
                <a:effectLst/>
                <a:uLnTx/>
                <a:uFillTx/>
                <a:latin typeface="微软雅黑" panose="020B0503020204020204" pitchFamily="34" charset="-122"/>
              </a:endParaRPr>
            </a:p>
          </p:txBody>
        </p:sp>
        <p:sp>
          <p:nvSpPr>
            <p:cNvPr id="53" name="Freeform 19"/>
            <p:cNvSpPr>
              <a:spLocks/>
            </p:cNvSpPr>
            <p:nvPr/>
          </p:nvSpPr>
          <p:spPr bwMode="invGray">
            <a:xfrm>
              <a:off x="3198663" y="4289189"/>
              <a:ext cx="958414" cy="1052052"/>
            </a:xfrm>
            <a:custGeom>
              <a:avLst/>
              <a:gdLst>
                <a:gd name="T0" fmla="*/ 1325 w 569"/>
                <a:gd name="T1" fmla="*/ 745 h 617"/>
                <a:gd name="T2" fmla="*/ 1406 w 569"/>
                <a:gd name="T3" fmla="*/ 690 h 617"/>
                <a:gd name="T4" fmla="*/ 1325 w 569"/>
                <a:gd name="T5" fmla="*/ 677 h 617"/>
                <a:gd name="T6" fmla="*/ 1244 w 569"/>
                <a:gd name="T7" fmla="*/ 638 h 617"/>
                <a:gd name="T8" fmla="*/ 1166 w 569"/>
                <a:gd name="T9" fmla="*/ 599 h 617"/>
                <a:gd name="T10" fmla="*/ 1206 w 569"/>
                <a:gd name="T11" fmla="*/ 531 h 617"/>
                <a:gd name="T12" fmla="*/ 1185 w 569"/>
                <a:gd name="T13" fmla="*/ 413 h 617"/>
                <a:gd name="T14" fmla="*/ 1065 w 569"/>
                <a:gd name="T15" fmla="*/ 373 h 617"/>
                <a:gd name="T16" fmla="*/ 1043 w 569"/>
                <a:gd name="T17" fmla="*/ 293 h 617"/>
                <a:gd name="T18" fmla="*/ 1125 w 569"/>
                <a:gd name="T19" fmla="*/ 279 h 617"/>
                <a:gd name="T20" fmla="*/ 1283 w 569"/>
                <a:gd name="T21" fmla="*/ 266 h 617"/>
                <a:gd name="T22" fmla="*/ 1283 w 569"/>
                <a:gd name="T23" fmla="*/ 186 h 617"/>
                <a:gd name="T24" fmla="*/ 1166 w 569"/>
                <a:gd name="T25" fmla="*/ 186 h 617"/>
                <a:gd name="T26" fmla="*/ 1084 w 569"/>
                <a:gd name="T27" fmla="*/ 106 h 617"/>
                <a:gd name="T28" fmla="*/ 1023 w 569"/>
                <a:gd name="T29" fmla="*/ 159 h 617"/>
                <a:gd name="T30" fmla="*/ 964 w 569"/>
                <a:gd name="T31" fmla="*/ 239 h 617"/>
                <a:gd name="T32" fmla="*/ 922 w 569"/>
                <a:gd name="T33" fmla="*/ 399 h 617"/>
                <a:gd name="T34" fmla="*/ 844 w 569"/>
                <a:gd name="T35" fmla="*/ 373 h 617"/>
                <a:gd name="T36" fmla="*/ 722 w 569"/>
                <a:gd name="T37" fmla="*/ 399 h 617"/>
                <a:gd name="T38" fmla="*/ 682 w 569"/>
                <a:gd name="T39" fmla="*/ 373 h 617"/>
                <a:gd name="T40" fmla="*/ 582 w 569"/>
                <a:gd name="T41" fmla="*/ 173 h 617"/>
                <a:gd name="T42" fmla="*/ 543 w 569"/>
                <a:gd name="T43" fmla="*/ 186 h 617"/>
                <a:gd name="T44" fmla="*/ 523 w 569"/>
                <a:gd name="T45" fmla="*/ 122 h 617"/>
                <a:gd name="T46" fmla="*/ 402 w 569"/>
                <a:gd name="T47" fmla="*/ 66 h 617"/>
                <a:gd name="T48" fmla="*/ 341 w 569"/>
                <a:gd name="T49" fmla="*/ 135 h 617"/>
                <a:gd name="T50" fmla="*/ 341 w 569"/>
                <a:gd name="T51" fmla="*/ 0 h 617"/>
                <a:gd name="T52" fmla="*/ 281 w 569"/>
                <a:gd name="T53" fmla="*/ 0 h 617"/>
                <a:gd name="T54" fmla="*/ 240 w 569"/>
                <a:gd name="T55" fmla="*/ 53 h 617"/>
                <a:gd name="T56" fmla="*/ 221 w 569"/>
                <a:gd name="T57" fmla="*/ 106 h 617"/>
                <a:gd name="T58" fmla="*/ 200 w 569"/>
                <a:gd name="T59" fmla="*/ 159 h 617"/>
                <a:gd name="T60" fmla="*/ 260 w 569"/>
                <a:gd name="T61" fmla="*/ 186 h 617"/>
                <a:gd name="T62" fmla="*/ 221 w 569"/>
                <a:gd name="T63" fmla="*/ 399 h 617"/>
                <a:gd name="T64" fmla="*/ 60 w 569"/>
                <a:gd name="T65" fmla="*/ 466 h 617"/>
                <a:gd name="T66" fmla="*/ 20 w 569"/>
                <a:gd name="T67" fmla="*/ 518 h 617"/>
                <a:gd name="T68" fmla="*/ 0 w 569"/>
                <a:gd name="T69" fmla="*/ 623 h 617"/>
                <a:gd name="T70" fmla="*/ 121 w 569"/>
                <a:gd name="T71" fmla="*/ 611 h 617"/>
                <a:gd name="T72" fmla="*/ 200 w 569"/>
                <a:gd name="T73" fmla="*/ 651 h 617"/>
                <a:gd name="T74" fmla="*/ 221 w 569"/>
                <a:gd name="T75" fmla="*/ 677 h 617"/>
                <a:gd name="T76" fmla="*/ 240 w 569"/>
                <a:gd name="T77" fmla="*/ 745 h 617"/>
                <a:gd name="T78" fmla="*/ 301 w 569"/>
                <a:gd name="T79" fmla="*/ 772 h 617"/>
                <a:gd name="T80" fmla="*/ 281 w 569"/>
                <a:gd name="T81" fmla="*/ 838 h 617"/>
                <a:gd name="T82" fmla="*/ 260 w 569"/>
                <a:gd name="T83" fmla="*/ 876 h 617"/>
                <a:gd name="T84" fmla="*/ 362 w 569"/>
                <a:gd name="T85" fmla="*/ 930 h 617"/>
                <a:gd name="T86" fmla="*/ 501 w 569"/>
                <a:gd name="T87" fmla="*/ 959 h 617"/>
                <a:gd name="T88" fmla="*/ 560 w 569"/>
                <a:gd name="T89" fmla="*/ 943 h 617"/>
                <a:gd name="T90" fmla="*/ 582 w 569"/>
                <a:gd name="T91" fmla="*/ 997 h 617"/>
                <a:gd name="T92" fmla="*/ 662 w 569"/>
                <a:gd name="T93" fmla="*/ 984 h 617"/>
                <a:gd name="T94" fmla="*/ 682 w 569"/>
                <a:gd name="T95" fmla="*/ 851 h 617"/>
                <a:gd name="T96" fmla="*/ 823 w 569"/>
                <a:gd name="T97" fmla="*/ 838 h 617"/>
                <a:gd name="T98" fmla="*/ 882 w 569"/>
                <a:gd name="T99" fmla="*/ 851 h 617"/>
                <a:gd name="T100" fmla="*/ 964 w 569"/>
                <a:gd name="T101" fmla="*/ 851 h 617"/>
                <a:gd name="T102" fmla="*/ 1043 w 569"/>
                <a:gd name="T103" fmla="*/ 866 h 617"/>
                <a:gd name="T104" fmla="*/ 1106 w 569"/>
                <a:gd name="T105" fmla="*/ 838 h 617"/>
                <a:gd name="T106" fmla="*/ 1227 w 569"/>
                <a:gd name="T107" fmla="*/ 784 h 617"/>
                <a:gd name="T108" fmla="*/ 1305 w 569"/>
                <a:gd name="T109" fmla="*/ 772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69"/>
                <a:gd name="T166" fmla="*/ 0 h 617"/>
                <a:gd name="T167" fmla="*/ 569 w 569"/>
                <a:gd name="T168" fmla="*/ 617 h 61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pFill/>
            <a:ln w="9525">
              <a:solidFill>
                <a:srgbClr val="FFFFFF"/>
              </a:solidFill>
              <a:prstDash val="solid"/>
              <a:round/>
              <a:headEnd/>
              <a:tailEnd/>
            </a:ln>
            <a:effectLst/>
          </p:spPr>
          <p:txBody>
            <a:bodyPr/>
            <a:lstStyle/>
            <a:p>
              <a:pPr marL="0" marR="0" lvl="0" indent="0" defTabSz="914332" eaLnBrk="1" fontAlgn="base" latinLnBrk="0" hangingPunct="1">
                <a:lnSpc>
                  <a:spcPct val="100000"/>
                </a:lnSpc>
                <a:spcBef>
                  <a:spcPct val="0"/>
                </a:spcBef>
                <a:spcAft>
                  <a:spcPct val="0"/>
                </a:spcAft>
                <a:buClrTx/>
                <a:buSzTx/>
                <a:buFontTx/>
                <a:buNone/>
                <a:tabLst/>
                <a:defRPr/>
              </a:pPr>
              <a:endParaRPr kumimoji="0" lang="zh-CN" altLang="en-US" sz="1200" b="1" i="0" u="none" strike="noStrike" kern="0" cap="none" spc="0" normalizeH="0" baseline="0" noProof="0" smtClean="0">
                <a:ln>
                  <a:noFill/>
                </a:ln>
                <a:solidFill>
                  <a:srgbClr val="4A4848"/>
                </a:solidFill>
                <a:effectLst/>
                <a:uLnTx/>
                <a:uFillTx/>
                <a:latin typeface="微软雅黑" panose="020B0503020204020204" pitchFamily="34" charset="-122"/>
              </a:endParaRPr>
            </a:p>
          </p:txBody>
        </p:sp>
        <p:sp>
          <p:nvSpPr>
            <p:cNvPr id="54" name="Freeform 20"/>
            <p:cNvSpPr>
              <a:spLocks/>
            </p:cNvSpPr>
            <p:nvPr/>
          </p:nvSpPr>
          <p:spPr bwMode="invGray">
            <a:xfrm>
              <a:off x="1409344" y="3072321"/>
              <a:ext cx="2037330" cy="1340095"/>
            </a:xfrm>
            <a:custGeom>
              <a:avLst/>
              <a:gdLst>
                <a:gd name="T0" fmla="*/ 2979 w 1209"/>
                <a:gd name="T1" fmla="*/ 1217 h 785"/>
                <a:gd name="T2" fmla="*/ 2919 w 1209"/>
                <a:gd name="T3" fmla="*/ 1217 h 785"/>
                <a:gd name="T4" fmla="*/ 2919 w 1209"/>
                <a:gd name="T5" fmla="*/ 1311 h 785"/>
                <a:gd name="T6" fmla="*/ 2797 w 1209"/>
                <a:gd name="T7" fmla="*/ 1270 h 785"/>
                <a:gd name="T8" fmla="*/ 2736 w 1209"/>
                <a:gd name="T9" fmla="*/ 1257 h 785"/>
                <a:gd name="T10" fmla="*/ 2577 w 1209"/>
                <a:gd name="T11" fmla="*/ 1204 h 785"/>
                <a:gd name="T12" fmla="*/ 2618 w 1209"/>
                <a:gd name="T13" fmla="*/ 1161 h 785"/>
                <a:gd name="T14" fmla="*/ 2595 w 1209"/>
                <a:gd name="T15" fmla="*/ 1138 h 785"/>
                <a:gd name="T16" fmla="*/ 2517 w 1209"/>
                <a:gd name="T17" fmla="*/ 1110 h 785"/>
                <a:gd name="T18" fmla="*/ 2456 w 1209"/>
                <a:gd name="T19" fmla="*/ 1138 h 785"/>
                <a:gd name="T20" fmla="*/ 2334 w 1209"/>
                <a:gd name="T21" fmla="*/ 1084 h 785"/>
                <a:gd name="T22" fmla="*/ 2094 w 1209"/>
                <a:gd name="T23" fmla="*/ 1161 h 785"/>
                <a:gd name="T24" fmla="*/ 2034 w 1209"/>
                <a:gd name="T25" fmla="*/ 1204 h 785"/>
                <a:gd name="T26" fmla="*/ 1834 w 1209"/>
                <a:gd name="T27" fmla="*/ 1230 h 785"/>
                <a:gd name="T28" fmla="*/ 1650 w 1209"/>
                <a:gd name="T29" fmla="*/ 1190 h 785"/>
                <a:gd name="T30" fmla="*/ 1590 w 1209"/>
                <a:gd name="T31" fmla="*/ 1138 h 785"/>
                <a:gd name="T32" fmla="*/ 1468 w 1209"/>
                <a:gd name="T33" fmla="*/ 1177 h 785"/>
                <a:gd name="T34" fmla="*/ 1349 w 1209"/>
                <a:gd name="T35" fmla="*/ 1217 h 785"/>
                <a:gd name="T36" fmla="*/ 1147 w 1209"/>
                <a:gd name="T37" fmla="*/ 1124 h 785"/>
                <a:gd name="T38" fmla="*/ 1027 w 1209"/>
                <a:gd name="T39" fmla="*/ 1069 h 785"/>
                <a:gd name="T40" fmla="*/ 907 w 1209"/>
                <a:gd name="T41" fmla="*/ 1044 h 785"/>
                <a:gd name="T42" fmla="*/ 806 w 1209"/>
                <a:gd name="T43" fmla="*/ 990 h 785"/>
                <a:gd name="T44" fmla="*/ 684 w 1209"/>
                <a:gd name="T45" fmla="*/ 869 h 785"/>
                <a:gd name="T46" fmla="*/ 623 w 1209"/>
                <a:gd name="T47" fmla="*/ 854 h 785"/>
                <a:gd name="T48" fmla="*/ 523 w 1209"/>
                <a:gd name="T49" fmla="*/ 762 h 785"/>
                <a:gd name="T50" fmla="*/ 402 w 1209"/>
                <a:gd name="T51" fmla="*/ 643 h 785"/>
                <a:gd name="T52" fmla="*/ 301 w 1209"/>
                <a:gd name="T53" fmla="*/ 682 h 785"/>
                <a:gd name="T54" fmla="*/ 162 w 1209"/>
                <a:gd name="T55" fmla="*/ 549 h 785"/>
                <a:gd name="T56" fmla="*/ 79 w 1209"/>
                <a:gd name="T57" fmla="*/ 454 h 785"/>
                <a:gd name="T58" fmla="*/ 0 w 1209"/>
                <a:gd name="T59" fmla="*/ 429 h 785"/>
                <a:gd name="T60" fmla="*/ 41 w 1209"/>
                <a:gd name="T61" fmla="*/ 294 h 785"/>
                <a:gd name="T62" fmla="*/ 121 w 1209"/>
                <a:gd name="T63" fmla="*/ 321 h 785"/>
                <a:gd name="T64" fmla="*/ 200 w 1209"/>
                <a:gd name="T65" fmla="*/ 307 h 785"/>
                <a:gd name="T66" fmla="*/ 200 w 1209"/>
                <a:gd name="T67" fmla="*/ 214 h 785"/>
                <a:gd name="T68" fmla="*/ 141 w 1209"/>
                <a:gd name="T69" fmla="*/ 160 h 785"/>
                <a:gd name="T70" fmla="*/ 200 w 1209"/>
                <a:gd name="T71" fmla="*/ 80 h 785"/>
                <a:gd name="T72" fmla="*/ 384 w 1209"/>
                <a:gd name="T73" fmla="*/ 66 h 785"/>
                <a:gd name="T74" fmla="*/ 523 w 1209"/>
                <a:gd name="T75" fmla="*/ 13 h 785"/>
                <a:gd name="T76" fmla="*/ 723 w 1209"/>
                <a:gd name="T77" fmla="*/ 27 h 785"/>
                <a:gd name="T78" fmla="*/ 866 w 1209"/>
                <a:gd name="T79" fmla="*/ 93 h 785"/>
                <a:gd name="T80" fmla="*/ 1087 w 1209"/>
                <a:gd name="T81" fmla="*/ 93 h 785"/>
                <a:gd name="T82" fmla="*/ 1329 w 1209"/>
                <a:gd name="T83" fmla="*/ 66 h 785"/>
                <a:gd name="T84" fmla="*/ 1672 w 1209"/>
                <a:gd name="T85" fmla="*/ 93 h 785"/>
                <a:gd name="T86" fmla="*/ 1791 w 1209"/>
                <a:gd name="T87" fmla="*/ 122 h 785"/>
                <a:gd name="T88" fmla="*/ 1771 w 1209"/>
                <a:gd name="T89" fmla="*/ 160 h 785"/>
                <a:gd name="T90" fmla="*/ 1834 w 1209"/>
                <a:gd name="T91" fmla="*/ 227 h 785"/>
                <a:gd name="T92" fmla="*/ 1791 w 1209"/>
                <a:gd name="T93" fmla="*/ 307 h 785"/>
                <a:gd name="T94" fmla="*/ 1751 w 1209"/>
                <a:gd name="T95" fmla="*/ 416 h 785"/>
                <a:gd name="T96" fmla="*/ 1851 w 1209"/>
                <a:gd name="T97" fmla="*/ 535 h 785"/>
                <a:gd name="T98" fmla="*/ 2094 w 1209"/>
                <a:gd name="T99" fmla="*/ 615 h 785"/>
                <a:gd name="T100" fmla="*/ 2355 w 1209"/>
                <a:gd name="T101" fmla="*/ 695 h 785"/>
                <a:gd name="T102" fmla="*/ 2497 w 1209"/>
                <a:gd name="T103" fmla="*/ 708 h 785"/>
                <a:gd name="T104" fmla="*/ 2535 w 1209"/>
                <a:gd name="T105" fmla="*/ 804 h 785"/>
                <a:gd name="T106" fmla="*/ 2618 w 1209"/>
                <a:gd name="T107" fmla="*/ 830 h 785"/>
                <a:gd name="T108" fmla="*/ 2655 w 1209"/>
                <a:gd name="T109" fmla="*/ 790 h 785"/>
                <a:gd name="T110" fmla="*/ 2718 w 1209"/>
                <a:gd name="T111" fmla="*/ 804 h 785"/>
                <a:gd name="T112" fmla="*/ 2756 w 1209"/>
                <a:gd name="T113" fmla="*/ 776 h 785"/>
                <a:gd name="T114" fmla="*/ 2857 w 1209"/>
                <a:gd name="T115" fmla="*/ 737 h 785"/>
                <a:gd name="T116" fmla="*/ 2960 w 1209"/>
                <a:gd name="T117" fmla="*/ 762 h 785"/>
                <a:gd name="T118" fmla="*/ 3039 w 1209"/>
                <a:gd name="T119" fmla="*/ 895 h 785"/>
                <a:gd name="T120" fmla="*/ 3039 w 1209"/>
                <a:gd name="T121" fmla="*/ 963 h 785"/>
                <a:gd name="T122" fmla="*/ 3019 w 1209"/>
                <a:gd name="T123" fmla="*/ 1190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9"/>
                <a:gd name="T187" fmla="*/ 0 h 785"/>
                <a:gd name="T188" fmla="*/ 1209 w 1209"/>
                <a:gd name="T189" fmla="*/ 785 h 78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9525">
              <a:solidFill>
                <a:srgbClr val="FFFFFF"/>
              </a:solidFill>
              <a:prstDash val="solid"/>
              <a:round/>
              <a:headEnd/>
              <a:tailEnd/>
            </a:ln>
            <a:effectLst/>
          </p:spPr>
          <p:txBody>
            <a:bodyPr/>
            <a:lstStyle/>
            <a:p>
              <a:pPr marL="0" marR="0" lvl="0" indent="0" defTabSz="914332" eaLnBrk="1" fontAlgn="base" latinLnBrk="0" hangingPunct="1">
                <a:lnSpc>
                  <a:spcPct val="100000"/>
                </a:lnSpc>
                <a:spcBef>
                  <a:spcPct val="0"/>
                </a:spcBef>
                <a:spcAft>
                  <a:spcPct val="0"/>
                </a:spcAft>
                <a:buClrTx/>
                <a:buSzTx/>
                <a:buFontTx/>
                <a:buNone/>
                <a:tabLst/>
                <a:defRPr/>
              </a:pPr>
              <a:endParaRPr kumimoji="0" lang="zh-CN" altLang="en-US" sz="1200" b="1" i="0" u="none" strike="noStrike" kern="0" cap="none" spc="0" normalizeH="0" baseline="0" noProof="0" smtClean="0">
                <a:ln>
                  <a:noFill/>
                </a:ln>
                <a:solidFill>
                  <a:srgbClr val="4A4848"/>
                </a:solidFill>
                <a:effectLst/>
                <a:uLnTx/>
                <a:uFillTx/>
                <a:latin typeface="微软雅黑" panose="020B0503020204020204" pitchFamily="34" charset="-122"/>
              </a:endParaRPr>
            </a:p>
          </p:txBody>
        </p:sp>
        <p:sp>
          <p:nvSpPr>
            <p:cNvPr id="55" name="Freeform 21"/>
            <p:cNvSpPr>
              <a:spLocks/>
            </p:cNvSpPr>
            <p:nvPr/>
          </p:nvSpPr>
          <p:spPr bwMode="gray">
            <a:xfrm>
              <a:off x="3323369" y="3620681"/>
              <a:ext cx="1279286" cy="1079778"/>
            </a:xfrm>
            <a:custGeom>
              <a:avLst/>
              <a:gdLst>
                <a:gd name="T0" fmla="*/ 1730 w 761"/>
                <a:gd name="T1" fmla="*/ 812 h 633"/>
                <a:gd name="T2" fmla="*/ 1670 w 761"/>
                <a:gd name="T3" fmla="*/ 838 h 633"/>
                <a:gd name="T4" fmla="*/ 1630 w 761"/>
                <a:gd name="T5" fmla="*/ 812 h 633"/>
                <a:gd name="T6" fmla="*/ 1512 w 761"/>
                <a:gd name="T7" fmla="*/ 719 h 633"/>
                <a:gd name="T8" fmla="*/ 1453 w 761"/>
                <a:gd name="T9" fmla="*/ 707 h 633"/>
                <a:gd name="T10" fmla="*/ 1371 w 761"/>
                <a:gd name="T11" fmla="*/ 732 h 633"/>
                <a:gd name="T12" fmla="*/ 1332 w 761"/>
                <a:gd name="T13" fmla="*/ 786 h 633"/>
                <a:gd name="T14" fmla="*/ 1273 w 761"/>
                <a:gd name="T15" fmla="*/ 773 h 633"/>
                <a:gd name="T16" fmla="*/ 1173 w 761"/>
                <a:gd name="T17" fmla="*/ 786 h 633"/>
                <a:gd name="T18" fmla="*/ 1254 w 761"/>
                <a:gd name="T19" fmla="*/ 825 h 633"/>
                <a:gd name="T20" fmla="*/ 1133 w 761"/>
                <a:gd name="T21" fmla="*/ 880 h 633"/>
                <a:gd name="T22" fmla="*/ 1035 w 761"/>
                <a:gd name="T23" fmla="*/ 867 h 633"/>
                <a:gd name="T24" fmla="*/ 974 w 761"/>
                <a:gd name="T25" fmla="*/ 759 h 633"/>
                <a:gd name="T26" fmla="*/ 894 w 761"/>
                <a:gd name="T27" fmla="*/ 812 h 633"/>
                <a:gd name="T28" fmla="*/ 834 w 761"/>
                <a:gd name="T29" fmla="*/ 838 h 633"/>
                <a:gd name="T30" fmla="*/ 735 w 761"/>
                <a:gd name="T31" fmla="*/ 894 h 633"/>
                <a:gd name="T32" fmla="*/ 675 w 761"/>
                <a:gd name="T33" fmla="*/ 1052 h 633"/>
                <a:gd name="T34" fmla="*/ 619 w 761"/>
                <a:gd name="T35" fmla="*/ 1052 h 633"/>
                <a:gd name="T36" fmla="*/ 537 w 761"/>
                <a:gd name="T37" fmla="*/ 1039 h 633"/>
                <a:gd name="T38" fmla="*/ 498 w 761"/>
                <a:gd name="T39" fmla="*/ 960 h 633"/>
                <a:gd name="T40" fmla="*/ 360 w 761"/>
                <a:gd name="T41" fmla="*/ 825 h 633"/>
                <a:gd name="T42" fmla="*/ 319 w 761"/>
                <a:gd name="T43" fmla="*/ 800 h 633"/>
                <a:gd name="T44" fmla="*/ 259 w 761"/>
                <a:gd name="T45" fmla="*/ 707 h 633"/>
                <a:gd name="T46" fmla="*/ 199 w 761"/>
                <a:gd name="T47" fmla="*/ 773 h 633"/>
                <a:gd name="T48" fmla="*/ 179 w 761"/>
                <a:gd name="T49" fmla="*/ 414 h 633"/>
                <a:gd name="T50" fmla="*/ 179 w 761"/>
                <a:gd name="T51" fmla="*/ 359 h 633"/>
                <a:gd name="T52" fmla="*/ 101 w 761"/>
                <a:gd name="T53" fmla="*/ 227 h 633"/>
                <a:gd name="T54" fmla="*/ 0 w 761"/>
                <a:gd name="T55" fmla="*/ 173 h 633"/>
                <a:gd name="T56" fmla="*/ 20 w 761"/>
                <a:gd name="T57" fmla="*/ 106 h 633"/>
                <a:gd name="T58" fmla="*/ 41 w 761"/>
                <a:gd name="T59" fmla="*/ 53 h 633"/>
                <a:gd name="T60" fmla="*/ 79 w 761"/>
                <a:gd name="T61" fmla="*/ 0 h 633"/>
                <a:gd name="T62" fmla="*/ 158 w 761"/>
                <a:gd name="T63" fmla="*/ 27 h 633"/>
                <a:gd name="T64" fmla="*/ 218 w 761"/>
                <a:gd name="T65" fmla="*/ 135 h 633"/>
                <a:gd name="T66" fmla="*/ 319 w 761"/>
                <a:gd name="T67" fmla="*/ 200 h 633"/>
                <a:gd name="T68" fmla="*/ 377 w 761"/>
                <a:gd name="T69" fmla="*/ 173 h 633"/>
                <a:gd name="T70" fmla="*/ 438 w 761"/>
                <a:gd name="T71" fmla="*/ 214 h 633"/>
                <a:gd name="T72" fmla="*/ 558 w 761"/>
                <a:gd name="T73" fmla="*/ 159 h 633"/>
                <a:gd name="T74" fmla="*/ 716 w 761"/>
                <a:gd name="T75" fmla="*/ 159 h 633"/>
                <a:gd name="T76" fmla="*/ 735 w 761"/>
                <a:gd name="T77" fmla="*/ 66 h 633"/>
                <a:gd name="T78" fmla="*/ 795 w 761"/>
                <a:gd name="T79" fmla="*/ 53 h 633"/>
                <a:gd name="T80" fmla="*/ 855 w 761"/>
                <a:gd name="T81" fmla="*/ 80 h 633"/>
                <a:gd name="T82" fmla="*/ 995 w 761"/>
                <a:gd name="T83" fmla="*/ 122 h 633"/>
                <a:gd name="T84" fmla="*/ 1035 w 761"/>
                <a:gd name="T85" fmla="*/ 227 h 633"/>
                <a:gd name="T86" fmla="*/ 1173 w 761"/>
                <a:gd name="T87" fmla="*/ 266 h 633"/>
                <a:gd name="T88" fmla="*/ 1273 w 761"/>
                <a:gd name="T89" fmla="*/ 227 h 633"/>
                <a:gd name="T90" fmla="*/ 1371 w 761"/>
                <a:gd name="T91" fmla="*/ 239 h 633"/>
                <a:gd name="T92" fmla="*/ 1554 w 761"/>
                <a:gd name="T93" fmla="*/ 307 h 633"/>
                <a:gd name="T94" fmla="*/ 1752 w 761"/>
                <a:gd name="T95" fmla="*/ 374 h 633"/>
                <a:gd name="T96" fmla="*/ 1890 w 761"/>
                <a:gd name="T97" fmla="*/ 427 h 633"/>
                <a:gd name="T98" fmla="*/ 1850 w 761"/>
                <a:gd name="T99" fmla="*/ 493 h 633"/>
                <a:gd name="T100" fmla="*/ 1651 w 761"/>
                <a:gd name="T101" fmla="*/ 520 h 633"/>
                <a:gd name="T102" fmla="*/ 1609 w 761"/>
                <a:gd name="T103" fmla="*/ 559 h 633"/>
                <a:gd name="T104" fmla="*/ 1630 w 761"/>
                <a:gd name="T105" fmla="*/ 600 h 633"/>
                <a:gd name="T106" fmla="*/ 1630 w 761"/>
                <a:gd name="T107" fmla="*/ 627 h 633"/>
                <a:gd name="T108" fmla="*/ 1752 w 761"/>
                <a:gd name="T109" fmla="*/ 759 h 6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61"/>
                <a:gd name="T166" fmla="*/ 0 h 633"/>
                <a:gd name="T167" fmla="*/ 761 w 761"/>
                <a:gd name="T168" fmla="*/ 633 h 6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pFill/>
            <a:ln w="9525">
              <a:solidFill>
                <a:srgbClr val="FFFFFF"/>
              </a:solidFill>
              <a:prstDash val="solid"/>
              <a:round/>
              <a:headEnd/>
              <a:tailEnd/>
            </a:ln>
            <a:effectLst/>
          </p:spPr>
          <p:txBody>
            <a:bodyPr/>
            <a:lstStyle/>
            <a:p>
              <a:pPr marL="0" marR="0" lvl="0" indent="0" defTabSz="914332" eaLnBrk="1" fontAlgn="base" latinLnBrk="0" hangingPunct="1">
                <a:lnSpc>
                  <a:spcPct val="100000"/>
                </a:lnSpc>
                <a:spcBef>
                  <a:spcPct val="0"/>
                </a:spcBef>
                <a:spcAft>
                  <a:spcPct val="0"/>
                </a:spcAft>
                <a:buClrTx/>
                <a:buSzTx/>
                <a:buFontTx/>
                <a:buNone/>
                <a:tabLst/>
                <a:defRPr/>
              </a:pPr>
              <a:endParaRPr kumimoji="0" lang="zh-CN" altLang="en-US" sz="1200" b="1" i="0" u="none" strike="noStrike" kern="0" cap="none" spc="0" normalizeH="0" baseline="0" noProof="0" smtClean="0">
                <a:ln>
                  <a:noFill/>
                </a:ln>
                <a:solidFill>
                  <a:srgbClr val="4A4848"/>
                </a:solidFill>
                <a:effectLst/>
                <a:uLnTx/>
                <a:uFillTx/>
                <a:latin typeface="微软雅黑" panose="020B0503020204020204" pitchFamily="34" charset="-122"/>
              </a:endParaRPr>
            </a:p>
          </p:txBody>
        </p:sp>
        <p:sp>
          <p:nvSpPr>
            <p:cNvPr id="56" name="Freeform 22"/>
            <p:cNvSpPr>
              <a:spLocks/>
            </p:cNvSpPr>
            <p:nvPr/>
          </p:nvSpPr>
          <p:spPr bwMode="invGray">
            <a:xfrm>
              <a:off x="2582140" y="2868996"/>
              <a:ext cx="1321322" cy="1053592"/>
            </a:xfrm>
            <a:custGeom>
              <a:avLst/>
              <a:gdLst>
                <a:gd name="T0" fmla="*/ 1679 w 785"/>
                <a:gd name="T1" fmla="*/ 898 h 617"/>
                <a:gd name="T2" fmla="*/ 1541 w 785"/>
                <a:gd name="T3" fmla="*/ 951 h 617"/>
                <a:gd name="T4" fmla="*/ 1481 w 785"/>
                <a:gd name="T5" fmla="*/ 910 h 617"/>
                <a:gd name="T6" fmla="*/ 1420 w 785"/>
                <a:gd name="T7" fmla="*/ 938 h 617"/>
                <a:gd name="T8" fmla="*/ 1320 w 785"/>
                <a:gd name="T9" fmla="*/ 870 h 617"/>
                <a:gd name="T10" fmla="*/ 1260 w 785"/>
                <a:gd name="T11" fmla="*/ 765 h 617"/>
                <a:gd name="T12" fmla="*/ 1181 w 785"/>
                <a:gd name="T13" fmla="*/ 737 h 617"/>
                <a:gd name="T14" fmla="*/ 1140 w 785"/>
                <a:gd name="T15" fmla="*/ 765 h 617"/>
                <a:gd name="T16" fmla="*/ 1160 w 785"/>
                <a:gd name="T17" fmla="*/ 804 h 617"/>
                <a:gd name="T18" fmla="*/ 1102 w 785"/>
                <a:gd name="T19" fmla="*/ 898 h 617"/>
                <a:gd name="T20" fmla="*/ 1140 w 785"/>
                <a:gd name="T21" fmla="*/ 925 h 617"/>
                <a:gd name="T22" fmla="*/ 1060 w 785"/>
                <a:gd name="T23" fmla="*/ 977 h 617"/>
                <a:gd name="T24" fmla="*/ 1002 w 785"/>
                <a:gd name="T25" fmla="*/ 1004 h 617"/>
                <a:gd name="T26" fmla="*/ 941 w 785"/>
                <a:gd name="T27" fmla="*/ 991 h 617"/>
                <a:gd name="T28" fmla="*/ 920 w 785"/>
                <a:gd name="T29" fmla="*/ 1018 h 617"/>
                <a:gd name="T30" fmla="*/ 841 w 785"/>
                <a:gd name="T31" fmla="*/ 1004 h 617"/>
                <a:gd name="T32" fmla="*/ 800 w 785"/>
                <a:gd name="T33" fmla="*/ 951 h 617"/>
                <a:gd name="T34" fmla="*/ 580 w 785"/>
                <a:gd name="T35" fmla="*/ 898 h 617"/>
                <a:gd name="T36" fmla="*/ 339 w 785"/>
                <a:gd name="T37" fmla="*/ 830 h 617"/>
                <a:gd name="T38" fmla="*/ 101 w 785"/>
                <a:gd name="T39" fmla="*/ 737 h 617"/>
                <a:gd name="T40" fmla="*/ 0 w 785"/>
                <a:gd name="T41" fmla="*/ 615 h 617"/>
                <a:gd name="T42" fmla="*/ 41 w 785"/>
                <a:gd name="T43" fmla="*/ 510 h 617"/>
                <a:gd name="T44" fmla="*/ 79 w 785"/>
                <a:gd name="T45" fmla="*/ 416 h 617"/>
                <a:gd name="T46" fmla="*/ 20 w 785"/>
                <a:gd name="T47" fmla="*/ 361 h 617"/>
                <a:gd name="T48" fmla="*/ 121 w 785"/>
                <a:gd name="T49" fmla="*/ 349 h 617"/>
                <a:gd name="T50" fmla="*/ 259 w 785"/>
                <a:gd name="T51" fmla="*/ 375 h 617"/>
                <a:gd name="T52" fmla="*/ 239 w 785"/>
                <a:gd name="T53" fmla="*/ 308 h 617"/>
                <a:gd name="T54" fmla="*/ 321 w 785"/>
                <a:gd name="T55" fmla="*/ 227 h 617"/>
                <a:gd name="T56" fmla="*/ 221 w 785"/>
                <a:gd name="T57" fmla="*/ 122 h 617"/>
                <a:gd name="T58" fmla="*/ 381 w 785"/>
                <a:gd name="T59" fmla="*/ 27 h 617"/>
                <a:gd name="T60" fmla="*/ 722 w 785"/>
                <a:gd name="T61" fmla="*/ 0 h 617"/>
                <a:gd name="T62" fmla="*/ 961 w 785"/>
                <a:gd name="T63" fmla="*/ 67 h 617"/>
                <a:gd name="T64" fmla="*/ 1140 w 785"/>
                <a:gd name="T65" fmla="*/ 173 h 617"/>
                <a:gd name="T66" fmla="*/ 1181 w 785"/>
                <a:gd name="T67" fmla="*/ 80 h 617"/>
                <a:gd name="T68" fmla="*/ 1320 w 785"/>
                <a:gd name="T69" fmla="*/ 122 h 617"/>
                <a:gd name="T70" fmla="*/ 1481 w 785"/>
                <a:gd name="T71" fmla="*/ 161 h 617"/>
                <a:gd name="T72" fmla="*/ 1642 w 785"/>
                <a:gd name="T73" fmla="*/ 201 h 617"/>
                <a:gd name="T74" fmla="*/ 1822 w 785"/>
                <a:gd name="T75" fmla="*/ 294 h 617"/>
                <a:gd name="T76" fmla="*/ 1922 w 785"/>
                <a:gd name="T77" fmla="*/ 388 h 617"/>
                <a:gd name="T78" fmla="*/ 1963 w 785"/>
                <a:gd name="T79" fmla="*/ 562 h 617"/>
                <a:gd name="T80" fmla="*/ 1880 w 785"/>
                <a:gd name="T81" fmla="*/ 602 h 617"/>
                <a:gd name="T82" fmla="*/ 1780 w 785"/>
                <a:gd name="T83" fmla="*/ 682 h 617"/>
                <a:gd name="T84" fmla="*/ 1842 w 785"/>
                <a:gd name="T85" fmla="*/ 724 h 617"/>
                <a:gd name="T86" fmla="*/ 1761 w 785"/>
                <a:gd name="T87" fmla="*/ 765 h 617"/>
                <a:gd name="T88" fmla="*/ 1642 w 785"/>
                <a:gd name="T89" fmla="*/ 751 h 617"/>
                <a:gd name="T90" fmla="*/ 1663 w 785"/>
                <a:gd name="T91" fmla="*/ 817 h 617"/>
                <a:gd name="T92" fmla="*/ 1780 w 785"/>
                <a:gd name="T93" fmla="*/ 845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5"/>
                <a:gd name="T142" fmla="*/ 0 h 617"/>
                <a:gd name="T143" fmla="*/ 785 w 785"/>
                <a:gd name="T144" fmla="*/ 617 h 6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9525">
              <a:solidFill>
                <a:srgbClr val="FFFFFF"/>
              </a:solidFill>
              <a:prstDash val="solid"/>
              <a:round/>
              <a:headEnd/>
              <a:tailEnd/>
            </a:ln>
            <a:effectLst/>
          </p:spPr>
          <p:txBody>
            <a:bodyPr/>
            <a:lstStyle/>
            <a:p>
              <a:pPr marL="0" marR="0" lvl="0" indent="0" defTabSz="914332" eaLnBrk="1" fontAlgn="base" latinLnBrk="0" hangingPunct="1">
                <a:lnSpc>
                  <a:spcPct val="100000"/>
                </a:lnSpc>
                <a:spcBef>
                  <a:spcPct val="0"/>
                </a:spcBef>
                <a:spcAft>
                  <a:spcPct val="0"/>
                </a:spcAft>
                <a:buClrTx/>
                <a:buSzTx/>
                <a:buFontTx/>
                <a:buNone/>
                <a:tabLst/>
                <a:defRPr/>
              </a:pPr>
              <a:endParaRPr kumimoji="0" lang="zh-CN" altLang="en-US" sz="1200" b="1" i="0" u="none" strike="noStrike" kern="0" cap="none" spc="0" normalizeH="0" baseline="0" noProof="0" smtClean="0">
                <a:ln>
                  <a:noFill/>
                </a:ln>
                <a:solidFill>
                  <a:srgbClr val="4A4848"/>
                </a:solidFill>
                <a:effectLst/>
                <a:uLnTx/>
                <a:uFillTx/>
                <a:latin typeface="微软雅黑" panose="020B0503020204020204" pitchFamily="34" charset="-122"/>
              </a:endParaRPr>
            </a:p>
          </p:txBody>
        </p:sp>
        <p:sp>
          <p:nvSpPr>
            <p:cNvPr id="57" name="Freeform 23"/>
            <p:cNvSpPr>
              <a:spLocks/>
            </p:cNvSpPr>
            <p:nvPr/>
          </p:nvSpPr>
          <p:spPr bwMode="gray">
            <a:xfrm>
              <a:off x="4978174" y="4206010"/>
              <a:ext cx="514237" cy="728580"/>
            </a:xfrm>
            <a:custGeom>
              <a:avLst/>
              <a:gdLst>
                <a:gd name="T0" fmla="*/ 685 w 305"/>
                <a:gd name="T1" fmla="*/ 69 h 425"/>
                <a:gd name="T2" fmla="*/ 708 w 305"/>
                <a:gd name="T3" fmla="*/ 122 h 425"/>
                <a:gd name="T4" fmla="*/ 766 w 305"/>
                <a:gd name="T5" fmla="*/ 150 h 425"/>
                <a:gd name="T6" fmla="*/ 766 w 305"/>
                <a:gd name="T7" fmla="*/ 231 h 425"/>
                <a:gd name="T8" fmla="*/ 685 w 305"/>
                <a:gd name="T9" fmla="*/ 259 h 425"/>
                <a:gd name="T10" fmla="*/ 685 w 305"/>
                <a:gd name="T11" fmla="*/ 273 h 425"/>
                <a:gd name="T12" fmla="*/ 606 w 305"/>
                <a:gd name="T13" fmla="*/ 273 h 425"/>
                <a:gd name="T14" fmla="*/ 566 w 305"/>
                <a:gd name="T15" fmla="*/ 300 h 425"/>
                <a:gd name="T16" fmla="*/ 566 w 305"/>
                <a:gd name="T17" fmla="*/ 342 h 425"/>
                <a:gd name="T18" fmla="*/ 585 w 305"/>
                <a:gd name="T19" fmla="*/ 354 h 425"/>
                <a:gd name="T20" fmla="*/ 525 w 305"/>
                <a:gd name="T21" fmla="*/ 410 h 425"/>
                <a:gd name="T22" fmla="*/ 485 w 305"/>
                <a:gd name="T23" fmla="*/ 410 h 425"/>
                <a:gd name="T24" fmla="*/ 485 w 305"/>
                <a:gd name="T25" fmla="*/ 464 h 425"/>
                <a:gd name="T26" fmla="*/ 485 w 305"/>
                <a:gd name="T27" fmla="*/ 479 h 425"/>
                <a:gd name="T28" fmla="*/ 485 w 305"/>
                <a:gd name="T29" fmla="*/ 518 h 425"/>
                <a:gd name="T30" fmla="*/ 444 w 305"/>
                <a:gd name="T31" fmla="*/ 546 h 425"/>
                <a:gd name="T32" fmla="*/ 422 w 305"/>
                <a:gd name="T33" fmla="*/ 614 h 425"/>
                <a:gd name="T34" fmla="*/ 404 w 305"/>
                <a:gd name="T35" fmla="*/ 656 h 425"/>
                <a:gd name="T36" fmla="*/ 404 w 305"/>
                <a:gd name="T37" fmla="*/ 669 h 425"/>
                <a:gd name="T38" fmla="*/ 384 w 305"/>
                <a:gd name="T39" fmla="*/ 710 h 425"/>
                <a:gd name="T40" fmla="*/ 343 w 305"/>
                <a:gd name="T41" fmla="*/ 710 h 425"/>
                <a:gd name="T42" fmla="*/ 322 w 305"/>
                <a:gd name="T43" fmla="*/ 696 h 425"/>
                <a:gd name="T44" fmla="*/ 162 w 305"/>
                <a:gd name="T45" fmla="*/ 723 h 425"/>
                <a:gd name="T46" fmla="*/ 141 w 305"/>
                <a:gd name="T47" fmla="*/ 710 h 425"/>
                <a:gd name="T48" fmla="*/ 202 w 305"/>
                <a:gd name="T49" fmla="*/ 629 h 425"/>
                <a:gd name="T50" fmla="*/ 141 w 305"/>
                <a:gd name="T51" fmla="*/ 614 h 425"/>
                <a:gd name="T52" fmla="*/ 101 w 305"/>
                <a:gd name="T53" fmla="*/ 629 h 425"/>
                <a:gd name="T54" fmla="*/ 61 w 305"/>
                <a:gd name="T55" fmla="*/ 614 h 425"/>
                <a:gd name="T56" fmla="*/ 61 w 305"/>
                <a:gd name="T57" fmla="*/ 546 h 425"/>
                <a:gd name="T58" fmla="*/ 101 w 305"/>
                <a:gd name="T59" fmla="*/ 533 h 425"/>
                <a:gd name="T60" fmla="*/ 122 w 305"/>
                <a:gd name="T61" fmla="*/ 533 h 425"/>
                <a:gd name="T62" fmla="*/ 122 w 305"/>
                <a:gd name="T63" fmla="*/ 492 h 425"/>
                <a:gd name="T64" fmla="*/ 83 w 305"/>
                <a:gd name="T65" fmla="*/ 492 h 425"/>
                <a:gd name="T66" fmla="*/ 83 w 305"/>
                <a:gd name="T67" fmla="*/ 464 h 425"/>
                <a:gd name="T68" fmla="*/ 41 w 305"/>
                <a:gd name="T69" fmla="*/ 451 h 425"/>
                <a:gd name="T70" fmla="*/ 41 w 305"/>
                <a:gd name="T71" fmla="*/ 368 h 425"/>
                <a:gd name="T72" fmla="*/ 0 w 305"/>
                <a:gd name="T73" fmla="*/ 342 h 425"/>
                <a:gd name="T74" fmla="*/ 20 w 305"/>
                <a:gd name="T75" fmla="*/ 300 h 425"/>
                <a:gd name="T76" fmla="*/ 83 w 305"/>
                <a:gd name="T77" fmla="*/ 259 h 425"/>
                <a:gd name="T78" fmla="*/ 83 w 305"/>
                <a:gd name="T79" fmla="*/ 218 h 425"/>
                <a:gd name="T80" fmla="*/ 61 w 305"/>
                <a:gd name="T81" fmla="*/ 206 h 425"/>
                <a:gd name="T82" fmla="*/ 83 w 305"/>
                <a:gd name="T83" fmla="*/ 178 h 425"/>
                <a:gd name="T84" fmla="*/ 41 w 305"/>
                <a:gd name="T85" fmla="*/ 136 h 425"/>
                <a:gd name="T86" fmla="*/ 83 w 305"/>
                <a:gd name="T87" fmla="*/ 109 h 425"/>
                <a:gd name="T88" fmla="*/ 141 w 305"/>
                <a:gd name="T89" fmla="*/ 96 h 425"/>
                <a:gd name="T90" fmla="*/ 283 w 305"/>
                <a:gd name="T91" fmla="*/ 41 h 425"/>
                <a:gd name="T92" fmla="*/ 362 w 305"/>
                <a:gd name="T93" fmla="*/ 13 h 425"/>
                <a:gd name="T94" fmla="*/ 422 w 305"/>
                <a:gd name="T95" fmla="*/ 13 h 425"/>
                <a:gd name="T96" fmla="*/ 463 w 305"/>
                <a:gd name="T97" fmla="*/ 0 h 425"/>
                <a:gd name="T98" fmla="*/ 485 w 305"/>
                <a:gd name="T99" fmla="*/ 13 h 425"/>
                <a:gd name="T100" fmla="*/ 463 w 305"/>
                <a:gd name="T101" fmla="*/ 27 h 425"/>
                <a:gd name="T102" fmla="*/ 463 w 305"/>
                <a:gd name="T103" fmla="*/ 56 h 425"/>
                <a:gd name="T104" fmla="*/ 525 w 305"/>
                <a:gd name="T105" fmla="*/ 56 h 425"/>
                <a:gd name="T106" fmla="*/ 525 w 305"/>
                <a:gd name="T107" fmla="*/ 27 h 425"/>
                <a:gd name="T108" fmla="*/ 546 w 305"/>
                <a:gd name="T109" fmla="*/ 0 h 425"/>
                <a:gd name="T110" fmla="*/ 585 w 305"/>
                <a:gd name="T111" fmla="*/ 27 h 425"/>
                <a:gd name="T112" fmla="*/ 606 w 305"/>
                <a:gd name="T113" fmla="*/ 56 h 425"/>
                <a:gd name="T114" fmla="*/ 685 w 305"/>
                <a:gd name="T115" fmla="*/ 56 h 425"/>
                <a:gd name="T116" fmla="*/ 685 w 305"/>
                <a:gd name="T117" fmla="*/ 69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5"/>
                <a:gd name="T178" fmla="*/ 0 h 425"/>
                <a:gd name="T179" fmla="*/ 305 w 305"/>
                <a:gd name="T180" fmla="*/ 425 h 42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9525">
              <a:solidFill>
                <a:srgbClr val="FFFFFF"/>
              </a:solidFill>
              <a:prstDash val="solid"/>
              <a:round/>
              <a:headEnd/>
              <a:tailEnd/>
            </a:ln>
            <a:effectLst/>
          </p:spPr>
          <p:txBody>
            <a:bodyPr/>
            <a:lstStyle/>
            <a:p>
              <a:pPr marL="0" marR="0" lvl="0" indent="0" defTabSz="914332" eaLnBrk="1" fontAlgn="base" latinLnBrk="0" hangingPunct="1">
                <a:lnSpc>
                  <a:spcPct val="100000"/>
                </a:lnSpc>
                <a:spcBef>
                  <a:spcPct val="0"/>
                </a:spcBef>
                <a:spcAft>
                  <a:spcPct val="0"/>
                </a:spcAft>
                <a:buClrTx/>
                <a:buSzTx/>
                <a:buFontTx/>
                <a:buNone/>
                <a:tabLst/>
                <a:defRPr/>
              </a:pPr>
              <a:endParaRPr kumimoji="0" lang="zh-CN" altLang="en-US" sz="1200" b="1" i="0" u="none" strike="noStrike" kern="0" cap="none" spc="0" normalizeH="0" baseline="0" noProof="0" smtClean="0">
                <a:ln>
                  <a:noFill/>
                </a:ln>
                <a:solidFill>
                  <a:srgbClr val="4A4848"/>
                </a:solidFill>
                <a:effectLst/>
                <a:uLnTx/>
                <a:uFillTx/>
                <a:latin typeface="微软雅黑" panose="020B0503020204020204" pitchFamily="34" charset="-122"/>
              </a:endParaRPr>
            </a:p>
          </p:txBody>
        </p:sp>
        <p:sp>
          <p:nvSpPr>
            <p:cNvPr id="58" name="Freeform 24"/>
            <p:cNvSpPr>
              <a:spLocks/>
            </p:cNvSpPr>
            <p:nvPr/>
          </p:nvSpPr>
          <p:spPr bwMode="gray">
            <a:xfrm>
              <a:off x="4465339" y="4206010"/>
              <a:ext cx="594104" cy="714717"/>
            </a:xfrm>
            <a:custGeom>
              <a:avLst/>
              <a:gdLst>
                <a:gd name="T0" fmla="*/ 841 w 353"/>
                <a:gd name="T1" fmla="*/ 178 h 417"/>
                <a:gd name="T2" fmla="*/ 860 w 353"/>
                <a:gd name="T3" fmla="*/ 218 h 417"/>
                <a:gd name="T4" fmla="*/ 781 w 353"/>
                <a:gd name="T5" fmla="*/ 300 h 417"/>
                <a:gd name="T6" fmla="*/ 799 w 353"/>
                <a:gd name="T7" fmla="*/ 367 h 417"/>
                <a:gd name="T8" fmla="*/ 799 w 353"/>
                <a:gd name="T9" fmla="*/ 451 h 417"/>
                <a:gd name="T10" fmla="*/ 819 w 353"/>
                <a:gd name="T11" fmla="*/ 491 h 417"/>
                <a:gd name="T12" fmla="*/ 880 w 353"/>
                <a:gd name="T13" fmla="*/ 532 h 417"/>
                <a:gd name="T14" fmla="*/ 819 w 353"/>
                <a:gd name="T15" fmla="*/ 546 h 417"/>
                <a:gd name="T16" fmla="*/ 799 w 353"/>
                <a:gd name="T17" fmla="*/ 626 h 417"/>
                <a:gd name="T18" fmla="*/ 681 w 353"/>
                <a:gd name="T19" fmla="*/ 682 h 417"/>
                <a:gd name="T20" fmla="*/ 560 w 353"/>
                <a:gd name="T21" fmla="*/ 640 h 417"/>
                <a:gd name="T22" fmla="*/ 539 w 353"/>
                <a:gd name="T23" fmla="*/ 695 h 417"/>
                <a:gd name="T24" fmla="*/ 480 w 353"/>
                <a:gd name="T25" fmla="*/ 710 h 417"/>
                <a:gd name="T26" fmla="*/ 422 w 353"/>
                <a:gd name="T27" fmla="*/ 655 h 417"/>
                <a:gd name="T28" fmla="*/ 381 w 353"/>
                <a:gd name="T29" fmla="*/ 682 h 417"/>
                <a:gd name="T30" fmla="*/ 360 w 353"/>
                <a:gd name="T31" fmla="*/ 601 h 417"/>
                <a:gd name="T32" fmla="*/ 381 w 353"/>
                <a:gd name="T33" fmla="*/ 532 h 417"/>
                <a:gd name="T34" fmla="*/ 360 w 353"/>
                <a:gd name="T35" fmla="*/ 491 h 417"/>
                <a:gd name="T36" fmla="*/ 239 w 353"/>
                <a:gd name="T37" fmla="*/ 532 h 417"/>
                <a:gd name="T38" fmla="*/ 160 w 353"/>
                <a:gd name="T39" fmla="*/ 517 h 417"/>
                <a:gd name="T40" fmla="*/ 79 w 353"/>
                <a:gd name="T41" fmla="*/ 532 h 417"/>
                <a:gd name="T42" fmla="*/ 60 w 353"/>
                <a:gd name="T43" fmla="*/ 517 h 417"/>
                <a:gd name="T44" fmla="*/ 41 w 353"/>
                <a:gd name="T45" fmla="*/ 451 h 417"/>
                <a:gd name="T46" fmla="*/ 60 w 353"/>
                <a:gd name="T47" fmla="*/ 408 h 417"/>
                <a:gd name="T48" fmla="*/ 0 w 353"/>
                <a:gd name="T49" fmla="*/ 382 h 417"/>
                <a:gd name="T50" fmla="*/ 60 w 353"/>
                <a:gd name="T51" fmla="*/ 286 h 417"/>
                <a:gd name="T52" fmla="*/ 60 w 353"/>
                <a:gd name="T53" fmla="*/ 231 h 417"/>
                <a:gd name="T54" fmla="*/ 60 w 353"/>
                <a:gd name="T55" fmla="*/ 206 h 417"/>
                <a:gd name="T56" fmla="*/ 121 w 353"/>
                <a:gd name="T57" fmla="*/ 56 h 417"/>
                <a:gd name="T58" fmla="*/ 259 w 353"/>
                <a:gd name="T59" fmla="*/ 69 h 417"/>
                <a:gd name="T60" fmla="*/ 281 w 353"/>
                <a:gd name="T61" fmla="*/ 0 h 417"/>
                <a:gd name="T62" fmla="*/ 459 w 353"/>
                <a:gd name="T63" fmla="*/ 27 h 417"/>
                <a:gd name="T64" fmla="*/ 620 w 353"/>
                <a:gd name="T65" fmla="*/ 69 h 417"/>
                <a:gd name="T66" fmla="*/ 722 w 353"/>
                <a:gd name="T67" fmla="*/ 56 h 417"/>
                <a:gd name="T68" fmla="*/ 759 w 353"/>
                <a:gd name="T69" fmla="*/ 136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3"/>
                <a:gd name="T106" fmla="*/ 0 h 417"/>
                <a:gd name="T107" fmla="*/ 353 w 353"/>
                <a:gd name="T108" fmla="*/ 417 h 4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9525">
              <a:solidFill>
                <a:srgbClr val="FFFFFF"/>
              </a:solidFill>
              <a:prstDash val="solid"/>
              <a:round/>
              <a:headEnd/>
              <a:tailEnd/>
            </a:ln>
            <a:effectLst/>
          </p:spPr>
          <p:txBody>
            <a:bodyPr/>
            <a:lstStyle/>
            <a:p>
              <a:pPr marL="0" marR="0" lvl="0" indent="0" defTabSz="914332" eaLnBrk="1" fontAlgn="base" latinLnBrk="0" hangingPunct="1">
                <a:lnSpc>
                  <a:spcPct val="100000"/>
                </a:lnSpc>
                <a:spcBef>
                  <a:spcPct val="0"/>
                </a:spcBef>
                <a:spcAft>
                  <a:spcPct val="0"/>
                </a:spcAft>
                <a:buClrTx/>
                <a:buSzTx/>
                <a:buFontTx/>
                <a:buNone/>
                <a:tabLst/>
                <a:defRPr/>
              </a:pPr>
              <a:endParaRPr kumimoji="0" lang="zh-CN" altLang="en-US" sz="1200" b="1" i="0" u="none" strike="noStrike" kern="0" cap="none" spc="0" normalizeH="0" baseline="0" noProof="0" smtClean="0">
                <a:ln>
                  <a:noFill/>
                </a:ln>
                <a:solidFill>
                  <a:srgbClr val="4A4848"/>
                </a:solidFill>
                <a:effectLst/>
                <a:uLnTx/>
                <a:uFillTx/>
                <a:latin typeface="微软雅黑" panose="020B0503020204020204" pitchFamily="34" charset="-122"/>
              </a:endParaRPr>
            </a:p>
          </p:txBody>
        </p:sp>
        <p:sp>
          <p:nvSpPr>
            <p:cNvPr id="59" name="Freeform 25"/>
            <p:cNvSpPr>
              <a:spLocks/>
            </p:cNvSpPr>
            <p:nvPr/>
          </p:nvSpPr>
          <p:spPr bwMode="gray">
            <a:xfrm>
              <a:off x="4413495" y="3799361"/>
              <a:ext cx="822498" cy="545280"/>
            </a:xfrm>
            <a:custGeom>
              <a:avLst/>
              <a:gdLst>
                <a:gd name="T0" fmla="*/ 1216 w 489"/>
                <a:gd name="T1" fmla="*/ 404 h 321"/>
                <a:gd name="T2" fmla="*/ 1116 w 489"/>
                <a:gd name="T3" fmla="*/ 430 h 321"/>
                <a:gd name="T4" fmla="*/ 977 w 489"/>
                <a:gd name="T5" fmla="*/ 483 h 321"/>
                <a:gd name="T6" fmla="*/ 918 w 489"/>
                <a:gd name="T7" fmla="*/ 495 h 321"/>
                <a:gd name="T8" fmla="*/ 879 w 489"/>
                <a:gd name="T9" fmla="*/ 522 h 321"/>
                <a:gd name="T10" fmla="*/ 819 w 489"/>
                <a:gd name="T11" fmla="*/ 522 h 321"/>
                <a:gd name="T12" fmla="*/ 837 w 489"/>
                <a:gd name="T13" fmla="*/ 444 h 321"/>
                <a:gd name="T14" fmla="*/ 797 w 489"/>
                <a:gd name="T15" fmla="*/ 444 h 321"/>
                <a:gd name="T16" fmla="*/ 718 w 489"/>
                <a:gd name="T17" fmla="*/ 471 h 321"/>
                <a:gd name="T18" fmla="*/ 697 w 489"/>
                <a:gd name="T19" fmla="*/ 458 h 321"/>
                <a:gd name="T20" fmla="*/ 598 w 489"/>
                <a:gd name="T21" fmla="*/ 458 h 321"/>
                <a:gd name="T22" fmla="*/ 559 w 489"/>
                <a:gd name="T23" fmla="*/ 417 h 321"/>
                <a:gd name="T24" fmla="*/ 459 w 489"/>
                <a:gd name="T25" fmla="*/ 417 h 321"/>
                <a:gd name="T26" fmla="*/ 360 w 489"/>
                <a:gd name="T27" fmla="*/ 391 h 321"/>
                <a:gd name="T28" fmla="*/ 319 w 489"/>
                <a:gd name="T29" fmla="*/ 404 h 321"/>
                <a:gd name="T30" fmla="*/ 339 w 489"/>
                <a:gd name="T31" fmla="*/ 458 h 321"/>
                <a:gd name="T32" fmla="*/ 278 w 489"/>
                <a:gd name="T33" fmla="*/ 444 h 321"/>
                <a:gd name="T34" fmla="*/ 199 w 489"/>
                <a:gd name="T35" fmla="*/ 444 h 321"/>
                <a:gd name="T36" fmla="*/ 121 w 489"/>
                <a:gd name="T37" fmla="*/ 522 h 321"/>
                <a:gd name="T38" fmla="*/ 20 w 489"/>
                <a:gd name="T39" fmla="*/ 444 h 321"/>
                <a:gd name="T40" fmla="*/ 0 w 489"/>
                <a:gd name="T41" fmla="*/ 444 h 321"/>
                <a:gd name="T42" fmla="*/ 20 w 489"/>
                <a:gd name="T43" fmla="*/ 417 h 321"/>
                <a:gd name="T44" fmla="*/ 41 w 489"/>
                <a:gd name="T45" fmla="*/ 404 h 321"/>
                <a:gd name="T46" fmla="*/ 0 w 489"/>
                <a:gd name="T47" fmla="*/ 378 h 321"/>
                <a:gd name="T48" fmla="*/ 0 w 489"/>
                <a:gd name="T49" fmla="*/ 365 h 321"/>
                <a:gd name="T50" fmla="*/ 41 w 489"/>
                <a:gd name="T51" fmla="*/ 340 h 321"/>
                <a:gd name="T52" fmla="*/ 179 w 489"/>
                <a:gd name="T53" fmla="*/ 340 h 321"/>
                <a:gd name="T54" fmla="*/ 239 w 489"/>
                <a:gd name="T55" fmla="*/ 314 h 321"/>
                <a:gd name="T56" fmla="*/ 278 w 489"/>
                <a:gd name="T57" fmla="*/ 300 h 321"/>
                <a:gd name="T58" fmla="*/ 278 w 489"/>
                <a:gd name="T59" fmla="*/ 260 h 321"/>
                <a:gd name="T60" fmla="*/ 199 w 489"/>
                <a:gd name="T61" fmla="*/ 196 h 321"/>
                <a:gd name="T62" fmla="*/ 179 w 489"/>
                <a:gd name="T63" fmla="*/ 130 h 321"/>
                <a:gd name="T64" fmla="*/ 218 w 489"/>
                <a:gd name="T65" fmla="*/ 92 h 321"/>
                <a:gd name="T66" fmla="*/ 218 w 489"/>
                <a:gd name="T67" fmla="*/ 66 h 321"/>
                <a:gd name="T68" fmla="*/ 179 w 489"/>
                <a:gd name="T69" fmla="*/ 13 h 321"/>
                <a:gd name="T70" fmla="*/ 319 w 489"/>
                <a:gd name="T71" fmla="*/ 13 h 321"/>
                <a:gd name="T72" fmla="*/ 360 w 489"/>
                <a:gd name="T73" fmla="*/ 26 h 321"/>
                <a:gd name="T74" fmla="*/ 418 w 489"/>
                <a:gd name="T75" fmla="*/ 0 h 321"/>
                <a:gd name="T76" fmla="*/ 519 w 489"/>
                <a:gd name="T77" fmla="*/ 117 h 321"/>
                <a:gd name="T78" fmla="*/ 697 w 489"/>
                <a:gd name="T79" fmla="*/ 117 h 321"/>
                <a:gd name="T80" fmla="*/ 736 w 489"/>
                <a:gd name="T81" fmla="*/ 130 h 321"/>
                <a:gd name="T82" fmla="*/ 778 w 489"/>
                <a:gd name="T83" fmla="*/ 117 h 321"/>
                <a:gd name="T84" fmla="*/ 837 w 489"/>
                <a:gd name="T85" fmla="*/ 143 h 321"/>
                <a:gd name="T86" fmla="*/ 837 w 489"/>
                <a:gd name="T87" fmla="*/ 184 h 321"/>
                <a:gd name="T88" fmla="*/ 879 w 489"/>
                <a:gd name="T89" fmla="*/ 208 h 321"/>
                <a:gd name="T90" fmla="*/ 898 w 489"/>
                <a:gd name="T91" fmla="*/ 184 h 321"/>
                <a:gd name="T92" fmla="*/ 935 w 489"/>
                <a:gd name="T93" fmla="*/ 208 h 321"/>
                <a:gd name="T94" fmla="*/ 1017 w 489"/>
                <a:gd name="T95" fmla="*/ 208 h 321"/>
                <a:gd name="T96" fmla="*/ 1036 w 489"/>
                <a:gd name="T97" fmla="*/ 196 h 321"/>
                <a:gd name="T98" fmla="*/ 1157 w 489"/>
                <a:gd name="T99" fmla="*/ 248 h 321"/>
                <a:gd name="T100" fmla="*/ 1178 w 489"/>
                <a:gd name="T101" fmla="*/ 314 h 321"/>
                <a:gd name="T102" fmla="*/ 1178 w 489"/>
                <a:gd name="T103" fmla="*/ 352 h 321"/>
                <a:gd name="T104" fmla="*/ 1216 w 489"/>
                <a:gd name="T105" fmla="*/ 404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89"/>
                <a:gd name="T160" fmla="*/ 0 h 321"/>
                <a:gd name="T161" fmla="*/ 489 w 489"/>
                <a:gd name="T162" fmla="*/ 321 h 32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9525">
              <a:solidFill>
                <a:srgbClr val="FFFFFF"/>
              </a:solidFill>
              <a:prstDash val="solid"/>
              <a:round/>
              <a:headEnd/>
              <a:tailEnd/>
            </a:ln>
            <a:effectLst/>
          </p:spPr>
          <p:txBody>
            <a:bodyPr/>
            <a:lstStyle/>
            <a:p>
              <a:pPr marL="0" marR="0" lvl="0" indent="0" defTabSz="914332" eaLnBrk="1" fontAlgn="base" latinLnBrk="0" hangingPunct="1">
                <a:lnSpc>
                  <a:spcPct val="100000"/>
                </a:lnSpc>
                <a:spcBef>
                  <a:spcPct val="0"/>
                </a:spcBef>
                <a:spcAft>
                  <a:spcPct val="0"/>
                </a:spcAft>
                <a:buClrTx/>
                <a:buSzTx/>
                <a:buFontTx/>
                <a:buNone/>
                <a:tabLst/>
                <a:defRPr/>
              </a:pPr>
              <a:endParaRPr kumimoji="0" lang="zh-CN" altLang="en-US" sz="1200" b="1" i="0" u="none" strike="noStrike" kern="0" cap="none" spc="0" normalizeH="0" baseline="0" noProof="0" smtClean="0">
                <a:ln>
                  <a:noFill/>
                </a:ln>
                <a:solidFill>
                  <a:srgbClr val="4A4848"/>
                </a:solidFill>
                <a:effectLst/>
                <a:uLnTx/>
                <a:uFillTx/>
                <a:latin typeface="微软雅黑" panose="020B0503020204020204" pitchFamily="34" charset="-122"/>
              </a:endParaRPr>
            </a:p>
          </p:txBody>
        </p:sp>
        <p:sp>
          <p:nvSpPr>
            <p:cNvPr id="60" name="Freeform 26"/>
            <p:cNvSpPr>
              <a:spLocks/>
            </p:cNvSpPr>
            <p:nvPr/>
          </p:nvSpPr>
          <p:spPr bwMode="gray">
            <a:xfrm>
              <a:off x="5072054" y="3606818"/>
              <a:ext cx="512835" cy="657725"/>
            </a:xfrm>
            <a:custGeom>
              <a:avLst/>
              <a:gdLst>
                <a:gd name="T0" fmla="*/ 218 w 305"/>
                <a:gd name="T1" fmla="*/ 0 h 385"/>
                <a:gd name="T2" fmla="*/ 319 w 305"/>
                <a:gd name="T3" fmla="*/ 53 h 385"/>
                <a:gd name="T4" fmla="*/ 438 w 305"/>
                <a:gd name="T5" fmla="*/ 109 h 385"/>
                <a:gd name="T6" fmla="*/ 498 w 305"/>
                <a:gd name="T7" fmla="*/ 161 h 385"/>
                <a:gd name="T8" fmla="*/ 598 w 305"/>
                <a:gd name="T9" fmla="*/ 227 h 385"/>
                <a:gd name="T10" fmla="*/ 676 w 305"/>
                <a:gd name="T11" fmla="*/ 241 h 385"/>
                <a:gd name="T12" fmla="*/ 619 w 305"/>
                <a:gd name="T13" fmla="*/ 241 h 385"/>
                <a:gd name="T14" fmla="*/ 577 w 305"/>
                <a:gd name="T15" fmla="*/ 295 h 385"/>
                <a:gd name="T16" fmla="*/ 619 w 305"/>
                <a:gd name="T17" fmla="*/ 375 h 385"/>
                <a:gd name="T18" fmla="*/ 718 w 305"/>
                <a:gd name="T19" fmla="*/ 416 h 385"/>
                <a:gd name="T20" fmla="*/ 718 w 305"/>
                <a:gd name="T21" fmla="*/ 497 h 385"/>
                <a:gd name="T22" fmla="*/ 697 w 305"/>
                <a:gd name="T23" fmla="*/ 538 h 385"/>
                <a:gd name="T24" fmla="*/ 656 w 305"/>
                <a:gd name="T25" fmla="*/ 523 h 385"/>
                <a:gd name="T26" fmla="*/ 676 w 305"/>
                <a:gd name="T27" fmla="*/ 578 h 385"/>
                <a:gd name="T28" fmla="*/ 656 w 305"/>
                <a:gd name="T29" fmla="*/ 604 h 385"/>
                <a:gd name="T30" fmla="*/ 559 w 305"/>
                <a:gd name="T31" fmla="*/ 643 h 385"/>
                <a:gd name="T32" fmla="*/ 458 w 305"/>
                <a:gd name="T33" fmla="*/ 643 h 385"/>
                <a:gd name="T34" fmla="*/ 377 w 305"/>
                <a:gd name="T35" fmla="*/ 618 h 385"/>
                <a:gd name="T36" fmla="*/ 319 w 305"/>
                <a:gd name="T37" fmla="*/ 643 h 385"/>
                <a:gd name="T38" fmla="*/ 338 w 305"/>
                <a:gd name="T39" fmla="*/ 604 h 385"/>
                <a:gd name="T40" fmla="*/ 300 w 305"/>
                <a:gd name="T41" fmla="*/ 618 h 385"/>
                <a:gd name="T42" fmla="*/ 199 w 305"/>
                <a:gd name="T43" fmla="*/ 523 h 385"/>
                <a:gd name="T44" fmla="*/ 179 w 305"/>
                <a:gd name="T45" fmla="*/ 443 h 385"/>
                <a:gd name="T46" fmla="*/ 179 w 305"/>
                <a:gd name="T47" fmla="*/ 363 h 385"/>
                <a:gd name="T48" fmla="*/ 179 w 305"/>
                <a:gd name="T49" fmla="*/ 267 h 385"/>
                <a:gd name="T50" fmla="*/ 60 w 305"/>
                <a:gd name="T51" fmla="*/ 255 h 385"/>
                <a:gd name="T52" fmla="*/ 0 w 305"/>
                <a:gd name="T53" fmla="*/ 227 h 385"/>
                <a:gd name="T54" fmla="*/ 79 w 305"/>
                <a:gd name="T55" fmla="*/ 202 h 385"/>
                <a:gd name="T56" fmla="*/ 101 w 305"/>
                <a:gd name="T57" fmla="*/ 67 h 385"/>
                <a:gd name="T58" fmla="*/ 179 w 305"/>
                <a:gd name="T59" fmla="*/ 94 h 385"/>
                <a:gd name="T60" fmla="*/ 259 w 305"/>
                <a:gd name="T61" fmla="*/ 80 h 385"/>
                <a:gd name="T62" fmla="*/ 199 w 305"/>
                <a:gd name="T63" fmla="*/ 27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5"/>
                <a:gd name="T97" fmla="*/ 0 h 385"/>
                <a:gd name="T98" fmla="*/ 305 w 305"/>
                <a:gd name="T99" fmla="*/ 385 h 38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9525">
              <a:solidFill>
                <a:srgbClr val="FFFFFF"/>
              </a:solidFill>
              <a:prstDash val="solid"/>
              <a:round/>
              <a:headEnd/>
              <a:tailEnd/>
            </a:ln>
            <a:effectLst/>
          </p:spPr>
          <p:txBody>
            <a:bodyPr/>
            <a:lstStyle/>
            <a:p>
              <a:pPr marL="0" marR="0" lvl="0" indent="0" defTabSz="914332" eaLnBrk="1" fontAlgn="base" latinLnBrk="0" hangingPunct="1">
                <a:lnSpc>
                  <a:spcPct val="100000"/>
                </a:lnSpc>
                <a:spcBef>
                  <a:spcPct val="0"/>
                </a:spcBef>
                <a:spcAft>
                  <a:spcPct val="0"/>
                </a:spcAft>
                <a:buClrTx/>
                <a:buSzTx/>
                <a:buFontTx/>
                <a:buNone/>
                <a:tabLst/>
                <a:defRPr/>
              </a:pPr>
              <a:endParaRPr kumimoji="0" lang="zh-CN" altLang="en-US" sz="1200" b="1" i="0" u="none" strike="noStrike" kern="0" cap="none" spc="0" normalizeH="0" baseline="0" noProof="0" smtClean="0">
                <a:ln>
                  <a:noFill/>
                </a:ln>
                <a:solidFill>
                  <a:srgbClr val="4A4848"/>
                </a:solidFill>
                <a:effectLst/>
                <a:uLnTx/>
                <a:uFillTx/>
                <a:latin typeface="微软雅黑" panose="020B0503020204020204" pitchFamily="34" charset="-122"/>
              </a:endParaRPr>
            </a:p>
          </p:txBody>
        </p:sp>
        <p:sp>
          <p:nvSpPr>
            <p:cNvPr id="61" name="Freeform 27"/>
            <p:cNvSpPr>
              <a:spLocks/>
            </p:cNvSpPr>
            <p:nvPr/>
          </p:nvSpPr>
          <p:spPr bwMode="gray">
            <a:xfrm>
              <a:off x="4615266" y="3401953"/>
              <a:ext cx="634739" cy="614595"/>
            </a:xfrm>
            <a:custGeom>
              <a:avLst/>
              <a:gdLst>
                <a:gd name="T0" fmla="*/ 500 w 377"/>
                <a:gd name="T1" fmla="*/ 13 h 361"/>
                <a:gd name="T2" fmla="*/ 621 w 377"/>
                <a:gd name="T3" fmla="*/ 0 h 361"/>
                <a:gd name="T4" fmla="*/ 661 w 377"/>
                <a:gd name="T5" fmla="*/ 27 h 361"/>
                <a:gd name="T6" fmla="*/ 761 w 377"/>
                <a:gd name="T7" fmla="*/ 40 h 361"/>
                <a:gd name="T8" fmla="*/ 803 w 377"/>
                <a:gd name="T9" fmla="*/ 27 h 361"/>
                <a:gd name="T10" fmla="*/ 842 w 377"/>
                <a:gd name="T11" fmla="*/ 27 h 361"/>
                <a:gd name="T12" fmla="*/ 701 w 377"/>
                <a:gd name="T13" fmla="*/ 105 h 361"/>
                <a:gd name="T14" fmla="*/ 681 w 377"/>
                <a:gd name="T15" fmla="*/ 144 h 361"/>
                <a:gd name="T16" fmla="*/ 701 w 377"/>
                <a:gd name="T17" fmla="*/ 158 h 361"/>
                <a:gd name="T18" fmla="*/ 722 w 377"/>
                <a:gd name="T19" fmla="*/ 158 h 361"/>
                <a:gd name="T20" fmla="*/ 803 w 377"/>
                <a:gd name="T21" fmla="*/ 210 h 361"/>
                <a:gd name="T22" fmla="*/ 881 w 377"/>
                <a:gd name="T23" fmla="*/ 210 h 361"/>
                <a:gd name="T24" fmla="*/ 881 w 377"/>
                <a:gd name="T25" fmla="*/ 239 h 361"/>
                <a:gd name="T26" fmla="*/ 941 w 377"/>
                <a:gd name="T27" fmla="*/ 252 h 361"/>
                <a:gd name="T28" fmla="*/ 941 w 377"/>
                <a:gd name="T29" fmla="*/ 279 h 361"/>
                <a:gd name="T30" fmla="*/ 881 w 377"/>
                <a:gd name="T31" fmla="*/ 316 h 361"/>
                <a:gd name="T32" fmla="*/ 881 w 377"/>
                <a:gd name="T33" fmla="*/ 292 h 361"/>
                <a:gd name="T34" fmla="*/ 821 w 377"/>
                <a:gd name="T35" fmla="*/ 265 h 361"/>
                <a:gd name="T36" fmla="*/ 782 w 377"/>
                <a:gd name="T37" fmla="*/ 265 h 361"/>
                <a:gd name="T38" fmla="*/ 782 w 377"/>
                <a:gd name="T39" fmla="*/ 344 h 361"/>
                <a:gd name="T40" fmla="*/ 761 w 377"/>
                <a:gd name="T41" fmla="*/ 396 h 361"/>
                <a:gd name="T42" fmla="*/ 701 w 377"/>
                <a:gd name="T43" fmla="*/ 396 h 361"/>
                <a:gd name="T44" fmla="*/ 681 w 377"/>
                <a:gd name="T45" fmla="*/ 409 h 361"/>
                <a:gd name="T46" fmla="*/ 722 w 377"/>
                <a:gd name="T47" fmla="*/ 422 h 361"/>
                <a:gd name="T48" fmla="*/ 743 w 377"/>
                <a:gd name="T49" fmla="*/ 450 h 361"/>
                <a:gd name="T50" fmla="*/ 803 w 377"/>
                <a:gd name="T51" fmla="*/ 474 h 361"/>
                <a:gd name="T52" fmla="*/ 860 w 377"/>
                <a:gd name="T53" fmla="*/ 462 h 361"/>
                <a:gd name="T54" fmla="*/ 881 w 377"/>
                <a:gd name="T55" fmla="*/ 554 h 361"/>
                <a:gd name="T56" fmla="*/ 761 w 377"/>
                <a:gd name="T57" fmla="*/ 594 h 361"/>
                <a:gd name="T58" fmla="*/ 743 w 377"/>
                <a:gd name="T59" fmla="*/ 580 h 361"/>
                <a:gd name="T60" fmla="*/ 722 w 377"/>
                <a:gd name="T61" fmla="*/ 594 h 361"/>
                <a:gd name="T62" fmla="*/ 643 w 377"/>
                <a:gd name="T63" fmla="*/ 594 h 361"/>
                <a:gd name="T64" fmla="*/ 601 w 377"/>
                <a:gd name="T65" fmla="*/ 567 h 361"/>
                <a:gd name="T66" fmla="*/ 582 w 377"/>
                <a:gd name="T67" fmla="*/ 594 h 361"/>
                <a:gd name="T68" fmla="*/ 542 w 377"/>
                <a:gd name="T69" fmla="*/ 567 h 361"/>
                <a:gd name="T70" fmla="*/ 542 w 377"/>
                <a:gd name="T71" fmla="*/ 527 h 361"/>
                <a:gd name="T72" fmla="*/ 482 w 377"/>
                <a:gd name="T73" fmla="*/ 501 h 361"/>
                <a:gd name="T74" fmla="*/ 440 w 377"/>
                <a:gd name="T75" fmla="*/ 514 h 361"/>
                <a:gd name="T76" fmla="*/ 401 w 377"/>
                <a:gd name="T77" fmla="*/ 501 h 361"/>
                <a:gd name="T78" fmla="*/ 221 w 377"/>
                <a:gd name="T79" fmla="*/ 487 h 361"/>
                <a:gd name="T80" fmla="*/ 121 w 377"/>
                <a:gd name="T81" fmla="*/ 382 h 361"/>
                <a:gd name="T82" fmla="*/ 41 w 377"/>
                <a:gd name="T83" fmla="*/ 303 h 361"/>
                <a:gd name="T84" fmla="*/ 0 w 377"/>
                <a:gd name="T85" fmla="*/ 210 h 361"/>
                <a:gd name="T86" fmla="*/ 79 w 377"/>
                <a:gd name="T87" fmla="*/ 210 h 361"/>
                <a:gd name="T88" fmla="*/ 281 w 377"/>
                <a:gd name="T89" fmla="*/ 130 h 361"/>
                <a:gd name="T90" fmla="*/ 341 w 377"/>
                <a:gd name="T91" fmla="*/ 130 h 361"/>
                <a:gd name="T92" fmla="*/ 422 w 377"/>
                <a:gd name="T93" fmla="*/ 130 h 361"/>
                <a:gd name="T94" fmla="*/ 482 w 377"/>
                <a:gd name="T95" fmla="*/ 80 h 361"/>
                <a:gd name="T96" fmla="*/ 500 w 377"/>
                <a:gd name="T97" fmla="*/ 13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7"/>
                <a:gd name="T148" fmla="*/ 0 h 361"/>
                <a:gd name="T149" fmla="*/ 377 w 377"/>
                <a:gd name="T150" fmla="*/ 361 h 3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9525">
              <a:solidFill>
                <a:srgbClr val="FFFFFF"/>
              </a:solidFill>
              <a:prstDash val="solid"/>
              <a:round/>
              <a:headEnd/>
              <a:tailEnd/>
            </a:ln>
            <a:effectLst/>
          </p:spPr>
          <p:txBody>
            <a:bodyPr/>
            <a:lstStyle/>
            <a:p>
              <a:pPr marL="0" marR="0" lvl="0" indent="0" defTabSz="914332" eaLnBrk="1" fontAlgn="base" latinLnBrk="0" hangingPunct="1">
                <a:lnSpc>
                  <a:spcPct val="100000"/>
                </a:lnSpc>
                <a:spcBef>
                  <a:spcPct val="0"/>
                </a:spcBef>
                <a:spcAft>
                  <a:spcPct val="0"/>
                </a:spcAft>
                <a:buClrTx/>
                <a:buSzTx/>
                <a:buFontTx/>
                <a:buNone/>
                <a:tabLst/>
                <a:defRPr/>
              </a:pPr>
              <a:endParaRPr kumimoji="0" lang="zh-CN" altLang="en-US" sz="1200" b="1" i="0" u="none" strike="noStrike" kern="0" cap="none" spc="0" normalizeH="0" baseline="0" noProof="0" smtClean="0">
                <a:ln>
                  <a:noFill/>
                </a:ln>
                <a:solidFill>
                  <a:srgbClr val="4A4848"/>
                </a:solidFill>
                <a:effectLst/>
                <a:uLnTx/>
                <a:uFillTx/>
                <a:latin typeface="微软雅黑" panose="020B0503020204020204" pitchFamily="34" charset="-122"/>
              </a:endParaRPr>
            </a:p>
          </p:txBody>
        </p:sp>
        <p:sp>
          <p:nvSpPr>
            <p:cNvPr id="62" name="Freeform 28"/>
            <p:cNvSpPr>
              <a:spLocks/>
            </p:cNvSpPr>
            <p:nvPr/>
          </p:nvSpPr>
          <p:spPr bwMode="invGray">
            <a:xfrm>
              <a:off x="4602655" y="2842810"/>
              <a:ext cx="418956" cy="780952"/>
            </a:xfrm>
            <a:custGeom>
              <a:avLst/>
              <a:gdLst>
                <a:gd name="T0" fmla="*/ 519 w 249"/>
                <a:gd name="T1" fmla="*/ 565 h 457"/>
                <a:gd name="T2" fmla="*/ 498 w 249"/>
                <a:gd name="T3" fmla="*/ 632 h 457"/>
                <a:gd name="T4" fmla="*/ 438 w 249"/>
                <a:gd name="T5" fmla="*/ 687 h 457"/>
                <a:gd name="T6" fmla="*/ 339 w 249"/>
                <a:gd name="T7" fmla="*/ 673 h 457"/>
                <a:gd name="T8" fmla="*/ 199 w 249"/>
                <a:gd name="T9" fmla="*/ 724 h 457"/>
                <a:gd name="T10" fmla="*/ 101 w 249"/>
                <a:gd name="T11" fmla="*/ 765 h 457"/>
                <a:gd name="T12" fmla="*/ 20 w 249"/>
                <a:gd name="T13" fmla="*/ 765 h 457"/>
                <a:gd name="T14" fmla="*/ 0 w 249"/>
                <a:gd name="T15" fmla="*/ 752 h 457"/>
                <a:gd name="T16" fmla="*/ 41 w 249"/>
                <a:gd name="T17" fmla="*/ 646 h 457"/>
                <a:gd name="T18" fmla="*/ 60 w 249"/>
                <a:gd name="T19" fmla="*/ 619 h 457"/>
                <a:gd name="T20" fmla="*/ 20 w 249"/>
                <a:gd name="T21" fmla="*/ 551 h 457"/>
                <a:gd name="T22" fmla="*/ 41 w 249"/>
                <a:gd name="T23" fmla="*/ 444 h 457"/>
                <a:gd name="T24" fmla="*/ 60 w 249"/>
                <a:gd name="T25" fmla="*/ 376 h 457"/>
                <a:gd name="T26" fmla="*/ 79 w 249"/>
                <a:gd name="T27" fmla="*/ 349 h 457"/>
                <a:gd name="T28" fmla="*/ 41 w 249"/>
                <a:gd name="T29" fmla="*/ 323 h 457"/>
                <a:gd name="T30" fmla="*/ 79 w 249"/>
                <a:gd name="T31" fmla="*/ 270 h 457"/>
                <a:gd name="T32" fmla="*/ 138 w 249"/>
                <a:gd name="T33" fmla="*/ 189 h 457"/>
                <a:gd name="T34" fmla="*/ 138 w 249"/>
                <a:gd name="T35" fmla="*/ 135 h 457"/>
                <a:gd name="T36" fmla="*/ 179 w 249"/>
                <a:gd name="T37" fmla="*/ 135 h 457"/>
                <a:gd name="T38" fmla="*/ 300 w 249"/>
                <a:gd name="T39" fmla="*/ 41 h 457"/>
                <a:gd name="T40" fmla="*/ 360 w 249"/>
                <a:gd name="T41" fmla="*/ 27 h 457"/>
                <a:gd name="T42" fmla="*/ 421 w 249"/>
                <a:gd name="T43" fmla="*/ 0 h 457"/>
                <a:gd name="T44" fmla="*/ 438 w 249"/>
                <a:gd name="T45" fmla="*/ 13 h 457"/>
                <a:gd name="T46" fmla="*/ 538 w 249"/>
                <a:gd name="T47" fmla="*/ 0 h 457"/>
                <a:gd name="T48" fmla="*/ 598 w 249"/>
                <a:gd name="T49" fmla="*/ 41 h 457"/>
                <a:gd name="T50" fmla="*/ 538 w 249"/>
                <a:gd name="T51" fmla="*/ 54 h 457"/>
                <a:gd name="T52" fmla="*/ 519 w 249"/>
                <a:gd name="T53" fmla="*/ 80 h 457"/>
                <a:gd name="T54" fmla="*/ 598 w 249"/>
                <a:gd name="T55" fmla="*/ 80 h 457"/>
                <a:gd name="T56" fmla="*/ 620 w 249"/>
                <a:gd name="T57" fmla="*/ 149 h 457"/>
                <a:gd name="T58" fmla="*/ 580 w 249"/>
                <a:gd name="T59" fmla="*/ 202 h 457"/>
                <a:gd name="T60" fmla="*/ 538 w 249"/>
                <a:gd name="T61" fmla="*/ 175 h 457"/>
                <a:gd name="T62" fmla="*/ 480 w 249"/>
                <a:gd name="T63" fmla="*/ 202 h 457"/>
                <a:gd name="T64" fmla="*/ 498 w 249"/>
                <a:gd name="T65" fmla="*/ 229 h 457"/>
                <a:gd name="T66" fmla="*/ 459 w 249"/>
                <a:gd name="T67" fmla="*/ 270 h 457"/>
                <a:gd name="T68" fmla="*/ 560 w 249"/>
                <a:gd name="T69" fmla="*/ 363 h 457"/>
                <a:gd name="T70" fmla="*/ 480 w 249"/>
                <a:gd name="T71" fmla="*/ 510 h 457"/>
                <a:gd name="T72" fmla="*/ 519 w 249"/>
                <a:gd name="T73" fmla="*/ 565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9"/>
                <a:gd name="T112" fmla="*/ 0 h 457"/>
                <a:gd name="T113" fmla="*/ 249 w 249"/>
                <a:gd name="T114" fmla="*/ 457 h 4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9525">
              <a:solidFill>
                <a:srgbClr val="FFFFFF"/>
              </a:solidFill>
              <a:prstDash val="solid"/>
              <a:round/>
              <a:headEnd/>
              <a:tailEnd/>
            </a:ln>
            <a:effectLst/>
          </p:spPr>
          <p:txBody>
            <a:bodyPr/>
            <a:lstStyle/>
            <a:p>
              <a:pPr marL="0" marR="0" lvl="0" indent="0" defTabSz="914332" eaLnBrk="1" fontAlgn="base" latinLnBrk="0" hangingPunct="1">
                <a:lnSpc>
                  <a:spcPct val="100000"/>
                </a:lnSpc>
                <a:spcBef>
                  <a:spcPct val="0"/>
                </a:spcBef>
                <a:spcAft>
                  <a:spcPct val="0"/>
                </a:spcAft>
                <a:buClrTx/>
                <a:buSzTx/>
                <a:buFontTx/>
                <a:buNone/>
                <a:tabLst/>
                <a:defRPr/>
              </a:pPr>
              <a:endParaRPr kumimoji="0" lang="zh-CN" altLang="en-US" sz="1200" b="1" i="0" u="none" strike="noStrike" kern="0" cap="none" spc="0" normalizeH="0" baseline="0" noProof="0" smtClean="0">
                <a:ln>
                  <a:noFill/>
                </a:ln>
                <a:solidFill>
                  <a:srgbClr val="4A4848"/>
                </a:solidFill>
                <a:effectLst/>
                <a:uLnTx/>
                <a:uFillTx/>
                <a:latin typeface="微软雅黑" panose="020B0503020204020204" pitchFamily="34" charset="-122"/>
              </a:endParaRPr>
            </a:p>
          </p:txBody>
        </p:sp>
        <p:sp>
          <p:nvSpPr>
            <p:cNvPr id="63" name="Freeform 29"/>
            <p:cNvSpPr>
              <a:spLocks/>
            </p:cNvSpPr>
            <p:nvPr/>
          </p:nvSpPr>
          <p:spPr bwMode="gray">
            <a:xfrm>
              <a:off x="4157077" y="2978360"/>
              <a:ext cx="540859" cy="1038189"/>
            </a:xfrm>
            <a:custGeom>
              <a:avLst/>
              <a:gdLst>
                <a:gd name="T0" fmla="*/ 806 w 321"/>
                <a:gd name="T1" fmla="*/ 797 h 609"/>
                <a:gd name="T2" fmla="*/ 744 w 321"/>
                <a:gd name="T3" fmla="*/ 825 h 609"/>
                <a:gd name="T4" fmla="*/ 705 w 321"/>
                <a:gd name="T5" fmla="*/ 811 h 609"/>
                <a:gd name="T6" fmla="*/ 562 w 321"/>
                <a:gd name="T7" fmla="*/ 811 h 609"/>
                <a:gd name="T8" fmla="*/ 605 w 321"/>
                <a:gd name="T9" fmla="*/ 863 h 609"/>
                <a:gd name="T10" fmla="*/ 562 w 321"/>
                <a:gd name="T11" fmla="*/ 930 h 609"/>
                <a:gd name="T12" fmla="*/ 583 w 321"/>
                <a:gd name="T13" fmla="*/ 1010 h 609"/>
                <a:gd name="T14" fmla="*/ 503 w 321"/>
                <a:gd name="T15" fmla="*/ 996 h 609"/>
                <a:gd name="T16" fmla="*/ 384 w 321"/>
                <a:gd name="T17" fmla="*/ 943 h 609"/>
                <a:gd name="T18" fmla="*/ 240 w 321"/>
                <a:gd name="T19" fmla="*/ 916 h 609"/>
                <a:gd name="T20" fmla="*/ 141 w 321"/>
                <a:gd name="T21" fmla="*/ 863 h 609"/>
                <a:gd name="T22" fmla="*/ 41 w 321"/>
                <a:gd name="T23" fmla="*/ 863 h 609"/>
                <a:gd name="T24" fmla="*/ 41 w 321"/>
                <a:gd name="T25" fmla="*/ 851 h 609"/>
                <a:gd name="T26" fmla="*/ 0 w 321"/>
                <a:gd name="T27" fmla="*/ 838 h 609"/>
                <a:gd name="T28" fmla="*/ 20 w 321"/>
                <a:gd name="T29" fmla="*/ 825 h 609"/>
                <a:gd name="T30" fmla="*/ 20 w 321"/>
                <a:gd name="T31" fmla="*/ 784 h 609"/>
                <a:gd name="T32" fmla="*/ 0 w 321"/>
                <a:gd name="T33" fmla="*/ 771 h 609"/>
                <a:gd name="T34" fmla="*/ 41 w 321"/>
                <a:gd name="T35" fmla="*/ 758 h 609"/>
                <a:gd name="T36" fmla="*/ 121 w 321"/>
                <a:gd name="T37" fmla="*/ 758 h 609"/>
                <a:gd name="T38" fmla="*/ 121 w 321"/>
                <a:gd name="T39" fmla="*/ 572 h 609"/>
                <a:gd name="T40" fmla="*/ 221 w 321"/>
                <a:gd name="T41" fmla="*/ 572 h 609"/>
                <a:gd name="T42" fmla="*/ 221 w 321"/>
                <a:gd name="T43" fmla="*/ 597 h 609"/>
                <a:gd name="T44" fmla="*/ 281 w 321"/>
                <a:gd name="T45" fmla="*/ 597 h 609"/>
                <a:gd name="T46" fmla="*/ 281 w 321"/>
                <a:gd name="T47" fmla="*/ 545 h 609"/>
                <a:gd name="T48" fmla="*/ 402 w 321"/>
                <a:gd name="T49" fmla="*/ 545 h 609"/>
                <a:gd name="T50" fmla="*/ 422 w 321"/>
                <a:gd name="T51" fmla="*/ 466 h 609"/>
                <a:gd name="T52" fmla="*/ 422 w 321"/>
                <a:gd name="T53" fmla="*/ 411 h 609"/>
                <a:gd name="T54" fmla="*/ 362 w 321"/>
                <a:gd name="T55" fmla="*/ 385 h 609"/>
                <a:gd name="T56" fmla="*/ 281 w 321"/>
                <a:gd name="T57" fmla="*/ 345 h 609"/>
                <a:gd name="T58" fmla="*/ 240 w 321"/>
                <a:gd name="T59" fmla="*/ 307 h 609"/>
                <a:gd name="T60" fmla="*/ 260 w 321"/>
                <a:gd name="T61" fmla="*/ 239 h 609"/>
                <a:gd name="T62" fmla="*/ 301 w 321"/>
                <a:gd name="T63" fmla="*/ 214 h 609"/>
                <a:gd name="T64" fmla="*/ 362 w 321"/>
                <a:gd name="T65" fmla="*/ 239 h 609"/>
                <a:gd name="T66" fmla="*/ 444 w 321"/>
                <a:gd name="T67" fmla="*/ 239 h 609"/>
                <a:gd name="T68" fmla="*/ 463 w 321"/>
                <a:gd name="T69" fmla="*/ 199 h 609"/>
                <a:gd name="T70" fmla="*/ 503 w 321"/>
                <a:gd name="T71" fmla="*/ 199 h 609"/>
                <a:gd name="T72" fmla="*/ 483 w 321"/>
                <a:gd name="T73" fmla="*/ 145 h 609"/>
                <a:gd name="T74" fmla="*/ 622 w 321"/>
                <a:gd name="T75" fmla="*/ 53 h 609"/>
                <a:gd name="T76" fmla="*/ 622 w 321"/>
                <a:gd name="T77" fmla="*/ 27 h 609"/>
                <a:gd name="T78" fmla="*/ 705 w 321"/>
                <a:gd name="T79" fmla="*/ 27 h 609"/>
                <a:gd name="T80" fmla="*/ 723 w 321"/>
                <a:gd name="T81" fmla="*/ 41 h 609"/>
                <a:gd name="T82" fmla="*/ 744 w 321"/>
                <a:gd name="T83" fmla="*/ 13 h 609"/>
                <a:gd name="T84" fmla="*/ 765 w 321"/>
                <a:gd name="T85" fmla="*/ 0 h 609"/>
                <a:gd name="T86" fmla="*/ 806 w 321"/>
                <a:gd name="T87" fmla="*/ 41 h 609"/>
                <a:gd name="T88" fmla="*/ 806 w 321"/>
                <a:gd name="T89" fmla="*/ 53 h 609"/>
                <a:gd name="T90" fmla="*/ 705 w 321"/>
                <a:gd name="T91" fmla="*/ 186 h 609"/>
                <a:gd name="T92" fmla="*/ 744 w 321"/>
                <a:gd name="T93" fmla="*/ 214 h 609"/>
                <a:gd name="T94" fmla="*/ 705 w 321"/>
                <a:gd name="T95" fmla="*/ 307 h 609"/>
                <a:gd name="T96" fmla="*/ 684 w 321"/>
                <a:gd name="T97" fmla="*/ 411 h 609"/>
                <a:gd name="T98" fmla="*/ 723 w 321"/>
                <a:gd name="T99" fmla="*/ 479 h 609"/>
                <a:gd name="T100" fmla="*/ 663 w 321"/>
                <a:gd name="T101" fmla="*/ 597 h 609"/>
                <a:gd name="T102" fmla="*/ 684 w 321"/>
                <a:gd name="T103" fmla="*/ 623 h 609"/>
                <a:gd name="T104" fmla="*/ 723 w 321"/>
                <a:gd name="T105" fmla="*/ 716 h 609"/>
                <a:gd name="T106" fmla="*/ 806 w 321"/>
                <a:gd name="T107" fmla="*/ 797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21"/>
                <a:gd name="T163" fmla="*/ 0 h 609"/>
                <a:gd name="T164" fmla="*/ 321 w 321"/>
                <a:gd name="T165" fmla="*/ 609 h 60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pFill/>
            <a:ln w="9525">
              <a:solidFill>
                <a:srgbClr val="FFFFFF"/>
              </a:solidFill>
              <a:prstDash val="solid"/>
              <a:round/>
              <a:headEnd/>
              <a:tailEnd/>
            </a:ln>
            <a:effectLst/>
          </p:spPr>
          <p:txBody>
            <a:bodyPr/>
            <a:lstStyle/>
            <a:p>
              <a:pPr marL="0" marR="0" lvl="0" indent="0" defTabSz="914332" eaLnBrk="1" fontAlgn="base" latinLnBrk="0" hangingPunct="1">
                <a:lnSpc>
                  <a:spcPct val="100000"/>
                </a:lnSpc>
                <a:spcBef>
                  <a:spcPct val="0"/>
                </a:spcBef>
                <a:spcAft>
                  <a:spcPct val="0"/>
                </a:spcAft>
                <a:buClrTx/>
                <a:buSzTx/>
                <a:buFontTx/>
                <a:buNone/>
                <a:tabLst/>
                <a:defRPr/>
              </a:pPr>
              <a:endParaRPr kumimoji="0" lang="zh-CN" altLang="en-US" sz="1200" b="1" i="0" u="none" strike="noStrike" kern="0" cap="none" spc="0" normalizeH="0" baseline="0" noProof="0" smtClean="0">
                <a:ln>
                  <a:noFill/>
                </a:ln>
                <a:solidFill>
                  <a:srgbClr val="4A4848"/>
                </a:solidFill>
                <a:effectLst/>
                <a:uLnTx/>
                <a:uFillTx/>
                <a:latin typeface="微软雅黑" panose="020B0503020204020204" pitchFamily="34" charset="-122"/>
              </a:endParaRPr>
            </a:p>
          </p:txBody>
        </p:sp>
        <p:sp>
          <p:nvSpPr>
            <p:cNvPr id="64" name="Freeform 30"/>
            <p:cNvSpPr>
              <a:spLocks/>
            </p:cNvSpPr>
            <p:nvPr/>
          </p:nvSpPr>
          <p:spPr bwMode="invGray">
            <a:xfrm>
              <a:off x="4056191" y="2992223"/>
              <a:ext cx="295651" cy="534498"/>
            </a:xfrm>
            <a:custGeom>
              <a:avLst/>
              <a:gdLst>
                <a:gd name="T0" fmla="*/ 423 w 177"/>
                <a:gd name="T1" fmla="*/ 201 h 313"/>
                <a:gd name="T2" fmla="*/ 386 w 177"/>
                <a:gd name="T3" fmla="*/ 173 h 313"/>
                <a:gd name="T4" fmla="*/ 288 w 177"/>
                <a:gd name="T5" fmla="*/ 149 h 313"/>
                <a:gd name="T6" fmla="*/ 327 w 177"/>
                <a:gd name="T7" fmla="*/ 53 h 313"/>
                <a:gd name="T8" fmla="*/ 309 w 177"/>
                <a:gd name="T9" fmla="*/ 0 h 313"/>
                <a:gd name="T10" fmla="*/ 175 w 177"/>
                <a:gd name="T11" fmla="*/ 93 h 313"/>
                <a:gd name="T12" fmla="*/ 154 w 177"/>
                <a:gd name="T13" fmla="*/ 187 h 313"/>
                <a:gd name="T14" fmla="*/ 97 w 177"/>
                <a:gd name="T15" fmla="*/ 201 h 313"/>
                <a:gd name="T16" fmla="*/ 20 w 177"/>
                <a:gd name="T17" fmla="*/ 241 h 313"/>
                <a:gd name="T18" fmla="*/ 0 w 177"/>
                <a:gd name="T19" fmla="*/ 280 h 313"/>
                <a:gd name="T20" fmla="*/ 97 w 177"/>
                <a:gd name="T21" fmla="*/ 322 h 313"/>
                <a:gd name="T22" fmla="*/ 97 w 177"/>
                <a:gd name="T23" fmla="*/ 375 h 313"/>
                <a:gd name="T24" fmla="*/ 116 w 177"/>
                <a:gd name="T25" fmla="*/ 402 h 313"/>
                <a:gd name="T26" fmla="*/ 97 w 177"/>
                <a:gd name="T27" fmla="*/ 442 h 313"/>
                <a:gd name="T28" fmla="*/ 116 w 177"/>
                <a:gd name="T29" fmla="*/ 468 h 313"/>
                <a:gd name="T30" fmla="*/ 230 w 177"/>
                <a:gd name="T31" fmla="*/ 523 h 313"/>
                <a:gd name="T32" fmla="*/ 272 w 177"/>
                <a:gd name="T33" fmla="*/ 523 h 313"/>
                <a:gd name="T34" fmla="*/ 272 w 177"/>
                <a:gd name="T35" fmla="*/ 497 h 313"/>
                <a:gd name="T36" fmla="*/ 309 w 177"/>
                <a:gd name="T37" fmla="*/ 456 h 313"/>
                <a:gd name="T38" fmla="*/ 288 w 177"/>
                <a:gd name="T39" fmla="*/ 402 h 313"/>
                <a:gd name="T40" fmla="*/ 272 w 177"/>
                <a:gd name="T41" fmla="*/ 402 h 313"/>
                <a:gd name="T42" fmla="*/ 250 w 177"/>
                <a:gd name="T43" fmla="*/ 349 h 313"/>
                <a:gd name="T44" fmla="*/ 288 w 177"/>
                <a:gd name="T45" fmla="*/ 349 h 313"/>
                <a:gd name="T46" fmla="*/ 288 w 177"/>
                <a:gd name="T47" fmla="*/ 294 h 313"/>
                <a:gd name="T48" fmla="*/ 327 w 177"/>
                <a:gd name="T49" fmla="*/ 294 h 313"/>
                <a:gd name="T50" fmla="*/ 365 w 177"/>
                <a:gd name="T51" fmla="*/ 308 h 313"/>
                <a:gd name="T52" fmla="*/ 386 w 177"/>
                <a:gd name="T53" fmla="*/ 227 h 313"/>
                <a:gd name="T54" fmla="*/ 423 w 177"/>
                <a:gd name="T55" fmla="*/ 201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7"/>
                <a:gd name="T85" fmla="*/ 0 h 313"/>
                <a:gd name="T86" fmla="*/ 177 w 177"/>
                <a:gd name="T87" fmla="*/ 313 h 3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9525">
              <a:solidFill>
                <a:srgbClr val="FFFFFF"/>
              </a:solidFill>
              <a:prstDash val="solid"/>
              <a:round/>
              <a:headEnd/>
              <a:tailEnd/>
            </a:ln>
            <a:effectLst/>
          </p:spPr>
          <p:txBody>
            <a:bodyPr/>
            <a:lstStyle/>
            <a:p>
              <a:pPr marL="0" marR="0" lvl="0" indent="0" defTabSz="914332" eaLnBrk="1" fontAlgn="base" latinLnBrk="0" hangingPunct="1">
                <a:lnSpc>
                  <a:spcPct val="100000"/>
                </a:lnSpc>
                <a:spcBef>
                  <a:spcPct val="0"/>
                </a:spcBef>
                <a:spcAft>
                  <a:spcPct val="0"/>
                </a:spcAft>
                <a:buClrTx/>
                <a:buSzTx/>
                <a:buFontTx/>
                <a:buNone/>
                <a:tabLst/>
                <a:defRPr/>
              </a:pPr>
              <a:endParaRPr kumimoji="0" lang="zh-CN" altLang="en-US" sz="1200" b="1" i="0" u="none" strike="noStrike" kern="0" cap="none" spc="0" normalizeH="0" baseline="0" noProof="0" smtClean="0">
                <a:ln>
                  <a:noFill/>
                </a:ln>
                <a:solidFill>
                  <a:srgbClr val="4A4848"/>
                </a:solidFill>
                <a:effectLst/>
                <a:uLnTx/>
                <a:uFillTx/>
                <a:latin typeface="微软雅黑" panose="020B0503020204020204" pitchFamily="34" charset="-122"/>
              </a:endParaRPr>
            </a:p>
          </p:txBody>
        </p:sp>
        <p:sp>
          <p:nvSpPr>
            <p:cNvPr id="65" name="Freeform 31"/>
            <p:cNvSpPr>
              <a:spLocks/>
            </p:cNvSpPr>
            <p:nvPr/>
          </p:nvSpPr>
          <p:spPr bwMode="invGray">
            <a:xfrm>
              <a:off x="2998293" y="2460806"/>
              <a:ext cx="1443225" cy="1434056"/>
            </a:xfrm>
            <a:custGeom>
              <a:avLst/>
              <a:gdLst>
                <a:gd name="T0" fmla="*/ 1584 w 857"/>
                <a:gd name="T1" fmla="*/ 798 h 841"/>
                <a:gd name="T2" fmla="*/ 1686 w 857"/>
                <a:gd name="T3" fmla="*/ 890 h 841"/>
                <a:gd name="T4" fmla="*/ 1686 w 857"/>
                <a:gd name="T5" fmla="*/ 943 h 841"/>
                <a:gd name="T6" fmla="*/ 1847 w 857"/>
                <a:gd name="T7" fmla="*/ 1038 h 841"/>
                <a:gd name="T8" fmla="*/ 1865 w 857"/>
                <a:gd name="T9" fmla="*/ 997 h 841"/>
                <a:gd name="T10" fmla="*/ 1885 w 857"/>
                <a:gd name="T11" fmla="*/ 917 h 841"/>
                <a:gd name="T12" fmla="*/ 1847 w 857"/>
                <a:gd name="T13" fmla="*/ 866 h 841"/>
                <a:gd name="T14" fmla="*/ 1885 w 857"/>
                <a:gd name="T15" fmla="*/ 811 h 841"/>
                <a:gd name="T16" fmla="*/ 2005 w 857"/>
                <a:gd name="T17" fmla="*/ 851 h 841"/>
                <a:gd name="T18" fmla="*/ 2148 w 857"/>
                <a:gd name="T19" fmla="*/ 917 h 841"/>
                <a:gd name="T20" fmla="*/ 2005 w 857"/>
                <a:gd name="T21" fmla="*/ 1052 h 841"/>
                <a:gd name="T22" fmla="*/ 1946 w 857"/>
                <a:gd name="T23" fmla="*/ 1104 h 841"/>
                <a:gd name="T24" fmla="*/ 1847 w 857"/>
                <a:gd name="T25" fmla="*/ 1077 h 841"/>
                <a:gd name="T26" fmla="*/ 1766 w 857"/>
                <a:gd name="T27" fmla="*/ 1250 h 841"/>
                <a:gd name="T28" fmla="*/ 1745 w 857"/>
                <a:gd name="T29" fmla="*/ 1291 h 841"/>
                <a:gd name="T30" fmla="*/ 1726 w 857"/>
                <a:gd name="T31" fmla="*/ 1343 h 841"/>
                <a:gd name="T32" fmla="*/ 1584 w 857"/>
                <a:gd name="T33" fmla="*/ 1397 h 841"/>
                <a:gd name="T34" fmla="*/ 1487 w 857"/>
                <a:gd name="T35" fmla="*/ 1263 h 841"/>
                <a:gd name="T36" fmla="*/ 1445 w 857"/>
                <a:gd name="T37" fmla="*/ 1250 h 841"/>
                <a:gd name="T38" fmla="*/ 1324 w 857"/>
                <a:gd name="T39" fmla="*/ 1156 h 841"/>
                <a:gd name="T40" fmla="*/ 1244 w 857"/>
                <a:gd name="T41" fmla="*/ 1182 h 841"/>
                <a:gd name="T42" fmla="*/ 1224 w 857"/>
                <a:gd name="T43" fmla="*/ 1210 h 841"/>
                <a:gd name="T44" fmla="*/ 1203 w 857"/>
                <a:gd name="T45" fmla="*/ 1291 h 841"/>
                <a:gd name="T46" fmla="*/ 1165 w 857"/>
                <a:gd name="T47" fmla="*/ 1238 h 841"/>
                <a:gd name="T48" fmla="*/ 1043 w 857"/>
                <a:gd name="T49" fmla="*/ 1210 h 841"/>
                <a:gd name="T50" fmla="*/ 1023 w 857"/>
                <a:gd name="T51" fmla="*/ 1145 h 841"/>
                <a:gd name="T52" fmla="*/ 1144 w 857"/>
                <a:gd name="T53" fmla="*/ 1156 h 841"/>
                <a:gd name="T54" fmla="*/ 1224 w 857"/>
                <a:gd name="T55" fmla="*/ 1118 h 841"/>
                <a:gd name="T56" fmla="*/ 1165 w 857"/>
                <a:gd name="T57" fmla="*/ 1064 h 841"/>
                <a:gd name="T58" fmla="*/ 1264 w 857"/>
                <a:gd name="T59" fmla="*/ 997 h 841"/>
                <a:gd name="T60" fmla="*/ 1344 w 857"/>
                <a:gd name="T61" fmla="*/ 943 h 841"/>
                <a:gd name="T62" fmla="*/ 1203 w 857"/>
                <a:gd name="T63" fmla="*/ 679 h 841"/>
                <a:gd name="T64" fmla="*/ 1023 w 857"/>
                <a:gd name="T65" fmla="*/ 599 h 841"/>
                <a:gd name="T66" fmla="*/ 861 w 857"/>
                <a:gd name="T67" fmla="*/ 559 h 841"/>
                <a:gd name="T68" fmla="*/ 703 w 857"/>
                <a:gd name="T69" fmla="*/ 518 h 841"/>
                <a:gd name="T70" fmla="*/ 522 w 857"/>
                <a:gd name="T71" fmla="*/ 559 h 841"/>
                <a:gd name="T72" fmla="*/ 121 w 857"/>
                <a:gd name="T73" fmla="*/ 399 h 841"/>
                <a:gd name="T74" fmla="*/ 20 w 857"/>
                <a:gd name="T75" fmla="*/ 266 h 841"/>
                <a:gd name="T76" fmla="*/ 121 w 857"/>
                <a:gd name="T77" fmla="*/ 252 h 841"/>
                <a:gd name="T78" fmla="*/ 281 w 857"/>
                <a:gd name="T79" fmla="*/ 159 h 841"/>
                <a:gd name="T80" fmla="*/ 341 w 857"/>
                <a:gd name="T81" fmla="*/ 106 h 841"/>
                <a:gd name="T82" fmla="*/ 542 w 857"/>
                <a:gd name="T83" fmla="*/ 53 h 841"/>
                <a:gd name="T84" fmla="*/ 582 w 857"/>
                <a:gd name="T85" fmla="*/ 0 h 841"/>
                <a:gd name="T86" fmla="*/ 722 w 857"/>
                <a:gd name="T87" fmla="*/ 122 h 841"/>
                <a:gd name="T88" fmla="*/ 743 w 857"/>
                <a:gd name="T89" fmla="*/ 214 h 841"/>
                <a:gd name="T90" fmla="*/ 782 w 857"/>
                <a:gd name="T91" fmla="*/ 293 h 841"/>
                <a:gd name="T92" fmla="*/ 844 w 857"/>
                <a:gd name="T93" fmla="*/ 320 h 841"/>
                <a:gd name="T94" fmla="*/ 1023 w 857"/>
                <a:gd name="T95" fmla="*/ 293 h 841"/>
                <a:gd name="T96" fmla="*/ 1023 w 857"/>
                <a:gd name="T97" fmla="*/ 359 h 841"/>
                <a:gd name="T98" fmla="*/ 964 w 857"/>
                <a:gd name="T99" fmla="*/ 424 h 841"/>
                <a:gd name="T100" fmla="*/ 1083 w 857"/>
                <a:gd name="T101" fmla="*/ 546 h 841"/>
                <a:gd name="T102" fmla="*/ 1244 w 857"/>
                <a:gd name="T103" fmla="*/ 572 h 841"/>
                <a:gd name="T104" fmla="*/ 1324 w 857"/>
                <a:gd name="T105" fmla="*/ 531 h 841"/>
                <a:gd name="T106" fmla="*/ 1465 w 857"/>
                <a:gd name="T107" fmla="*/ 531 h 841"/>
                <a:gd name="T108" fmla="*/ 1565 w 857"/>
                <a:gd name="T109" fmla="*/ 559 h 841"/>
                <a:gd name="T110" fmla="*/ 1445 w 857"/>
                <a:gd name="T111" fmla="*/ 651 h 841"/>
                <a:gd name="T112" fmla="*/ 1505 w 857"/>
                <a:gd name="T113" fmla="*/ 758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7"/>
                <a:gd name="T172" fmla="*/ 0 h 841"/>
                <a:gd name="T173" fmla="*/ 857 w 857"/>
                <a:gd name="T174" fmla="*/ 841 h 84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9525">
              <a:solidFill>
                <a:srgbClr val="FFFFFF"/>
              </a:solidFill>
              <a:prstDash val="solid"/>
              <a:round/>
              <a:headEnd/>
              <a:tailEnd/>
            </a:ln>
            <a:effectLst/>
          </p:spPr>
          <p:txBody>
            <a:bodyPr/>
            <a:lstStyle/>
            <a:p>
              <a:pPr marL="0" marR="0" lvl="0" indent="0" defTabSz="914332" eaLnBrk="1" fontAlgn="base" latinLnBrk="0" hangingPunct="1">
                <a:lnSpc>
                  <a:spcPct val="100000"/>
                </a:lnSpc>
                <a:spcBef>
                  <a:spcPct val="0"/>
                </a:spcBef>
                <a:spcAft>
                  <a:spcPct val="0"/>
                </a:spcAft>
                <a:buClrTx/>
                <a:buSzTx/>
                <a:buFontTx/>
                <a:buNone/>
                <a:tabLst/>
                <a:defRPr/>
              </a:pPr>
              <a:endParaRPr kumimoji="0" lang="zh-CN" altLang="en-US" sz="1200" b="1" i="0" u="none" strike="noStrike" kern="0" cap="none" spc="0" normalizeH="0" baseline="0" noProof="0" smtClean="0">
                <a:ln>
                  <a:noFill/>
                </a:ln>
                <a:solidFill>
                  <a:srgbClr val="4A4848"/>
                </a:solidFill>
                <a:effectLst/>
                <a:uLnTx/>
                <a:uFillTx/>
                <a:latin typeface="微软雅黑" panose="020B0503020204020204" pitchFamily="34" charset="-122"/>
              </a:endParaRPr>
            </a:p>
          </p:txBody>
        </p:sp>
        <p:sp>
          <p:nvSpPr>
            <p:cNvPr id="66" name="Freeform 32"/>
            <p:cNvSpPr>
              <a:spLocks/>
            </p:cNvSpPr>
            <p:nvPr/>
          </p:nvSpPr>
          <p:spPr bwMode="invGray">
            <a:xfrm>
              <a:off x="3456482" y="1136115"/>
              <a:ext cx="2397436" cy="2117966"/>
            </a:xfrm>
            <a:custGeom>
              <a:avLst/>
              <a:gdLst>
                <a:gd name="T0" fmla="*/ 41 w 1425"/>
                <a:gd name="T1" fmla="*/ 1497 h 1241"/>
                <a:gd name="T2" fmla="*/ 158 w 1425"/>
                <a:gd name="T3" fmla="*/ 1617 h 1241"/>
                <a:gd name="T4" fmla="*/ 339 w 1425"/>
                <a:gd name="T5" fmla="*/ 1629 h 1241"/>
                <a:gd name="T6" fmla="*/ 279 w 1425"/>
                <a:gd name="T7" fmla="*/ 1722 h 1241"/>
                <a:gd name="T8" fmla="*/ 538 w 1425"/>
                <a:gd name="T9" fmla="*/ 1885 h 1241"/>
                <a:gd name="T10" fmla="*/ 639 w 1425"/>
                <a:gd name="T11" fmla="*/ 1829 h 1241"/>
                <a:gd name="T12" fmla="*/ 879 w 1425"/>
                <a:gd name="T13" fmla="*/ 1843 h 1241"/>
                <a:gd name="T14" fmla="*/ 819 w 1425"/>
                <a:gd name="T15" fmla="*/ 2070 h 1241"/>
                <a:gd name="T16" fmla="*/ 1058 w 1425"/>
                <a:gd name="T17" fmla="*/ 2004 h 1241"/>
                <a:gd name="T18" fmla="*/ 1240 w 1425"/>
                <a:gd name="T19" fmla="*/ 1856 h 1241"/>
                <a:gd name="T20" fmla="*/ 1396 w 1425"/>
                <a:gd name="T21" fmla="*/ 2043 h 1241"/>
                <a:gd name="T22" fmla="*/ 1498 w 1425"/>
                <a:gd name="T23" fmla="*/ 2004 h 1241"/>
                <a:gd name="T24" fmla="*/ 1657 w 1425"/>
                <a:gd name="T25" fmla="*/ 1856 h 1241"/>
                <a:gd name="T26" fmla="*/ 1758 w 1425"/>
                <a:gd name="T27" fmla="*/ 1829 h 1241"/>
                <a:gd name="T28" fmla="*/ 1837 w 1425"/>
                <a:gd name="T29" fmla="*/ 1829 h 1241"/>
                <a:gd name="T30" fmla="*/ 1998 w 1425"/>
                <a:gd name="T31" fmla="*/ 1712 h 1241"/>
                <a:gd name="T32" fmla="*/ 2155 w 1425"/>
                <a:gd name="T33" fmla="*/ 1684 h 1241"/>
                <a:gd name="T34" fmla="*/ 2236 w 1425"/>
                <a:gd name="T35" fmla="*/ 1536 h 1241"/>
                <a:gd name="T36" fmla="*/ 2355 w 1425"/>
                <a:gd name="T37" fmla="*/ 1522 h 1241"/>
                <a:gd name="T38" fmla="*/ 2515 w 1425"/>
                <a:gd name="T39" fmla="*/ 1456 h 1241"/>
                <a:gd name="T40" fmla="*/ 2715 w 1425"/>
                <a:gd name="T41" fmla="*/ 1376 h 1241"/>
                <a:gd name="T42" fmla="*/ 2814 w 1425"/>
                <a:gd name="T43" fmla="*/ 1536 h 1241"/>
                <a:gd name="T44" fmla="*/ 2933 w 1425"/>
                <a:gd name="T45" fmla="*/ 1482 h 1241"/>
                <a:gd name="T46" fmla="*/ 2933 w 1425"/>
                <a:gd name="T47" fmla="*/ 1403 h 1241"/>
                <a:gd name="T48" fmla="*/ 3374 w 1425"/>
                <a:gd name="T49" fmla="*/ 1310 h 1241"/>
                <a:gd name="T50" fmla="*/ 3434 w 1425"/>
                <a:gd name="T51" fmla="*/ 1217 h 1241"/>
                <a:gd name="T52" fmla="*/ 3274 w 1425"/>
                <a:gd name="T53" fmla="*/ 1122 h 1241"/>
                <a:gd name="T54" fmla="*/ 3155 w 1425"/>
                <a:gd name="T55" fmla="*/ 934 h 1241"/>
                <a:gd name="T56" fmla="*/ 3334 w 1425"/>
                <a:gd name="T57" fmla="*/ 934 h 1241"/>
                <a:gd name="T58" fmla="*/ 3374 w 1425"/>
                <a:gd name="T59" fmla="*/ 788 h 1241"/>
                <a:gd name="T60" fmla="*/ 3233 w 1425"/>
                <a:gd name="T61" fmla="*/ 721 h 1241"/>
                <a:gd name="T62" fmla="*/ 3472 w 1425"/>
                <a:gd name="T63" fmla="*/ 493 h 1241"/>
                <a:gd name="T64" fmla="*/ 3554 w 1425"/>
                <a:gd name="T65" fmla="*/ 214 h 1241"/>
                <a:gd name="T66" fmla="*/ 3355 w 1425"/>
                <a:gd name="T67" fmla="*/ 214 h 1241"/>
                <a:gd name="T68" fmla="*/ 3155 w 1425"/>
                <a:gd name="T69" fmla="*/ 122 h 1241"/>
                <a:gd name="T70" fmla="*/ 2974 w 1425"/>
                <a:gd name="T71" fmla="*/ 109 h 1241"/>
                <a:gd name="T72" fmla="*/ 2914 w 1425"/>
                <a:gd name="T73" fmla="*/ 0 h 1241"/>
                <a:gd name="T74" fmla="*/ 2896 w 1425"/>
                <a:gd name="T75" fmla="*/ 109 h 1241"/>
                <a:gd name="T76" fmla="*/ 2814 w 1425"/>
                <a:gd name="T77" fmla="*/ 280 h 1241"/>
                <a:gd name="T78" fmla="*/ 2795 w 1425"/>
                <a:gd name="T79" fmla="*/ 401 h 1241"/>
                <a:gd name="T80" fmla="*/ 2476 w 1425"/>
                <a:gd name="T81" fmla="*/ 466 h 1241"/>
                <a:gd name="T82" fmla="*/ 2476 w 1425"/>
                <a:gd name="T83" fmla="*/ 721 h 1241"/>
                <a:gd name="T84" fmla="*/ 2634 w 1425"/>
                <a:gd name="T85" fmla="*/ 695 h 1241"/>
                <a:gd name="T86" fmla="*/ 2836 w 1425"/>
                <a:gd name="T87" fmla="*/ 748 h 1241"/>
                <a:gd name="T88" fmla="*/ 2836 w 1425"/>
                <a:gd name="T89" fmla="*/ 841 h 1241"/>
                <a:gd name="T90" fmla="*/ 2596 w 1425"/>
                <a:gd name="T91" fmla="*/ 895 h 1241"/>
                <a:gd name="T92" fmla="*/ 2476 w 1425"/>
                <a:gd name="T93" fmla="*/ 988 h 1241"/>
                <a:gd name="T94" fmla="*/ 2155 w 1425"/>
                <a:gd name="T95" fmla="*/ 1109 h 1241"/>
                <a:gd name="T96" fmla="*/ 1897 w 1425"/>
                <a:gd name="T97" fmla="*/ 1082 h 1241"/>
                <a:gd name="T98" fmla="*/ 1916 w 1425"/>
                <a:gd name="T99" fmla="*/ 1255 h 1241"/>
                <a:gd name="T100" fmla="*/ 1596 w 1425"/>
                <a:gd name="T101" fmla="*/ 1415 h 1241"/>
                <a:gd name="T102" fmla="*/ 1139 w 1425"/>
                <a:gd name="T103" fmla="*/ 1469 h 1241"/>
                <a:gd name="T104" fmla="*/ 879 w 1425"/>
                <a:gd name="T105" fmla="*/ 1482 h 1241"/>
                <a:gd name="T106" fmla="*/ 620 w 1425"/>
                <a:gd name="T107" fmla="*/ 1441 h 1241"/>
                <a:gd name="T108" fmla="*/ 239 w 1425"/>
                <a:gd name="T109" fmla="*/ 1363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25"/>
                <a:gd name="T166" fmla="*/ 0 h 1241"/>
                <a:gd name="T167" fmla="*/ 1425 w 1425"/>
                <a:gd name="T168" fmla="*/ 1241 h 12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9525">
              <a:solidFill>
                <a:srgbClr val="FFFFFF"/>
              </a:solidFill>
              <a:prstDash val="solid"/>
              <a:round/>
              <a:headEnd/>
              <a:tailEnd/>
            </a:ln>
            <a:effectLst/>
          </p:spPr>
          <p:txBody>
            <a:bodyPr/>
            <a:lstStyle/>
            <a:p>
              <a:pPr marL="0" marR="0" lvl="0" indent="0" defTabSz="914332" eaLnBrk="1" fontAlgn="base" latinLnBrk="0" hangingPunct="1">
                <a:lnSpc>
                  <a:spcPct val="100000"/>
                </a:lnSpc>
                <a:spcBef>
                  <a:spcPct val="0"/>
                </a:spcBef>
                <a:spcAft>
                  <a:spcPct val="0"/>
                </a:spcAft>
                <a:buClrTx/>
                <a:buSzTx/>
                <a:buFontTx/>
                <a:buNone/>
                <a:tabLst/>
                <a:defRPr/>
              </a:pPr>
              <a:endParaRPr kumimoji="0" lang="zh-CN" altLang="en-US" sz="1200" b="1" i="0" u="none" strike="noStrike" kern="0" cap="none" spc="0" normalizeH="0" baseline="0" noProof="0" smtClean="0">
                <a:ln>
                  <a:noFill/>
                </a:ln>
                <a:solidFill>
                  <a:srgbClr val="4A4848"/>
                </a:solidFill>
                <a:effectLst/>
                <a:uLnTx/>
                <a:uFillTx/>
                <a:latin typeface="微软雅黑" panose="020B0503020204020204" pitchFamily="34" charset="-122"/>
              </a:endParaRPr>
            </a:p>
          </p:txBody>
        </p:sp>
        <p:sp>
          <p:nvSpPr>
            <p:cNvPr id="67" name="Freeform 33"/>
            <p:cNvSpPr>
              <a:spLocks/>
            </p:cNvSpPr>
            <p:nvPr/>
          </p:nvSpPr>
          <p:spPr bwMode="invGray">
            <a:xfrm>
              <a:off x="1248207" y="1491933"/>
              <a:ext cx="2142419" cy="1762148"/>
            </a:xfrm>
            <a:custGeom>
              <a:avLst/>
              <a:gdLst>
                <a:gd name="T0" fmla="*/ 3140 w 1273"/>
                <a:gd name="T1" fmla="*/ 960 h 1033"/>
                <a:gd name="T2" fmla="*/ 3099 w 1273"/>
                <a:gd name="T3" fmla="*/ 1052 h 1033"/>
                <a:gd name="T4" fmla="*/ 2939 w 1273"/>
                <a:gd name="T5" fmla="*/ 1052 h 1033"/>
                <a:gd name="T6" fmla="*/ 2879 w 1273"/>
                <a:gd name="T7" fmla="*/ 1105 h 1033"/>
                <a:gd name="T8" fmla="*/ 2699 w 1273"/>
                <a:gd name="T9" fmla="*/ 1199 h 1033"/>
                <a:gd name="T10" fmla="*/ 2620 w 1273"/>
                <a:gd name="T11" fmla="*/ 1213 h 1033"/>
                <a:gd name="T12" fmla="*/ 2339 w 1273"/>
                <a:gd name="T13" fmla="*/ 1373 h 1033"/>
                <a:gd name="T14" fmla="*/ 2200 w 1273"/>
                <a:gd name="T15" fmla="*/ 1467 h 1033"/>
                <a:gd name="T16" fmla="*/ 2300 w 1273"/>
                <a:gd name="T17" fmla="*/ 1571 h 1033"/>
                <a:gd name="T18" fmla="*/ 2222 w 1273"/>
                <a:gd name="T19" fmla="*/ 1653 h 1033"/>
                <a:gd name="T20" fmla="*/ 2239 w 1273"/>
                <a:gd name="T21" fmla="*/ 1720 h 1033"/>
                <a:gd name="T22" fmla="*/ 2101 w 1273"/>
                <a:gd name="T23" fmla="*/ 1692 h 1033"/>
                <a:gd name="T24" fmla="*/ 2018 w 1273"/>
                <a:gd name="T25" fmla="*/ 1666 h 1033"/>
                <a:gd name="T26" fmla="*/ 1841 w 1273"/>
                <a:gd name="T27" fmla="*/ 1598 h 1033"/>
                <a:gd name="T28" fmla="*/ 1500 w 1273"/>
                <a:gd name="T29" fmla="*/ 1640 h 1033"/>
                <a:gd name="T30" fmla="*/ 1282 w 1273"/>
                <a:gd name="T31" fmla="*/ 1653 h 1033"/>
                <a:gd name="T32" fmla="*/ 1079 w 1273"/>
                <a:gd name="T33" fmla="*/ 1585 h 1033"/>
                <a:gd name="T34" fmla="*/ 920 w 1273"/>
                <a:gd name="T35" fmla="*/ 1598 h 1033"/>
                <a:gd name="T36" fmla="*/ 681 w 1273"/>
                <a:gd name="T37" fmla="*/ 1545 h 1033"/>
                <a:gd name="T38" fmla="*/ 539 w 1273"/>
                <a:gd name="T39" fmla="*/ 1640 h 1033"/>
                <a:gd name="T40" fmla="*/ 381 w 1273"/>
                <a:gd name="T41" fmla="*/ 1571 h 1033"/>
                <a:gd name="T42" fmla="*/ 259 w 1273"/>
                <a:gd name="T43" fmla="*/ 1440 h 1033"/>
                <a:gd name="T44" fmla="*/ 138 w 1273"/>
                <a:gd name="T45" fmla="*/ 1332 h 1033"/>
                <a:gd name="T46" fmla="*/ 160 w 1273"/>
                <a:gd name="T47" fmla="*/ 1291 h 1033"/>
                <a:gd name="T48" fmla="*/ 101 w 1273"/>
                <a:gd name="T49" fmla="*/ 1187 h 1033"/>
                <a:gd name="T50" fmla="*/ 0 w 1273"/>
                <a:gd name="T51" fmla="*/ 1146 h 1033"/>
                <a:gd name="T52" fmla="*/ 79 w 1273"/>
                <a:gd name="T53" fmla="*/ 1146 h 1033"/>
                <a:gd name="T54" fmla="*/ 79 w 1273"/>
                <a:gd name="T55" fmla="*/ 1026 h 1033"/>
                <a:gd name="T56" fmla="*/ 60 w 1273"/>
                <a:gd name="T57" fmla="*/ 947 h 1033"/>
                <a:gd name="T58" fmla="*/ 0 w 1273"/>
                <a:gd name="T59" fmla="*/ 867 h 1033"/>
                <a:gd name="T60" fmla="*/ 221 w 1273"/>
                <a:gd name="T61" fmla="*/ 773 h 1033"/>
                <a:gd name="T62" fmla="*/ 339 w 1273"/>
                <a:gd name="T63" fmla="*/ 760 h 1033"/>
                <a:gd name="T64" fmla="*/ 381 w 1273"/>
                <a:gd name="T65" fmla="*/ 800 h 1033"/>
                <a:gd name="T66" fmla="*/ 500 w 1273"/>
                <a:gd name="T67" fmla="*/ 800 h 1033"/>
                <a:gd name="T68" fmla="*/ 759 w 1273"/>
                <a:gd name="T69" fmla="*/ 760 h 1033"/>
                <a:gd name="T70" fmla="*/ 1041 w 1273"/>
                <a:gd name="T71" fmla="*/ 708 h 1033"/>
                <a:gd name="T72" fmla="*/ 1059 w 1273"/>
                <a:gd name="T73" fmla="*/ 627 h 1033"/>
                <a:gd name="T74" fmla="*/ 1179 w 1273"/>
                <a:gd name="T75" fmla="*/ 388 h 1033"/>
                <a:gd name="T76" fmla="*/ 1140 w 1273"/>
                <a:gd name="T77" fmla="*/ 332 h 1033"/>
                <a:gd name="T78" fmla="*/ 1480 w 1273"/>
                <a:gd name="T79" fmla="*/ 374 h 1033"/>
                <a:gd name="T80" fmla="*/ 1660 w 1273"/>
                <a:gd name="T81" fmla="*/ 159 h 1033"/>
                <a:gd name="T82" fmla="*/ 1959 w 1273"/>
                <a:gd name="T83" fmla="*/ 214 h 1033"/>
                <a:gd name="T84" fmla="*/ 1959 w 1273"/>
                <a:gd name="T85" fmla="*/ 135 h 1033"/>
                <a:gd name="T86" fmla="*/ 2101 w 1273"/>
                <a:gd name="T87" fmla="*/ 66 h 1033"/>
                <a:gd name="T88" fmla="*/ 2200 w 1273"/>
                <a:gd name="T89" fmla="*/ 0 h 1033"/>
                <a:gd name="T90" fmla="*/ 2319 w 1273"/>
                <a:gd name="T91" fmla="*/ 27 h 1033"/>
                <a:gd name="T92" fmla="*/ 2319 w 1273"/>
                <a:gd name="T93" fmla="*/ 80 h 1033"/>
                <a:gd name="T94" fmla="*/ 2401 w 1273"/>
                <a:gd name="T95" fmla="*/ 186 h 1033"/>
                <a:gd name="T96" fmla="*/ 2560 w 1273"/>
                <a:gd name="T97" fmla="*/ 239 h 1033"/>
                <a:gd name="T98" fmla="*/ 2599 w 1273"/>
                <a:gd name="T99" fmla="*/ 414 h 1033"/>
                <a:gd name="T100" fmla="*/ 2539 w 1273"/>
                <a:gd name="T101" fmla="*/ 559 h 1033"/>
                <a:gd name="T102" fmla="*/ 2782 w 1273"/>
                <a:gd name="T103" fmla="*/ 615 h 1033"/>
                <a:gd name="T104" fmla="*/ 3021 w 1273"/>
                <a:gd name="T105" fmla="*/ 732 h 1033"/>
                <a:gd name="T106" fmla="*/ 3082 w 1273"/>
                <a:gd name="T107" fmla="*/ 800 h 1033"/>
                <a:gd name="T108" fmla="*/ 3179 w 1273"/>
                <a:gd name="T109" fmla="*/ 947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3"/>
                <a:gd name="T166" fmla="*/ 0 h 1033"/>
                <a:gd name="T167" fmla="*/ 1273 w 1273"/>
                <a:gd name="T168" fmla="*/ 1033 h 10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9525">
              <a:solidFill>
                <a:srgbClr val="FFFFFF"/>
              </a:solidFill>
              <a:prstDash val="solid"/>
              <a:round/>
              <a:headEnd/>
              <a:tailEnd/>
            </a:ln>
            <a:effectLst/>
          </p:spPr>
          <p:txBody>
            <a:bodyPr/>
            <a:lstStyle/>
            <a:p>
              <a:pPr marL="0" marR="0" lvl="0" indent="0" defTabSz="914332" eaLnBrk="1" fontAlgn="base" latinLnBrk="0" hangingPunct="1">
                <a:lnSpc>
                  <a:spcPct val="100000"/>
                </a:lnSpc>
                <a:spcBef>
                  <a:spcPct val="0"/>
                </a:spcBef>
                <a:spcAft>
                  <a:spcPct val="0"/>
                </a:spcAft>
                <a:buClrTx/>
                <a:buSzTx/>
                <a:buFontTx/>
                <a:buNone/>
                <a:tabLst/>
                <a:defRPr/>
              </a:pPr>
              <a:endParaRPr kumimoji="0" lang="zh-CN" altLang="en-US" sz="1200" b="1" i="0" u="none" strike="noStrike" kern="0" cap="none" spc="0" normalizeH="0" baseline="0" noProof="0" smtClean="0">
                <a:ln>
                  <a:noFill/>
                </a:ln>
                <a:solidFill>
                  <a:srgbClr val="4A4848"/>
                </a:solidFill>
                <a:effectLst/>
                <a:uLnTx/>
                <a:uFillTx/>
                <a:latin typeface="微软雅黑" panose="020B0503020204020204" pitchFamily="34" charset="-122"/>
              </a:endParaRPr>
            </a:p>
          </p:txBody>
        </p:sp>
        <p:sp>
          <p:nvSpPr>
            <p:cNvPr id="68" name="Freeform 34"/>
            <p:cNvSpPr>
              <a:spLocks/>
            </p:cNvSpPr>
            <p:nvPr/>
          </p:nvSpPr>
          <p:spPr bwMode="invGray">
            <a:xfrm>
              <a:off x="5706793" y="4726645"/>
              <a:ext cx="214382" cy="440537"/>
            </a:xfrm>
            <a:custGeom>
              <a:avLst/>
              <a:gdLst>
                <a:gd name="T0" fmla="*/ 55 w 129"/>
                <a:gd name="T1" fmla="*/ 395 h 257"/>
                <a:gd name="T2" fmla="*/ 75 w 129"/>
                <a:gd name="T3" fmla="*/ 424 h 257"/>
                <a:gd name="T4" fmla="*/ 130 w 129"/>
                <a:gd name="T5" fmla="*/ 437 h 257"/>
                <a:gd name="T6" fmla="*/ 151 w 129"/>
                <a:gd name="T7" fmla="*/ 382 h 257"/>
                <a:gd name="T8" fmla="*/ 243 w 129"/>
                <a:gd name="T9" fmla="*/ 315 h 257"/>
                <a:gd name="T10" fmla="*/ 243 w 129"/>
                <a:gd name="T11" fmla="*/ 218 h 257"/>
                <a:gd name="T12" fmla="*/ 280 w 129"/>
                <a:gd name="T13" fmla="*/ 164 h 257"/>
                <a:gd name="T14" fmla="*/ 300 w 129"/>
                <a:gd name="T15" fmla="*/ 122 h 257"/>
                <a:gd name="T16" fmla="*/ 263 w 129"/>
                <a:gd name="T17" fmla="*/ 96 h 257"/>
                <a:gd name="T18" fmla="*/ 243 w 129"/>
                <a:gd name="T19" fmla="*/ 0 h 257"/>
                <a:gd name="T20" fmla="*/ 151 w 129"/>
                <a:gd name="T21" fmla="*/ 41 h 257"/>
                <a:gd name="T22" fmla="*/ 114 w 129"/>
                <a:gd name="T23" fmla="*/ 41 h 257"/>
                <a:gd name="T24" fmla="*/ 130 w 129"/>
                <a:gd name="T25" fmla="*/ 69 h 257"/>
                <a:gd name="T26" fmla="*/ 55 w 129"/>
                <a:gd name="T27" fmla="*/ 122 h 257"/>
                <a:gd name="T28" fmla="*/ 55 w 129"/>
                <a:gd name="T29" fmla="*/ 191 h 257"/>
                <a:gd name="T30" fmla="*/ 0 w 129"/>
                <a:gd name="T31" fmla="*/ 231 h 257"/>
                <a:gd name="T32" fmla="*/ 18 w 129"/>
                <a:gd name="T33" fmla="*/ 286 h 257"/>
                <a:gd name="T34" fmla="*/ 38 w 129"/>
                <a:gd name="T35" fmla="*/ 382 h 257"/>
                <a:gd name="T36" fmla="*/ 55 w 129"/>
                <a:gd name="T37" fmla="*/ 395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257"/>
                <a:gd name="T59" fmla="*/ 129 w 129"/>
                <a:gd name="T60" fmla="*/ 257 h 25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9525">
              <a:solidFill>
                <a:srgbClr val="FFFFFF"/>
              </a:solidFill>
              <a:prstDash val="solid"/>
              <a:round/>
              <a:headEnd/>
              <a:tailEnd/>
            </a:ln>
            <a:effectLst/>
          </p:spPr>
          <p:txBody>
            <a:bodyPr/>
            <a:lstStyle/>
            <a:p>
              <a:pPr marL="0" marR="0" lvl="0" indent="0" defTabSz="914332" eaLnBrk="1" fontAlgn="base" latinLnBrk="0" hangingPunct="1">
                <a:lnSpc>
                  <a:spcPct val="100000"/>
                </a:lnSpc>
                <a:spcBef>
                  <a:spcPct val="0"/>
                </a:spcBef>
                <a:spcAft>
                  <a:spcPct val="0"/>
                </a:spcAft>
                <a:buClrTx/>
                <a:buSzTx/>
                <a:buFontTx/>
                <a:buNone/>
                <a:tabLst/>
                <a:defRPr/>
              </a:pPr>
              <a:endParaRPr kumimoji="0" lang="zh-CN" altLang="en-US" sz="1200" b="1" i="0" u="none" strike="noStrike" kern="0" cap="none" spc="0" normalizeH="0" baseline="0" noProof="0" smtClean="0">
                <a:ln>
                  <a:noFill/>
                </a:ln>
                <a:solidFill>
                  <a:srgbClr val="4A4848"/>
                </a:solidFill>
                <a:effectLst/>
                <a:uLnTx/>
                <a:uFillTx/>
                <a:latin typeface="微软雅黑" panose="020B0503020204020204" pitchFamily="34" charset="-122"/>
              </a:endParaRPr>
            </a:p>
          </p:txBody>
        </p:sp>
      </p:grpSp>
      <p:graphicFrame>
        <p:nvGraphicFramePr>
          <p:cNvPr id="69" name="Chart 259"/>
          <p:cNvGraphicFramePr/>
          <p:nvPr>
            <p:extLst>
              <p:ext uri="{D42A27DB-BD31-4B8C-83A1-F6EECF244321}">
                <p14:modId xmlns:p14="http://schemas.microsoft.com/office/powerpoint/2010/main" val="3782269207"/>
              </p:ext>
            </p:extLst>
          </p:nvPr>
        </p:nvGraphicFramePr>
        <p:xfrm>
          <a:off x="2911688" y="4877661"/>
          <a:ext cx="1320800" cy="1263375"/>
        </p:xfrm>
        <a:graphic>
          <a:graphicData uri="http://schemas.openxmlformats.org/drawingml/2006/chart">
            <c:chart xmlns:c="http://schemas.openxmlformats.org/drawingml/2006/chart" xmlns:r="http://schemas.openxmlformats.org/officeDocument/2006/relationships" r:id="rId3"/>
          </a:graphicData>
        </a:graphic>
      </p:graphicFrame>
      <p:sp>
        <p:nvSpPr>
          <p:cNvPr id="70" name="Text Box 10"/>
          <p:cNvSpPr txBox="1">
            <a:spLocks noChangeArrowheads="1"/>
          </p:cNvSpPr>
          <p:nvPr/>
        </p:nvSpPr>
        <p:spPr bwMode="auto">
          <a:xfrm>
            <a:off x="3147352" y="5314422"/>
            <a:ext cx="849476" cy="389787"/>
          </a:xfrm>
          <a:prstGeom prst="rect">
            <a:avLst/>
          </a:prstGeom>
          <a:noFill/>
          <a:ln w="9525">
            <a:noFill/>
            <a:miter lim="800000"/>
            <a:headEnd/>
            <a:tailEnd/>
          </a:ln>
        </p:spPr>
        <p:txBody>
          <a:bodyPr wrap="square" lIns="60960" tIns="30480" rIns="60960" bIns="30480">
            <a:spAutoFit/>
          </a:bodyPr>
          <a:lstStyle/>
          <a:p>
            <a:pPr algn="ctr" defTabSz="1450940"/>
            <a:r>
              <a:rPr lang="en-US" sz="2133" b="1" dirty="0">
                <a:solidFill>
                  <a:srgbClr val="4A4848"/>
                </a:solidFill>
                <a:latin typeface="Open Sans" pitchFamily="34" charset="0"/>
                <a:ea typeface="Open Sans" pitchFamily="34" charset="0"/>
                <a:cs typeface="Open Sans" pitchFamily="34" charset="0"/>
              </a:rPr>
              <a:t>55%</a:t>
            </a:r>
            <a:endParaRPr lang="en-US" sz="1600" dirty="0">
              <a:solidFill>
                <a:srgbClr val="4A4848"/>
              </a:solidFill>
              <a:latin typeface="Open Sans" pitchFamily="34" charset="0"/>
              <a:ea typeface="Open Sans" pitchFamily="34" charset="0"/>
              <a:cs typeface="Open Sans" pitchFamily="34" charset="0"/>
            </a:endParaRPr>
          </a:p>
        </p:txBody>
      </p:sp>
      <p:graphicFrame>
        <p:nvGraphicFramePr>
          <p:cNvPr id="71" name="Chart 265"/>
          <p:cNvGraphicFramePr/>
          <p:nvPr>
            <p:extLst>
              <p:ext uri="{D42A27DB-BD31-4B8C-83A1-F6EECF244321}">
                <p14:modId xmlns:p14="http://schemas.microsoft.com/office/powerpoint/2010/main" val="217772173"/>
              </p:ext>
            </p:extLst>
          </p:nvPr>
        </p:nvGraphicFramePr>
        <p:xfrm>
          <a:off x="1318802" y="4877661"/>
          <a:ext cx="1320800" cy="1263375"/>
        </p:xfrm>
        <a:graphic>
          <a:graphicData uri="http://schemas.openxmlformats.org/drawingml/2006/chart">
            <c:chart xmlns:c="http://schemas.openxmlformats.org/drawingml/2006/chart" xmlns:r="http://schemas.openxmlformats.org/officeDocument/2006/relationships" r:id="rId4"/>
          </a:graphicData>
        </a:graphic>
      </p:graphicFrame>
      <p:sp>
        <p:nvSpPr>
          <p:cNvPr id="72" name="Text Box 10"/>
          <p:cNvSpPr txBox="1">
            <a:spLocks noChangeArrowheads="1"/>
          </p:cNvSpPr>
          <p:nvPr/>
        </p:nvSpPr>
        <p:spPr bwMode="auto">
          <a:xfrm>
            <a:off x="1554465" y="5314422"/>
            <a:ext cx="849476" cy="389787"/>
          </a:xfrm>
          <a:prstGeom prst="rect">
            <a:avLst/>
          </a:prstGeom>
          <a:noFill/>
          <a:ln w="9525">
            <a:noFill/>
            <a:miter lim="800000"/>
            <a:headEnd/>
            <a:tailEnd/>
          </a:ln>
        </p:spPr>
        <p:txBody>
          <a:bodyPr wrap="square" lIns="60960" tIns="30480" rIns="60960" bIns="30480">
            <a:spAutoFit/>
          </a:bodyPr>
          <a:lstStyle/>
          <a:p>
            <a:pPr algn="ctr" defTabSz="1450940"/>
            <a:r>
              <a:rPr lang="en-US" sz="2133" b="1" dirty="0">
                <a:solidFill>
                  <a:srgbClr val="4A4848"/>
                </a:solidFill>
                <a:latin typeface="Open Sans" pitchFamily="34" charset="0"/>
                <a:ea typeface="Open Sans" pitchFamily="34" charset="0"/>
                <a:cs typeface="Open Sans" pitchFamily="34" charset="0"/>
              </a:rPr>
              <a:t>35%</a:t>
            </a:r>
            <a:endParaRPr lang="en-US" sz="1600" dirty="0">
              <a:solidFill>
                <a:srgbClr val="4A4848"/>
              </a:solidFill>
              <a:latin typeface="Open Sans" pitchFamily="34" charset="0"/>
              <a:ea typeface="Open Sans" pitchFamily="34" charset="0"/>
              <a:cs typeface="Open Sans" pitchFamily="34" charset="0"/>
            </a:endParaRPr>
          </a:p>
        </p:txBody>
      </p:sp>
      <p:graphicFrame>
        <p:nvGraphicFramePr>
          <p:cNvPr id="73" name="Chart 270"/>
          <p:cNvGraphicFramePr/>
          <p:nvPr>
            <p:extLst>
              <p:ext uri="{D42A27DB-BD31-4B8C-83A1-F6EECF244321}">
                <p14:modId xmlns:p14="http://schemas.microsoft.com/office/powerpoint/2010/main" val="1978166069"/>
              </p:ext>
            </p:extLst>
          </p:nvPr>
        </p:nvGraphicFramePr>
        <p:xfrm>
          <a:off x="4678869" y="4877661"/>
          <a:ext cx="1320800" cy="1263375"/>
        </p:xfrm>
        <a:graphic>
          <a:graphicData uri="http://schemas.openxmlformats.org/drawingml/2006/chart">
            <c:chart xmlns:c="http://schemas.openxmlformats.org/drawingml/2006/chart" xmlns:r="http://schemas.openxmlformats.org/officeDocument/2006/relationships" r:id="rId5"/>
          </a:graphicData>
        </a:graphic>
      </p:graphicFrame>
      <p:sp>
        <p:nvSpPr>
          <p:cNvPr id="74" name="Text Box 10"/>
          <p:cNvSpPr txBox="1">
            <a:spLocks noChangeArrowheads="1"/>
          </p:cNvSpPr>
          <p:nvPr/>
        </p:nvSpPr>
        <p:spPr bwMode="auto">
          <a:xfrm>
            <a:off x="4914532" y="5314422"/>
            <a:ext cx="849476" cy="389787"/>
          </a:xfrm>
          <a:prstGeom prst="rect">
            <a:avLst/>
          </a:prstGeom>
          <a:noFill/>
          <a:ln w="9525">
            <a:noFill/>
            <a:miter lim="800000"/>
            <a:headEnd/>
            <a:tailEnd/>
          </a:ln>
        </p:spPr>
        <p:txBody>
          <a:bodyPr wrap="square" lIns="60960" tIns="30480" rIns="60960" bIns="30480">
            <a:spAutoFit/>
          </a:bodyPr>
          <a:lstStyle/>
          <a:p>
            <a:pPr algn="ctr" defTabSz="1450940"/>
            <a:r>
              <a:rPr lang="en-US" sz="2133" b="1" dirty="0" smtClean="0">
                <a:solidFill>
                  <a:srgbClr val="4A4848"/>
                </a:solidFill>
                <a:latin typeface="Open Sans" pitchFamily="34" charset="0"/>
                <a:ea typeface="Open Sans" pitchFamily="34" charset="0"/>
                <a:cs typeface="Open Sans" pitchFamily="34" charset="0"/>
              </a:rPr>
              <a:t>21%</a:t>
            </a:r>
            <a:endParaRPr lang="en-US" sz="1600" dirty="0">
              <a:solidFill>
                <a:srgbClr val="4A4848"/>
              </a:solidFill>
              <a:latin typeface="Open Sans" pitchFamily="34" charset="0"/>
              <a:ea typeface="Open Sans" pitchFamily="34" charset="0"/>
              <a:cs typeface="Open Sans" pitchFamily="34" charset="0"/>
            </a:endParaRPr>
          </a:p>
        </p:txBody>
      </p:sp>
      <p:graphicFrame>
        <p:nvGraphicFramePr>
          <p:cNvPr id="75" name="Chart 274"/>
          <p:cNvGraphicFramePr/>
          <p:nvPr>
            <p:extLst>
              <p:ext uri="{D42A27DB-BD31-4B8C-83A1-F6EECF244321}">
                <p14:modId xmlns:p14="http://schemas.microsoft.com/office/powerpoint/2010/main" val="32151520"/>
              </p:ext>
            </p:extLst>
          </p:nvPr>
        </p:nvGraphicFramePr>
        <p:xfrm>
          <a:off x="6522501" y="4877661"/>
          <a:ext cx="1320800" cy="1263375"/>
        </p:xfrm>
        <a:graphic>
          <a:graphicData uri="http://schemas.openxmlformats.org/drawingml/2006/chart">
            <c:chart xmlns:c="http://schemas.openxmlformats.org/drawingml/2006/chart" xmlns:r="http://schemas.openxmlformats.org/officeDocument/2006/relationships" r:id="rId6"/>
          </a:graphicData>
        </a:graphic>
      </p:graphicFrame>
      <p:sp>
        <p:nvSpPr>
          <p:cNvPr id="76" name="Text Box 10"/>
          <p:cNvSpPr txBox="1">
            <a:spLocks noChangeArrowheads="1"/>
          </p:cNvSpPr>
          <p:nvPr/>
        </p:nvSpPr>
        <p:spPr bwMode="auto">
          <a:xfrm>
            <a:off x="6758165" y="5314422"/>
            <a:ext cx="849476" cy="389787"/>
          </a:xfrm>
          <a:prstGeom prst="rect">
            <a:avLst/>
          </a:prstGeom>
          <a:noFill/>
          <a:ln w="9525">
            <a:noFill/>
            <a:miter lim="800000"/>
            <a:headEnd/>
            <a:tailEnd/>
          </a:ln>
        </p:spPr>
        <p:txBody>
          <a:bodyPr wrap="square" lIns="60960" tIns="30480" rIns="60960" bIns="30480">
            <a:spAutoFit/>
          </a:bodyPr>
          <a:lstStyle/>
          <a:p>
            <a:pPr algn="ctr" defTabSz="1450940"/>
            <a:r>
              <a:rPr lang="en-US" sz="2133" b="1" dirty="0">
                <a:solidFill>
                  <a:srgbClr val="4A4848"/>
                </a:solidFill>
                <a:latin typeface="Open Sans" pitchFamily="34" charset="0"/>
                <a:ea typeface="Open Sans" pitchFamily="34" charset="0"/>
                <a:cs typeface="Open Sans" pitchFamily="34" charset="0"/>
              </a:rPr>
              <a:t>42%</a:t>
            </a:r>
            <a:endParaRPr lang="en-US" sz="1600" dirty="0">
              <a:solidFill>
                <a:srgbClr val="4A4848"/>
              </a:solidFill>
              <a:latin typeface="Open Sans" pitchFamily="34" charset="0"/>
              <a:ea typeface="Open Sans" pitchFamily="34" charset="0"/>
              <a:cs typeface="Open Sans" pitchFamily="34" charset="0"/>
            </a:endParaRPr>
          </a:p>
        </p:txBody>
      </p:sp>
      <p:graphicFrame>
        <p:nvGraphicFramePr>
          <p:cNvPr id="77" name="Chart 294"/>
          <p:cNvGraphicFramePr/>
          <p:nvPr>
            <p:extLst>
              <p:ext uri="{D42A27DB-BD31-4B8C-83A1-F6EECF244321}">
                <p14:modId xmlns:p14="http://schemas.microsoft.com/office/powerpoint/2010/main" val="2084799857"/>
              </p:ext>
            </p:extLst>
          </p:nvPr>
        </p:nvGraphicFramePr>
        <p:xfrm>
          <a:off x="8253506" y="4877661"/>
          <a:ext cx="1320800" cy="1263375"/>
        </p:xfrm>
        <a:graphic>
          <a:graphicData uri="http://schemas.openxmlformats.org/drawingml/2006/chart">
            <c:chart xmlns:c="http://schemas.openxmlformats.org/drawingml/2006/chart" xmlns:r="http://schemas.openxmlformats.org/officeDocument/2006/relationships" r:id="rId7"/>
          </a:graphicData>
        </a:graphic>
      </p:graphicFrame>
      <p:sp>
        <p:nvSpPr>
          <p:cNvPr id="78" name="Text Box 10"/>
          <p:cNvSpPr txBox="1">
            <a:spLocks noChangeArrowheads="1"/>
          </p:cNvSpPr>
          <p:nvPr/>
        </p:nvSpPr>
        <p:spPr bwMode="auto">
          <a:xfrm>
            <a:off x="8489169" y="5314422"/>
            <a:ext cx="849476" cy="389787"/>
          </a:xfrm>
          <a:prstGeom prst="rect">
            <a:avLst/>
          </a:prstGeom>
          <a:noFill/>
          <a:ln w="9525">
            <a:noFill/>
            <a:miter lim="800000"/>
            <a:headEnd/>
            <a:tailEnd/>
          </a:ln>
        </p:spPr>
        <p:txBody>
          <a:bodyPr wrap="square" lIns="60960" tIns="30480" rIns="60960" bIns="30480">
            <a:spAutoFit/>
          </a:bodyPr>
          <a:lstStyle/>
          <a:p>
            <a:pPr algn="ctr" defTabSz="1450940"/>
            <a:r>
              <a:rPr lang="en-US" sz="2133" b="1" dirty="0">
                <a:solidFill>
                  <a:srgbClr val="4A4848"/>
                </a:solidFill>
                <a:latin typeface="Open Sans" pitchFamily="34" charset="0"/>
                <a:ea typeface="Open Sans" pitchFamily="34" charset="0"/>
                <a:cs typeface="Open Sans" pitchFamily="34" charset="0"/>
              </a:rPr>
              <a:t>94%</a:t>
            </a:r>
            <a:endParaRPr lang="en-US" sz="1600" dirty="0">
              <a:solidFill>
                <a:srgbClr val="4A4848"/>
              </a:solidFill>
              <a:latin typeface="Open Sans" pitchFamily="34" charset="0"/>
              <a:ea typeface="Open Sans" pitchFamily="34" charset="0"/>
              <a:cs typeface="Open Sans" pitchFamily="34" charset="0"/>
            </a:endParaRPr>
          </a:p>
        </p:txBody>
      </p:sp>
      <p:graphicFrame>
        <p:nvGraphicFramePr>
          <p:cNvPr id="79" name="Chart 298"/>
          <p:cNvGraphicFramePr/>
          <p:nvPr>
            <p:extLst>
              <p:ext uri="{D42A27DB-BD31-4B8C-83A1-F6EECF244321}">
                <p14:modId xmlns:p14="http://schemas.microsoft.com/office/powerpoint/2010/main" val="541903747"/>
              </p:ext>
            </p:extLst>
          </p:nvPr>
        </p:nvGraphicFramePr>
        <p:xfrm>
          <a:off x="9769689" y="4877661"/>
          <a:ext cx="1320800" cy="1263375"/>
        </p:xfrm>
        <a:graphic>
          <a:graphicData uri="http://schemas.openxmlformats.org/drawingml/2006/chart">
            <c:chart xmlns:c="http://schemas.openxmlformats.org/drawingml/2006/chart" xmlns:r="http://schemas.openxmlformats.org/officeDocument/2006/relationships" r:id="rId8"/>
          </a:graphicData>
        </a:graphic>
      </p:graphicFrame>
      <p:sp>
        <p:nvSpPr>
          <p:cNvPr id="80" name="Text Box 10"/>
          <p:cNvSpPr txBox="1">
            <a:spLocks noChangeArrowheads="1"/>
          </p:cNvSpPr>
          <p:nvPr/>
        </p:nvSpPr>
        <p:spPr bwMode="auto">
          <a:xfrm>
            <a:off x="10020689" y="5314422"/>
            <a:ext cx="849476" cy="389787"/>
          </a:xfrm>
          <a:prstGeom prst="rect">
            <a:avLst/>
          </a:prstGeom>
          <a:noFill/>
          <a:ln w="9525">
            <a:noFill/>
            <a:miter lim="800000"/>
            <a:headEnd/>
            <a:tailEnd/>
          </a:ln>
        </p:spPr>
        <p:txBody>
          <a:bodyPr wrap="square" lIns="60960" tIns="30480" rIns="60960" bIns="30480">
            <a:spAutoFit/>
          </a:bodyPr>
          <a:lstStyle/>
          <a:p>
            <a:pPr algn="ctr" defTabSz="1450940"/>
            <a:r>
              <a:rPr lang="en-US" sz="2133" b="1" dirty="0" smtClean="0">
                <a:solidFill>
                  <a:srgbClr val="4A4848"/>
                </a:solidFill>
                <a:latin typeface="Open Sans" pitchFamily="34" charset="0"/>
                <a:ea typeface="Open Sans" pitchFamily="34" charset="0"/>
                <a:cs typeface="Open Sans" pitchFamily="34" charset="0"/>
              </a:rPr>
              <a:t>89%</a:t>
            </a:r>
            <a:endParaRPr lang="en-US" sz="1600" dirty="0">
              <a:solidFill>
                <a:srgbClr val="4A4848"/>
              </a:solidFill>
              <a:latin typeface="Open Sans" pitchFamily="34" charset="0"/>
              <a:ea typeface="Open Sans" pitchFamily="34" charset="0"/>
              <a:cs typeface="Open Sans" pitchFamily="34" charset="0"/>
            </a:endParaRPr>
          </a:p>
        </p:txBody>
      </p:sp>
      <p:sp>
        <p:nvSpPr>
          <p:cNvPr id="81" name="Oval 302"/>
          <p:cNvSpPr/>
          <p:nvPr/>
        </p:nvSpPr>
        <p:spPr>
          <a:xfrm>
            <a:off x="4560846" y="2174824"/>
            <a:ext cx="118023" cy="118023"/>
          </a:xfrm>
          <a:prstGeom prst="ellipse">
            <a:avLst/>
          </a:prstGeom>
          <a:solidFill>
            <a:srgbClr val="4A4848"/>
          </a:solidFill>
          <a:ln w="12700" cap="flat" cmpd="sng" algn="ctr">
            <a:solidFill>
              <a:srgbClr val="A3E2C5"/>
            </a:solidFill>
            <a:prstDash val="solid"/>
            <a:miter lim="800000"/>
          </a:ln>
          <a:effectLst>
            <a:outerShdw blurRad="63500" dist="50800" dir="2700000" algn="tl" rotWithShape="0">
              <a:prstClr val="black">
                <a:alpha val="40000"/>
              </a:prstClr>
            </a:outerShdw>
          </a:effectLst>
        </p:spPr>
        <p:txBody>
          <a:bodyPr rtlCol="0" anchor="ctr"/>
          <a:lstStyle/>
          <a:p>
            <a:pPr marL="0" marR="0" lvl="0" indent="0" algn="ctr" defTabSz="914332"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smtClean="0">
              <a:ln>
                <a:noFill/>
              </a:ln>
              <a:solidFill>
                <a:srgbClr val="4A4848"/>
              </a:solidFill>
              <a:effectLst/>
              <a:uLnTx/>
              <a:uFillTx/>
              <a:latin typeface="Calibri"/>
              <a:ea typeface="微软雅黑"/>
            </a:endParaRPr>
          </a:p>
        </p:txBody>
      </p:sp>
      <p:sp>
        <p:nvSpPr>
          <p:cNvPr id="82" name="Oval 303"/>
          <p:cNvSpPr/>
          <p:nvPr/>
        </p:nvSpPr>
        <p:spPr>
          <a:xfrm>
            <a:off x="4281419" y="3251530"/>
            <a:ext cx="118023" cy="118023"/>
          </a:xfrm>
          <a:prstGeom prst="ellipse">
            <a:avLst/>
          </a:prstGeom>
          <a:solidFill>
            <a:srgbClr val="4A4848"/>
          </a:solidFill>
          <a:ln w="12700" cap="flat" cmpd="sng" algn="ctr">
            <a:solidFill>
              <a:srgbClr val="A3E2C5"/>
            </a:solidFill>
            <a:prstDash val="solid"/>
            <a:miter lim="800000"/>
          </a:ln>
          <a:effectLst>
            <a:outerShdw blurRad="63500" dist="50800" dir="2700000" algn="tl" rotWithShape="0">
              <a:prstClr val="black">
                <a:alpha val="40000"/>
              </a:prstClr>
            </a:outerShdw>
          </a:effectLst>
        </p:spPr>
        <p:txBody>
          <a:bodyPr rtlCol="0" anchor="ctr"/>
          <a:lstStyle/>
          <a:p>
            <a:pPr marL="0" marR="0" lvl="0" indent="0" algn="ctr" defTabSz="914332"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smtClean="0">
              <a:ln>
                <a:noFill/>
              </a:ln>
              <a:solidFill>
                <a:srgbClr val="4A4848"/>
              </a:solidFill>
              <a:effectLst/>
              <a:uLnTx/>
              <a:uFillTx/>
              <a:latin typeface="Calibri"/>
              <a:ea typeface="微软雅黑"/>
            </a:endParaRPr>
          </a:p>
        </p:txBody>
      </p:sp>
      <p:sp>
        <p:nvSpPr>
          <p:cNvPr id="83" name="Oval 304"/>
          <p:cNvSpPr/>
          <p:nvPr/>
        </p:nvSpPr>
        <p:spPr>
          <a:xfrm>
            <a:off x="6067283" y="3660982"/>
            <a:ext cx="118023" cy="118023"/>
          </a:xfrm>
          <a:prstGeom prst="ellipse">
            <a:avLst/>
          </a:prstGeom>
          <a:solidFill>
            <a:srgbClr val="4A4848"/>
          </a:solidFill>
          <a:ln w="12700" cap="flat" cmpd="sng" algn="ctr">
            <a:solidFill>
              <a:srgbClr val="A3E2C5"/>
            </a:solidFill>
            <a:prstDash val="solid"/>
            <a:miter lim="800000"/>
          </a:ln>
          <a:effectLst>
            <a:outerShdw blurRad="63500" dist="50800" dir="2700000" algn="tl" rotWithShape="0">
              <a:prstClr val="black">
                <a:alpha val="40000"/>
              </a:prstClr>
            </a:outerShdw>
          </a:effectLst>
        </p:spPr>
        <p:txBody>
          <a:bodyPr rtlCol="0" anchor="ctr"/>
          <a:lstStyle/>
          <a:p>
            <a:pPr marL="0" marR="0" lvl="0" indent="0" algn="ctr" defTabSz="914332"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smtClean="0">
              <a:ln>
                <a:noFill/>
              </a:ln>
              <a:solidFill>
                <a:srgbClr val="4A4848"/>
              </a:solidFill>
              <a:effectLst/>
              <a:uLnTx/>
              <a:uFillTx/>
              <a:latin typeface="Calibri"/>
              <a:ea typeface="微软雅黑"/>
            </a:endParaRPr>
          </a:p>
        </p:txBody>
      </p:sp>
      <p:sp>
        <p:nvSpPr>
          <p:cNvPr id="84" name="Oval 305"/>
          <p:cNvSpPr/>
          <p:nvPr/>
        </p:nvSpPr>
        <p:spPr>
          <a:xfrm>
            <a:off x="6598217" y="3299918"/>
            <a:ext cx="118023" cy="118023"/>
          </a:xfrm>
          <a:prstGeom prst="ellipse">
            <a:avLst/>
          </a:prstGeom>
          <a:solidFill>
            <a:srgbClr val="4A4848"/>
          </a:solidFill>
          <a:ln w="12700" cap="flat" cmpd="sng" algn="ctr">
            <a:solidFill>
              <a:srgbClr val="A3E2C5"/>
            </a:solidFill>
            <a:prstDash val="solid"/>
            <a:miter lim="800000"/>
          </a:ln>
          <a:effectLst>
            <a:outerShdw blurRad="63500" dist="50800" dir="2700000" algn="tl" rotWithShape="0">
              <a:prstClr val="black">
                <a:alpha val="40000"/>
              </a:prstClr>
            </a:outerShdw>
          </a:effectLst>
        </p:spPr>
        <p:txBody>
          <a:bodyPr rtlCol="0" anchor="ctr"/>
          <a:lstStyle/>
          <a:p>
            <a:pPr marL="0" marR="0" lvl="0" indent="0" algn="ctr" defTabSz="914332"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smtClean="0">
              <a:ln>
                <a:noFill/>
              </a:ln>
              <a:solidFill>
                <a:srgbClr val="4A4848"/>
              </a:solidFill>
              <a:effectLst/>
              <a:uLnTx/>
              <a:uFillTx/>
              <a:latin typeface="Calibri"/>
              <a:ea typeface="微软雅黑"/>
            </a:endParaRPr>
          </a:p>
        </p:txBody>
      </p:sp>
      <p:sp>
        <p:nvSpPr>
          <p:cNvPr id="85" name="Oval 306"/>
          <p:cNvSpPr/>
          <p:nvPr/>
        </p:nvSpPr>
        <p:spPr>
          <a:xfrm>
            <a:off x="7338268" y="2677494"/>
            <a:ext cx="118023" cy="118023"/>
          </a:xfrm>
          <a:prstGeom prst="ellipse">
            <a:avLst/>
          </a:prstGeom>
          <a:solidFill>
            <a:srgbClr val="4A4848"/>
          </a:solidFill>
          <a:ln w="12700" cap="flat" cmpd="sng" algn="ctr">
            <a:solidFill>
              <a:srgbClr val="A3E2C5"/>
            </a:solidFill>
            <a:prstDash val="solid"/>
            <a:miter lim="800000"/>
          </a:ln>
          <a:effectLst>
            <a:outerShdw blurRad="63500" dist="50800" dir="2700000" algn="tl" rotWithShape="0">
              <a:prstClr val="black">
                <a:alpha val="40000"/>
              </a:prstClr>
            </a:outerShdw>
          </a:effectLst>
        </p:spPr>
        <p:txBody>
          <a:bodyPr rtlCol="0" anchor="ctr"/>
          <a:lstStyle/>
          <a:p>
            <a:pPr marL="0" marR="0" lvl="0" indent="0" algn="ctr" defTabSz="914332"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smtClean="0">
              <a:ln>
                <a:noFill/>
              </a:ln>
              <a:solidFill>
                <a:srgbClr val="4A4848"/>
              </a:solidFill>
              <a:effectLst/>
              <a:uLnTx/>
              <a:uFillTx/>
              <a:latin typeface="Calibri"/>
              <a:ea typeface="微软雅黑"/>
            </a:endParaRPr>
          </a:p>
        </p:txBody>
      </p:sp>
      <p:sp>
        <p:nvSpPr>
          <p:cNvPr id="86" name="Oval 307"/>
          <p:cNvSpPr/>
          <p:nvPr/>
        </p:nvSpPr>
        <p:spPr>
          <a:xfrm>
            <a:off x="7860480" y="3581246"/>
            <a:ext cx="118023" cy="118023"/>
          </a:xfrm>
          <a:prstGeom prst="ellipse">
            <a:avLst/>
          </a:prstGeom>
          <a:solidFill>
            <a:srgbClr val="4A4848"/>
          </a:solidFill>
          <a:ln w="12700" cap="flat" cmpd="sng" algn="ctr">
            <a:solidFill>
              <a:srgbClr val="A3E2C5"/>
            </a:solidFill>
            <a:prstDash val="solid"/>
            <a:miter lim="800000"/>
          </a:ln>
          <a:effectLst>
            <a:outerShdw blurRad="63500" dist="50800" dir="2700000" algn="tl" rotWithShape="0">
              <a:prstClr val="black">
                <a:alpha val="40000"/>
              </a:prstClr>
            </a:outerShdw>
          </a:effectLst>
        </p:spPr>
        <p:txBody>
          <a:bodyPr rtlCol="0" anchor="ctr"/>
          <a:lstStyle/>
          <a:p>
            <a:pPr marL="0" marR="0" lvl="0" indent="0" algn="ctr" defTabSz="914332" eaLnBrk="1" fontAlgn="auto" latinLnBrk="0" hangingPunct="1">
              <a:lnSpc>
                <a:spcPct val="100000"/>
              </a:lnSpc>
              <a:spcBef>
                <a:spcPts val="0"/>
              </a:spcBef>
              <a:spcAft>
                <a:spcPts val="0"/>
              </a:spcAft>
              <a:buClrTx/>
              <a:buSzTx/>
              <a:buFontTx/>
              <a:buNone/>
              <a:tabLst/>
              <a:defRPr/>
            </a:pPr>
            <a:endParaRPr kumimoji="0" lang="en-US" sz="3200" b="0" i="0" u="none" strike="noStrike" kern="0" cap="none" spc="0" normalizeH="0" baseline="0" noProof="0" smtClean="0">
              <a:ln>
                <a:noFill/>
              </a:ln>
              <a:solidFill>
                <a:srgbClr val="4A4848"/>
              </a:solidFill>
              <a:effectLst/>
              <a:uLnTx/>
              <a:uFillTx/>
              <a:latin typeface="Calibri"/>
              <a:ea typeface="微软雅黑"/>
            </a:endParaRPr>
          </a:p>
        </p:txBody>
      </p:sp>
      <p:cxnSp>
        <p:nvCxnSpPr>
          <p:cNvPr id="87" name="Straight Arrow Connector 568"/>
          <p:cNvCxnSpPr/>
          <p:nvPr/>
        </p:nvCxnSpPr>
        <p:spPr>
          <a:xfrm>
            <a:off x="1987054" y="2233836"/>
            <a:ext cx="0" cy="2643825"/>
          </a:xfrm>
          <a:prstGeom prst="straightConnector1">
            <a:avLst/>
          </a:prstGeom>
          <a:noFill/>
          <a:ln w="12700" cap="flat" cmpd="sng" algn="ctr">
            <a:solidFill>
              <a:srgbClr val="FFFFFF">
                <a:lumMod val="65000"/>
              </a:srgbClr>
            </a:solidFill>
            <a:prstDash val="solid"/>
            <a:miter lim="800000"/>
            <a:tailEnd type="arrow"/>
          </a:ln>
          <a:effectLst/>
        </p:spPr>
      </p:cxnSp>
      <p:cxnSp>
        <p:nvCxnSpPr>
          <p:cNvPr id="88" name="Straight Connector 571"/>
          <p:cNvCxnSpPr>
            <a:stCxn id="81" idx="2"/>
          </p:cNvCxnSpPr>
          <p:nvPr/>
        </p:nvCxnSpPr>
        <p:spPr>
          <a:xfrm flipH="1">
            <a:off x="1987054" y="2233836"/>
            <a:ext cx="2573792" cy="0"/>
          </a:xfrm>
          <a:prstGeom prst="line">
            <a:avLst/>
          </a:prstGeom>
          <a:noFill/>
          <a:ln w="12700" cap="flat" cmpd="sng" algn="ctr">
            <a:solidFill>
              <a:srgbClr val="FFFFFF">
                <a:lumMod val="65000"/>
              </a:srgbClr>
            </a:solidFill>
            <a:prstDash val="solid"/>
            <a:miter lim="800000"/>
          </a:ln>
          <a:effectLst/>
        </p:spPr>
      </p:cxnSp>
      <p:cxnSp>
        <p:nvCxnSpPr>
          <p:cNvPr id="89" name="Straight Arrow Connector 573"/>
          <p:cNvCxnSpPr/>
          <p:nvPr/>
        </p:nvCxnSpPr>
        <p:spPr>
          <a:xfrm>
            <a:off x="3554308" y="3305009"/>
            <a:ext cx="0" cy="1572652"/>
          </a:xfrm>
          <a:prstGeom prst="straightConnector1">
            <a:avLst/>
          </a:prstGeom>
          <a:noFill/>
          <a:ln w="12700" cap="flat" cmpd="sng" algn="ctr">
            <a:solidFill>
              <a:srgbClr val="FFFFFF">
                <a:lumMod val="65000"/>
              </a:srgbClr>
            </a:solidFill>
            <a:prstDash val="solid"/>
            <a:miter lim="800000"/>
            <a:tailEnd type="arrow"/>
          </a:ln>
          <a:effectLst/>
        </p:spPr>
      </p:cxnSp>
      <p:cxnSp>
        <p:nvCxnSpPr>
          <p:cNvPr id="90" name="Straight Connector 576"/>
          <p:cNvCxnSpPr>
            <a:stCxn id="82" idx="2"/>
          </p:cNvCxnSpPr>
          <p:nvPr/>
        </p:nvCxnSpPr>
        <p:spPr>
          <a:xfrm flipH="1">
            <a:off x="3554308" y="3310542"/>
            <a:ext cx="727111" cy="0"/>
          </a:xfrm>
          <a:prstGeom prst="line">
            <a:avLst/>
          </a:prstGeom>
          <a:noFill/>
          <a:ln w="12700" cap="flat" cmpd="sng" algn="ctr">
            <a:solidFill>
              <a:srgbClr val="FFFFFF">
                <a:lumMod val="65000"/>
              </a:srgbClr>
            </a:solidFill>
            <a:prstDash val="solid"/>
            <a:miter lim="800000"/>
          </a:ln>
          <a:effectLst/>
        </p:spPr>
      </p:cxnSp>
      <p:cxnSp>
        <p:nvCxnSpPr>
          <p:cNvPr id="91" name="Straight Arrow Connector 585"/>
          <p:cNvCxnSpPr/>
          <p:nvPr/>
        </p:nvCxnSpPr>
        <p:spPr>
          <a:xfrm>
            <a:off x="5336809" y="3719993"/>
            <a:ext cx="0" cy="1145858"/>
          </a:xfrm>
          <a:prstGeom prst="straightConnector1">
            <a:avLst/>
          </a:prstGeom>
          <a:noFill/>
          <a:ln w="12700" cap="flat" cmpd="sng" algn="ctr">
            <a:solidFill>
              <a:srgbClr val="FFFFFF">
                <a:lumMod val="65000"/>
              </a:srgbClr>
            </a:solidFill>
            <a:prstDash val="solid"/>
            <a:miter lim="800000"/>
            <a:tailEnd type="arrow"/>
          </a:ln>
          <a:effectLst/>
        </p:spPr>
      </p:cxnSp>
      <p:cxnSp>
        <p:nvCxnSpPr>
          <p:cNvPr id="92" name="Straight Connector 586"/>
          <p:cNvCxnSpPr>
            <a:stCxn id="83" idx="2"/>
          </p:cNvCxnSpPr>
          <p:nvPr/>
        </p:nvCxnSpPr>
        <p:spPr>
          <a:xfrm flipH="1">
            <a:off x="5335313" y="3719994"/>
            <a:ext cx="731970" cy="0"/>
          </a:xfrm>
          <a:prstGeom prst="line">
            <a:avLst/>
          </a:prstGeom>
          <a:noFill/>
          <a:ln w="6350" cap="flat" cmpd="sng" algn="ctr">
            <a:solidFill>
              <a:srgbClr val="FFFFFF">
                <a:lumMod val="65000"/>
              </a:srgbClr>
            </a:solidFill>
            <a:prstDash val="solid"/>
            <a:miter lim="800000"/>
          </a:ln>
          <a:effectLst/>
        </p:spPr>
      </p:cxnSp>
      <p:cxnSp>
        <p:nvCxnSpPr>
          <p:cNvPr id="93" name="Straight Arrow Connector 596"/>
          <p:cNvCxnSpPr/>
          <p:nvPr/>
        </p:nvCxnSpPr>
        <p:spPr>
          <a:xfrm>
            <a:off x="7180222" y="3358929"/>
            <a:ext cx="0" cy="1506923"/>
          </a:xfrm>
          <a:prstGeom prst="straightConnector1">
            <a:avLst/>
          </a:prstGeom>
          <a:noFill/>
          <a:ln w="12700" cap="flat" cmpd="sng" algn="ctr">
            <a:solidFill>
              <a:srgbClr val="FFFFFF">
                <a:lumMod val="65000"/>
              </a:srgbClr>
            </a:solidFill>
            <a:prstDash val="solid"/>
            <a:miter lim="800000"/>
            <a:tailEnd type="arrow"/>
          </a:ln>
          <a:effectLst/>
        </p:spPr>
      </p:cxnSp>
      <p:cxnSp>
        <p:nvCxnSpPr>
          <p:cNvPr id="94" name="Straight Connector 597"/>
          <p:cNvCxnSpPr/>
          <p:nvPr/>
        </p:nvCxnSpPr>
        <p:spPr>
          <a:xfrm>
            <a:off x="6716240" y="3358930"/>
            <a:ext cx="463982" cy="0"/>
          </a:xfrm>
          <a:prstGeom prst="line">
            <a:avLst/>
          </a:prstGeom>
          <a:noFill/>
          <a:ln w="12700" cap="flat" cmpd="sng" algn="ctr">
            <a:solidFill>
              <a:srgbClr val="FFFFFF">
                <a:lumMod val="65000"/>
              </a:srgbClr>
            </a:solidFill>
            <a:prstDash val="solid"/>
            <a:miter lim="800000"/>
          </a:ln>
          <a:effectLst/>
        </p:spPr>
      </p:cxnSp>
      <p:cxnSp>
        <p:nvCxnSpPr>
          <p:cNvPr id="95" name="Straight Arrow Connector 604"/>
          <p:cNvCxnSpPr/>
          <p:nvPr/>
        </p:nvCxnSpPr>
        <p:spPr>
          <a:xfrm>
            <a:off x="8913907" y="2736505"/>
            <a:ext cx="0" cy="2129346"/>
          </a:xfrm>
          <a:prstGeom prst="straightConnector1">
            <a:avLst/>
          </a:prstGeom>
          <a:noFill/>
          <a:ln w="12700" cap="flat" cmpd="sng" algn="ctr">
            <a:solidFill>
              <a:srgbClr val="FFFFFF">
                <a:lumMod val="65000"/>
              </a:srgbClr>
            </a:solidFill>
            <a:prstDash val="solid"/>
            <a:miter lim="800000"/>
            <a:tailEnd type="arrow"/>
          </a:ln>
          <a:effectLst/>
        </p:spPr>
      </p:cxnSp>
      <p:cxnSp>
        <p:nvCxnSpPr>
          <p:cNvPr id="96" name="Straight Connector 605"/>
          <p:cNvCxnSpPr>
            <a:endCxn id="85" idx="6"/>
          </p:cNvCxnSpPr>
          <p:nvPr/>
        </p:nvCxnSpPr>
        <p:spPr>
          <a:xfrm flipH="1">
            <a:off x="7456291" y="2736506"/>
            <a:ext cx="1457616" cy="0"/>
          </a:xfrm>
          <a:prstGeom prst="line">
            <a:avLst/>
          </a:prstGeom>
          <a:noFill/>
          <a:ln w="12700" cap="flat" cmpd="sng" algn="ctr">
            <a:solidFill>
              <a:srgbClr val="FFFFFF">
                <a:lumMod val="65000"/>
              </a:srgbClr>
            </a:solidFill>
            <a:prstDash val="solid"/>
            <a:miter lim="800000"/>
          </a:ln>
          <a:effectLst/>
        </p:spPr>
      </p:cxnSp>
      <p:cxnSp>
        <p:nvCxnSpPr>
          <p:cNvPr id="97" name="Straight Arrow Connector 608"/>
          <p:cNvCxnSpPr/>
          <p:nvPr/>
        </p:nvCxnSpPr>
        <p:spPr>
          <a:xfrm>
            <a:off x="10429302" y="3646770"/>
            <a:ext cx="0" cy="1219081"/>
          </a:xfrm>
          <a:prstGeom prst="straightConnector1">
            <a:avLst/>
          </a:prstGeom>
          <a:noFill/>
          <a:ln w="12700" cap="flat" cmpd="sng" algn="ctr">
            <a:solidFill>
              <a:srgbClr val="FFFFFF">
                <a:lumMod val="65000"/>
              </a:srgbClr>
            </a:solidFill>
            <a:prstDash val="solid"/>
            <a:miter lim="800000"/>
            <a:tailEnd type="arrow"/>
          </a:ln>
          <a:effectLst/>
        </p:spPr>
      </p:cxnSp>
      <p:cxnSp>
        <p:nvCxnSpPr>
          <p:cNvPr id="98" name="Straight Connector 609"/>
          <p:cNvCxnSpPr>
            <a:endCxn id="86" idx="6"/>
          </p:cNvCxnSpPr>
          <p:nvPr/>
        </p:nvCxnSpPr>
        <p:spPr>
          <a:xfrm flipH="1">
            <a:off x="7978503" y="3640258"/>
            <a:ext cx="2450799" cy="0"/>
          </a:xfrm>
          <a:prstGeom prst="line">
            <a:avLst/>
          </a:prstGeom>
          <a:noFill/>
          <a:ln w="12700" cap="flat" cmpd="sng" algn="ctr">
            <a:solidFill>
              <a:srgbClr val="FFFFFF">
                <a:lumMod val="65000"/>
              </a:srgbClr>
            </a:solidFill>
            <a:prstDash val="solid"/>
            <a:miter lim="800000"/>
          </a:ln>
          <a:effectLst/>
        </p:spPr>
      </p:cxnSp>
      <p:sp>
        <p:nvSpPr>
          <p:cNvPr id="99" name="TextBox 159"/>
          <p:cNvSpPr txBox="1"/>
          <p:nvPr/>
        </p:nvSpPr>
        <p:spPr>
          <a:xfrm>
            <a:off x="1348260" y="6014907"/>
            <a:ext cx="1261885" cy="307777"/>
          </a:xfrm>
          <a:prstGeom prst="rect">
            <a:avLst/>
          </a:prstGeom>
          <a:noFill/>
        </p:spPr>
        <p:txBody>
          <a:bodyPr wrap="none" rtlCol="0">
            <a:spAutoFit/>
          </a:bodyPr>
          <a:lstStyle/>
          <a:p>
            <a:pPr algn="r" defTabSz="914332"/>
            <a:r>
              <a:rPr lang="zh-CN" altLang="en-US" sz="1400" dirty="0" smtClean="0">
                <a:solidFill>
                  <a:srgbClr val="4A4848"/>
                </a:solidFill>
                <a:latin typeface="微软雅黑" panose="020B0503020204020204" pitchFamily="34" charset="-122"/>
              </a:rPr>
              <a:t>点击输入文字</a:t>
            </a:r>
            <a:endParaRPr lang="id-ID" sz="1400" dirty="0">
              <a:solidFill>
                <a:srgbClr val="4A4848"/>
              </a:solidFill>
              <a:latin typeface="微软雅黑" panose="020B0503020204020204" pitchFamily="34" charset="-122"/>
            </a:endParaRPr>
          </a:p>
        </p:txBody>
      </p:sp>
      <p:sp>
        <p:nvSpPr>
          <p:cNvPr id="100" name="TextBox 159"/>
          <p:cNvSpPr txBox="1"/>
          <p:nvPr/>
        </p:nvSpPr>
        <p:spPr>
          <a:xfrm>
            <a:off x="2923365" y="6014907"/>
            <a:ext cx="1261885" cy="307777"/>
          </a:xfrm>
          <a:prstGeom prst="rect">
            <a:avLst/>
          </a:prstGeom>
          <a:noFill/>
        </p:spPr>
        <p:txBody>
          <a:bodyPr wrap="none" rtlCol="0">
            <a:spAutoFit/>
          </a:bodyPr>
          <a:lstStyle/>
          <a:p>
            <a:pPr algn="r" defTabSz="914332"/>
            <a:r>
              <a:rPr lang="zh-CN" altLang="en-US" sz="1400" dirty="0" smtClean="0">
                <a:solidFill>
                  <a:srgbClr val="4A4848"/>
                </a:solidFill>
                <a:latin typeface="微软雅黑" panose="020B0503020204020204" pitchFamily="34" charset="-122"/>
              </a:rPr>
              <a:t>点击输入文字</a:t>
            </a:r>
            <a:endParaRPr lang="id-ID" sz="1400" dirty="0">
              <a:solidFill>
                <a:srgbClr val="4A4848"/>
              </a:solidFill>
              <a:latin typeface="微软雅黑" panose="020B0503020204020204" pitchFamily="34" charset="-122"/>
            </a:endParaRPr>
          </a:p>
        </p:txBody>
      </p:sp>
      <p:sp>
        <p:nvSpPr>
          <p:cNvPr id="101" name="TextBox 159"/>
          <p:cNvSpPr txBox="1"/>
          <p:nvPr/>
        </p:nvSpPr>
        <p:spPr>
          <a:xfrm>
            <a:off x="4702337" y="6014907"/>
            <a:ext cx="1261885" cy="307777"/>
          </a:xfrm>
          <a:prstGeom prst="rect">
            <a:avLst/>
          </a:prstGeom>
          <a:noFill/>
        </p:spPr>
        <p:txBody>
          <a:bodyPr wrap="none" rtlCol="0">
            <a:spAutoFit/>
          </a:bodyPr>
          <a:lstStyle/>
          <a:p>
            <a:pPr algn="r" defTabSz="914332"/>
            <a:r>
              <a:rPr lang="zh-CN" altLang="en-US" sz="1400" dirty="0" smtClean="0">
                <a:solidFill>
                  <a:srgbClr val="4A4848"/>
                </a:solidFill>
                <a:latin typeface="微软雅黑" panose="020B0503020204020204" pitchFamily="34" charset="-122"/>
              </a:rPr>
              <a:t>点击输入文字</a:t>
            </a:r>
            <a:endParaRPr lang="id-ID" sz="1400" dirty="0">
              <a:solidFill>
                <a:srgbClr val="4A4848"/>
              </a:solidFill>
              <a:latin typeface="微软雅黑" panose="020B0503020204020204" pitchFamily="34" charset="-122"/>
            </a:endParaRPr>
          </a:p>
        </p:txBody>
      </p:sp>
      <p:sp>
        <p:nvSpPr>
          <p:cNvPr id="102" name="TextBox 159"/>
          <p:cNvSpPr txBox="1"/>
          <p:nvPr/>
        </p:nvSpPr>
        <p:spPr>
          <a:xfrm>
            <a:off x="6549279" y="6014907"/>
            <a:ext cx="1261885" cy="307777"/>
          </a:xfrm>
          <a:prstGeom prst="rect">
            <a:avLst/>
          </a:prstGeom>
          <a:noFill/>
        </p:spPr>
        <p:txBody>
          <a:bodyPr wrap="none" rtlCol="0">
            <a:spAutoFit/>
          </a:bodyPr>
          <a:lstStyle/>
          <a:p>
            <a:pPr algn="r" defTabSz="914332"/>
            <a:r>
              <a:rPr lang="zh-CN" altLang="en-US" sz="1400" dirty="0" smtClean="0">
                <a:solidFill>
                  <a:srgbClr val="4A4848"/>
                </a:solidFill>
                <a:latin typeface="微软雅黑" panose="020B0503020204020204" pitchFamily="34" charset="-122"/>
              </a:rPr>
              <a:t>点击输入文字</a:t>
            </a:r>
            <a:endParaRPr lang="id-ID" sz="1400" dirty="0">
              <a:solidFill>
                <a:srgbClr val="4A4848"/>
              </a:solidFill>
              <a:latin typeface="微软雅黑" panose="020B0503020204020204" pitchFamily="34" charset="-122"/>
            </a:endParaRPr>
          </a:p>
        </p:txBody>
      </p:sp>
      <p:sp>
        <p:nvSpPr>
          <p:cNvPr id="103" name="TextBox 159"/>
          <p:cNvSpPr txBox="1"/>
          <p:nvPr/>
        </p:nvSpPr>
        <p:spPr>
          <a:xfrm>
            <a:off x="8282964" y="6014907"/>
            <a:ext cx="1261885" cy="307777"/>
          </a:xfrm>
          <a:prstGeom prst="rect">
            <a:avLst/>
          </a:prstGeom>
          <a:noFill/>
        </p:spPr>
        <p:txBody>
          <a:bodyPr wrap="none" rtlCol="0">
            <a:spAutoFit/>
          </a:bodyPr>
          <a:lstStyle/>
          <a:p>
            <a:pPr algn="r" defTabSz="914332"/>
            <a:r>
              <a:rPr lang="zh-CN" altLang="en-US" sz="1400" dirty="0" smtClean="0">
                <a:solidFill>
                  <a:srgbClr val="4A4848"/>
                </a:solidFill>
                <a:latin typeface="微软雅黑" panose="020B0503020204020204" pitchFamily="34" charset="-122"/>
              </a:rPr>
              <a:t>点击输入文字</a:t>
            </a:r>
            <a:endParaRPr lang="id-ID" sz="1400" dirty="0">
              <a:solidFill>
                <a:srgbClr val="4A4848"/>
              </a:solidFill>
              <a:latin typeface="微软雅黑" panose="020B0503020204020204" pitchFamily="34" charset="-122"/>
            </a:endParaRPr>
          </a:p>
        </p:txBody>
      </p:sp>
      <p:sp>
        <p:nvSpPr>
          <p:cNvPr id="104" name="TextBox 159"/>
          <p:cNvSpPr txBox="1"/>
          <p:nvPr/>
        </p:nvSpPr>
        <p:spPr>
          <a:xfrm>
            <a:off x="9814484" y="6014907"/>
            <a:ext cx="1261885" cy="307777"/>
          </a:xfrm>
          <a:prstGeom prst="rect">
            <a:avLst/>
          </a:prstGeom>
          <a:noFill/>
        </p:spPr>
        <p:txBody>
          <a:bodyPr wrap="none" rtlCol="0">
            <a:spAutoFit/>
          </a:bodyPr>
          <a:lstStyle/>
          <a:p>
            <a:pPr algn="r" defTabSz="914332"/>
            <a:r>
              <a:rPr lang="zh-CN" altLang="en-US" sz="1400" dirty="0" smtClean="0">
                <a:solidFill>
                  <a:srgbClr val="4A4848"/>
                </a:solidFill>
                <a:latin typeface="微软雅黑" panose="020B0503020204020204" pitchFamily="34" charset="-122"/>
              </a:rPr>
              <a:t>点击输入文字</a:t>
            </a:r>
            <a:endParaRPr lang="id-ID" sz="1400" dirty="0">
              <a:solidFill>
                <a:srgbClr val="4A4848"/>
              </a:solidFill>
              <a:latin typeface="微软雅黑" panose="020B0503020204020204" pitchFamily="34" charset="-122"/>
            </a:endParaRPr>
          </a:p>
        </p:txBody>
      </p:sp>
      <p:sp>
        <p:nvSpPr>
          <p:cNvPr id="105" name="TextBox 39"/>
          <p:cNvSpPr txBox="1">
            <a:spLocks noChangeArrowheads="1"/>
          </p:cNvSpPr>
          <p:nvPr/>
        </p:nvSpPr>
        <p:spPr bwMode="auto">
          <a:xfrm>
            <a:off x="915999" y="302145"/>
            <a:ext cx="4976864" cy="689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121882" bIns="121882">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pPr>
              <a:lnSpc>
                <a:spcPct val="90000"/>
              </a:lnSpc>
              <a:spcBef>
                <a:spcPct val="20000"/>
              </a:spcBef>
              <a:buSzPct val="90000"/>
            </a:pPr>
            <a:r>
              <a:rPr lang="zh-CN" altLang="en-US" sz="3199" b="1" dirty="0">
                <a:solidFill>
                  <a:schemeClr val="bg1"/>
                </a:solidFill>
                <a:latin typeface="微软雅黑" pitchFamily="34" charset="-122"/>
                <a:ea typeface="微软雅黑" pitchFamily="34" charset="-122"/>
              </a:rPr>
              <a:t>点击此处添加标题 </a:t>
            </a:r>
          </a:p>
        </p:txBody>
      </p:sp>
    </p:spTree>
    <p:extLst>
      <p:ext uri="{BB962C8B-B14F-4D97-AF65-F5344CB8AC3E}">
        <p14:creationId xmlns:p14="http://schemas.microsoft.com/office/powerpoint/2010/main" val="2601032892"/>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5"/>
                                        </p:tgtEl>
                                        <p:attrNameLst>
                                          <p:attrName>style.visibility</p:attrName>
                                        </p:attrNameLst>
                                      </p:cBhvr>
                                      <p:to>
                                        <p:strVal val="visible"/>
                                      </p:to>
                                    </p:set>
                                    <p:animEffect transition="in" filter="randombar(horizontal)">
                                      <p:cBhvr>
                                        <p:cTn id="7" dur="500"/>
                                        <p:tgtEl>
                                          <p:spTgt spid="105"/>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randombar(horizontal)">
                                      <p:cBhvr>
                                        <p:cTn id="11" dur="750"/>
                                        <p:tgtEl>
                                          <p:spTgt spid="36"/>
                                        </p:tgtEl>
                                      </p:cBhvr>
                                    </p:animEffect>
                                  </p:childTnLst>
                                </p:cTn>
                              </p:par>
                            </p:childTnLst>
                          </p:cTn>
                        </p:par>
                        <p:par>
                          <p:cTn id="12" fill="hold">
                            <p:stCondLst>
                              <p:cond delay="1250"/>
                            </p:stCondLst>
                            <p:childTnLst>
                              <p:par>
                                <p:cTn id="13" presetID="2" presetClass="entr" presetSubtype="2" fill="hold" grpId="0" nodeType="afterEffect">
                                  <p:stCondLst>
                                    <p:cond delay="0"/>
                                  </p:stCondLst>
                                  <p:childTnLst>
                                    <p:set>
                                      <p:cBhvr>
                                        <p:cTn id="14" dur="1" fill="hold">
                                          <p:stCondLst>
                                            <p:cond delay="0"/>
                                          </p:stCondLst>
                                        </p:cTn>
                                        <p:tgtEl>
                                          <p:spTgt spid="81"/>
                                        </p:tgtEl>
                                        <p:attrNameLst>
                                          <p:attrName>style.visibility</p:attrName>
                                        </p:attrNameLst>
                                      </p:cBhvr>
                                      <p:to>
                                        <p:strVal val="visible"/>
                                      </p:to>
                                    </p:set>
                                    <p:anim calcmode="lin" valueType="num">
                                      <p:cBhvr additive="base">
                                        <p:cTn id="15" dur="350" fill="hold"/>
                                        <p:tgtEl>
                                          <p:spTgt spid="81"/>
                                        </p:tgtEl>
                                        <p:attrNameLst>
                                          <p:attrName>ppt_x</p:attrName>
                                        </p:attrNameLst>
                                      </p:cBhvr>
                                      <p:tavLst>
                                        <p:tav tm="0">
                                          <p:val>
                                            <p:strVal val="1+#ppt_w/2"/>
                                          </p:val>
                                        </p:tav>
                                        <p:tav tm="100000">
                                          <p:val>
                                            <p:strVal val="#ppt_x"/>
                                          </p:val>
                                        </p:tav>
                                      </p:tavLst>
                                    </p:anim>
                                    <p:anim calcmode="lin" valueType="num">
                                      <p:cBhvr additive="base">
                                        <p:cTn id="16" dur="350" fill="hold"/>
                                        <p:tgtEl>
                                          <p:spTgt spid="81"/>
                                        </p:tgtEl>
                                        <p:attrNameLst>
                                          <p:attrName>ppt_y</p:attrName>
                                        </p:attrNameLst>
                                      </p:cBhvr>
                                      <p:tavLst>
                                        <p:tav tm="0">
                                          <p:val>
                                            <p:strVal val="#ppt_y"/>
                                          </p:val>
                                        </p:tav>
                                        <p:tav tm="100000">
                                          <p:val>
                                            <p:strVal val="#ppt_y"/>
                                          </p:val>
                                        </p:tav>
                                      </p:tavLst>
                                    </p:anim>
                                  </p:childTnLst>
                                </p:cTn>
                              </p:par>
                            </p:childTnLst>
                          </p:cTn>
                        </p:par>
                        <p:par>
                          <p:cTn id="17" fill="hold">
                            <p:stCondLst>
                              <p:cond delay="1600"/>
                            </p:stCondLst>
                            <p:childTnLst>
                              <p:par>
                                <p:cTn id="18" presetID="22" presetClass="entr" presetSubtype="2" fill="hold" nodeType="afterEffect">
                                  <p:stCondLst>
                                    <p:cond delay="0"/>
                                  </p:stCondLst>
                                  <p:childTnLst>
                                    <p:set>
                                      <p:cBhvr>
                                        <p:cTn id="19" dur="1" fill="hold">
                                          <p:stCondLst>
                                            <p:cond delay="0"/>
                                          </p:stCondLst>
                                        </p:cTn>
                                        <p:tgtEl>
                                          <p:spTgt spid="88"/>
                                        </p:tgtEl>
                                        <p:attrNameLst>
                                          <p:attrName>style.visibility</p:attrName>
                                        </p:attrNameLst>
                                      </p:cBhvr>
                                      <p:to>
                                        <p:strVal val="visible"/>
                                      </p:to>
                                    </p:set>
                                    <p:animEffect transition="in" filter="wipe(right)">
                                      <p:cBhvr>
                                        <p:cTn id="20" dur="250"/>
                                        <p:tgtEl>
                                          <p:spTgt spid="88"/>
                                        </p:tgtEl>
                                      </p:cBhvr>
                                    </p:animEffect>
                                  </p:childTnLst>
                                </p:cTn>
                              </p:par>
                            </p:childTnLst>
                          </p:cTn>
                        </p:par>
                        <p:par>
                          <p:cTn id="21" fill="hold">
                            <p:stCondLst>
                              <p:cond delay="1850"/>
                            </p:stCondLst>
                            <p:childTnLst>
                              <p:par>
                                <p:cTn id="22" presetID="22" presetClass="entr" presetSubtype="1" fill="hold" nodeType="afterEffect">
                                  <p:stCondLst>
                                    <p:cond delay="0"/>
                                  </p:stCondLst>
                                  <p:childTnLst>
                                    <p:set>
                                      <p:cBhvr>
                                        <p:cTn id="23" dur="1" fill="hold">
                                          <p:stCondLst>
                                            <p:cond delay="0"/>
                                          </p:stCondLst>
                                        </p:cTn>
                                        <p:tgtEl>
                                          <p:spTgt spid="87"/>
                                        </p:tgtEl>
                                        <p:attrNameLst>
                                          <p:attrName>style.visibility</p:attrName>
                                        </p:attrNameLst>
                                      </p:cBhvr>
                                      <p:to>
                                        <p:strVal val="visible"/>
                                      </p:to>
                                    </p:set>
                                    <p:animEffect transition="in" filter="wipe(up)">
                                      <p:cBhvr>
                                        <p:cTn id="24" dur="250"/>
                                        <p:tgtEl>
                                          <p:spTgt spid="87"/>
                                        </p:tgtEl>
                                      </p:cBhvr>
                                    </p:animEffect>
                                  </p:childTnLst>
                                </p:cTn>
                              </p:par>
                            </p:childTnLst>
                          </p:cTn>
                        </p:par>
                        <p:par>
                          <p:cTn id="25" fill="hold">
                            <p:stCondLst>
                              <p:cond delay="2100"/>
                            </p:stCondLst>
                            <p:childTnLst>
                              <p:par>
                                <p:cTn id="26" presetID="10" presetClass="entr" presetSubtype="0" fill="hold" grpId="0" nodeType="afterEffect">
                                  <p:stCondLst>
                                    <p:cond delay="0"/>
                                  </p:stCondLst>
                                  <p:childTnLst>
                                    <p:set>
                                      <p:cBhvr>
                                        <p:cTn id="27" dur="1" fill="hold">
                                          <p:stCondLst>
                                            <p:cond delay="0"/>
                                          </p:stCondLst>
                                        </p:cTn>
                                        <p:tgtEl>
                                          <p:spTgt spid="71"/>
                                        </p:tgtEl>
                                        <p:attrNameLst>
                                          <p:attrName>style.visibility</p:attrName>
                                        </p:attrNameLst>
                                      </p:cBhvr>
                                      <p:to>
                                        <p:strVal val="visible"/>
                                      </p:to>
                                    </p:set>
                                    <p:animEffect transition="in" filter="fade">
                                      <p:cBhvr>
                                        <p:cTn id="28" dur="350"/>
                                        <p:tgtEl>
                                          <p:spTgt spid="7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2"/>
                                        </p:tgtEl>
                                        <p:attrNameLst>
                                          <p:attrName>style.visibility</p:attrName>
                                        </p:attrNameLst>
                                      </p:cBhvr>
                                      <p:to>
                                        <p:strVal val="visible"/>
                                      </p:to>
                                    </p:set>
                                    <p:animEffect transition="in" filter="fade">
                                      <p:cBhvr>
                                        <p:cTn id="31" dur="350"/>
                                        <p:tgtEl>
                                          <p:spTgt spid="72"/>
                                        </p:tgtEl>
                                      </p:cBhvr>
                                    </p:animEffect>
                                  </p:childTnLst>
                                </p:cTn>
                              </p:par>
                            </p:childTnLst>
                          </p:cTn>
                        </p:par>
                        <p:par>
                          <p:cTn id="32" fill="hold">
                            <p:stCondLst>
                              <p:cond delay="2450"/>
                            </p:stCondLst>
                            <p:childTnLst>
                              <p:par>
                                <p:cTn id="33" presetID="22" presetClass="entr" presetSubtype="8" fill="hold" grpId="0" nodeType="afterEffect">
                                  <p:stCondLst>
                                    <p:cond delay="0"/>
                                  </p:stCondLst>
                                  <p:childTnLst>
                                    <p:set>
                                      <p:cBhvr>
                                        <p:cTn id="34" dur="1" fill="hold">
                                          <p:stCondLst>
                                            <p:cond delay="0"/>
                                          </p:stCondLst>
                                        </p:cTn>
                                        <p:tgtEl>
                                          <p:spTgt spid="99"/>
                                        </p:tgtEl>
                                        <p:attrNameLst>
                                          <p:attrName>style.visibility</p:attrName>
                                        </p:attrNameLst>
                                      </p:cBhvr>
                                      <p:to>
                                        <p:strVal val="visible"/>
                                      </p:to>
                                    </p:set>
                                    <p:animEffect transition="in" filter="wipe(left)">
                                      <p:cBhvr>
                                        <p:cTn id="35" dur="400"/>
                                        <p:tgtEl>
                                          <p:spTgt spid="99"/>
                                        </p:tgtEl>
                                      </p:cBhvr>
                                    </p:animEffect>
                                  </p:childTnLst>
                                </p:cTn>
                              </p:par>
                            </p:childTnLst>
                          </p:cTn>
                        </p:par>
                        <p:par>
                          <p:cTn id="36" fill="hold">
                            <p:stCondLst>
                              <p:cond delay="2850"/>
                            </p:stCondLst>
                            <p:childTnLst>
                              <p:par>
                                <p:cTn id="37" presetID="2" presetClass="entr" presetSubtype="6" fill="hold" grpId="0" nodeType="afterEffect">
                                  <p:stCondLst>
                                    <p:cond delay="0"/>
                                  </p:stCondLst>
                                  <p:childTnLst>
                                    <p:set>
                                      <p:cBhvr>
                                        <p:cTn id="38" dur="1" fill="hold">
                                          <p:stCondLst>
                                            <p:cond delay="0"/>
                                          </p:stCondLst>
                                        </p:cTn>
                                        <p:tgtEl>
                                          <p:spTgt spid="82"/>
                                        </p:tgtEl>
                                        <p:attrNameLst>
                                          <p:attrName>style.visibility</p:attrName>
                                        </p:attrNameLst>
                                      </p:cBhvr>
                                      <p:to>
                                        <p:strVal val="visible"/>
                                      </p:to>
                                    </p:set>
                                    <p:anim calcmode="lin" valueType="num">
                                      <p:cBhvr additive="base">
                                        <p:cTn id="39" dur="350" fill="hold"/>
                                        <p:tgtEl>
                                          <p:spTgt spid="82"/>
                                        </p:tgtEl>
                                        <p:attrNameLst>
                                          <p:attrName>ppt_x</p:attrName>
                                        </p:attrNameLst>
                                      </p:cBhvr>
                                      <p:tavLst>
                                        <p:tav tm="0">
                                          <p:val>
                                            <p:strVal val="1+#ppt_w/2"/>
                                          </p:val>
                                        </p:tav>
                                        <p:tav tm="100000">
                                          <p:val>
                                            <p:strVal val="#ppt_x"/>
                                          </p:val>
                                        </p:tav>
                                      </p:tavLst>
                                    </p:anim>
                                    <p:anim calcmode="lin" valueType="num">
                                      <p:cBhvr additive="base">
                                        <p:cTn id="40" dur="350" fill="hold"/>
                                        <p:tgtEl>
                                          <p:spTgt spid="82"/>
                                        </p:tgtEl>
                                        <p:attrNameLst>
                                          <p:attrName>ppt_y</p:attrName>
                                        </p:attrNameLst>
                                      </p:cBhvr>
                                      <p:tavLst>
                                        <p:tav tm="0">
                                          <p:val>
                                            <p:strVal val="1+#ppt_h/2"/>
                                          </p:val>
                                        </p:tav>
                                        <p:tav tm="100000">
                                          <p:val>
                                            <p:strVal val="#ppt_y"/>
                                          </p:val>
                                        </p:tav>
                                      </p:tavLst>
                                    </p:anim>
                                  </p:childTnLst>
                                </p:cTn>
                              </p:par>
                            </p:childTnLst>
                          </p:cTn>
                        </p:par>
                        <p:par>
                          <p:cTn id="41" fill="hold">
                            <p:stCondLst>
                              <p:cond delay="3200"/>
                            </p:stCondLst>
                            <p:childTnLst>
                              <p:par>
                                <p:cTn id="42" presetID="22" presetClass="entr" presetSubtype="2" fill="hold" nodeType="afterEffect">
                                  <p:stCondLst>
                                    <p:cond delay="0"/>
                                  </p:stCondLst>
                                  <p:childTnLst>
                                    <p:set>
                                      <p:cBhvr>
                                        <p:cTn id="43" dur="1" fill="hold">
                                          <p:stCondLst>
                                            <p:cond delay="0"/>
                                          </p:stCondLst>
                                        </p:cTn>
                                        <p:tgtEl>
                                          <p:spTgt spid="90"/>
                                        </p:tgtEl>
                                        <p:attrNameLst>
                                          <p:attrName>style.visibility</p:attrName>
                                        </p:attrNameLst>
                                      </p:cBhvr>
                                      <p:to>
                                        <p:strVal val="visible"/>
                                      </p:to>
                                    </p:set>
                                    <p:animEffect transition="in" filter="wipe(right)">
                                      <p:cBhvr>
                                        <p:cTn id="44" dur="150"/>
                                        <p:tgtEl>
                                          <p:spTgt spid="90"/>
                                        </p:tgtEl>
                                      </p:cBhvr>
                                    </p:animEffect>
                                  </p:childTnLst>
                                </p:cTn>
                              </p:par>
                            </p:childTnLst>
                          </p:cTn>
                        </p:par>
                        <p:par>
                          <p:cTn id="45" fill="hold">
                            <p:stCondLst>
                              <p:cond delay="3350"/>
                            </p:stCondLst>
                            <p:childTnLst>
                              <p:par>
                                <p:cTn id="46" presetID="22" presetClass="entr" presetSubtype="1" fill="hold" nodeType="afterEffect">
                                  <p:stCondLst>
                                    <p:cond delay="0"/>
                                  </p:stCondLst>
                                  <p:childTnLst>
                                    <p:set>
                                      <p:cBhvr>
                                        <p:cTn id="47" dur="1" fill="hold">
                                          <p:stCondLst>
                                            <p:cond delay="0"/>
                                          </p:stCondLst>
                                        </p:cTn>
                                        <p:tgtEl>
                                          <p:spTgt spid="89"/>
                                        </p:tgtEl>
                                        <p:attrNameLst>
                                          <p:attrName>style.visibility</p:attrName>
                                        </p:attrNameLst>
                                      </p:cBhvr>
                                      <p:to>
                                        <p:strVal val="visible"/>
                                      </p:to>
                                    </p:set>
                                    <p:animEffect transition="in" filter="wipe(up)">
                                      <p:cBhvr>
                                        <p:cTn id="48" dur="250"/>
                                        <p:tgtEl>
                                          <p:spTgt spid="89"/>
                                        </p:tgtEl>
                                      </p:cBhvr>
                                    </p:animEffect>
                                  </p:childTnLst>
                                </p:cTn>
                              </p:par>
                            </p:childTnLst>
                          </p:cTn>
                        </p:par>
                        <p:par>
                          <p:cTn id="49" fill="hold">
                            <p:stCondLst>
                              <p:cond delay="3600"/>
                            </p:stCondLst>
                            <p:childTnLst>
                              <p:par>
                                <p:cTn id="50" presetID="10" presetClass="entr" presetSubtype="0" fill="hold" grpId="0" nodeType="afterEffect">
                                  <p:stCondLst>
                                    <p:cond delay="0"/>
                                  </p:stCondLst>
                                  <p:childTnLst>
                                    <p:set>
                                      <p:cBhvr>
                                        <p:cTn id="51" dur="1" fill="hold">
                                          <p:stCondLst>
                                            <p:cond delay="0"/>
                                          </p:stCondLst>
                                        </p:cTn>
                                        <p:tgtEl>
                                          <p:spTgt spid="69"/>
                                        </p:tgtEl>
                                        <p:attrNameLst>
                                          <p:attrName>style.visibility</p:attrName>
                                        </p:attrNameLst>
                                      </p:cBhvr>
                                      <p:to>
                                        <p:strVal val="visible"/>
                                      </p:to>
                                    </p:set>
                                    <p:animEffect transition="in" filter="fade">
                                      <p:cBhvr>
                                        <p:cTn id="52" dur="350"/>
                                        <p:tgtEl>
                                          <p:spTgt spid="69"/>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70"/>
                                        </p:tgtEl>
                                        <p:attrNameLst>
                                          <p:attrName>style.visibility</p:attrName>
                                        </p:attrNameLst>
                                      </p:cBhvr>
                                      <p:to>
                                        <p:strVal val="visible"/>
                                      </p:to>
                                    </p:set>
                                    <p:animEffect transition="in" filter="fade">
                                      <p:cBhvr>
                                        <p:cTn id="55" dur="350"/>
                                        <p:tgtEl>
                                          <p:spTgt spid="70"/>
                                        </p:tgtEl>
                                      </p:cBhvr>
                                    </p:animEffect>
                                  </p:childTnLst>
                                </p:cTn>
                              </p:par>
                            </p:childTnLst>
                          </p:cTn>
                        </p:par>
                        <p:par>
                          <p:cTn id="56" fill="hold">
                            <p:stCondLst>
                              <p:cond delay="3950"/>
                            </p:stCondLst>
                            <p:childTnLst>
                              <p:par>
                                <p:cTn id="57" presetID="22" presetClass="entr" presetSubtype="8" fill="hold" grpId="0" nodeType="afterEffect">
                                  <p:stCondLst>
                                    <p:cond delay="0"/>
                                  </p:stCondLst>
                                  <p:childTnLst>
                                    <p:set>
                                      <p:cBhvr>
                                        <p:cTn id="58" dur="1" fill="hold">
                                          <p:stCondLst>
                                            <p:cond delay="0"/>
                                          </p:stCondLst>
                                        </p:cTn>
                                        <p:tgtEl>
                                          <p:spTgt spid="100"/>
                                        </p:tgtEl>
                                        <p:attrNameLst>
                                          <p:attrName>style.visibility</p:attrName>
                                        </p:attrNameLst>
                                      </p:cBhvr>
                                      <p:to>
                                        <p:strVal val="visible"/>
                                      </p:to>
                                    </p:set>
                                    <p:animEffect transition="in" filter="wipe(left)">
                                      <p:cBhvr>
                                        <p:cTn id="59" dur="400"/>
                                        <p:tgtEl>
                                          <p:spTgt spid="100"/>
                                        </p:tgtEl>
                                      </p:cBhvr>
                                    </p:animEffect>
                                  </p:childTnLst>
                                </p:cTn>
                              </p:par>
                            </p:childTnLst>
                          </p:cTn>
                        </p:par>
                        <p:par>
                          <p:cTn id="60" fill="hold">
                            <p:stCondLst>
                              <p:cond delay="4350"/>
                            </p:stCondLst>
                            <p:childTnLst>
                              <p:par>
                                <p:cTn id="61" presetID="2" presetClass="entr" presetSubtype="1" fill="hold" grpId="0" nodeType="afterEffect">
                                  <p:stCondLst>
                                    <p:cond delay="0"/>
                                  </p:stCondLst>
                                  <p:childTnLst>
                                    <p:set>
                                      <p:cBhvr>
                                        <p:cTn id="62" dur="1" fill="hold">
                                          <p:stCondLst>
                                            <p:cond delay="0"/>
                                          </p:stCondLst>
                                        </p:cTn>
                                        <p:tgtEl>
                                          <p:spTgt spid="83"/>
                                        </p:tgtEl>
                                        <p:attrNameLst>
                                          <p:attrName>style.visibility</p:attrName>
                                        </p:attrNameLst>
                                      </p:cBhvr>
                                      <p:to>
                                        <p:strVal val="visible"/>
                                      </p:to>
                                    </p:set>
                                    <p:anim calcmode="lin" valueType="num">
                                      <p:cBhvr additive="base">
                                        <p:cTn id="63" dur="350" fill="hold"/>
                                        <p:tgtEl>
                                          <p:spTgt spid="83"/>
                                        </p:tgtEl>
                                        <p:attrNameLst>
                                          <p:attrName>ppt_x</p:attrName>
                                        </p:attrNameLst>
                                      </p:cBhvr>
                                      <p:tavLst>
                                        <p:tav tm="0">
                                          <p:val>
                                            <p:strVal val="#ppt_x"/>
                                          </p:val>
                                        </p:tav>
                                        <p:tav tm="100000">
                                          <p:val>
                                            <p:strVal val="#ppt_x"/>
                                          </p:val>
                                        </p:tav>
                                      </p:tavLst>
                                    </p:anim>
                                    <p:anim calcmode="lin" valueType="num">
                                      <p:cBhvr additive="base">
                                        <p:cTn id="64" dur="350" fill="hold"/>
                                        <p:tgtEl>
                                          <p:spTgt spid="83"/>
                                        </p:tgtEl>
                                        <p:attrNameLst>
                                          <p:attrName>ppt_y</p:attrName>
                                        </p:attrNameLst>
                                      </p:cBhvr>
                                      <p:tavLst>
                                        <p:tav tm="0">
                                          <p:val>
                                            <p:strVal val="0-#ppt_h/2"/>
                                          </p:val>
                                        </p:tav>
                                        <p:tav tm="100000">
                                          <p:val>
                                            <p:strVal val="#ppt_y"/>
                                          </p:val>
                                        </p:tav>
                                      </p:tavLst>
                                    </p:anim>
                                  </p:childTnLst>
                                </p:cTn>
                              </p:par>
                            </p:childTnLst>
                          </p:cTn>
                        </p:par>
                        <p:par>
                          <p:cTn id="65" fill="hold">
                            <p:stCondLst>
                              <p:cond delay="4700"/>
                            </p:stCondLst>
                            <p:childTnLst>
                              <p:par>
                                <p:cTn id="66" presetID="22" presetClass="entr" presetSubtype="2" fill="hold" nodeType="afterEffect">
                                  <p:stCondLst>
                                    <p:cond delay="0"/>
                                  </p:stCondLst>
                                  <p:childTnLst>
                                    <p:set>
                                      <p:cBhvr>
                                        <p:cTn id="67" dur="1" fill="hold">
                                          <p:stCondLst>
                                            <p:cond delay="0"/>
                                          </p:stCondLst>
                                        </p:cTn>
                                        <p:tgtEl>
                                          <p:spTgt spid="92"/>
                                        </p:tgtEl>
                                        <p:attrNameLst>
                                          <p:attrName>style.visibility</p:attrName>
                                        </p:attrNameLst>
                                      </p:cBhvr>
                                      <p:to>
                                        <p:strVal val="visible"/>
                                      </p:to>
                                    </p:set>
                                    <p:animEffect transition="in" filter="wipe(right)">
                                      <p:cBhvr>
                                        <p:cTn id="68" dur="150"/>
                                        <p:tgtEl>
                                          <p:spTgt spid="92"/>
                                        </p:tgtEl>
                                      </p:cBhvr>
                                    </p:animEffect>
                                  </p:childTnLst>
                                </p:cTn>
                              </p:par>
                            </p:childTnLst>
                          </p:cTn>
                        </p:par>
                        <p:par>
                          <p:cTn id="69" fill="hold">
                            <p:stCondLst>
                              <p:cond delay="4850"/>
                            </p:stCondLst>
                            <p:childTnLst>
                              <p:par>
                                <p:cTn id="70" presetID="22" presetClass="entr" presetSubtype="1" fill="hold" nodeType="afterEffect">
                                  <p:stCondLst>
                                    <p:cond delay="0"/>
                                  </p:stCondLst>
                                  <p:childTnLst>
                                    <p:set>
                                      <p:cBhvr>
                                        <p:cTn id="71" dur="1" fill="hold">
                                          <p:stCondLst>
                                            <p:cond delay="0"/>
                                          </p:stCondLst>
                                        </p:cTn>
                                        <p:tgtEl>
                                          <p:spTgt spid="91"/>
                                        </p:tgtEl>
                                        <p:attrNameLst>
                                          <p:attrName>style.visibility</p:attrName>
                                        </p:attrNameLst>
                                      </p:cBhvr>
                                      <p:to>
                                        <p:strVal val="visible"/>
                                      </p:to>
                                    </p:set>
                                    <p:animEffect transition="in" filter="wipe(up)">
                                      <p:cBhvr>
                                        <p:cTn id="72" dur="150"/>
                                        <p:tgtEl>
                                          <p:spTgt spid="91"/>
                                        </p:tgtEl>
                                      </p:cBhvr>
                                    </p:animEffect>
                                  </p:childTnLst>
                                </p:cTn>
                              </p:par>
                            </p:childTnLst>
                          </p:cTn>
                        </p:par>
                        <p:par>
                          <p:cTn id="73" fill="hold">
                            <p:stCondLst>
                              <p:cond delay="5000"/>
                            </p:stCondLst>
                            <p:childTnLst>
                              <p:par>
                                <p:cTn id="74" presetID="10" presetClass="entr" presetSubtype="0" fill="hold" grpId="0" nodeType="afterEffect">
                                  <p:stCondLst>
                                    <p:cond delay="0"/>
                                  </p:stCondLst>
                                  <p:childTnLst>
                                    <p:set>
                                      <p:cBhvr>
                                        <p:cTn id="75" dur="1" fill="hold">
                                          <p:stCondLst>
                                            <p:cond delay="0"/>
                                          </p:stCondLst>
                                        </p:cTn>
                                        <p:tgtEl>
                                          <p:spTgt spid="73"/>
                                        </p:tgtEl>
                                        <p:attrNameLst>
                                          <p:attrName>style.visibility</p:attrName>
                                        </p:attrNameLst>
                                      </p:cBhvr>
                                      <p:to>
                                        <p:strVal val="visible"/>
                                      </p:to>
                                    </p:set>
                                    <p:animEffect transition="in" filter="fade">
                                      <p:cBhvr>
                                        <p:cTn id="76" dur="350"/>
                                        <p:tgtEl>
                                          <p:spTgt spid="73"/>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74"/>
                                        </p:tgtEl>
                                        <p:attrNameLst>
                                          <p:attrName>style.visibility</p:attrName>
                                        </p:attrNameLst>
                                      </p:cBhvr>
                                      <p:to>
                                        <p:strVal val="visible"/>
                                      </p:to>
                                    </p:set>
                                    <p:animEffect transition="in" filter="fade">
                                      <p:cBhvr>
                                        <p:cTn id="79" dur="350"/>
                                        <p:tgtEl>
                                          <p:spTgt spid="74"/>
                                        </p:tgtEl>
                                      </p:cBhvr>
                                    </p:animEffect>
                                  </p:childTnLst>
                                </p:cTn>
                              </p:par>
                            </p:childTnLst>
                          </p:cTn>
                        </p:par>
                        <p:par>
                          <p:cTn id="80" fill="hold">
                            <p:stCondLst>
                              <p:cond delay="5350"/>
                            </p:stCondLst>
                            <p:childTnLst>
                              <p:par>
                                <p:cTn id="81" presetID="22" presetClass="entr" presetSubtype="8" fill="hold" grpId="0" nodeType="afterEffect">
                                  <p:stCondLst>
                                    <p:cond delay="0"/>
                                  </p:stCondLst>
                                  <p:childTnLst>
                                    <p:set>
                                      <p:cBhvr>
                                        <p:cTn id="82" dur="1" fill="hold">
                                          <p:stCondLst>
                                            <p:cond delay="0"/>
                                          </p:stCondLst>
                                        </p:cTn>
                                        <p:tgtEl>
                                          <p:spTgt spid="101"/>
                                        </p:tgtEl>
                                        <p:attrNameLst>
                                          <p:attrName>style.visibility</p:attrName>
                                        </p:attrNameLst>
                                      </p:cBhvr>
                                      <p:to>
                                        <p:strVal val="visible"/>
                                      </p:to>
                                    </p:set>
                                    <p:animEffect transition="in" filter="wipe(left)">
                                      <p:cBhvr>
                                        <p:cTn id="83" dur="400"/>
                                        <p:tgtEl>
                                          <p:spTgt spid="101"/>
                                        </p:tgtEl>
                                      </p:cBhvr>
                                    </p:animEffect>
                                  </p:childTnLst>
                                </p:cTn>
                              </p:par>
                            </p:childTnLst>
                          </p:cTn>
                        </p:par>
                        <p:par>
                          <p:cTn id="84" fill="hold">
                            <p:stCondLst>
                              <p:cond delay="5750"/>
                            </p:stCondLst>
                            <p:childTnLst>
                              <p:par>
                                <p:cTn id="85" presetID="2" presetClass="entr" presetSubtype="12" fill="hold" grpId="0" nodeType="afterEffect">
                                  <p:stCondLst>
                                    <p:cond delay="0"/>
                                  </p:stCondLst>
                                  <p:childTnLst>
                                    <p:set>
                                      <p:cBhvr>
                                        <p:cTn id="86" dur="1" fill="hold">
                                          <p:stCondLst>
                                            <p:cond delay="0"/>
                                          </p:stCondLst>
                                        </p:cTn>
                                        <p:tgtEl>
                                          <p:spTgt spid="84"/>
                                        </p:tgtEl>
                                        <p:attrNameLst>
                                          <p:attrName>style.visibility</p:attrName>
                                        </p:attrNameLst>
                                      </p:cBhvr>
                                      <p:to>
                                        <p:strVal val="visible"/>
                                      </p:to>
                                    </p:set>
                                    <p:anim calcmode="lin" valueType="num">
                                      <p:cBhvr additive="base">
                                        <p:cTn id="87" dur="350" fill="hold"/>
                                        <p:tgtEl>
                                          <p:spTgt spid="84"/>
                                        </p:tgtEl>
                                        <p:attrNameLst>
                                          <p:attrName>ppt_x</p:attrName>
                                        </p:attrNameLst>
                                      </p:cBhvr>
                                      <p:tavLst>
                                        <p:tav tm="0">
                                          <p:val>
                                            <p:strVal val="0-#ppt_w/2"/>
                                          </p:val>
                                        </p:tav>
                                        <p:tav tm="100000">
                                          <p:val>
                                            <p:strVal val="#ppt_x"/>
                                          </p:val>
                                        </p:tav>
                                      </p:tavLst>
                                    </p:anim>
                                    <p:anim calcmode="lin" valueType="num">
                                      <p:cBhvr additive="base">
                                        <p:cTn id="88" dur="350" fill="hold"/>
                                        <p:tgtEl>
                                          <p:spTgt spid="84"/>
                                        </p:tgtEl>
                                        <p:attrNameLst>
                                          <p:attrName>ppt_y</p:attrName>
                                        </p:attrNameLst>
                                      </p:cBhvr>
                                      <p:tavLst>
                                        <p:tav tm="0">
                                          <p:val>
                                            <p:strVal val="1+#ppt_h/2"/>
                                          </p:val>
                                        </p:tav>
                                        <p:tav tm="100000">
                                          <p:val>
                                            <p:strVal val="#ppt_y"/>
                                          </p:val>
                                        </p:tav>
                                      </p:tavLst>
                                    </p:anim>
                                  </p:childTnLst>
                                </p:cTn>
                              </p:par>
                            </p:childTnLst>
                          </p:cTn>
                        </p:par>
                        <p:par>
                          <p:cTn id="89" fill="hold">
                            <p:stCondLst>
                              <p:cond delay="6100"/>
                            </p:stCondLst>
                            <p:childTnLst>
                              <p:par>
                                <p:cTn id="90" presetID="22" presetClass="entr" presetSubtype="8" fill="hold" nodeType="afterEffect">
                                  <p:stCondLst>
                                    <p:cond delay="0"/>
                                  </p:stCondLst>
                                  <p:childTnLst>
                                    <p:set>
                                      <p:cBhvr>
                                        <p:cTn id="91" dur="1" fill="hold">
                                          <p:stCondLst>
                                            <p:cond delay="0"/>
                                          </p:stCondLst>
                                        </p:cTn>
                                        <p:tgtEl>
                                          <p:spTgt spid="94"/>
                                        </p:tgtEl>
                                        <p:attrNameLst>
                                          <p:attrName>style.visibility</p:attrName>
                                        </p:attrNameLst>
                                      </p:cBhvr>
                                      <p:to>
                                        <p:strVal val="visible"/>
                                      </p:to>
                                    </p:set>
                                    <p:animEffect transition="in" filter="wipe(left)">
                                      <p:cBhvr>
                                        <p:cTn id="92" dur="150"/>
                                        <p:tgtEl>
                                          <p:spTgt spid="94"/>
                                        </p:tgtEl>
                                      </p:cBhvr>
                                    </p:animEffect>
                                  </p:childTnLst>
                                </p:cTn>
                              </p:par>
                            </p:childTnLst>
                          </p:cTn>
                        </p:par>
                        <p:par>
                          <p:cTn id="93" fill="hold">
                            <p:stCondLst>
                              <p:cond delay="6250"/>
                            </p:stCondLst>
                            <p:childTnLst>
                              <p:par>
                                <p:cTn id="94" presetID="22" presetClass="entr" presetSubtype="1" fill="hold" nodeType="afterEffect">
                                  <p:stCondLst>
                                    <p:cond delay="0"/>
                                  </p:stCondLst>
                                  <p:childTnLst>
                                    <p:set>
                                      <p:cBhvr>
                                        <p:cTn id="95" dur="1" fill="hold">
                                          <p:stCondLst>
                                            <p:cond delay="0"/>
                                          </p:stCondLst>
                                        </p:cTn>
                                        <p:tgtEl>
                                          <p:spTgt spid="93"/>
                                        </p:tgtEl>
                                        <p:attrNameLst>
                                          <p:attrName>style.visibility</p:attrName>
                                        </p:attrNameLst>
                                      </p:cBhvr>
                                      <p:to>
                                        <p:strVal val="visible"/>
                                      </p:to>
                                    </p:set>
                                    <p:animEffect transition="in" filter="wipe(up)">
                                      <p:cBhvr>
                                        <p:cTn id="96" dur="200"/>
                                        <p:tgtEl>
                                          <p:spTgt spid="93"/>
                                        </p:tgtEl>
                                      </p:cBhvr>
                                    </p:animEffect>
                                  </p:childTnLst>
                                </p:cTn>
                              </p:par>
                            </p:childTnLst>
                          </p:cTn>
                        </p:par>
                        <p:par>
                          <p:cTn id="97" fill="hold">
                            <p:stCondLst>
                              <p:cond delay="6450"/>
                            </p:stCondLst>
                            <p:childTnLst>
                              <p:par>
                                <p:cTn id="98" presetID="10" presetClass="entr" presetSubtype="0" fill="hold" grpId="0" nodeType="afterEffect">
                                  <p:stCondLst>
                                    <p:cond delay="0"/>
                                  </p:stCondLst>
                                  <p:childTnLst>
                                    <p:set>
                                      <p:cBhvr>
                                        <p:cTn id="99" dur="1" fill="hold">
                                          <p:stCondLst>
                                            <p:cond delay="0"/>
                                          </p:stCondLst>
                                        </p:cTn>
                                        <p:tgtEl>
                                          <p:spTgt spid="75"/>
                                        </p:tgtEl>
                                        <p:attrNameLst>
                                          <p:attrName>style.visibility</p:attrName>
                                        </p:attrNameLst>
                                      </p:cBhvr>
                                      <p:to>
                                        <p:strVal val="visible"/>
                                      </p:to>
                                    </p:set>
                                    <p:animEffect transition="in" filter="fade">
                                      <p:cBhvr>
                                        <p:cTn id="100" dur="350"/>
                                        <p:tgtEl>
                                          <p:spTgt spid="75"/>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76"/>
                                        </p:tgtEl>
                                        <p:attrNameLst>
                                          <p:attrName>style.visibility</p:attrName>
                                        </p:attrNameLst>
                                      </p:cBhvr>
                                      <p:to>
                                        <p:strVal val="visible"/>
                                      </p:to>
                                    </p:set>
                                    <p:animEffect transition="in" filter="fade">
                                      <p:cBhvr>
                                        <p:cTn id="103" dur="350"/>
                                        <p:tgtEl>
                                          <p:spTgt spid="76"/>
                                        </p:tgtEl>
                                      </p:cBhvr>
                                    </p:animEffect>
                                  </p:childTnLst>
                                </p:cTn>
                              </p:par>
                            </p:childTnLst>
                          </p:cTn>
                        </p:par>
                        <p:par>
                          <p:cTn id="104" fill="hold">
                            <p:stCondLst>
                              <p:cond delay="6800"/>
                            </p:stCondLst>
                            <p:childTnLst>
                              <p:par>
                                <p:cTn id="105" presetID="22" presetClass="entr" presetSubtype="8" fill="hold" grpId="0" nodeType="afterEffect">
                                  <p:stCondLst>
                                    <p:cond delay="0"/>
                                  </p:stCondLst>
                                  <p:childTnLst>
                                    <p:set>
                                      <p:cBhvr>
                                        <p:cTn id="106" dur="1" fill="hold">
                                          <p:stCondLst>
                                            <p:cond delay="0"/>
                                          </p:stCondLst>
                                        </p:cTn>
                                        <p:tgtEl>
                                          <p:spTgt spid="102"/>
                                        </p:tgtEl>
                                        <p:attrNameLst>
                                          <p:attrName>style.visibility</p:attrName>
                                        </p:attrNameLst>
                                      </p:cBhvr>
                                      <p:to>
                                        <p:strVal val="visible"/>
                                      </p:to>
                                    </p:set>
                                    <p:animEffect transition="in" filter="wipe(left)">
                                      <p:cBhvr>
                                        <p:cTn id="107" dur="400"/>
                                        <p:tgtEl>
                                          <p:spTgt spid="102"/>
                                        </p:tgtEl>
                                      </p:cBhvr>
                                    </p:animEffect>
                                  </p:childTnLst>
                                </p:cTn>
                              </p:par>
                            </p:childTnLst>
                          </p:cTn>
                        </p:par>
                        <p:par>
                          <p:cTn id="108" fill="hold">
                            <p:stCondLst>
                              <p:cond delay="7200"/>
                            </p:stCondLst>
                            <p:childTnLst>
                              <p:par>
                                <p:cTn id="109" presetID="2" presetClass="entr" presetSubtype="8" fill="hold" grpId="0" nodeType="afterEffect">
                                  <p:stCondLst>
                                    <p:cond delay="0"/>
                                  </p:stCondLst>
                                  <p:childTnLst>
                                    <p:set>
                                      <p:cBhvr>
                                        <p:cTn id="110" dur="1" fill="hold">
                                          <p:stCondLst>
                                            <p:cond delay="0"/>
                                          </p:stCondLst>
                                        </p:cTn>
                                        <p:tgtEl>
                                          <p:spTgt spid="85"/>
                                        </p:tgtEl>
                                        <p:attrNameLst>
                                          <p:attrName>style.visibility</p:attrName>
                                        </p:attrNameLst>
                                      </p:cBhvr>
                                      <p:to>
                                        <p:strVal val="visible"/>
                                      </p:to>
                                    </p:set>
                                    <p:anim calcmode="lin" valueType="num">
                                      <p:cBhvr additive="base">
                                        <p:cTn id="111" dur="350" fill="hold"/>
                                        <p:tgtEl>
                                          <p:spTgt spid="85"/>
                                        </p:tgtEl>
                                        <p:attrNameLst>
                                          <p:attrName>ppt_x</p:attrName>
                                        </p:attrNameLst>
                                      </p:cBhvr>
                                      <p:tavLst>
                                        <p:tav tm="0">
                                          <p:val>
                                            <p:strVal val="0-#ppt_w/2"/>
                                          </p:val>
                                        </p:tav>
                                        <p:tav tm="100000">
                                          <p:val>
                                            <p:strVal val="#ppt_x"/>
                                          </p:val>
                                        </p:tav>
                                      </p:tavLst>
                                    </p:anim>
                                    <p:anim calcmode="lin" valueType="num">
                                      <p:cBhvr additive="base">
                                        <p:cTn id="112" dur="350" fill="hold"/>
                                        <p:tgtEl>
                                          <p:spTgt spid="85"/>
                                        </p:tgtEl>
                                        <p:attrNameLst>
                                          <p:attrName>ppt_y</p:attrName>
                                        </p:attrNameLst>
                                      </p:cBhvr>
                                      <p:tavLst>
                                        <p:tav tm="0">
                                          <p:val>
                                            <p:strVal val="#ppt_y"/>
                                          </p:val>
                                        </p:tav>
                                        <p:tav tm="100000">
                                          <p:val>
                                            <p:strVal val="#ppt_y"/>
                                          </p:val>
                                        </p:tav>
                                      </p:tavLst>
                                    </p:anim>
                                  </p:childTnLst>
                                </p:cTn>
                              </p:par>
                            </p:childTnLst>
                          </p:cTn>
                        </p:par>
                        <p:par>
                          <p:cTn id="113" fill="hold">
                            <p:stCondLst>
                              <p:cond delay="7550"/>
                            </p:stCondLst>
                            <p:childTnLst>
                              <p:par>
                                <p:cTn id="114" presetID="22" presetClass="entr" presetSubtype="8" fill="hold" nodeType="afterEffect">
                                  <p:stCondLst>
                                    <p:cond delay="0"/>
                                  </p:stCondLst>
                                  <p:childTnLst>
                                    <p:set>
                                      <p:cBhvr>
                                        <p:cTn id="115" dur="1" fill="hold">
                                          <p:stCondLst>
                                            <p:cond delay="0"/>
                                          </p:stCondLst>
                                        </p:cTn>
                                        <p:tgtEl>
                                          <p:spTgt spid="96"/>
                                        </p:tgtEl>
                                        <p:attrNameLst>
                                          <p:attrName>style.visibility</p:attrName>
                                        </p:attrNameLst>
                                      </p:cBhvr>
                                      <p:to>
                                        <p:strVal val="visible"/>
                                      </p:to>
                                    </p:set>
                                    <p:animEffect transition="in" filter="wipe(left)">
                                      <p:cBhvr>
                                        <p:cTn id="116" dur="250"/>
                                        <p:tgtEl>
                                          <p:spTgt spid="96"/>
                                        </p:tgtEl>
                                      </p:cBhvr>
                                    </p:animEffect>
                                  </p:childTnLst>
                                </p:cTn>
                              </p:par>
                            </p:childTnLst>
                          </p:cTn>
                        </p:par>
                        <p:par>
                          <p:cTn id="117" fill="hold">
                            <p:stCondLst>
                              <p:cond delay="7800"/>
                            </p:stCondLst>
                            <p:childTnLst>
                              <p:par>
                                <p:cTn id="118" presetID="22" presetClass="entr" presetSubtype="1" fill="hold" nodeType="afterEffect">
                                  <p:stCondLst>
                                    <p:cond delay="0"/>
                                  </p:stCondLst>
                                  <p:childTnLst>
                                    <p:set>
                                      <p:cBhvr>
                                        <p:cTn id="119" dur="1" fill="hold">
                                          <p:stCondLst>
                                            <p:cond delay="0"/>
                                          </p:stCondLst>
                                        </p:cTn>
                                        <p:tgtEl>
                                          <p:spTgt spid="95"/>
                                        </p:tgtEl>
                                        <p:attrNameLst>
                                          <p:attrName>style.visibility</p:attrName>
                                        </p:attrNameLst>
                                      </p:cBhvr>
                                      <p:to>
                                        <p:strVal val="visible"/>
                                      </p:to>
                                    </p:set>
                                    <p:animEffect transition="in" filter="wipe(up)">
                                      <p:cBhvr>
                                        <p:cTn id="120" dur="250"/>
                                        <p:tgtEl>
                                          <p:spTgt spid="95"/>
                                        </p:tgtEl>
                                      </p:cBhvr>
                                    </p:animEffect>
                                  </p:childTnLst>
                                </p:cTn>
                              </p:par>
                            </p:childTnLst>
                          </p:cTn>
                        </p:par>
                        <p:par>
                          <p:cTn id="121" fill="hold">
                            <p:stCondLst>
                              <p:cond delay="8050"/>
                            </p:stCondLst>
                            <p:childTnLst>
                              <p:par>
                                <p:cTn id="122" presetID="10" presetClass="entr" presetSubtype="0" fill="hold" grpId="0" nodeType="afterEffect">
                                  <p:stCondLst>
                                    <p:cond delay="0"/>
                                  </p:stCondLst>
                                  <p:childTnLst>
                                    <p:set>
                                      <p:cBhvr>
                                        <p:cTn id="123" dur="1" fill="hold">
                                          <p:stCondLst>
                                            <p:cond delay="0"/>
                                          </p:stCondLst>
                                        </p:cTn>
                                        <p:tgtEl>
                                          <p:spTgt spid="77"/>
                                        </p:tgtEl>
                                        <p:attrNameLst>
                                          <p:attrName>style.visibility</p:attrName>
                                        </p:attrNameLst>
                                      </p:cBhvr>
                                      <p:to>
                                        <p:strVal val="visible"/>
                                      </p:to>
                                    </p:set>
                                    <p:animEffect transition="in" filter="fade">
                                      <p:cBhvr>
                                        <p:cTn id="124" dur="350"/>
                                        <p:tgtEl>
                                          <p:spTgt spid="77"/>
                                        </p:tgtEl>
                                      </p:cBhvr>
                                    </p:animEffect>
                                  </p:childTnLst>
                                </p:cTn>
                              </p:par>
                              <p:par>
                                <p:cTn id="125" presetID="10" presetClass="entr" presetSubtype="0" fill="hold" grpId="0" nodeType="withEffect">
                                  <p:stCondLst>
                                    <p:cond delay="0"/>
                                  </p:stCondLst>
                                  <p:childTnLst>
                                    <p:set>
                                      <p:cBhvr>
                                        <p:cTn id="126" dur="1" fill="hold">
                                          <p:stCondLst>
                                            <p:cond delay="0"/>
                                          </p:stCondLst>
                                        </p:cTn>
                                        <p:tgtEl>
                                          <p:spTgt spid="78"/>
                                        </p:tgtEl>
                                        <p:attrNameLst>
                                          <p:attrName>style.visibility</p:attrName>
                                        </p:attrNameLst>
                                      </p:cBhvr>
                                      <p:to>
                                        <p:strVal val="visible"/>
                                      </p:to>
                                    </p:set>
                                    <p:animEffect transition="in" filter="fade">
                                      <p:cBhvr>
                                        <p:cTn id="127" dur="350"/>
                                        <p:tgtEl>
                                          <p:spTgt spid="78"/>
                                        </p:tgtEl>
                                      </p:cBhvr>
                                    </p:animEffect>
                                  </p:childTnLst>
                                </p:cTn>
                              </p:par>
                            </p:childTnLst>
                          </p:cTn>
                        </p:par>
                        <p:par>
                          <p:cTn id="128" fill="hold">
                            <p:stCondLst>
                              <p:cond delay="8400"/>
                            </p:stCondLst>
                            <p:childTnLst>
                              <p:par>
                                <p:cTn id="129" presetID="22" presetClass="entr" presetSubtype="8" fill="hold" grpId="0" nodeType="afterEffect">
                                  <p:stCondLst>
                                    <p:cond delay="0"/>
                                  </p:stCondLst>
                                  <p:childTnLst>
                                    <p:set>
                                      <p:cBhvr>
                                        <p:cTn id="130" dur="1" fill="hold">
                                          <p:stCondLst>
                                            <p:cond delay="0"/>
                                          </p:stCondLst>
                                        </p:cTn>
                                        <p:tgtEl>
                                          <p:spTgt spid="103"/>
                                        </p:tgtEl>
                                        <p:attrNameLst>
                                          <p:attrName>style.visibility</p:attrName>
                                        </p:attrNameLst>
                                      </p:cBhvr>
                                      <p:to>
                                        <p:strVal val="visible"/>
                                      </p:to>
                                    </p:set>
                                    <p:animEffect transition="in" filter="wipe(left)">
                                      <p:cBhvr>
                                        <p:cTn id="131" dur="400"/>
                                        <p:tgtEl>
                                          <p:spTgt spid="103"/>
                                        </p:tgtEl>
                                      </p:cBhvr>
                                    </p:animEffect>
                                  </p:childTnLst>
                                </p:cTn>
                              </p:par>
                            </p:childTnLst>
                          </p:cTn>
                        </p:par>
                        <p:par>
                          <p:cTn id="132" fill="hold">
                            <p:stCondLst>
                              <p:cond delay="8800"/>
                            </p:stCondLst>
                            <p:childTnLst>
                              <p:par>
                                <p:cTn id="133" presetID="2" presetClass="entr" presetSubtype="9" fill="hold" grpId="0" nodeType="afterEffect">
                                  <p:stCondLst>
                                    <p:cond delay="0"/>
                                  </p:stCondLst>
                                  <p:childTnLst>
                                    <p:set>
                                      <p:cBhvr>
                                        <p:cTn id="134" dur="1" fill="hold">
                                          <p:stCondLst>
                                            <p:cond delay="0"/>
                                          </p:stCondLst>
                                        </p:cTn>
                                        <p:tgtEl>
                                          <p:spTgt spid="86"/>
                                        </p:tgtEl>
                                        <p:attrNameLst>
                                          <p:attrName>style.visibility</p:attrName>
                                        </p:attrNameLst>
                                      </p:cBhvr>
                                      <p:to>
                                        <p:strVal val="visible"/>
                                      </p:to>
                                    </p:set>
                                    <p:anim calcmode="lin" valueType="num">
                                      <p:cBhvr additive="base">
                                        <p:cTn id="135" dur="350" fill="hold"/>
                                        <p:tgtEl>
                                          <p:spTgt spid="86"/>
                                        </p:tgtEl>
                                        <p:attrNameLst>
                                          <p:attrName>ppt_x</p:attrName>
                                        </p:attrNameLst>
                                      </p:cBhvr>
                                      <p:tavLst>
                                        <p:tav tm="0">
                                          <p:val>
                                            <p:strVal val="0-#ppt_w/2"/>
                                          </p:val>
                                        </p:tav>
                                        <p:tav tm="100000">
                                          <p:val>
                                            <p:strVal val="#ppt_x"/>
                                          </p:val>
                                        </p:tav>
                                      </p:tavLst>
                                    </p:anim>
                                    <p:anim calcmode="lin" valueType="num">
                                      <p:cBhvr additive="base">
                                        <p:cTn id="136" dur="350" fill="hold"/>
                                        <p:tgtEl>
                                          <p:spTgt spid="86"/>
                                        </p:tgtEl>
                                        <p:attrNameLst>
                                          <p:attrName>ppt_y</p:attrName>
                                        </p:attrNameLst>
                                      </p:cBhvr>
                                      <p:tavLst>
                                        <p:tav tm="0">
                                          <p:val>
                                            <p:strVal val="0-#ppt_h/2"/>
                                          </p:val>
                                        </p:tav>
                                        <p:tav tm="100000">
                                          <p:val>
                                            <p:strVal val="#ppt_y"/>
                                          </p:val>
                                        </p:tav>
                                      </p:tavLst>
                                    </p:anim>
                                  </p:childTnLst>
                                </p:cTn>
                              </p:par>
                            </p:childTnLst>
                          </p:cTn>
                        </p:par>
                        <p:par>
                          <p:cTn id="137" fill="hold">
                            <p:stCondLst>
                              <p:cond delay="9150"/>
                            </p:stCondLst>
                            <p:childTnLst>
                              <p:par>
                                <p:cTn id="138" presetID="22" presetClass="entr" presetSubtype="8" fill="hold" nodeType="afterEffect">
                                  <p:stCondLst>
                                    <p:cond delay="0"/>
                                  </p:stCondLst>
                                  <p:childTnLst>
                                    <p:set>
                                      <p:cBhvr>
                                        <p:cTn id="139" dur="1" fill="hold">
                                          <p:stCondLst>
                                            <p:cond delay="0"/>
                                          </p:stCondLst>
                                        </p:cTn>
                                        <p:tgtEl>
                                          <p:spTgt spid="98"/>
                                        </p:tgtEl>
                                        <p:attrNameLst>
                                          <p:attrName>style.visibility</p:attrName>
                                        </p:attrNameLst>
                                      </p:cBhvr>
                                      <p:to>
                                        <p:strVal val="visible"/>
                                      </p:to>
                                    </p:set>
                                    <p:animEffect transition="in" filter="wipe(left)">
                                      <p:cBhvr>
                                        <p:cTn id="140" dur="350"/>
                                        <p:tgtEl>
                                          <p:spTgt spid="98"/>
                                        </p:tgtEl>
                                      </p:cBhvr>
                                    </p:animEffect>
                                  </p:childTnLst>
                                </p:cTn>
                              </p:par>
                            </p:childTnLst>
                          </p:cTn>
                        </p:par>
                        <p:par>
                          <p:cTn id="141" fill="hold">
                            <p:stCondLst>
                              <p:cond delay="9500"/>
                            </p:stCondLst>
                            <p:childTnLst>
                              <p:par>
                                <p:cTn id="142" presetID="22" presetClass="entr" presetSubtype="1" fill="hold" nodeType="afterEffect">
                                  <p:stCondLst>
                                    <p:cond delay="0"/>
                                  </p:stCondLst>
                                  <p:childTnLst>
                                    <p:set>
                                      <p:cBhvr>
                                        <p:cTn id="143" dur="1" fill="hold">
                                          <p:stCondLst>
                                            <p:cond delay="0"/>
                                          </p:stCondLst>
                                        </p:cTn>
                                        <p:tgtEl>
                                          <p:spTgt spid="97"/>
                                        </p:tgtEl>
                                        <p:attrNameLst>
                                          <p:attrName>style.visibility</p:attrName>
                                        </p:attrNameLst>
                                      </p:cBhvr>
                                      <p:to>
                                        <p:strVal val="visible"/>
                                      </p:to>
                                    </p:set>
                                    <p:animEffect transition="in" filter="wipe(up)">
                                      <p:cBhvr>
                                        <p:cTn id="144" dur="250"/>
                                        <p:tgtEl>
                                          <p:spTgt spid="97"/>
                                        </p:tgtEl>
                                      </p:cBhvr>
                                    </p:animEffect>
                                  </p:childTnLst>
                                </p:cTn>
                              </p:par>
                            </p:childTnLst>
                          </p:cTn>
                        </p:par>
                        <p:par>
                          <p:cTn id="145" fill="hold">
                            <p:stCondLst>
                              <p:cond delay="9750"/>
                            </p:stCondLst>
                            <p:childTnLst>
                              <p:par>
                                <p:cTn id="146" presetID="10" presetClass="entr" presetSubtype="0" fill="hold" grpId="0" nodeType="afterEffect">
                                  <p:stCondLst>
                                    <p:cond delay="0"/>
                                  </p:stCondLst>
                                  <p:childTnLst>
                                    <p:set>
                                      <p:cBhvr>
                                        <p:cTn id="147" dur="1" fill="hold">
                                          <p:stCondLst>
                                            <p:cond delay="0"/>
                                          </p:stCondLst>
                                        </p:cTn>
                                        <p:tgtEl>
                                          <p:spTgt spid="79"/>
                                        </p:tgtEl>
                                        <p:attrNameLst>
                                          <p:attrName>style.visibility</p:attrName>
                                        </p:attrNameLst>
                                      </p:cBhvr>
                                      <p:to>
                                        <p:strVal val="visible"/>
                                      </p:to>
                                    </p:set>
                                    <p:animEffect transition="in" filter="fade">
                                      <p:cBhvr>
                                        <p:cTn id="148" dur="350"/>
                                        <p:tgtEl>
                                          <p:spTgt spid="79"/>
                                        </p:tgtEl>
                                      </p:cBhvr>
                                    </p:animEffect>
                                  </p:childTnLst>
                                </p:cTn>
                              </p:par>
                              <p:par>
                                <p:cTn id="149" presetID="10" presetClass="entr" presetSubtype="0" fill="hold" grpId="0" nodeType="withEffect">
                                  <p:stCondLst>
                                    <p:cond delay="0"/>
                                  </p:stCondLst>
                                  <p:childTnLst>
                                    <p:set>
                                      <p:cBhvr>
                                        <p:cTn id="150" dur="1" fill="hold">
                                          <p:stCondLst>
                                            <p:cond delay="0"/>
                                          </p:stCondLst>
                                        </p:cTn>
                                        <p:tgtEl>
                                          <p:spTgt spid="80"/>
                                        </p:tgtEl>
                                        <p:attrNameLst>
                                          <p:attrName>style.visibility</p:attrName>
                                        </p:attrNameLst>
                                      </p:cBhvr>
                                      <p:to>
                                        <p:strVal val="visible"/>
                                      </p:to>
                                    </p:set>
                                    <p:animEffect transition="in" filter="fade">
                                      <p:cBhvr>
                                        <p:cTn id="151" dur="350"/>
                                        <p:tgtEl>
                                          <p:spTgt spid="80"/>
                                        </p:tgtEl>
                                      </p:cBhvr>
                                    </p:animEffect>
                                  </p:childTnLst>
                                </p:cTn>
                              </p:par>
                            </p:childTnLst>
                          </p:cTn>
                        </p:par>
                        <p:par>
                          <p:cTn id="152" fill="hold">
                            <p:stCondLst>
                              <p:cond delay="10100"/>
                            </p:stCondLst>
                            <p:childTnLst>
                              <p:par>
                                <p:cTn id="153" presetID="22" presetClass="entr" presetSubtype="8" fill="hold" grpId="0" nodeType="afterEffect">
                                  <p:stCondLst>
                                    <p:cond delay="0"/>
                                  </p:stCondLst>
                                  <p:childTnLst>
                                    <p:set>
                                      <p:cBhvr>
                                        <p:cTn id="154" dur="1" fill="hold">
                                          <p:stCondLst>
                                            <p:cond delay="0"/>
                                          </p:stCondLst>
                                        </p:cTn>
                                        <p:tgtEl>
                                          <p:spTgt spid="104"/>
                                        </p:tgtEl>
                                        <p:attrNameLst>
                                          <p:attrName>style.visibility</p:attrName>
                                        </p:attrNameLst>
                                      </p:cBhvr>
                                      <p:to>
                                        <p:strVal val="visible"/>
                                      </p:to>
                                    </p:set>
                                    <p:animEffect transition="in" filter="wipe(left)">
                                      <p:cBhvr>
                                        <p:cTn id="155" dur="4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9" grpId="0">
        <p:bldAsOne/>
      </p:bldGraphic>
      <p:bldP spid="70" grpId="0"/>
      <p:bldGraphic spid="71" grpId="0">
        <p:bldAsOne/>
      </p:bldGraphic>
      <p:bldP spid="72" grpId="0"/>
      <p:bldGraphic spid="73" grpId="0">
        <p:bldAsOne/>
      </p:bldGraphic>
      <p:bldP spid="74" grpId="0"/>
      <p:bldGraphic spid="75" grpId="0">
        <p:bldAsOne/>
      </p:bldGraphic>
      <p:bldP spid="76" grpId="0"/>
      <p:bldGraphic spid="77" grpId="0">
        <p:bldAsOne/>
      </p:bldGraphic>
      <p:bldP spid="78" grpId="0"/>
      <p:bldGraphic spid="79" grpId="0">
        <p:bldAsOne/>
      </p:bldGraphic>
      <p:bldP spid="80" grpId="0"/>
      <p:bldP spid="81" grpId="0" animBg="1"/>
      <p:bldP spid="82" grpId="0" animBg="1"/>
      <p:bldP spid="83" grpId="0" animBg="1"/>
      <p:bldP spid="84" grpId="0" animBg="1"/>
      <p:bldP spid="85" grpId="0" animBg="1"/>
      <p:bldP spid="86" grpId="0" animBg="1"/>
      <p:bldP spid="99" grpId="0"/>
      <p:bldP spid="100" grpId="0"/>
      <p:bldP spid="101" grpId="0"/>
      <p:bldP spid="102" grpId="0"/>
      <p:bldP spid="103" grpId="0"/>
      <p:bldP spid="104" grpId="0"/>
      <p:bldP spid="10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4079776" y="2492896"/>
            <a:ext cx="5112568" cy="802459"/>
            <a:chOff x="3740423" y="1196754"/>
            <a:chExt cx="4746262" cy="792086"/>
          </a:xfrm>
        </p:grpSpPr>
        <p:sp>
          <p:nvSpPr>
            <p:cNvPr id="32" name="矩形 31"/>
            <p:cNvSpPr/>
            <p:nvPr/>
          </p:nvSpPr>
          <p:spPr>
            <a:xfrm>
              <a:off x="3740423" y="1196754"/>
              <a:ext cx="4746262" cy="79208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solidFill>
                  <a:schemeClr val="bg1"/>
                </a:solidFill>
              </a:endParaRPr>
            </a:p>
          </p:txBody>
        </p:sp>
        <p:sp>
          <p:nvSpPr>
            <p:cNvPr id="33" name="Rectangle 8"/>
            <p:cNvSpPr>
              <a:spLocks noChangeArrowheads="1"/>
            </p:cNvSpPr>
            <p:nvPr/>
          </p:nvSpPr>
          <p:spPr bwMode="auto">
            <a:xfrm>
              <a:off x="4063008" y="1291524"/>
              <a:ext cx="3330482" cy="648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lvl="0"/>
              <a:r>
                <a:rPr lang="zh-CN" altLang="en-US" sz="4267" spc="400" dirty="0" smtClean="0">
                  <a:solidFill>
                    <a:schemeClr val="bg1"/>
                  </a:solidFill>
                  <a:latin typeface="方正兰亭黑简体" panose="02000000000000000000" pitchFamily="2" charset="-122"/>
                  <a:ea typeface="方正兰亭黑简体" panose="02000000000000000000" pitchFamily="2" charset="-122"/>
                </a:rPr>
                <a:t>工作成绩展示</a:t>
              </a:r>
              <a:endParaRPr lang="zh-CN" altLang="zh-CN" sz="4267" spc="400" dirty="0">
                <a:solidFill>
                  <a:schemeClr val="bg1"/>
                </a:solidFill>
                <a:latin typeface="方正兰亭黑简体" panose="02000000000000000000" pitchFamily="2" charset="-122"/>
                <a:ea typeface="方正兰亭黑简体" panose="02000000000000000000" pitchFamily="2" charset="-122"/>
              </a:endParaRPr>
            </a:p>
          </p:txBody>
        </p:sp>
      </p:grpSp>
      <p:sp>
        <p:nvSpPr>
          <p:cNvPr id="35" name="矩形 34"/>
          <p:cNvSpPr/>
          <p:nvPr/>
        </p:nvSpPr>
        <p:spPr>
          <a:xfrm>
            <a:off x="2917299" y="2504798"/>
            <a:ext cx="994812" cy="80245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733"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02 </a:t>
            </a:r>
            <a:endParaRPr lang="zh-CN" altLang="en-US" sz="3733"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419209494"/>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1+#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1+#ppt_w/2"/>
                                          </p:val>
                                        </p:tav>
                                        <p:tav tm="100000">
                                          <p:val>
                                            <p:strVal val="#ppt_x"/>
                                          </p:val>
                                        </p:tav>
                                      </p:tavLst>
                                    </p:anim>
                                    <p:anim calcmode="lin" valueType="num">
                                      <p:cBhvr additive="base">
                                        <p:cTn id="12"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57"/>
          <p:cNvSpPr txBox="1"/>
          <p:nvPr/>
        </p:nvSpPr>
        <p:spPr>
          <a:xfrm>
            <a:off x="1656868" y="5747967"/>
            <a:ext cx="1315213" cy="338554"/>
          </a:xfrm>
          <a:prstGeom prst="rect">
            <a:avLst/>
          </a:prstGeom>
          <a:noFill/>
        </p:spPr>
        <p:txBody>
          <a:bodyPr wrap="square" rtlCol="0">
            <a:spAutoFit/>
          </a:bodyPr>
          <a:lstStyle/>
          <a:p>
            <a:pPr algn="ctr"/>
            <a:r>
              <a:rPr lang="zh-CN" altLang="en-US" sz="1600" b="0" dirty="0">
                <a:latin typeface="微软雅黑" pitchFamily="34" charset="-122"/>
                <a:ea typeface="微软雅黑" pitchFamily="34" charset="-122"/>
              </a:rPr>
              <a:t>收入来源一</a:t>
            </a:r>
          </a:p>
        </p:txBody>
      </p:sp>
      <p:sp>
        <p:nvSpPr>
          <p:cNvPr id="16" name="TextBox 58"/>
          <p:cNvSpPr txBox="1"/>
          <p:nvPr/>
        </p:nvSpPr>
        <p:spPr>
          <a:xfrm>
            <a:off x="1184073" y="5067568"/>
            <a:ext cx="288032" cy="184666"/>
          </a:xfrm>
          <a:prstGeom prst="rect">
            <a:avLst/>
          </a:prstGeom>
          <a:noFill/>
        </p:spPr>
        <p:txBody>
          <a:bodyPr wrap="square" lIns="0" tIns="0" rIns="0" bIns="0" rtlCol="0">
            <a:spAutoFit/>
          </a:bodyPr>
          <a:lstStyle/>
          <a:p>
            <a:pPr algn="just"/>
            <a:r>
              <a:rPr lang="en-US" altLang="zh-CN" sz="1200" b="0" dirty="0">
                <a:latin typeface="微软雅黑" pitchFamily="34" charset="-122"/>
                <a:ea typeface="微软雅黑" pitchFamily="34" charset="-122"/>
              </a:rPr>
              <a:t>100</a:t>
            </a:r>
            <a:endParaRPr lang="zh-CN" altLang="en-US" sz="1200" b="0" dirty="0">
              <a:latin typeface="微软雅黑" pitchFamily="34" charset="-122"/>
              <a:ea typeface="微软雅黑" pitchFamily="34" charset="-122"/>
            </a:endParaRPr>
          </a:p>
        </p:txBody>
      </p:sp>
      <p:sp>
        <p:nvSpPr>
          <p:cNvPr id="17" name="TextBox 59"/>
          <p:cNvSpPr txBox="1"/>
          <p:nvPr/>
        </p:nvSpPr>
        <p:spPr>
          <a:xfrm>
            <a:off x="3158139" y="5747967"/>
            <a:ext cx="1315213" cy="338554"/>
          </a:xfrm>
          <a:prstGeom prst="rect">
            <a:avLst/>
          </a:prstGeom>
          <a:noFill/>
        </p:spPr>
        <p:txBody>
          <a:bodyPr wrap="square" rtlCol="0">
            <a:spAutoFit/>
          </a:bodyPr>
          <a:lstStyle/>
          <a:p>
            <a:pPr algn="ctr"/>
            <a:r>
              <a:rPr lang="zh-CN" altLang="en-US" sz="1600" b="0" dirty="0">
                <a:latin typeface="微软雅黑" pitchFamily="34" charset="-122"/>
                <a:ea typeface="微软雅黑" pitchFamily="34" charset="-122"/>
              </a:rPr>
              <a:t>收入来源二</a:t>
            </a:r>
          </a:p>
        </p:txBody>
      </p:sp>
      <p:sp>
        <p:nvSpPr>
          <p:cNvPr id="18" name="TextBox 60"/>
          <p:cNvSpPr txBox="1"/>
          <p:nvPr/>
        </p:nvSpPr>
        <p:spPr>
          <a:xfrm>
            <a:off x="4639090" y="5747967"/>
            <a:ext cx="1315213" cy="338554"/>
          </a:xfrm>
          <a:prstGeom prst="rect">
            <a:avLst/>
          </a:prstGeom>
          <a:noFill/>
        </p:spPr>
        <p:txBody>
          <a:bodyPr wrap="square" rtlCol="0">
            <a:spAutoFit/>
          </a:bodyPr>
          <a:lstStyle/>
          <a:p>
            <a:pPr algn="ctr"/>
            <a:r>
              <a:rPr lang="zh-CN" altLang="en-US" sz="1600" b="0" dirty="0">
                <a:latin typeface="微软雅黑" pitchFamily="34" charset="-122"/>
                <a:ea typeface="微软雅黑" pitchFamily="34" charset="-122"/>
              </a:rPr>
              <a:t>收入来源三</a:t>
            </a:r>
          </a:p>
        </p:txBody>
      </p:sp>
      <p:sp>
        <p:nvSpPr>
          <p:cNvPr id="19" name="TextBox 61"/>
          <p:cNvSpPr txBox="1"/>
          <p:nvPr/>
        </p:nvSpPr>
        <p:spPr>
          <a:xfrm>
            <a:off x="6120042" y="5747967"/>
            <a:ext cx="1315213" cy="338554"/>
          </a:xfrm>
          <a:prstGeom prst="rect">
            <a:avLst/>
          </a:prstGeom>
          <a:noFill/>
        </p:spPr>
        <p:txBody>
          <a:bodyPr wrap="square" rtlCol="0">
            <a:spAutoFit/>
          </a:bodyPr>
          <a:lstStyle/>
          <a:p>
            <a:pPr algn="ctr"/>
            <a:r>
              <a:rPr lang="zh-CN" altLang="en-US" sz="1600" b="0" dirty="0">
                <a:latin typeface="微软雅黑" pitchFamily="34" charset="-122"/>
                <a:ea typeface="微软雅黑" pitchFamily="34" charset="-122"/>
              </a:rPr>
              <a:t>收入来源四</a:t>
            </a:r>
          </a:p>
        </p:txBody>
      </p:sp>
      <p:sp>
        <p:nvSpPr>
          <p:cNvPr id="20" name="TextBox 62"/>
          <p:cNvSpPr txBox="1"/>
          <p:nvPr/>
        </p:nvSpPr>
        <p:spPr>
          <a:xfrm>
            <a:off x="1184073" y="4575513"/>
            <a:ext cx="288032" cy="184666"/>
          </a:xfrm>
          <a:prstGeom prst="rect">
            <a:avLst/>
          </a:prstGeom>
          <a:noFill/>
        </p:spPr>
        <p:txBody>
          <a:bodyPr wrap="square" lIns="0" tIns="0" rIns="0" bIns="0" rtlCol="0">
            <a:spAutoFit/>
          </a:bodyPr>
          <a:lstStyle/>
          <a:p>
            <a:pPr algn="just"/>
            <a:r>
              <a:rPr lang="en-US" altLang="zh-CN" sz="1200" b="0" dirty="0">
                <a:latin typeface="微软雅黑" pitchFamily="34" charset="-122"/>
                <a:ea typeface="微软雅黑" pitchFamily="34" charset="-122"/>
              </a:rPr>
              <a:t>200</a:t>
            </a:r>
            <a:endParaRPr lang="zh-CN" altLang="en-US" sz="1200" b="0" dirty="0">
              <a:latin typeface="微软雅黑" pitchFamily="34" charset="-122"/>
              <a:ea typeface="微软雅黑" pitchFamily="34" charset="-122"/>
            </a:endParaRPr>
          </a:p>
        </p:txBody>
      </p:sp>
      <p:sp>
        <p:nvSpPr>
          <p:cNvPr id="21" name="TextBox 63"/>
          <p:cNvSpPr txBox="1"/>
          <p:nvPr/>
        </p:nvSpPr>
        <p:spPr>
          <a:xfrm>
            <a:off x="1184073" y="4083459"/>
            <a:ext cx="288032" cy="184666"/>
          </a:xfrm>
          <a:prstGeom prst="rect">
            <a:avLst/>
          </a:prstGeom>
          <a:noFill/>
        </p:spPr>
        <p:txBody>
          <a:bodyPr wrap="square" lIns="0" tIns="0" rIns="0" bIns="0" rtlCol="0">
            <a:spAutoFit/>
          </a:bodyPr>
          <a:lstStyle/>
          <a:p>
            <a:pPr algn="just"/>
            <a:r>
              <a:rPr lang="en-US" altLang="zh-CN" sz="1200" b="0" dirty="0">
                <a:latin typeface="微软雅黑" pitchFamily="34" charset="-122"/>
                <a:ea typeface="微软雅黑" pitchFamily="34" charset="-122"/>
              </a:rPr>
              <a:t>300</a:t>
            </a:r>
            <a:endParaRPr lang="zh-CN" altLang="en-US" sz="1200" b="0" dirty="0">
              <a:latin typeface="微软雅黑" pitchFamily="34" charset="-122"/>
              <a:ea typeface="微软雅黑" pitchFamily="34" charset="-122"/>
            </a:endParaRPr>
          </a:p>
        </p:txBody>
      </p:sp>
      <p:sp>
        <p:nvSpPr>
          <p:cNvPr id="22" name="TextBox 64"/>
          <p:cNvSpPr txBox="1"/>
          <p:nvPr/>
        </p:nvSpPr>
        <p:spPr>
          <a:xfrm>
            <a:off x="1184073" y="3591404"/>
            <a:ext cx="288032" cy="184666"/>
          </a:xfrm>
          <a:prstGeom prst="rect">
            <a:avLst/>
          </a:prstGeom>
          <a:noFill/>
        </p:spPr>
        <p:txBody>
          <a:bodyPr wrap="square" lIns="0" tIns="0" rIns="0" bIns="0" rtlCol="0">
            <a:spAutoFit/>
          </a:bodyPr>
          <a:lstStyle/>
          <a:p>
            <a:pPr algn="just"/>
            <a:r>
              <a:rPr lang="en-US" altLang="zh-CN" sz="1200" b="0" dirty="0">
                <a:latin typeface="微软雅黑" pitchFamily="34" charset="-122"/>
                <a:ea typeface="微软雅黑" pitchFamily="34" charset="-122"/>
              </a:rPr>
              <a:t>400</a:t>
            </a:r>
            <a:endParaRPr lang="zh-CN" altLang="en-US" sz="1200" b="0" dirty="0">
              <a:latin typeface="微软雅黑" pitchFamily="34" charset="-122"/>
              <a:ea typeface="微软雅黑" pitchFamily="34" charset="-122"/>
            </a:endParaRPr>
          </a:p>
        </p:txBody>
      </p:sp>
      <p:sp>
        <p:nvSpPr>
          <p:cNvPr id="23" name="TextBox 65"/>
          <p:cNvSpPr txBox="1"/>
          <p:nvPr/>
        </p:nvSpPr>
        <p:spPr>
          <a:xfrm>
            <a:off x="1184073" y="3099349"/>
            <a:ext cx="288032" cy="184666"/>
          </a:xfrm>
          <a:prstGeom prst="rect">
            <a:avLst/>
          </a:prstGeom>
          <a:noFill/>
        </p:spPr>
        <p:txBody>
          <a:bodyPr wrap="square" lIns="0" tIns="0" rIns="0" bIns="0" rtlCol="0">
            <a:spAutoFit/>
          </a:bodyPr>
          <a:lstStyle/>
          <a:p>
            <a:pPr algn="just"/>
            <a:r>
              <a:rPr lang="en-US" altLang="zh-CN" sz="1200" b="0" dirty="0">
                <a:latin typeface="微软雅黑" pitchFamily="34" charset="-122"/>
                <a:ea typeface="微软雅黑" pitchFamily="34" charset="-122"/>
              </a:rPr>
              <a:t>500</a:t>
            </a:r>
            <a:endParaRPr lang="zh-CN" altLang="en-US" sz="1200" b="0" dirty="0">
              <a:latin typeface="微软雅黑" pitchFamily="34" charset="-122"/>
              <a:ea typeface="微软雅黑" pitchFamily="34" charset="-122"/>
            </a:endParaRPr>
          </a:p>
        </p:txBody>
      </p:sp>
      <p:sp>
        <p:nvSpPr>
          <p:cNvPr id="24" name="TextBox 66"/>
          <p:cNvSpPr txBox="1"/>
          <p:nvPr/>
        </p:nvSpPr>
        <p:spPr>
          <a:xfrm>
            <a:off x="1184073" y="2607295"/>
            <a:ext cx="288032" cy="184666"/>
          </a:xfrm>
          <a:prstGeom prst="rect">
            <a:avLst/>
          </a:prstGeom>
          <a:noFill/>
        </p:spPr>
        <p:txBody>
          <a:bodyPr wrap="square" lIns="0" tIns="0" rIns="0" bIns="0" rtlCol="0">
            <a:spAutoFit/>
          </a:bodyPr>
          <a:lstStyle/>
          <a:p>
            <a:pPr algn="just"/>
            <a:r>
              <a:rPr lang="en-US" altLang="zh-CN" sz="1200" b="0" dirty="0">
                <a:latin typeface="微软雅黑" pitchFamily="34" charset="-122"/>
                <a:ea typeface="微软雅黑" pitchFamily="34" charset="-122"/>
              </a:rPr>
              <a:t>600</a:t>
            </a:r>
            <a:endParaRPr lang="zh-CN" altLang="en-US" sz="1200" b="0" dirty="0">
              <a:latin typeface="微软雅黑" pitchFamily="34" charset="-122"/>
              <a:ea typeface="微软雅黑" pitchFamily="34" charset="-122"/>
            </a:endParaRPr>
          </a:p>
        </p:txBody>
      </p:sp>
      <p:sp>
        <p:nvSpPr>
          <p:cNvPr id="25" name="TextBox 67"/>
          <p:cNvSpPr txBox="1"/>
          <p:nvPr/>
        </p:nvSpPr>
        <p:spPr>
          <a:xfrm>
            <a:off x="1184073" y="2106916"/>
            <a:ext cx="288032" cy="184666"/>
          </a:xfrm>
          <a:prstGeom prst="rect">
            <a:avLst/>
          </a:prstGeom>
          <a:noFill/>
        </p:spPr>
        <p:txBody>
          <a:bodyPr wrap="square" lIns="0" tIns="0" rIns="0" bIns="0" rtlCol="0">
            <a:spAutoFit/>
          </a:bodyPr>
          <a:lstStyle/>
          <a:p>
            <a:pPr algn="just"/>
            <a:r>
              <a:rPr lang="en-US" altLang="zh-CN" sz="1200" b="0" dirty="0">
                <a:latin typeface="微软雅黑" pitchFamily="34" charset="-122"/>
                <a:ea typeface="微软雅黑" pitchFamily="34" charset="-122"/>
              </a:rPr>
              <a:t>700</a:t>
            </a:r>
            <a:endParaRPr lang="zh-CN" altLang="en-US" sz="1200" b="0" dirty="0">
              <a:latin typeface="微软雅黑" pitchFamily="34" charset="-122"/>
              <a:ea typeface="微软雅黑" pitchFamily="34" charset="-122"/>
            </a:endParaRPr>
          </a:p>
        </p:txBody>
      </p:sp>
      <p:grpSp>
        <p:nvGrpSpPr>
          <p:cNvPr id="26" name="组合 25"/>
          <p:cNvGrpSpPr/>
          <p:nvPr/>
        </p:nvGrpSpPr>
        <p:grpSpPr>
          <a:xfrm>
            <a:off x="1568116" y="1715519"/>
            <a:ext cx="5952661" cy="3936437"/>
            <a:chOff x="1126939" y="1350372"/>
            <a:chExt cx="4464496" cy="2952328"/>
          </a:xfrm>
        </p:grpSpPr>
        <p:cxnSp>
          <p:nvCxnSpPr>
            <p:cNvPr id="27" name="直接连接符 26"/>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49" name="TextBox 104"/>
          <p:cNvSpPr txBox="1"/>
          <p:nvPr/>
        </p:nvSpPr>
        <p:spPr>
          <a:xfrm>
            <a:off x="1184073" y="1623185"/>
            <a:ext cx="288032" cy="184666"/>
          </a:xfrm>
          <a:prstGeom prst="rect">
            <a:avLst/>
          </a:prstGeom>
          <a:noFill/>
        </p:spPr>
        <p:txBody>
          <a:bodyPr wrap="square" lIns="0" tIns="0" rIns="0" bIns="0" rtlCol="0">
            <a:spAutoFit/>
          </a:bodyPr>
          <a:lstStyle/>
          <a:p>
            <a:pPr algn="just"/>
            <a:r>
              <a:rPr lang="en-US" altLang="zh-CN" sz="1200" b="0" dirty="0">
                <a:latin typeface="微软雅黑" pitchFamily="34" charset="-122"/>
                <a:ea typeface="微软雅黑" pitchFamily="34" charset="-122"/>
              </a:rPr>
              <a:t>800</a:t>
            </a:r>
            <a:endParaRPr lang="zh-CN" altLang="en-US" sz="1200" b="0" dirty="0">
              <a:latin typeface="微软雅黑" pitchFamily="34" charset="-122"/>
              <a:ea typeface="微软雅黑" pitchFamily="34" charset="-122"/>
            </a:endParaRPr>
          </a:p>
        </p:txBody>
      </p:sp>
      <p:sp>
        <p:nvSpPr>
          <p:cNvPr id="50" name="TextBox 105"/>
          <p:cNvSpPr txBox="1"/>
          <p:nvPr/>
        </p:nvSpPr>
        <p:spPr>
          <a:xfrm>
            <a:off x="1184073" y="5559623"/>
            <a:ext cx="288032" cy="184666"/>
          </a:xfrm>
          <a:prstGeom prst="rect">
            <a:avLst/>
          </a:prstGeom>
          <a:noFill/>
        </p:spPr>
        <p:txBody>
          <a:bodyPr wrap="square" lIns="0" tIns="0" rIns="0" bIns="0" rtlCol="0">
            <a:spAutoFit/>
          </a:bodyPr>
          <a:lstStyle/>
          <a:p>
            <a:pPr algn="just"/>
            <a:r>
              <a:rPr lang="en-US" altLang="zh-CN" sz="1200" b="0" dirty="0">
                <a:latin typeface="微软雅黑" pitchFamily="34" charset="-122"/>
                <a:ea typeface="微软雅黑" pitchFamily="34" charset="-122"/>
              </a:rPr>
              <a:t>0</a:t>
            </a:r>
            <a:endParaRPr lang="zh-CN" altLang="en-US" sz="1200" b="0" dirty="0">
              <a:latin typeface="微软雅黑" pitchFamily="34" charset="-122"/>
              <a:ea typeface="微软雅黑" pitchFamily="34" charset="-122"/>
            </a:endParaRPr>
          </a:p>
        </p:txBody>
      </p:sp>
      <p:sp>
        <p:nvSpPr>
          <p:cNvPr id="51" name="矩形 50"/>
          <p:cNvSpPr/>
          <p:nvPr/>
        </p:nvSpPr>
        <p:spPr>
          <a:xfrm>
            <a:off x="1915895" y="2207574"/>
            <a:ext cx="864096" cy="344438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dirty="0">
              <a:ea typeface="微软雅黑" pitchFamily="34" charset="-122"/>
            </a:endParaRPr>
          </a:p>
        </p:txBody>
      </p:sp>
      <p:sp>
        <p:nvSpPr>
          <p:cNvPr id="52" name="矩形 51"/>
          <p:cNvSpPr/>
          <p:nvPr/>
        </p:nvSpPr>
        <p:spPr>
          <a:xfrm>
            <a:off x="1915895" y="2448576"/>
            <a:ext cx="864096" cy="3203384"/>
          </a:xfrm>
          <a:prstGeom prst="rect">
            <a:avLst/>
          </a:prstGeom>
          <a:solidFill>
            <a:srgbClr val="0070C0"/>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dirty="0">
              <a:ea typeface="微软雅黑" pitchFamily="34" charset="-122"/>
            </a:endParaRPr>
          </a:p>
        </p:txBody>
      </p:sp>
      <p:sp>
        <p:nvSpPr>
          <p:cNvPr id="53" name="矩形 52"/>
          <p:cNvSpPr/>
          <p:nvPr/>
        </p:nvSpPr>
        <p:spPr>
          <a:xfrm>
            <a:off x="3383697" y="3191684"/>
            <a:ext cx="864096" cy="246027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dirty="0">
              <a:ea typeface="微软雅黑" pitchFamily="34" charset="-122"/>
            </a:endParaRPr>
          </a:p>
        </p:txBody>
      </p:sp>
      <p:sp>
        <p:nvSpPr>
          <p:cNvPr id="54" name="矩形 53"/>
          <p:cNvSpPr/>
          <p:nvPr/>
        </p:nvSpPr>
        <p:spPr>
          <a:xfrm>
            <a:off x="3383697" y="3591405"/>
            <a:ext cx="864096" cy="2060555"/>
          </a:xfrm>
          <a:prstGeom prst="rect">
            <a:avLst/>
          </a:prstGeom>
          <a:solidFill>
            <a:srgbClr val="0070C0"/>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dirty="0">
              <a:ea typeface="微软雅黑" pitchFamily="34" charset="-122"/>
            </a:endParaRPr>
          </a:p>
        </p:txBody>
      </p:sp>
      <p:sp>
        <p:nvSpPr>
          <p:cNvPr id="55" name="矩形 54"/>
          <p:cNvSpPr/>
          <p:nvPr/>
        </p:nvSpPr>
        <p:spPr>
          <a:xfrm>
            <a:off x="4864648" y="3929765"/>
            <a:ext cx="864096" cy="172219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dirty="0">
              <a:ea typeface="微软雅黑" pitchFamily="34" charset="-122"/>
            </a:endParaRPr>
          </a:p>
        </p:txBody>
      </p:sp>
      <p:sp>
        <p:nvSpPr>
          <p:cNvPr id="56" name="矩形 55"/>
          <p:cNvSpPr/>
          <p:nvPr/>
        </p:nvSpPr>
        <p:spPr>
          <a:xfrm>
            <a:off x="4864648" y="4575514"/>
            <a:ext cx="864096" cy="1076444"/>
          </a:xfrm>
          <a:prstGeom prst="rect">
            <a:avLst/>
          </a:prstGeom>
          <a:solidFill>
            <a:srgbClr val="0070C0"/>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dirty="0">
              <a:ea typeface="微软雅黑" pitchFamily="34" charset="-122"/>
            </a:endParaRPr>
          </a:p>
        </p:txBody>
      </p:sp>
      <p:sp>
        <p:nvSpPr>
          <p:cNvPr id="57" name="矩形 56"/>
          <p:cNvSpPr/>
          <p:nvPr/>
        </p:nvSpPr>
        <p:spPr>
          <a:xfrm>
            <a:off x="6353552" y="4175794"/>
            <a:ext cx="864096" cy="1476165"/>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dirty="0">
              <a:ea typeface="微软雅黑" pitchFamily="34" charset="-122"/>
            </a:endParaRPr>
          </a:p>
        </p:txBody>
      </p:sp>
      <p:sp>
        <p:nvSpPr>
          <p:cNvPr id="58" name="矩形 57"/>
          <p:cNvSpPr/>
          <p:nvPr/>
        </p:nvSpPr>
        <p:spPr>
          <a:xfrm>
            <a:off x="6353552" y="4496151"/>
            <a:ext cx="864096" cy="1155807"/>
          </a:xfrm>
          <a:prstGeom prst="rect">
            <a:avLst/>
          </a:prstGeom>
          <a:solidFill>
            <a:srgbClr val="0070C0"/>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dirty="0">
              <a:ea typeface="微软雅黑" pitchFamily="34" charset="-122"/>
            </a:endParaRPr>
          </a:p>
        </p:txBody>
      </p:sp>
      <p:sp>
        <p:nvSpPr>
          <p:cNvPr id="59" name="TextBox 114"/>
          <p:cNvSpPr txBox="1"/>
          <p:nvPr/>
        </p:nvSpPr>
        <p:spPr>
          <a:xfrm>
            <a:off x="8112224" y="2191895"/>
            <a:ext cx="3264363" cy="1354538"/>
          </a:xfrm>
          <a:prstGeom prst="rect">
            <a:avLst/>
          </a:prstGeom>
          <a:noFill/>
        </p:spPr>
        <p:txBody>
          <a:bodyPr wrap="square" lIns="0" tIns="0" rIns="0" bIns="0" rtlCol="0">
            <a:spAutoFit/>
          </a:bodyPr>
          <a:lstStyle/>
          <a:p>
            <a:pPr algn="just">
              <a:lnSpc>
                <a:spcPct val="120000"/>
              </a:lnSpc>
            </a:pPr>
            <a:r>
              <a:rPr lang="zh-CN" altLang="en-US" sz="1467" b="0" dirty="0">
                <a:latin typeface="微软雅黑" pitchFamily="34" charset="-122"/>
                <a:ea typeface="微软雅黑" pitchFamily="34" charset="-122"/>
              </a:rPr>
              <a:t>       点击输入简要文字解说，解说文字尽量概括精炼，不用多余的文字修饰，简洁精准的 解说所提炼的核心概念。 点击输入简要文字解说，解说文字尽量概括精炼，不用多余的文字修饰。</a:t>
            </a:r>
          </a:p>
        </p:txBody>
      </p:sp>
      <p:sp>
        <p:nvSpPr>
          <p:cNvPr id="60" name="TextBox 115"/>
          <p:cNvSpPr txBox="1"/>
          <p:nvPr/>
        </p:nvSpPr>
        <p:spPr>
          <a:xfrm>
            <a:off x="8112225" y="1546223"/>
            <a:ext cx="2745791" cy="410433"/>
          </a:xfrm>
          <a:prstGeom prst="rect">
            <a:avLst/>
          </a:prstGeom>
          <a:noFill/>
        </p:spPr>
        <p:txBody>
          <a:bodyPr wrap="square" lIns="0" tIns="0" rIns="0" bIns="0" rtlCol="0">
            <a:spAutoFit/>
          </a:bodyPr>
          <a:lstStyle/>
          <a:p>
            <a:r>
              <a:rPr lang="zh-CN" altLang="en-US" sz="2667" b="0" dirty="0">
                <a:latin typeface="微软雅黑" pitchFamily="34" charset="-122"/>
                <a:ea typeface="微软雅黑" pitchFamily="34" charset="-122"/>
              </a:rPr>
              <a:t>点击输入标题文本</a:t>
            </a:r>
          </a:p>
        </p:txBody>
      </p:sp>
      <p:sp>
        <p:nvSpPr>
          <p:cNvPr id="61" name="TextBox 116"/>
          <p:cNvSpPr txBox="1"/>
          <p:nvPr/>
        </p:nvSpPr>
        <p:spPr>
          <a:xfrm>
            <a:off x="8081745" y="4072619"/>
            <a:ext cx="3033823" cy="615553"/>
          </a:xfrm>
          <a:prstGeom prst="rect">
            <a:avLst/>
          </a:prstGeom>
          <a:noFill/>
        </p:spPr>
        <p:txBody>
          <a:bodyPr wrap="square" lIns="0" tIns="0" rIns="0" bIns="0" rtlCol="0">
            <a:spAutoFit/>
          </a:bodyPr>
          <a:lstStyle/>
          <a:p>
            <a:r>
              <a:rPr lang="en-US" altLang="zh-CN" sz="4000" b="0" dirty="0">
                <a:latin typeface="微软雅黑" pitchFamily="34" charset="-122"/>
                <a:ea typeface="微软雅黑" pitchFamily="34" charset="-122"/>
              </a:rPr>
              <a:t>18,500,000</a:t>
            </a:r>
            <a:endParaRPr lang="zh-CN" altLang="en-US" sz="4000" b="0" dirty="0">
              <a:latin typeface="微软雅黑" pitchFamily="34" charset="-122"/>
              <a:ea typeface="微软雅黑" pitchFamily="34" charset="-122"/>
            </a:endParaRPr>
          </a:p>
        </p:txBody>
      </p:sp>
      <p:sp>
        <p:nvSpPr>
          <p:cNvPr id="62" name="TextBox 117"/>
          <p:cNvSpPr txBox="1"/>
          <p:nvPr/>
        </p:nvSpPr>
        <p:spPr>
          <a:xfrm>
            <a:off x="8112224" y="3756401"/>
            <a:ext cx="1920213" cy="287323"/>
          </a:xfrm>
          <a:prstGeom prst="rect">
            <a:avLst/>
          </a:prstGeom>
          <a:noFill/>
        </p:spPr>
        <p:txBody>
          <a:bodyPr wrap="square" lIns="0" tIns="0" rIns="0" bIns="0" rtlCol="0">
            <a:spAutoFit/>
          </a:bodyPr>
          <a:lstStyle/>
          <a:p>
            <a:r>
              <a:rPr lang="zh-CN" altLang="en-US" sz="1867" b="0" dirty="0">
                <a:latin typeface="微软雅黑" pitchFamily="34" charset="-122"/>
                <a:ea typeface="微软雅黑" pitchFamily="34" charset="-122"/>
              </a:rPr>
              <a:t>全年总额：</a:t>
            </a:r>
          </a:p>
        </p:txBody>
      </p:sp>
      <p:sp>
        <p:nvSpPr>
          <p:cNvPr id="63" name="TextBox 118"/>
          <p:cNvSpPr txBox="1"/>
          <p:nvPr/>
        </p:nvSpPr>
        <p:spPr>
          <a:xfrm>
            <a:off x="8126759" y="5285999"/>
            <a:ext cx="846571" cy="287323"/>
          </a:xfrm>
          <a:prstGeom prst="rect">
            <a:avLst/>
          </a:prstGeom>
          <a:noFill/>
        </p:spPr>
        <p:txBody>
          <a:bodyPr wrap="square" lIns="0" tIns="0" rIns="0" bIns="0" rtlCol="0">
            <a:spAutoFit/>
          </a:bodyPr>
          <a:lstStyle/>
          <a:p>
            <a:r>
              <a:rPr lang="zh-CN" altLang="en-US" sz="1867" b="0" dirty="0">
                <a:latin typeface="微软雅黑" pitchFamily="34" charset="-122"/>
                <a:ea typeface="微软雅黑" pitchFamily="34" charset="-122"/>
              </a:rPr>
              <a:t>毛利润</a:t>
            </a:r>
          </a:p>
        </p:txBody>
      </p:sp>
      <p:sp>
        <p:nvSpPr>
          <p:cNvPr id="64" name="TextBox 119"/>
          <p:cNvSpPr txBox="1"/>
          <p:nvPr/>
        </p:nvSpPr>
        <p:spPr>
          <a:xfrm>
            <a:off x="8126759" y="5745063"/>
            <a:ext cx="846571" cy="287323"/>
          </a:xfrm>
          <a:prstGeom prst="rect">
            <a:avLst/>
          </a:prstGeom>
          <a:noFill/>
        </p:spPr>
        <p:txBody>
          <a:bodyPr wrap="square" lIns="0" tIns="0" rIns="0" bIns="0" rtlCol="0">
            <a:spAutoFit/>
          </a:bodyPr>
          <a:lstStyle/>
          <a:p>
            <a:r>
              <a:rPr lang="zh-CN" altLang="en-US" sz="1867" b="0" dirty="0">
                <a:latin typeface="微软雅黑" pitchFamily="34" charset="-122"/>
                <a:ea typeface="微软雅黑" pitchFamily="34" charset="-122"/>
              </a:rPr>
              <a:t>纯利润</a:t>
            </a:r>
          </a:p>
        </p:txBody>
      </p:sp>
      <p:sp>
        <p:nvSpPr>
          <p:cNvPr id="65" name="TextBox 9"/>
          <p:cNvSpPr txBox="1">
            <a:spLocks noChangeArrowheads="1"/>
          </p:cNvSpPr>
          <p:nvPr/>
        </p:nvSpPr>
        <p:spPr bwMode="auto">
          <a:xfrm>
            <a:off x="4953318" y="3557816"/>
            <a:ext cx="7085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2000" b="0" dirty="0">
                <a:solidFill>
                  <a:srgbClr val="0070C0"/>
                </a:solidFill>
                <a:latin typeface="微软雅黑" pitchFamily="34" charset="-122"/>
                <a:ea typeface="微软雅黑" pitchFamily="34" charset="-122"/>
              </a:rPr>
              <a:t>350</a:t>
            </a:r>
            <a:r>
              <a:rPr lang="zh-CN" altLang="en-US" sz="2000" b="0" dirty="0">
                <a:solidFill>
                  <a:srgbClr val="0070C0"/>
                </a:solidFill>
                <a:latin typeface="微软雅黑" pitchFamily="34" charset="-122"/>
                <a:ea typeface="微软雅黑" pitchFamily="34" charset="-122"/>
              </a:rPr>
              <a:t>万</a:t>
            </a:r>
          </a:p>
        </p:txBody>
      </p:sp>
      <p:sp>
        <p:nvSpPr>
          <p:cNvPr id="66" name="TextBox 9"/>
          <p:cNvSpPr txBox="1">
            <a:spLocks noChangeArrowheads="1"/>
          </p:cNvSpPr>
          <p:nvPr/>
        </p:nvSpPr>
        <p:spPr bwMode="auto">
          <a:xfrm>
            <a:off x="3461483" y="2844226"/>
            <a:ext cx="7085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2000" b="0" dirty="0">
                <a:solidFill>
                  <a:srgbClr val="0070C0"/>
                </a:solidFill>
                <a:latin typeface="微软雅黑" pitchFamily="34" charset="-122"/>
                <a:ea typeface="微软雅黑" pitchFamily="34" charset="-122"/>
              </a:rPr>
              <a:t>500</a:t>
            </a:r>
            <a:r>
              <a:rPr lang="zh-CN" altLang="en-US" sz="2000" b="0" dirty="0">
                <a:solidFill>
                  <a:srgbClr val="0070C0"/>
                </a:solidFill>
                <a:latin typeface="微软雅黑" pitchFamily="34" charset="-122"/>
                <a:ea typeface="微软雅黑" pitchFamily="34" charset="-122"/>
              </a:rPr>
              <a:t>万</a:t>
            </a:r>
          </a:p>
        </p:txBody>
      </p:sp>
      <p:sp>
        <p:nvSpPr>
          <p:cNvPr id="67" name="TextBox 9"/>
          <p:cNvSpPr txBox="1">
            <a:spLocks noChangeArrowheads="1"/>
          </p:cNvSpPr>
          <p:nvPr/>
        </p:nvSpPr>
        <p:spPr bwMode="auto">
          <a:xfrm>
            <a:off x="6427106" y="3836989"/>
            <a:ext cx="7085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2000" b="0" dirty="0">
                <a:solidFill>
                  <a:srgbClr val="0070C0"/>
                </a:solidFill>
                <a:latin typeface="微软雅黑" pitchFamily="34" charset="-122"/>
                <a:ea typeface="微软雅黑" pitchFamily="34" charset="-122"/>
              </a:rPr>
              <a:t>300</a:t>
            </a:r>
            <a:r>
              <a:rPr lang="zh-CN" altLang="en-US" sz="2000" b="0" dirty="0">
                <a:solidFill>
                  <a:srgbClr val="0070C0"/>
                </a:solidFill>
                <a:latin typeface="微软雅黑" pitchFamily="34" charset="-122"/>
                <a:ea typeface="微软雅黑" pitchFamily="34" charset="-122"/>
              </a:rPr>
              <a:t>万</a:t>
            </a:r>
          </a:p>
        </p:txBody>
      </p:sp>
      <p:sp>
        <p:nvSpPr>
          <p:cNvPr id="68" name="TextBox 123"/>
          <p:cNvSpPr txBox="1"/>
          <p:nvPr/>
        </p:nvSpPr>
        <p:spPr>
          <a:xfrm>
            <a:off x="952172" y="5778745"/>
            <a:ext cx="704697" cy="461665"/>
          </a:xfrm>
          <a:prstGeom prst="rect">
            <a:avLst/>
          </a:prstGeom>
          <a:noFill/>
        </p:spPr>
        <p:txBody>
          <a:bodyPr wrap="square" rtlCol="0">
            <a:spAutoFit/>
          </a:bodyPr>
          <a:lstStyle/>
          <a:p>
            <a:pPr algn="ctr"/>
            <a:r>
              <a:rPr lang="zh-CN" altLang="en-US" sz="1200" b="0" dirty="0">
                <a:latin typeface="微软雅黑" pitchFamily="34" charset="-122"/>
                <a:ea typeface="微软雅黑" pitchFamily="34" charset="-122"/>
              </a:rPr>
              <a:t>（万元）</a:t>
            </a:r>
          </a:p>
        </p:txBody>
      </p:sp>
      <p:sp>
        <p:nvSpPr>
          <p:cNvPr id="69" name="TextBox 9"/>
          <p:cNvSpPr txBox="1">
            <a:spLocks noChangeArrowheads="1"/>
          </p:cNvSpPr>
          <p:nvPr/>
        </p:nvSpPr>
        <p:spPr bwMode="auto">
          <a:xfrm>
            <a:off x="2065015" y="2575938"/>
            <a:ext cx="56586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600" b="0" dirty="0">
                <a:solidFill>
                  <a:schemeClr val="bg1"/>
                </a:solidFill>
                <a:latin typeface="微软雅黑" pitchFamily="34" charset="-122"/>
                <a:ea typeface="微软雅黑" pitchFamily="34" charset="-122"/>
              </a:rPr>
              <a:t>650</a:t>
            </a:r>
            <a:r>
              <a:rPr lang="zh-CN" altLang="en-US" sz="1600" b="0" dirty="0">
                <a:solidFill>
                  <a:schemeClr val="bg1"/>
                </a:solidFill>
                <a:latin typeface="微软雅黑" pitchFamily="34" charset="-122"/>
                <a:ea typeface="微软雅黑" pitchFamily="34" charset="-122"/>
              </a:rPr>
              <a:t>万</a:t>
            </a:r>
          </a:p>
        </p:txBody>
      </p:sp>
      <p:sp>
        <p:nvSpPr>
          <p:cNvPr id="70" name="TextBox 9"/>
          <p:cNvSpPr txBox="1">
            <a:spLocks noChangeArrowheads="1"/>
          </p:cNvSpPr>
          <p:nvPr/>
        </p:nvSpPr>
        <p:spPr bwMode="auto">
          <a:xfrm>
            <a:off x="3532815" y="3696749"/>
            <a:ext cx="56586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600" b="0" dirty="0">
                <a:solidFill>
                  <a:schemeClr val="bg1"/>
                </a:solidFill>
                <a:latin typeface="微软雅黑" pitchFamily="34" charset="-122"/>
                <a:ea typeface="微软雅黑" pitchFamily="34" charset="-122"/>
              </a:rPr>
              <a:t>420</a:t>
            </a:r>
            <a:r>
              <a:rPr lang="zh-CN" altLang="en-US" sz="1600" b="0" dirty="0">
                <a:solidFill>
                  <a:schemeClr val="bg1"/>
                </a:solidFill>
                <a:latin typeface="微软雅黑" pitchFamily="34" charset="-122"/>
                <a:ea typeface="微软雅黑" pitchFamily="34" charset="-122"/>
              </a:rPr>
              <a:t>万</a:t>
            </a:r>
          </a:p>
        </p:txBody>
      </p:sp>
      <p:sp>
        <p:nvSpPr>
          <p:cNvPr id="71" name="TextBox 9"/>
          <p:cNvSpPr txBox="1">
            <a:spLocks noChangeArrowheads="1"/>
          </p:cNvSpPr>
          <p:nvPr/>
        </p:nvSpPr>
        <p:spPr bwMode="auto">
          <a:xfrm>
            <a:off x="5013766" y="4667847"/>
            <a:ext cx="56586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600" b="0" dirty="0">
                <a:solidFill>
                  <a:schemeClr val="bg1"/>
                </a:solidFill>
                <a:latin typeface="微软雅黑" pitchFamily="34" charset="-122"/>
                <a:ea typeface="微软雅黑" pitchFamily="34" charset="-122"/>
              </a:rPr>
              <a:t>220</a:t>
            </a:r>
            <a:r>
              <a:rPr lang="zh-CN" altLang="en-US" sz="1600" b="0" dirty="0">
                <a:solidFill>
                  <a:schemeClr val="bg1"/>
                </a:solidFill>
                <a:latin typeface="微软雅黑" pitchFamily="34" charset="-122"/>
                <a:ea typeface="微软雅黑" pitchFamily="34" charset="-122"/>
              </a:rPr>
              <a:t>万</a:t>
            </a:r>
          </a:p>
        </p:txBody>
      </p:sp>
      <p:sp>
        <p:nvSpPr>
          <p:cNvPr id="72" name="TextBox 9"/>
          <p:cNvSpPr txBox="1">
            <a:spLocks noChangeArrowheads="1"/>
          </p:cNvSpPr>
          <p:nvPr/>
        </p:nvSpPr>
        <p:spPr bwMode="auto">
          <a:xfrm>
            <a:off x="6471602" y="4637069"/>
            <a:ext cx="56586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1600" b="0" dirty="0">
                <a:solidFill>
                  <a:schemeClr val="bg1"/>
                </a:solidFill>
                <a:latin typeface="微软雅黑" pitchFamily="34" charset="-122"/>
                <a:ea typeface="微软雅黑" pitchFamily="34" charset="-122"/>
              </a:rPr>
              <a:t>240</a:t>
            </a:r>
            <a:r>
              <a:rPr lang="zh-CN" altLang="en-US" sz="1600" b="0" dirty="0">
                <a:solidFill>
                  <a:schemeClr val="bg1"/>
                </a:solidFill>
                <a:latin typeface="微软雅黑" pitchFamily="34" charset="-122"/>
                <a:ea typeface="微软雅黑" pitchFamily="34" charset="-122"/>
              </a:rPr>
              <a:t>万</a:t>
            </a:r>
          </a:p>
        </p:txBody>
      </p:sp>
      <p:sp>
        <p:nvSpPr>
          <p:cNvPr id="73" name="矩形 72"/>
          <p:cNvSpPr/>
          <p:nvPr/>
        </p:nvSpPr>
        <p:spPr>
          <a:xfrm>
            <a:off x="8973330" y="5320659"/>
            <a:ext cx="511789" cy="24583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p>
        </p:txBody>
      </p:sp>
      <p:sp>
        <p:nvSpPr>
          <p:cNvPr id="74" name="矩形 73"/>
          <p:cNvSpPr/>
          <p:nvPr/>
        </p:nvSpPr>
        <p:spPr>
          <a:xfrm>
            <a:off x="8973330" y="5765776"/>
            <a:ext cx="511789" cy="24583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0"/>
          </a:p>
        </p:txBody>
      </p:sp>
      <p:sp>
        <p:nvSpPr>
          <p:cNvPr id="75" name="TextBox 9"/>
          <p:cNvSpPr txBox="1">
            <a:spLocks noChangeArrowheads="1"/>
          </p:cNvSpPr>
          <p:nvPr/>
        </p:nvSpPr>
        <p:spPr bwMode="auto">
          <a:xfrm>
            <a:off x="2010537" y="1884120"/>
            <a:ext cx="7085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itchFamily="34" charset="0"/>
                <a:ea typeface="宋体" charset="-122"/>
              </a:defRPr>
            </a:lvl1pPr>
            <a:lvl2pPr marL="742950" indent="-285750">
              <a:defRPr>
                <a:solidFill>
                  <a:schemeClr val="tx1"/>
                </a:solidFill>
                <a:latin typeface="Calibri" pitchFamily="34" charset="0"/>
                <a:ea typeface="宋体" charset="-122"/>
              </a:defRPr>
            </a:lvl2pPr>
            <a:lvl3pPr marL="1143000" indent="-228600">
              <a:defRPr>
                <a:solidFill>
                  <a:schemeClr val="tx1"/>
                </a:solidFill>
                <a:latin typeface="Calibri" pitchFamily="34" charset="0"/>
                <a:ea typeface="宋体" charset="-122"/>
              </a:defRPr>
            </a:lvl3pPr>
            <a:lvl4pPr marL="1600200" indent="-228600">
              <a:defRPr>
                <a:solidFill>
                  <a:schemeClr val="tx1"/>
                </a:solidFill>
                <a:latin typeface="Calibri" pitchFamily="34" charset="0"/>
                <a:ea typeface="宋体" charset="-122"/>
              </a:defRPr>
            </a:lvl4pPr>
            <a:lvl5pPr marL="2057400" indent="-228600">
              <a:defRPr>
                <a:solidFill>
                  <a:schemeClr val="tx1"/>
                </a:solidFill>
                <a:latin typeface="Calibri" pitchFamily="34" charset="0"/>
                <a:ea typeface="宋体" charset="-122"/>
              </a:defRPr>
            </a:lvl5pPr>
            <a:lvl6pPr marL="2514600" indent="-228600" fontAlgn="base">
              <a:spcBef>
                <a:spcPct val="0"/>
              </a:spcBef>
              <a:spcAft>
                <a:spcPct val="0"/>
              </a:spcAft>
              <a:defRPr>
                <a:solidFill>
                  <a:schemeClr val="tx1"/>
                </a:solidFill>
                <a:latin typeface="Calibri" pitchFamily="34" charset="0"/>
                <a:ea typeface="宋体" charset="-122"/>
              </a:defRPr>
            </a:lvl6pPr>
            <a:lvl7pPr marL="2971800" indent="-228600" fontAlgn="base">
              <a:spcBef>
                <a:spcPct val="0"/>
              </a:spcBef>
              <a:spcAft>
                <a:spcPct val="0"/>
              </a:spcAft>
              <a:defRPr>
                <a:solidFill>
                  <a:schemeClr val="tx1"/>
                </a:solidFill>
                <a:latin typeface="Calibri" pitchFamily="34" charset="0"/>
                <a:ea typeface="宋体" charset="-122"/>
              </a:defRPr>
            </a:lvl7pPr>
            <a:lvl8pPr marL="3429000" indent="-228600" fontAlgn="base">
              <a:spcBef>
                <a:spcPct val="0"/>
              </a:spcBef>
              <a:spcAft>
                <a:spcPct val="0"/>
              </a:spcAft>
              <a:defRPr>
                <a:solidFill>
                  <a:schemeClr val="tx1"/>
                </a:solidFill>
                <a:latin typeface="Calibri" pitchFamily="34" charset="0"/>
                <a:ea typeface="宋体" charset="-122"/>
              </a:defRPr>
            </a:lvl8pPr>
            <a:lvl9pPr marL="3886200" indent="-228600" fontAlgn="base">
              <a:spcBef>
                <a:spcPct val="0"/>
              </a:spcBef>
              <a:spcAft>
                <a:spcPct val="0"/>
              </a:spcAft>
              <a:defRPr>
                <a:solidFill>
                  <a:schemeClr val="tx1"/>
                </a:solidFill>
                <a:latin typeface="Calibri" pitchFamily="34" charset="0"/>
                <a:ea typeface="宋体" charset="-122"/>
              </a:defRPr>
            </a:lvl9pPr>
          </a:lstStyle>
          <a:p>
            <a:pPr algn="ctr"/>
            <a:r>
              <a:rPr lang="en-US" altLang="zh-CN" sz="2000" b="0" dirty="0">
                <a:solidFill>
                  <a:srgbClr val="0070C0"/>
                </a:solidFill>
                <a:latin typeface="微软雅黑" pitchFamily="34" charset="-122"/>
                <a:ea typeface="微软雅黑" pitchFamily="34" charset="-122"/>
              </a:rPr>
              <a:t>700</a:t>
            </a:r>
            <a:r>
              <a:rPr lang="zh-CN" altLang="en-US" sz="2000" b="0" dirty="0">
                <a:solidFill>
                  <a:srgbClr val="0070C0"/>
                </a:solidFill>
                <a:latin typeface="微软雅黑" pitchFamily="34" charset="-122"/>
                <a:ea typeface="微软雅黑" pitchFamily="34" charset="-122"/>
              </a:rPr>
              <a:t>万</a:t>
            </a:r>
          </a:p>
        </p:txBody>
      </p:sp>
      <p:sp>
        <p:nvSpPr>
          <p:cNvPr id="76" name="TextBox 39"/>
          <p:cNvSpPr txBox="1">
            <a:spLocks noChangeArrowheads="1"/>
          </p:cNvSpPr>
          <p:nvPr/>
        </p:nvSpPr>
        <p:spPr bwMode="auto">
          <a:xfrm>
            <a:off x="915999" y="302145"/>
            <a:ext cx="4976864" cy="689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121882" bIns="121882">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pPr>
              <a:lnSpc>
                <a:spcPct val="90000"/>
              </a:lnSpc>
              <a:spcBef>
                <a:spcPct val="20000"/>
              </a:spcBef>
              <a:buSzPct val="90000"/>
            </a:pPr>
            <a:r>
              <a:rPr lang="zh-CN" altLang="en-US" sz="3199" b="1" dirty="0">
                <a:solidFill>
                  <a:schemeClr val="bg1"/>
                </a:solidFill>
                <a:latin typeface="微软雅黑" pitchFamily="34" charset="-122"/>
                <a:ea typeface="微软雅黑" pitchFamily="34" charset="-122"/>
              </a:rPr>
              <a:t>点击此处添加标题 </a:t>
            </a:r>
          </a:p>
        </p:txBody>
      </p:sp>
    </p:spTree>
    <p:extLst>
      <p:ext uri="{BB962C8B-B14F-4D97-AF65-F5344CB8AC3E}">
        <p14:creationId xmlns:p14="http://schemas.microsoft.com/office/powerpoint/2010/main" val="3521830958"/>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randombar(horizontal)">
                                      <p:cBhvr>
                                        <p:cTn id="7" dur="500"/>
                                        <p:tgtEl>
                                          <p:spTgt spid="7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500"/>
                                        <p:tgtEl>
                                          <p:spTgt spid="26"/>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100" fill="hold"/>
                                        <p:tgtEl>
                                          <p:spTgt spid="50"/>
                                        </p:tgtEl>
                                        <p:attrNameLst>
                                          <p:attrName>ppt_x</p:attrName>
                                        </p:attrNameLst>
                                      </p:cBhvr>
                                      <p:tavLst>
                                        <p:tav tm="0">
                                          <p:val>
                                            <p:strVal val="0-#ppt_w/2"/>
                                          </p:val>
                                        </p:tav>
                                        <p:tav tm="100000">
                                          <p:val>
                                            <p:strVal val="#ppt_x"/>
                                          </p:val>
                                        </p:tav>
                                      </p:tavLst>
                                    </p:anim>
                                    <p:anim calcmode="lin" valueType="num">
                                      <p:cBhvr additive="base">
                                        <p:cTn id="16" dur="100" fill="hold"/>
                                        <p:tgtEl>
                                          <p:spTgt spid="50"/>
                                        </p:tgtEl>
                                        <p:attrNameLst>
                                          <p:attrName>ppt_y</p:attrName>
                                        </p:attrNameLst>
                                      </p:cBhvr>
                                      <p:tavLst>
                                        <p:tav tm="0">
                                          <p:val>
                                            <p:strVal val="#ppt_y"/>
                                          </p:val>
                                        </p:tav>
                                        <p:tav tm="100000">
                                          <p:val>
                                            <p:strVal val="#ppt_y"/>
                                          </p:val>
                                        </p:tav>
                                      </p:tavLst>
                                    </p:anim>
                                  </p:childTnLst>
                                </p:cTn>
                              </p:par>
                            </p:childTnLst>
                          </p:cTn>
                        </p:par>
                        <p:par>
                          <p:cTn id="17" fill="hold">
                            <p:stCondLst>
                              <p:cond delay="1100"/>
                            </p:stCondLst>
                            <p:childTnLst>
                              <p:par>
                                <p:cTn id="18" presetID="2" presetClass="entr" presetSubtype="8"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100" fill="hold"/>
                                        <p:tgtEl>
                                          <p:spTgt spid="16"/>
                                        </p:tgtEl>
                                        <p:attrNameLst>
                                          <p:attrName>ppt_x</p:attrName>
                                        </p:attrNameLst>
                                      </p:cBhvr>
                                      <p:tavLst>
                                        <p:tav tm="0">
                                          <p:val>
                                            <p:strVal val="0-#ppt_w/2"/>
                                          </p:val>
                                        </p:tav>
                                        <p:tav tm="100000">
                                          <p:val>
                                            <p:strVal val="#ppt_x"/>
                                          </p:val>
                                        </p:tav>
                                      </p:tavLst>
                                    </p:anim>
                                    <p:anim calcmode="lin" valueType="num">
                                      <p:cBhvr additive="base">
                                        <p:cTn id="21" dur="100" fill="hold"/>
                                        <p:tgtEl>
                                          <p:spTgt spid="16"/>
                                        </p:tgtEl>
                                        <p:attrNameLst>
                                          <p:attrName>ppt_y</p:attrName>
                                        </p:attrNameLst>
                                      </p:cBhvr>
                                      <p:tavLst>
                                        <p:tav tm="0">
                                          <p:val>
                                            <p:strVal val="#ppt_y"/>
                                          </p:val>
                                        </p:tav>
                                        <p:tav tm="100000">
                                          <p:val>
                                            <p:strVal val="#ppt_y"/>
                                          </p:val>
                                        </p:tav>
                                      </p:tavLst>
                                    </p:anim>
                                  </p:childTnLst>
                                </p:cTn>
                              </p:par>
                            </p:childTnLst>
                          </p:cTn>
                        </p:par>
                        <p:par>
                          <p:cTn id="22" fill="hold">
                            <p:stCondLst>
                              <p:cond delay="1200"/>
                            </p:stCondLst>
                            <p:childTnLst>
                              <p:par>
                                <p:cTn id="23" presetID="2" presetClass="entr" presetSubtype="8" fill="hold" grpId="0" nodeType="afterEffect">
                                  <p:stCondLst>
                                    <p:cond delay="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100" fill="hold"/>
                                        <p:tgtEl>
                                          <p:spTgt spid="20"/>
                                        </p:tgtEl>
                                        <p:attrNameLst>
                                          <p:attrName>ppt_x</p:attrName>
                                        </p:attrNameLst>
                                      </p:cBhvr>
                                      <p:tavLst>
                                        <p:tav tm="0">
                                          <p:val>
                                            <p:strVal val="0-#ppt_w/2"/>
                                          </p:val>
                                        </p:tav>
                                        <p:tav tm="100000">
                                          <p:val>
                                            <p:strVal val="#ppt_x"/>
                                          </p:val>
                                        </p:tav>
                                      </p:tavLst>
                                    </p:anim>
                                    <p:anim calcmode="lin" valueType="num">
                                      <p:cBhvr additive="base">
                                        <p:cTn id="26" dur="100" fill="hold"/>
                                        <p:tgtEl>
                                          <p:spTgt spid="20"/>
                                        </p:tgtEl>
                                        <p:attrNameLst>
                                          <p:attrName>ppt_y</p:attrName>
                                        </p:attrNameLst>
                                      </p:cBhvr>
                                      <p:tavLst>
                                        <p:tav tm="0">
                                          <p:val>
                                            <p:strVal val="#ppt_y"/>
                                          </p:val>
                                        </p:tav>
                                        <p:tav tm="100000">
                                          <p:val>
                                            <p:strVal val="#ppt_y"/>
                                          </p:val>
                                        </p:tav>
                                      </p:tavLst>
                                    </p:anim>
                                  </p:childTnLst>
                                </p:cTn>
                              </p:par>
                            </p:childTnLst>
                          </p:cTn>
                        </p:par>
                        <p:par>
                          <p:cTn id="27" fill="hold">
                            <p:stCondLst>
                              <p:cond delay="1300"/>
                            </p:stCondLst>
                            <p:childTnLst>
                              <p:par>
                                <p:cTn id="28" presetID="2" presetClass="entr" presetSubtype="8"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additive="base">
                                        <p:cTn id="30" dur="100" fill="hold"/>
                                        <p:tgtEl>
                                          <p:spTgt spid="21"/>
                                        </p:tgtEl>
                                        <p:attrNameLst>
                                          <p:attrName>ppt_x</p:attrName>
                                        </p:attrNameLst>
                                      </p:cBhvr>
                                      <p:tavLst>
                                        <p:tav tm="0">
                                          <p:val>
                                            <p:strVal val="0-#ppt_w/2"/>
                                          </p:val>
                                        </p:tav>
                                        <p:tav tm="100000">
                                          <p:val>
                                            <p:strVal val="#ppt_x"/>
                                          </p:val>
                                        </p:tav>
                                      </p:tavLst>
                                    </p:anim>
                                    <p:anim calcmode="lin" valueType="num">
                                      <p:cBhvr additive="base">
                                        <p:cTn id="31" dur="100" fill="hold"/>
                                        <p:tgtEl>
                                          <p:spTgt spid="21"/>
                                        </p:tgtEl>
                                        <p:attrNameLst>
                                          <p:attrName>ppt_y</p:attrName>
                                        </p:attrNameLst>
                                      </p:cBhvr>
                                      <p:tavLst>
                                        <p:tav tm="0">
                                          <p:val>
                                            <p:strVal val="#ppt_y"/>
                                          </p:val>
                                        </p:tav>
                                        <p:tav tm="100000">
                                          <p:val>
                                            <p:strVal val="#ppt_y"/>
                                          </p:val>
                                        </p:tav>
                                      </p:tavLst>
                                    </p:anim>
                                  </p:childTnLst>
                                </p:cTn>
                              </p:par>
                            </p:childTnLst>
                          </p:cTn>
                        </p:par>
                        <p:par>
                          <p:cTn id="32" fill="hold">
                            <p:stCondLst>
                              <p:cond delay="1400"/>
                            </p:stCondLst>
                            <p:childTnLst>
                              <p:par>
                                <p:cTn id="33" presetID="2" presetClass="entr" presetSubtype="8" fill="hold" grpId="0" nodeType="afterEffect">
                                  <p:stCondLst>
                                    <p:cond delay="0"/>
                                  </p:stCondLst>
                                  <p:childTnLst>
                                    <p:set>
                                      <p:cBhvr>
                                        <p:cTn id="34" dur="1" fill="hold">
                                          <p:stCondLst>
                                            <p:cond delay="0"/>
                                          </p:stCondLst>
                                        </p:cTn>
                                        <p:tgtEl>
                                          <p:spTgt spid="22"/>
                                        </p:tgtEl>
                                        <p:attrNameLst>
                                          <p:attrName>style.visibility</p:attrName>
                                        </p:attrNameLst>
                                      </p:cBhvr>
                                      <p:to>
                                        <p:strVal val="visible"/>
                                      </p:to>
                                    </p:set>
                                    <p:anim calcmode="lin" valueType="num">
                                      <p:cBhvr additive="base">
                                        <p:cTn id="35" dur="100" fill="hold"/>
                                        <p:tgtEl>
                                          <p:spTgt spid="22"/>
                                        </p:tgtEl>
                                        <p:attrNameLst>
                                          <p:attrName>ppt_x</p:attrName>
                                        </p:attrNameLst>
                                      </p:cBhvr>
                                      <p:tavLst>
                                        <p:tav tm="0">
                                          <p:val>
                                            <p:strVal val="0-#ppt_w/2"/>
                                          </p:val>
                                        </p:tav>
                                        <p:tav tm="100000">
                                          <p:val>
                                            <p:strVal val="#ppt_x"/>
                                          </p:val>
                                        </p:tav>
                                      </p:tavLst>
                                    </p:anim>
                                    <p:anim calcmode="lin" valueType="num">
                                      <p:cBhvr additive="base">
                                        <p:cTn id="36" dur="100" fill="hold"/>
                                        <p:tgtEl>
                                          <p:spTgt spid="22"/>
                                        </p:tgtEl>
                                        <p:attrNameLst>
                                          <p:attrName>ppt_y</p:attrName>
                                        </p:attrNameLst>
                                      </p:cBhvr>
                                      <p:tavLst>
                                        <p:tav tm="0">
                                          <p:val>
                                            <p:strVal val="#ppt_y"/>
                                          </p:val>
                                        </p:tav>
                                        <p:tav tm="100000">
                                          <p:val>
                                            <p:strVal val="#ppt_y"/>
                                          </p:val>
                                        </p:tav>
                                      </p:tavLst>
                                    </p:anim>
                                  </p:childTnLst>
                                </p:cTn>
                              </p:par>
                            </p:childTnLst>
                          </p:cTn>
                        </p:par>
                        <p:par>
                          <p:cTn id="37" fill="hold">
                            <p:stCondLst>
                              <p:cond delay="1500"/>
                            </p:stCondLst>
                            <p:childTnLst>
                              <p:par>
                                <p:cTn id="38" presetID="2" presetClass="entr" presetSubtype="8"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additive="base">
                                        <p:cTn id="40" dur="100" fill="hold"/>
                                        <p:tgtEl>
                                          <p:spTgt spid="23"/>
                                        </p:tgtEl>
                                        <p:attrNameLst>
                                          <p:attrName>ppt_x</p:attrName>
                                        </p:attrNameLst>
                                      </p:cBhvr>
                                      <p:tavLst>
                                        <p:tav tm="0">
                                          <p:val>
                                            <p:strVal val="0-#ppt_w/2"/>
                                          </p:val>
                                        </p:tav>
                                        <p:tav tm="100000">
                                          <p:val>
                                            <p:strVal val="#ppt_x"/>
                                          </p:val>
                                        </p:tav>
                                      </p:tavLst>
                                    </p:anim>
                                    <p:anim calcmode="lin" valueType="num">
                                      <p:cBhvr additive="base">
                                        <p:cTn id="41" dur="100" fill="hold"/>
                                        <p:tgtEl>
                                          <p:spTgt spid="23"/>
                                        </p:tgtEl>
                                        <p:attrNameLst>
                                          <p:attrName>ppt_y</p:attrName>
                                        </p:attrNameLst>
                                      </p:cBhvr>
                                      <p:tavLst>
                                        <p:tav tm="0">
                                          <p:val>
                                            <p:strVal val="#ppt_y"/>
                                          </p:val>
                                        </p:tav>
                                        <p:tav tm="100000">
                                          <p:val>
                                            <p:strVal val="#ppt_y"/>
                                          </p:val>
                                        </p:tav>
                                      </p:tavLst>
                                    </p:anim>
                                  </p:childTnLst>
                                </p:cTn>
                              </p:par>
                            </p:childTnLst>
                          </p:cTn>
                        </p:par>
                        <p:par>
                          <p:cTn id="42" fill="hold">
                            <p:stCondLst>
                              <p:cond delay="1600"/>
                            </p:stCondLst>
                            <p:childTnLst>
                              <p:par>
                                <p:cTn id="43" presetID="2" presetClass="entr" presetSubtype="8" fill="hold" grpId="0" nodeType="after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100" fill="hold"/>
                                        <p:tgtEl>
                                          <p:spTgt spid="24"/>
                                        </p:tgtEl>
                                        <p:attrNameLst>
                                          <p:attrName>ppt_x</p:attrName>
                                        </p:attrNameLst>
                                      </p:cBhvr>
                                      <p:tavLst>
                                        <p:tav tm="0">
                                          <p:val>
                                            <p:strVal val="0-#ppt_w/2"/>
                                          </p:val>
                                        </p:tav>
                                        <p:tav tm="100000">
                                          <p:val>
                                            <p:strVal val="#ppt_x"/>
                                          </p:val>
                                        </p:tav>
                                      </p:tavLst>
                                    </p:anim>
                                    <p:anim calcmode="lin" valueType="num">
                                      <p:cBhvr additive="base">
                                        <p:cTn id="46" dur="100" fill="hold"/>
                                        <p:tgtEl>
                                          <p:spTgt spid="24"/>
                                        </p:tgtEl>
                                        <p:attrNameLst>
                                          <p:attrName>ppt_y</p:attrName>
                                        </p:attrNameLst>
                                      </p:cBhvr>
                                      <p:tavLst>
                                        <p:tav tm="0">
                                          <p:val>
                                            <p:strVal val="#ppt_y"/>
                                          </p:val>
                                        </p:tav>
                                        <p:tav tm="100000">
                                          <p:val>
                                            <p:strVal val="#ppt_y"/>
                                          </p:val>
                                        </p:tav>
                                      </p:tavLst>
                                    </p:anim>
                                  </p:childTnLst>
                                </p:cTn>
                              </p:par>
                            </p:childTnLst>
                          </p:cTn>
                        </p:par>
                        <p:par>
                          <p:cTn id="47" fill="hold">
                            <p:stCondLst>
                              <p:cond delay="1700"/>
                            </p:stCondLst>
                            <p:childTnLst>
                              <p:par>
                                <p:cTn id="48" presetID="2" presetClass="entr" presetSubtype="8" fill="hold" grpId="0" nodeType="after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additive="base">
                                        <p:cTn id="50" dur="100" fill="hold"/>
                                        <p:tgtEl>
                                          <p:spTgt spid="25"/>
                                        </p:tgtEl>
                                        <p:attrNameLst>
                                          <p:attrName>ppt_x</p:attrName>
                                        </p:attrNameLst>
                                      </p:cBhvr>
                                      <p:tavLst>
                                        <p:tav tm="0">
                                          <p:val>
                                            <p:strVal val="0-#ppt_w/2"/>
                                          </p:val>
                                        </p:tav>
                                        <p:tav tm="100000">
                                          <p:val>
                                            <p:strVal val="#ppt_x"/>
                                          </p:val>
                                        </p:tav>
                                      </p:tavLst>
                                    </p:anim>
                                    <p:anim calcmode="lin" valueType="num">
                                      <p:cBhvr additive="base">
                                        <p:cTn id="51" dur="100" fill="hold"/>
                                        <p:tgtEl>
                                          <p:spTgt spid="25"/>
                                        </p:tgtEl>
                                        <p:attrNameLst>
                                          <p:attrName>ppt_y</p:attrName>
                                        </p:attrNameLst>
                                      </p:cBhvr>
                                      <p:tavLst>
                                        <p:tav tm="0">
                                          <p:val>
                                            <p:strVal val="#ppt_y"/>
                                          </p:val>
                                        </p:tav>
                                        <p:tav tm="100000">
                                          <p:val>
                                            <p:strVal val="#ppt_y"/>
                                          </p:val>
                                        </p:tav>
                                      </p:tavLst>
                                    </p:anim>
                                  </p:childTnLst>
                                </p:cTn>
                              </p:par>
                            </p:childTnLst>
                          </p:cTn>
                        </p:par>
                        <p:par>
                          <p:cTn id="52" fill="hold">
                            <p:stCondLst>
                              <p:cond delay="1800"/>
                            </p:stCondLst>
                            <p:childTnLst>
                              <p:par>
                                <p:cTn id="53" presetID="2" presetClass="entr" presetSubtype="8" fill="hold" grpId="0" nodeType="afterEffect">
                                  <p:stCondLst>
                                    <p:cond delay="0"/>
                                  </p:stCondLst>
                                  <p:childTnLst>
                                    <p:set>
                                      <p:cBhvr>
                                        <p:cTn id="54" dur="1" fill="hold">
                                          <p:stCondLst>
                                            <p:cond delay="0"/>
                                          </p:stCondLst>
                                        </p:cTn>
                                        <p:tgtEl>
                                          <p:spTgt spid="49"/>
                                        </p:tgtEl>
                                        <p:attrNameLst>
                                          <p:attrName>style.visibility</p:attrName>
                                        </p:attrNameLst>
                                      </p:cBhvr>
                                      <p:to>
                                        <p:strVal val="visible"/>
                                      </p:to>
                                    </p:set>
                                    <p:anim calcmode="lin" valueType="num">
                                      <p:cBhvr additive="base">
                                        <p:cTn id="55" dur="100" fill="hold"/>
                                        <p:tgtEl>
                                          <p:spTgt spid="49"/>
                                        </p:tgtEl>
                                        <p:attrNameLst>
                                          <p:attrName>ppt_x</p:attrName>
                                        </p:attrNameLst>
                                      </p:cBhvr>
                                      <p:tavLst>
                                        <p:tav tm="0">
                                          <p:val>
                                            <p:strVal val="0-#ppt_w/2"/>
                                          </p:val>
                                        </p:tav>
                                        <p:tav tm="100000">
                                          <p:val>
                                            <p:strVal val="#ppt_x"/>
                                          </p:val>
                                        </p:tav>
                                      </p:tavLst>
                                    </p:anim>
                                    <p:anim calcmode="lin" valueType="num">
                                      <p:cBhvr additive="base">
                                        <p:cTn id="56" dur="100" fill="hold"/>
                                        <p:tgtEl>
                                          <p:spTgt spid="49"/>
                                        </p:tgtEl>
                                        <p:attrNameLst>
                                          <p:attrName>ppt_y</p:attrName>
                                        </p:attrNameLst>
                                      </p:cBhvr>
                                      <p:tavLst>
                                        <p:tav tm="0">
                                          <p:val>
                                            <p:strVal val="#ppt_y"/>
                                          </p:val>
                                        </p:tav>
                                        <p:tav tm="100000">
                                          <p:val>
                                            <p:strVal val="#ppt_y"/>
                                          </p:val>
                                        </p:tav>
                                      </p:tavLst>
                                    </p:anim>
                                  </p:childTnLst>
                                </p:cTn>
                              </p:par>
                            </p:childTnLst>
                          </p:cTn>
                        </p:par>
                        <p:par>
                          <p:cTn id="57" fill="hold">
                            <p:stCondLst>
                              <p:cond delay="1900"/>
                            </p:stCondLst>
                            <p:childTnLst>
                              <p:par>
                                <p:cTn id="58" presetID="2" presetClass="entr" presetSubtype="8" fill="hold" grpId="0" nodeType="afterEffect">
                                  <p:stCondLst>
                                    <p:cond delay="0"/>
                                  </p:stCondLst>
                                  <p:childTnLst>
                                    <p:set>
                                      <p:cBhvr>
                                        <p:cTn id="59" dur="1" fill="hold">
                                          <p:stCondLst>
                                            <p:cond delay="0"/>
                                          </p:stCondLst>
                                        </p:cTn>
                                        <p:tgtEl>
                                          <p:spTgt spid="68"/>
                                        </p:tgtEl>
                                        <p:attrNameLst>
                                          <p:attrName>style.visibility</p:attrName>
                                        </p:attrNameLst>
                                      </p:cBhvr>
                                      <p:to>
                                        <p:strVal val="visible"/>
                                      </p:to>
                                    </p:set>
                                    <p:anim calcmode="lin" valueType="num">
                                      <p:cBhvr additive="base">
                                        <p:cTn id="60" dur="200" fill="hold"/>
                                        <p:tgtEl>
                                          <p:spTgt spid="68"/>
                                        </p:tgtEl>
                                        <p:attrNameLst>
                                          <p:attrName>ppt_x</p:attrName>
                                        </p:attrNameLst>
                                      </p:cBhvr>
                                      <p:tavLst>
                                        <p:tav tm="0">
                                          <p:val>
                                            <p:strVal val="0-#ppt_w/2"/>
                                          </p:val>
                                        </p:tav>
                                        <p:tav tm="100000">
                                          <p:val>
                                            <p:strVal val="#ppt_x"/>
                                          </p:val>
                                        </p:tav>
                                      </p:tavLst>
                                    </p:anim>
                                    <p:anim calcmode="lin" valueType="num">
                                      <p:cBhvr additive="base">
                                        <p:cTn id="61" dur="200" fill="hold"/>
                                        <p:tgtEl>
                                          <p:spTgt spid="68"/>
                                        </p:tgtEl>
                                        <p:attrNameLst>
                                          <p:attrName>ppt_y</p:attrName>
                                        </p:attrNameLst>
                                      </p:cBhvr>
                                      <p:tavLst>
                                        <p:tav tm="0">
                                          <p:val>
                                            <p:strVal val="#ppt_y"/>
                                          </p:val>
                                        </p:tav>
                                        <p:tav tm="100000">
                                          <p:val>
                                            <p:strVal val="#ppt_y"/>
                                          </p:val>
                                        </p:tav>
                                      </p:tavLst>
                                    </p:anim>
                                  </p:childTnLst>
                                </p:cTn>
                              </p:par>
                            </p:childTnLst>
                          </p:cTn>
                        </p:par>
                        <p:par>
                          <p:cTn id="62" fill="hold">
                            <p:stCondLst>
                              <p:cond delay="2100"/>
                            </p:stCondLst>
                            <p:childTnLst>
                              <p:par>
                                <p:cTn id="63" presetID="2" presetClass="entr" presetSubtype="8" fill="hold" grpId="0" nodeType="after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additive="base">
                                        <p:cTn id="65" dur="200" fill="hold"/>
                                        <p:tgtEl>
                                          <p:spTgt spid="15"/>
                                        </p:tgtEl>
                                        <p:attrNameLst>
                                          <p:attrName>ppt_x</p:attrName>
                                        </p:attrNameLst>
                                      </p:cBhvr>
                                      <p:tavLst>
                                        <p:tav tm="0">
                                          <p:val>
                                            <p:strVal val="0-#ppt_w/2"/>
                                          </p:val>
                                        </p:tav>
                                        <p:tav tm="100000">
                                          <p:val>
                                            <p:strVal val="#ppt_x"/>
                                          </p:val>
                                        </p:tav>
                                      </p:tavLst>
                                    </p:anim>
                                    <p:anim calcmode="lin" valueType="num">
                                      <p:cBhvr additive="base">
                                        <p:cTn id="66" dur="200" fill="hold"/>
                                        <p:tgtEl>
                                          <p:spTgt spid="15"/>
                                        </p:tgtEl>
                                        <p:attrNameLst>
                                          <p:attrName>ppt_y</p:attrName>
                                        </p:attrNameLst>
                                      </p:cBhvr>
                                      <p:tavLst>
                                        <p:tav tm="0">
                                          <p:val>
                                            <p:strVal val="#ppt_y"/>
                                          </p:val>
                                        </p:tav>
                                        <p:tav tm="100000">
                                          <p:val>
                                            <p:strVal val="#ppt_y"/>
                                          </p:val>
                                        </p:tav>
                                      </p:tavLst>
                                    </p:anim>
                                  </p:childTnLst>
                                </p:cTn>
                              </p:par>
                            </p:childTnLst>
                          </p:cTn>
                        </p:par>
                        <p:par>
                          <p:cTn id="67" fill="hold">
                            <p:stCondLst>
                              <p:cond delay="2300"/>
                            </p:stCondLst>
                            <p:childTnLst>
                              <p:par>
                                <p:cTn id="68" presetID="22" presetClass="entr" presetSubtype="4" fill="hold" grpId="0" nodeType="afterEffect">
                                  <p:stCondLst>
                                    <p:cond delay="0"/>
                                  </p:stCondLst>
                                  <p:childTnLst>
                                    <p:set>
                                      <p:cBhvr>
                                        <p:cTn id="69" dur="1" fill="hold">
                                          <p:stCondLst>
                                            <p:cond delay="0"/>
                                          </p:stCondLst>
                                        </p:cTn>
                                        <p:tgtEl>
                                          <p:spTgt spid="51"/>
                                        </p:tgtEl>
                                        <p:attrNameLst>
                                          <p:attrName>style.visibility</p:attrName>
                                        </p:attrNameLst>
                                      </p:cBhvr>
                                      <p:to>
                                        <p:strVal val="visible"/>
                                      </p:to>
                                    </p:set>
                                    <p:animEffect transition="in" filter="wipe(down)">
                                      <p:cBhvr>
                                        <p:cTn id="70" dur="300"/>
                                        <p:tgtEl>
                                          <p:spTgt spid="51"/>
                                        </p:tgtEl>
                                      </p:cBhvr>
                                    </p:animEffect>
                                  </p:childTnLst>
                                </p:cTn>
                              </p:par>
                            </p:childTnLst>
                          </p:cTn>
                        </p:par>
                        <p:par>
                          <p:cTn id="71" fill="hold">
                            <p:stCondLst>
                              <p:cond delay="2600"/>
                            </p:stCondLst>
                            <p:childTnLst>
                              <p:par>
                                <p:cTn id="72" presetID="53" presetClass="entr" presetSubtype="16" fill="hold" grpId="0" nodeType="afterEffect">
                                  <p:stCondLst>
                                    <p:cond delay="0"/>
                                  </p:stCondLst>
                                  <p:childTnLst>
                                    <p:set>
                                      <p:cBhvr>
                                        <p:cTn id="73" dur="1" fill="hold">
                                          <p:stCondLst>
                                            <p:cond delay="0"/>
                                          </p:stCondLst>
                                        </p:cTn>
                                        <p:tgtEl>
                                          <p:spTgt spid="75"/>
                                        </p:tgtEl>
                                        <p:attrNameLst>
                                          <p:attrName>style.visibility</p:attrName>
                                        </p:attrNameLst>
                                      </p:cBhvr>
                                      <p:to>
                                        <p:strVal val="visible"/>
                                      </p:to>
                                    </p:set>
                                    <p:anim calcmode="lin" valueType="num">
                                      <p:cBhvr>
                                        <p:cTn id="74" dur="300" fill="hold"/>
                                        <p:tgtEl>
                                          <p:spTgt spid="75"/>
                                        </p:tgtEl>
                                        <p:attrNameLst>
                                          <p:attrName>ppt_w</p:attrName>
                                        </p:attrNameLst>
                                      </p:cBhvr>
                                      <p:tavLst>
                                        <p:tav tm="0">
                                          <p:val>
                                            <p:fltVal val="0"/>
                                          </p:val>
                                        </p:tav>
                                        <p:tav tm="100000">
                                          <p:val>
                                            <p:strVal val="#ppt_w"/>
                                          </p:val>
                                        </p:tav>
                                      </p:tavLst>
                                    </p:anim>
                                    <p:anim calcmode="lin" valueType="num">
                                      <p:cBhvr>
                                        <p:cTn id="75" dur="300" fill="hold"/>
                                        <p:tgtEl>
                                          <p:spTgt spid="75"/>
                                        </p:tgtEl>
                                        <p:attrNameLst>
                                          <p:attrName>ppt_h</p:attrName>
                                        </p:attrNameLst>
                                      </p:cBhvr>
                                      <p:tavLst>
                                        <p:tav tm="0">
                                          <p:val>
                                            <p:fltVal val="0"/>
                                          </p:val>
                                        </p:tav>
                                        <p:tav tm="100000">
                                          <p:val>
                                            <p:strVal val="#ppt_h"/>
                                          </p:val>
                                        </p:tav>
                                      </p:tavLst>
                                    </p:anim>
                                    <p:animEffect transition="in" filter="fade">
                                      <p:cBhvr>
                                        <p:cTn id="76" dur="300"/>
                                        <p:tgtEl>
                                          <p:spTgt spid="75"/>
                                        </p:tgtEl>
                                      </p:cBhvr>
                                    </p:animEffect>
                                  </p:childTnLst>
                                </p:cTn>
                              </p:par>
                            </p:childTnLst>
                          </p:cTn>
                        </p:par>
                        <p:par>
                          <p:cTn id="77" fill="hold">
                            <p:stCondLst>
                              <p:cond delay="2900"/>
                            </p:stCondLst>
                            <p:childTnLst>
                              <p:par>
                                <p:cTn id="78" presetID="22" presetClass="entr" presetSubtype="4" fill="hold" grpId="0" nodeType="afterEffect">
                                  <p:stCondLst>
                                    <p:cond delay="0"/>
                                  </p:stCondLst>
                                  <p:childTnLst>
                                    <p:set>
                                      <p:cBhvr>
                                        <p:cTn id="79" dur="1" fill="hold">
                                          <p:stCondLst>
                                            <p:cond delay="0"/>
                                          </p:stCondLst>
                                        </p:cTn>
                                        <p:tgtEl>
                                          <p:spTgt spid="52"/>
                                        </p:tgtEl>
                                        <p:attrNameLst>
                                          <p:attrName>style.visibility</p:attrName>
                                        </p:attrNameLst>
                                      </p:cBhvr>
                                      <p:to>
                                        <p:strVal val="visible"/>
                                      </p:to>
                                    </p:set>
                                    <p:animEffect transition="in" filter="wipe(down)">
                                      <p:cBhvr>
                                        <p:cTn id="80" dur="500"/>
                                        <p:tgtEl>
                                          <p:spTgt spid="52"/>
                                        </p:tgtEl>
                                      </p:cBhvr>
                                    </p:animEffect>
                                  </p:childTnLst>
                                </p:cTn>
                              </p:par>
                            </p:childTnLst>
                          </p:cTn>
                        </p:par>
                        <p:par>
                          <p:cTn id="81" fill="hold">
                            <p:stCondLst>
                              <p:cond delay="3400"/>
                            </p:stCondLst>
                            <p:childTnLst>
                              <p:par>
                                <p:cTn id="82" presetID="53" presetClass="entr" presetSubtype="16" fill="hold" grpId="0" nodeType="afterEffect">
                                  <p:stCondLst>
                                    <p:cond delay="0"/>
                                  </p:stCondLst>
                                  <p:childTnLst>
                                    <p:set>
                                      <p:cBhvr>
                                        <p:cTn id="83" dur="1" fill="hold">
                                          <p:stCondLst>
                                            <p:cond delay="0"/>
                                          </p:stCondLst>
                                        </p:cTn>
                                        <p:tgtEl>
                                          <p:spTgt spid="69"/>
                                        </p:tgtEl>
                                        <p:attrNameLst>
                                          <p:attrName>style.visibility</p:attrName>
                                        </p:attrNameLst>
                                      </p:cBhvr>
                                      <p:to>
                                        <p:strVal val="visible"/>
                                      </p:to>
                                    </p:set>
                                    <p:anim calcmode="lin" valueType="num">
                                      <p:cBhvr>
                                        <p:cTn id="84" dur="300" fill="hold"/>
                                        <p:tgtEl>
                                          <p:spTgt spid="69"/>
                                        </p:tgtEl>
                                        <p:attrNameLst>
                                          <p:attrName>ppt_w</p:attrName>
                                        </p:attrNameLst>
                                      </p:cBhvr>
                                      <p:tavLst>
                                        <p:tav tm="0">
                                          <p:val>
                                            <p:fltVal val="0"/>
                                          </p:val>
                                        </p:tav>
                                        <p:tav tm="100000">
                                          <p:val>
                                            <p:strVal val="#ppt_w"/>
                                          </p:val>
                                        </p:tav>
                                      </p:tavLst>
                                    </p:anim>
                                    <p:anim calcmode="lin" valueType="num">
                                      <p:cBhvr>
                                        <p:cTn id="85" dur="300" fill="hold"/>
                                        <p:tgtEl>
                                          <p:spTgt spid="69"/>
                                        </p:tgtEl>
                                        <p:attrNameLst>
                                          <p:attrName>ppt_h</p:attrName>
                                        </p:attrNameLst>
                                      </p:cBhvr>
                                      <p:tavLst>
                                        <p:tav tm="0">
                                          <p:val>
                                            <p:fltVal val="0"/>
                                          </p:val>
                                        </p:tav>
                                        <p:tav tm="100000">
                                          <p:val>
                                            <p:strVal val="#ppt_h"/>
                                          </p:val>
                                        </p:tav>
                                      </p:tavLst>
                                    </p:anim>
                                    <p:animEffect transition="in" filter="fade">
                                      <p:cBhvr>
                                        <p:cTn id="86" dur="300"/>
                                        <p:tgtEl>
                                          <p:spTgt spid="69"/>
                                        </p:tgtEl>
                                      </p:cBhvr>
                                    </p:animEffect>
                                  </p:childTnLst>
                                </p:cTn>
                              </p:par>
                            </p:childTnLst>
                          </p:cTn>
                        </p:par>
                        <p:par>
                          <p:cTn id="87" fill="hold">
                            <p:stCondLst>
                              <p:cond delay="3700"/>
                            </p:stCondLst>
                            <p:childTnLst>
                              <p:par>
                                <p:cTn id="88" presetID="2" presetClass="entr" presetSubtype="8" fill="hold" grpId="0" nodeType="afterEffect">
                                  <p:stCondLst>
                                    <p:cond delay="0"/>
                                  </p:stCondLst>
                                  <p:childTnLst>
                                    <p:set>
                                      <p:cBhvr>
                                        <p:cTn id="89" dur="1" fill="hold">
                                          <p:stCondLst>
                                            <p:cond delay="0"/>
                                          </p:stCondLst>
                                        </p:cTn>
                                        <p:tgtEl>
                                          <p:spTgt spid="17"/>
                                        </p:tgtEl>
                                        <p:attrNameLst>
                                          <p:attrName>style.visibility</p:attrName>
                                        </p:attrNameLst>
                                      </p:cBhvr>
                                      <p:to>
                                        <p:strVal val="visible"/>
                                      </p:to>
                                    </p:set>
                                    <p:anim calcmode="lin" valueType="num">
                                      <p:cBhvr additive="base">
                                        <p:cTn id="90" dur="200" fill="hold"/>
                                        <p:tgtEl>
                                          <p:spTgt spid="17"/>
                                        </p:tgtEl>
                                        <p:attrNameLst>
                                          <p:attrName>ppt_x</p:attrName>
                                        </p:attrNameLst>
                                      </p:cBhvr>
                                      <p:tavLst>
                                        <p:tav tm="0">
                                          <p:val>
                                            <p:strVal val="0-#ppt_w/2"/>
                                          </p:val>
                                        </p:tav>
                                        <p:tav tm="100000">
                                          <p:val>
                                            <p:strVal val="#ppt_x"/>
                                          </p:val>
                                        </p:tav>
                                      </p:tavLst>
                                    </p:anim>
                                    <p:anim calcmode="lin" valueType="num">
                                      <p:cBhvr additive="base">
                                        <p:cTn id="91" dur="200" fill="hold"/>
                                        <p:tgtEl>
                                          <p:spTgt spid="17"/>
                                        </p:tgtEl>
                                        <p:attrNameLst>
                                          <p:attrName>ppt_y</p:attrName>
                                        </p:attrNameLst>
                                      </p:cBhvr>
                                      <p:tavLst>
                                        <p:tav tm="0">
                                          <p:val>
                                            <p:strVal val="#ppt_y"/>
                                          </p:val>
                                        </p:tav>
                                        <p:tav tm="100000">
                                          <p:val>
                                            <p:strVal val="#ppt_y"/>
                                          </p:val>
                                        </p:tav>
                                      </p:tavLst>
                                    </p:anim>
                                  </p:childTnLst>
                                </p:cTn>
                              </p:par>
                            </p:childTnLst>
                          </p:cTn>
                        </p:par>
                        <p:par>
                          <p:cTn id="92" fill="hold">
                            <p:stCondLst>
                              <p:cond delay="3900"/>
                            </p:stCondLst>
                            <p:childTnLst>
                              <p:par>
                                <p:cTn id="93" presetID="22" presetClass="entr" presetSubtype="4" fill="hold" grpId="0" nodeType="afterEffect">
                                  <p:stCondLst>
                                    <p:cond delay="0"/>
                                  </p:stCondLst>
                                  <p:childTnLst>
                                    <p:set>
                                      <p:cBhvr>
                                        <p:cTn id="94" dur="1" fill="hold">
                                          <p:stCondLst>
                                            <p:cond delay="0"/>
                                          </p:stCondLst>
                                        </p:cTn>
                                        <p:tgtEl>
                                          <p:spTgt spid="53"/>
                                        </p:tgtEl>
                                        <p:attrNameLst>
                                          <p:attrName>style.visibility</p:attrName>
                                        </p:attrNameLst>
                                      </p:cBhvr>
                                      <p:to>
                                        <p:strVal val="visible"/>
                                      </p:to>
                                    </p:set>
                                    <p:animEffect transition="in" filter="wipe(down)">
                                      <p:cBhvr>
                                        <p:cTn id="95" dur="300"/>
                                        <p:tgtEl>
                                          <p:spTgt spid="53"/>
                                        </p:tgtEl>
                                      </p:cBhvr>
                                    </p:animEffect>
                                  </p:childTnLst>
                                </p:cTn>
                              </p:par>
                            </p:childTnLst>
                          </p:cTn>
                        </p:par>
                        <p:par>
                          <p:cTn id="96" fill="hold">
                            <p:stCondLst>
                              <p:cond delay="4200"/>
                            </p:stCondLst>
                            <p:childTnLst>
                              <p:par>
                                <p:cTn id="97" presetID="53" presetClass="entr" presetSubtype="16" fill="hold" grpId="0" nodeType="afterEffect">
                                  <p:stCondLst>
                                    <p:cond delay="0"/>
                                  </p:stCondLst>
                                  <p:childTnLst>
                                    <p:set>
                                      <p:cBhvr>
                                        <p:cTn id="98" dur="1" fill="hold">
                                          <p:stCondLst>
                                            <p:cond delay="0"/>
                                          </p:stCondLst>
                                        </p:cTn>
                                        <p:tgtEl>
                                          <p:spTgt spid="66"/>
                                        </p:tgtEl>
                                        <p:attrNameLst>
                                          <p:attrName>style.visibility</p:attrName>
                                        </p:attrNameLst>
                                      </p:cBhvr>
                                      <p:to>
                                        <p:strVal val="visible"/>
                                      </p:to>
                                    </p:set>
                                    <p:anim calcmode="lin" valueType="num">
                                      <p:cBhvr>
                                        <p:cTn id="99" dur="300" fill="hold"/>
                                        <p:tgtEl>
                                          <p:spTgt spid="66"/>
                                        </p:tgtEl>
                                        <p:attrNameLst>
                                          <p:attrName>ppt_w</p:attrName>
                                        </p:attrNameLst>
                                      </p:cBhvr>
                                      <p:tavLst>
                                        <p:tav tm="0">
                                          <p:val>
                                            <p:fltVal val="0"/>
                                          </p:val>
                                        </p:tav>
                                        <p:tav tm="100000">
                                          <p:val>
                                            <p:strVal val="#ppt_w"/>
                                          </p:val>
                                        </p:tav>
                                      </p:tavLst>
                                    </p:anim>
                                    <p:anim calcmode="lin" valueType="num">
                                      <p:cBhvr>
                                        <p:cTn id="100" dur="300" fill="hold"/>
                                        <p:tgtEl>
                                          <p:spTgt spid="66"/>
                                        </p:tgtEl>
                                        <p:attrNameLst>
                                          <p:attrName>ppt_h</p:attrName>
                                        </p:attrNameLst>
                                      </p:cBhvr>
                                      <p:tavLst>
                                        <p:tav tm="0">
                                          <p:val>
                                            <p:fltVal val="0"/>
                                          </p:val>
                                        </p:tav>
                                        <p:tav tm="100000">
                                          <p:val>
                                            <p:strVal val="#ppt_h"/>
                                          </p:val>
                                        </p:tav>
                                      </p:tavLst>
                                    </p:anim>
                                    <p:animEffect transition="in" filter="fade">
                                      <p:cBhvr>
                                        <p:cTn id="101" dur="300"/>
                                        <p:tgtEl>
                                          <p:spTgt spid="66"/>
                                        </p:tgtEl>
                                      </p:cBhvr>
                                    </p:animEffect>
                                  </p:childTnLst>
                                </p:cTn>
                              </p:par>
                            </p:childTnLst>
                          </p:cTn>
                        </p:par>
                        <p:par>
                          <p:cTn id="102" fill="hold">
                            <p:stCondLst>
                              <p:cond delay="4500"/>
                            </p:stCondLst>
                            <p:childTnLst>
                              <p:par>
                                <p:cTn id="103" presetID="22" presetClass="entr" presetSubtype="4" fill="hold" grpId="0" nodeType="afterEffect">
                                  <p:stCondLst>
                                    <p:cond delay="0"/>
                                  </p:stCondLst>
                                  <p:childTnLst>
                                    <p:set>
                                      <p:cBhvr>
                                        <p:cTn id="104" dur="1" fill="hold">
                                          <p:stCondLst>
                                            <p:cond delay="0"/>
                                          </p:stCondLst>
                                        </p:cTn>
                                        <p:tgtEl>
                                          <p:spTgt spid="54"/>
                                        </p:tgtEl>
                                        <p:attrNameLst>
                                          <p:attrName>style.visibility</p:attrName>
                                        </p:attrNameLst>
                                      </p:cBhvr>
                                      <p:to>
                                        <p:strVal val="visible"/>
                                      </p:to>
                                    </p:set>
                                    <p:animEffect transition="in" filter="wipe(down)">
                                      <p:cBhvr>
                                        <p:cTn id="105" dur="500"/>
                                        <p:tgtEl>
                                          <p:spTgt spid="54"/>
                                        </p:tgtEl>
                                      </p:cBhvr>
                                    </p:animEffect>
                                  </p:childTnLst>
                                </p:cTn>
                              </p:par>
                            </p:childTnLst>
                          </p:cTn>
                        </p:par>
                        <p:par>
                          <p:cTn id="106" fill="hold">
                            <p:stCondLst>
                              <p:cond delay="5000"/>
                            </p:stCondLst>
                            <p:childTnLst>
                              <p:par>
                                <p:cTn id="107" presetID="53" presetClass="entr" presetSubtype="16" fill="hold" grpId="0" nodeType="afterEffect">
                                  <p:stCondLst>
                                    <p:cond delay="0"/>
                                  </p:stCondLst>
                                  <p:childTnLst>
                                    <p:set>
                                      <p:cBhvr>
                                        <p:cTn id="108" dur="1" fill="hold">
                                          <p:stCondLst>
                                            <p:cond delay="0"/>
                                          </p:stCondLst>
                                        </p:cTn>
                                        <p:tgtEl>
                                          <p:spTgt spid="70"/>
                                        </p:tgtEl>
                                        <p:attrNameLst>
                                          <p:attrName>style.visibility</p:attrName>
                                        </p:attrNameLst>
                                      </p:cBhvr>
                                      <p:to>
                                        <p:strVal val="visible"/>
                                      </p:to>
                                    </p:set>
                                    <p:anim calcmode="lin" valueType="num">
                                      <p:cBhvr>
                                        <p:cTn id="109" dur="300" fill="hold"/>
                                        <p:tgtEl>
                                          <p:spTgt spid="70"/>
                                        </p:tgtEl>
                                        <p:attrNameLst>
                                          <p:attrName>ppt_w</p:attrName>
                                        </p:attrNameLst>
                                      </p:cBhvr>
                                      <p:tavLst>
                                        <p:tav tm="0">
                                          <p:val>
                                            <p:fltVal val="0"/>
                                          </p:val>
                                        </p:tav>
                                        <p:tav tm="100000">
                                          <p:val>
                                            <p:strVal val="#ppt_w"/>
                                          </p:val>
                                        </p:tav>
                                      </p:tavLst>
                                    </p:anim>
                                    <p:anim calcmode="lin" valueType="num">
                                      <p:cBhvr>
                                        <p:cTn id="110" dur="300" fill="hold"/>
                                        <p:tgtEl>
                                          <p:spTgt spid="70"/>
                                        </p:tgtEl>
                                        <p:attrNameLst>
                                          <p:attrName>ppt_h</p:attrName>
                                        </p:attrNameLst>
                                      </p:cBhvr>
                                      <p:tavLst>
                                        <p:tav tm="0">
                                          <p:val>
                                            <p:fltVal val="0"/>
                                          </p:val>
                                        </p:tav>
                                        <p:tav tm="100000">
                                          <p:val>
                                            <p:strVal val="#ppt_h"/>
                                          </p:val>
                                        </p:tav>
                                      </p:tavLst>
                                    </p:anim>
                                    <p:animEffect transition="in" filter="fade">
                                      <p:cBhvr>
                                        <p:cTn id="111" dur="300"/>
                                        <p:tgtEl>
                                          <p:spTgt spid="70"/>
                                        </p:tgtEl>
                                      </p:cBhvr>
                                    </p:animEffect>
                                  </p:childTnLst>
                                </p:cTn>
                              </p:par>
                            </p:childTnLst>
                          </p:cTn>
                        </p:par>
                        <p:par>
                          <p:cTn id="112" fill="hold">
                            <p:stCondLst>
                              <p:cond delay="5300"/>
                            </p:stCondLst>
                            <p:childTnLst>
                              <p:par>
                                <p:cTn id="113" presetID="2" presetClass="entr" presetSubtype="8" fill="hold" grpId="0" nodeType="afterEffect">
                                  <p:stCondLst>
                                    <p:cond delay="0"/>
                                  </p:stCondLst>
                                  <p:childTnLst>
                                    <p:set>
                                      <p:cBhvr>
                                        <p:cTn id="114" dur="1" fill="hold">
                                          <p:stCondLst>
                                            <p:cond delay="0"/>
                                          </p:stCondLst>
                                        </p:cTn>
                                        <p:tgtEl>
                                          <p:spTgt spid="18"/>
                                        </p:tgtEl>
                                        <p:attrNameLst>
                                          <p:attrName>style.visibility</p:attrName>
                                        </p:attrNameLst>
                                      </p:cBhvr>
                                      <p:to>
                                        <p:strVal val="visible"/>
                                      </p:to>
                                    </p:set>
                                    <p:anim calcmode="lin" valueType="num">
                                      <p:cBhvr additive="base">
                                        <p:cTn id="115" dur="200" fill="hold"/>
                                        <p:tgtEl>
                                          <p:spTgt spid="18"/>
                                        </p:tgtEl>
                                        <p:attrNameLst>
                                          <p:attrName>ppt_x</p:attrName>
                                        </p:attrNameLst>
                                      </p:cBhvr>
                                      <p:tavLst>
                                        <p:tav tm="0">
                                          <p:val>
                                            <p:strVal val="0-#ppt_w/2"/>
                                          </p:val>
                                        </p:tav>
                                        <p:tav tm="100000">
                                          <p:val>
                                            <p:strVal val="#ppt_x"/>
                                          </p:val>
                                        </p:tav>
                                      </p:tavLst>
                                    </p:anim>
                                    <p:anim calcmode="lin" valueType="num">
                                      <p:cBhvr additive="base">
                                        <p:cTn id="116" dur="200" fill="hold"/>
                                        <p:tgtEl>
                                          <p:spTgt spid="18"/>
                                        </p:tgtEl>
                                        <p:attrNameLst>
                                          <p:attrName>ppt_y</p:attrName>
                                        </p:attrNameLst>
                                      </p:cBhvr>
                                      <p:tavLst>
                                        <p:tav tm="0">
                                          <p:val>
                                            <p:strVal val="#ppt_y"/>
                                          </p:val>
                                        </p:tav>
                                        <p:tav tm="100000">
                                          <p:val>
                                            <p:strVal val="#ppt_y"/>
                                          </p:val>
                                        </p:tav>
                                      </p:tavLst>
                                    </p:anim>
                                  </p:childTnLst>
                                </p:cTn>
                              </p:par>
                            </p:childTnLst>
                          </p:cTn>
                        </p:par>
                        <p:par>
                          <p:cTn id="117" fill="hold">
                            <p:stCondLst>
                              <p:cond delay="5500"/>
                            </p:stCondLst>
                            <p:childTnLst>
                              <p:par>
                                <p:cTn id="118" presetID="22" presetClass="entr" presetSubtype="4" fill="hold" grpId="0" nodeType="afterEffect">
                                  <p:stCondLst>
                                    <p:cond delay="0"/>
                                  </p:stCondLst>
                                  <p:childTnLst>
                                    <p:set>
                                      <p:cBhvr>
                                        <p:cTn id="119" dur="1" fill="hold">
                                          <p:stCondLst>
                                            <p:cond delay="0"/>
                                          </p:stCondLst>
                                        </p:cTn>
                                        <p:tgtEl>
                                          <p:spTgt spid="55"/>
                                        </p:tgtEl>
                                        <p:attrNameLst>
                                          <p:attrName>style.visibility</p:attrName>
                                        </p:attrNameLst>
                                      </p:cBhvr>
                                      <p:to>
                                        <p:strVal val="visible"/>
                                      </p:to>
                                    </p:set>
                                    <p:animEffect transition="in" filter="wipe(down)">
                                      <p:cBhvr>
                                        <p:cTn id="120" dur="300"/>
                                        <p:tgtEl>
                                          <p:spTgt spid="55"/>
                                        </p:tgtEl>
                                      </p:cBhvr>
                                    </p:animEffect>
                                  </p:childTnLst>
                                </p:cTn>
                              </p:par>
                            </p:childTnLst>
                          </p:cTn>
                        </p:par>
                        <p:par>
                          <p:cTn id="121" fill="hold">
                            <p:stCondLst>
                              <p:cond delay="5800"/>
                            </p:stCondLst>
                            <p:childTnLst>
                              <p:par>
                                <p:cTn id="122" presetID="53" presetClass="entr" presetSubtype="16" fill="hold" grpId="0" nodeType="afterEffect">
                                  <p:stCondLst>
                                    <p:cond delay="0"/>
                                  </p:stCondLst>
                                  <p:childTnLst>
                                    <p:set>
                                      <p:cBhvr>
                                        <p:cTn id="123" dur="1" fill="hold">
                                          <p:stCondLst>
                                            <p:cond delay="0"/>
                                          </p:stCondLst>
                                        </p:cTn>
                                        <p:tgtEl>
                                          <p:spTgt spid="65"/>
                                        </p:tgtEl>
                                        <p:attrNameLst>
                                          <p:attrName>style.visibility</p:attrName>
                                        </p:attrNameLst>
                                      </p:cBhvr>
                                      <p:to>
                                        <p:strVal val="visible"/>
                                      </p:to>
                                    </p:set>
                                    <p:anim calcmode="lin" valueType="num">
                                      <p:cBhvr>
                                        <p:cTn id="124" dur="300" fill="hold"/>
                                        <p:tgtEl>
                                          <p:spTgt spid="65"/>
                                        </p:tgtEl>
                                        <p:attrNameLst>
                                          <p:attrName>ppt_w</p:attrName>
                                        </p:attrNameLst>
                                      </p:cBhvr>
                                      <p:tavLst>
                                        <p:tav tm="0">
                                          <p:val>
                                            <p:fltVal val="0"/>
                                          </p:val>
                                        </p:tav>
                                        <p:tav tm="100000">
                                          <p:val>
                                            <p:strVal val="#ppt_w"/>
                                          </p:val>
                                        </p:tav>
                                      </p:tavLst>
                                    </p:anim>
                                    <p:anim calcmode="lin" valueType="num">
                                      <p:cBhvr>
                                        <p:cTn id="125" dur="300" fill="hold"/>
                                        <p:tgtEl>
                                          <p:spTgt spid="65"/>
                                        </p:tgtEl>
                                        <p:attrNameLst>
                                          <p:attrName>ppt_h</p:attrName>
                                        </p:attrNameLst>
                                      </p:cBhvr>
                                      <p:tavLst>
                                        <p:tav tm="0">
                                          <p:val>
                                            <p:fltVal val="0"/>
                                          </p:val>
                                        </p:tav>
                                        <p:tav tm="100000">
                                          <p:val>
                                            <p:strVal val="#ppt_h"/>
                                          </p:val>
                                        </p:tav>
                                      </p:tavLst>
                                    </p:anim>
                                    <p:animEffect transition="in" filter="fade">
                                      <p:cBhvr>
                                        <p:cTn id="126" dur="300"/>
                                        <p:tgtEl>
                                          <p:spTgt spid="65"/>
                                        </p:tgtEl>
                                      </p:cBhvr>
                                    </p:animEffect>
                                  </p:childTnLst>
                                </p:cTn>
                              </p:par>
                            </p:childTnLst>
                          </p:cTn>
                        </p:par>
                        <p:par>
                          <p:cTn id="127" fill="hold">
                            <p:stCondLst>
                              <p:cond delay="6100"/>
                            </p:stCondLst>
                            <p:childTnLst>
                              <p:par>
                                <p:cTn id="128" presetID="22" presetClass="entr" presetSubtype="4" fill="hold" grpId="0" nodeType="afterEffect">
                                  <p:stCondLst>
                                    <p:cond delay="0"/>
                                  </p:stCondLst>
                                  <p:childTnLst>
                                    <p:set>
                                      <p:cBhvr>
                                        <p:cTn id="129" dur="1" fill="hold">
                                          <p:stCondLst>
                                            <p:cond delay="0"/>
                                          </p:stCondLst>
                                        </p:cTn>
                                        <p:tgtEl>
                                          <p:spTgt spid="56"/>
                                        </p:tgtEl>
                                        <p:attrNameLst>
                                          <p:attrName>style.visibility</p:attrName>
                                        </p:attrNameLst>
                                      </p:cBhvr>
                                      <p:to>
                                        <p:strVal val="visible"/>
                                      </p:to>
                                    </p:set>
                                    <p:animEffect transition="in" filter="wipe(down)">
                                      <p:cBhvr>
                                        <p:cTn id="130" dur="500"/>
                                        <p:tgtEl>
                                          <p:spTgt spid="56"/>
                                        </p:tgtEl>
                                      </p:cBhvr>
                                    </p:animEffect>
                                  </p:childTnLst>
                                </p:cTn>
                              </p:par>
                            </p:childTnLst>
                          </p:cTn>
                        </p:par>
                        <p:par>
                          <p:cTn id="131" fill="hold">
                            <p:stCondLst>
                              <p:cond delay="6600"/>
                            </p:stCondLst>
                            <p:childTnLst>
                              <p:par>
                                <p:cTn id="132" presetID="53" presetClass="entr" presetSubtype="16" fill="hold" grpId="0" nodeType="afterEffect">
                                  <p:stCondLst>
                                    <p:cond delay="0"/>
                                  </p:stCondLst>
                                  <p:childTnLst>
                                    <p:set>
                                      <p:cBhvr>
                                        <p:cTn id="133" dur="1" fill="hold">
                                          <p:stCondLst>
                                            <p:cond delay="0"/>
                                          </p:stCondLst>
                                        </p:cTn>
                                        <p:tgtEl>
                                          <p:spTgt spid="71"/>
                                        </p:tgtEl>
                                        <p:attrNameLst>
                                          <p:attrName>style.visibility</p:attrName>
                                        </p:attrNameLst>
                                      </p:cBhvr>
                                      <p:to>
                                        <p:strVal val="visible"/>
                                      </p:to>
                                    </p:set>
                                    <p:anim calcmode="lin" valueType="num">
                                      <p:cBhvr>
                                        <p:cTn id="134" dur="300" fill="hold"/>
                                        <p:tgtEl>
                                          <p:spTgt spid="71"/>
                                        </p:tgtEl>
                                        <p:attrNameLst>
                                          <p:attrName>ppt_w</p:attrName>
                                        </p:attrNameLst>
                                      </p:cBhvr>
                                      <p:tavLst>
                                        <p:tav tm="0">
                                          <p:val>
                                            <p:fltVal val="0"/>
                                          </p:val>
                                        </p:tav>
                                        <p:tav tm="100000">
                                          <p:val>
                                            <p:strVal val="#ppt_w"/>
                                          </p:val>
                                        </p:tav>
                                      </p:tavLst>
                                    </p:anim>
                                    <p:anim calcmode="lin" valueType="num">
                                      <p:cBhvr>
                                        <p:cTn id="135" dur="300" fill="hold"/>
                                        <p:tgtEl>
                                          <p:spTgt spid="71"/>
                                        </p:tgtEl>
                                        <p:attrNameLst>
                                          <p:attrName>ppt_h</p:attrName>
                                        </p:attrNameLst>
                                      </p:cBhvr>
                                      <p:tavLst>
                                        <p:tav tm="0">
                                          <p:val>
                                            <p:fltVal val="0"/>
                                          </p:val>
                                        </p:tav>
                                        <p:tav tm="100000">
                                          <p:val>
                                            <p:strVal val="#ppt_h"/>
                                          </p:val>
                                        </p:tav>
                                      </p:tavLst>
                                    </p:anim>
                                    <p:animEffect transition="in" filter="fade">
                                      <p:cBhvr>
                                        <p:cTn id="136" dur="300"/>
                                        <p:tgtEl>
                                          <p:spTgt spid="71"/>
                                        </p:tgtEl>
                                      </p:cBhvr>
                                    </p:animEffect>
                                  </p:childTnLst>
                                </p:cTn>
                              </p:par>
                            </p:childTnLst>
                          </p:cTn>
                        </p:par>
                        <p:par>
                          <p:cTn id="137" fill="hold">
                            <p:stCondLst>
                              <p:cond delay="6900"/>
                            </p:stCondLst>
                            <p:childTnLst>
                              <p:par>
                                <p:cTn id="138" presetID="2" presetClass="entr" presetSubtype="8" fill="hold" grpId="0" nodeType="afterEffect">
                                  <p:stCondLst>
                                    <p:cond delay="0"/>
                                  </p:stCondLst>
                                  <p:childTnLst>
                                    <p:set>
                                      <p:cBhvr>
                                        <p:cTn id="139" dur="1" fill="hold">
                                          <p:stCondLst>
                                            <p:cond delay="0"/>
                                          </p:stCondLst>
                                        </p:cTn>
                                        <p:tgtEl>
                                          <p:spTgt spid="19"/>
                                        </p:tgtEl>
                                        <p:attrNameLst>
                                          <p:attrName>style.visibility</p:attrName>
                                        </p:attrNameLst>
                                      </p:cBhvr>
                                      <p:to>
                                        <p:strVal val="visible"/>
                                      </p:to>
                                    </p:set>
                                    <p:anim calcmode="lin" valueType="num">
                                      <p:cBhvr additive="base">
                                        <p:cTn id="140" dur="200" fill="hold"/>
                                        <p:tgtEl>
                                          <p:spTgt spid="19"/>
                                        </p:tgtEl>
                                        <p:attrNameLst>
                                          <p:attrName>ppt_x</p:attrName>
                                        </p:attrNameLst>
                                      </p:cBhvr>
                                      <p:tavLst>
                                        <p:tav tm="0">
                                          <p:val>
                                            <p:strVal val="0-#ppt_w/2"/>
                                          </p:val>
                                        </p:tav>
                                        <p:tav tm="100000">
                                          <p:val>
                                            <p:strVal val="#ppt_x"/>
                                          </p:val>
                                        </p:tav>
                                      </p:tavLst>
                                    </p:anim>
                                    <p:anim calcmode="lin" valueType="num">
                                      <p:cBhvr additive="base">
                                        <p:cTn id="141" dur="200" fill="hold"/>
                                        <p:tgtEl>
                                          <p:spTgt spid="19"/>
                                        </p:tgtEl>
                                        <p:attrNameLst>
                                          <p:attrName>ppt_y</p:attrName>
                                        </p:attrNameLst>
                                      </p:cBhvr>
                                      <p:tavLst>
                                        <p:tav tm="0">
                                          <p:val>
                                            <p:strVal val="#ppt_y"/>
                                          </p:val>
                                        </p:tav>
                                        <p:tav tm="100000">
                                          <p:val>
                                            <p:strVal val="#ppt_y"/>
                                          </p:val>
                                        </p:tav>
                                      </p:tavLst>
                                    </p:anim>
                                  </p:childTnLst>
                                </p:cTn>
                              </p:par>
                            </p:childTnLst>
                          </p:cTn>
                        </p:par>
                        <p:par>
                          <p:cTn id="142" fill="hold">
                            <p:stCondLst>
                              <p:cond delay="7100"/>
                            </p:stCondLst>
                            <p:childTnLst>
                              <p:par>
                                <p:cTn id="143" presetID="22" presetClass="entr" presetSubtype="4" fill="hold" grpId="0" nodeType="afterEffect">
                                  <p:stCondLst>
                                    <p:cond delay="0"/>
                                  </p:stCondLst>
                                  <p:childTnLst>
                                    <p:set>
                                      <p:cBhvr>
                                        <p:cTn id="144" dur="1" fill="hold">
                                          <p:stCondLst>
                                            <p:cond delay="0"/>
                                          </p:stCondLst>
                                        </p:cTn>
                                        <p:tgtEl>
                                          <p:spTgt spid="57"/>
                                        </p:tgtEl>
                                        <p:attrNameLst>
                                          <p:attrName>style.visibility</p:attrName>
                                        </p:attrNameLst>
                                      </p:cBhvr>
                                      <p:to>
                                        <p:strVal val="visible"/>
                                      </p:to>
                                    </p:set>
                                    <p:animEffect transition="in" filter="wipe(down)">
                                      <p:cBhvr>
                                        <p:cTn id="145" dur="300"/>
                                        <p:tgtEl>
                                          <p:spTgt spid="57"/>
                                        </p:tgtEl>
                                      </p:cBhvr>
                                    </p:animEffect>
                                  </p:childTnLst>
                                </p:cTn>
                              </p:par>
                            </p:childTnLst>
                          </p:cTn>
                        </p:par>
                        <p:par>
                          <p:cTn id="146" fill="hold">
                            <p:stCondLst>
                              <p:cond delay="7400"/>
                            </p:stCondLst>
                            <p:childTnLst>
                              <p:par>
                                <p:cTn id="147" presetID="53" presetClass="entr" presetSubtype="16" fill="hold" grpId="0" nodeType="afterEffect">
                                  <p:stCondLst>
                                    <p:cond delay="0"/>
                                  </p:stCondLst>
                                  <p:childTnLst>
                                    <p:set>
                                      <p:cBhvr>
                                        <p:cTn id="148" dur="1" fill="hold">
                                          <p:stCondLst>
                                            <p:cond delay="0"/>
                                          </p:stCondLst>
                                        </p:cTn>
                                        <p:tgtEl>
                                          <p:spTgt spid="67"/>
                                        </p:tgtEl>
                                        <p:attrNameLst>
                                          <p:attrName>style.visibility</p:attrName>
                                        </p:attrNameLst>
                                      </p:cBhvr>
                                      <p:to>
                                        <p:strVal val="visible"/>
                                      </p:to>
                                    </p:set>
                                    <p:anim calcmode="lin" valueType="num">
                                      <p:cBhvr>
                                        <p:cTn id="149" dur="300" fill="hold"/>
                                        <p:tgtEl>
                                          <p:spTgt spid="67"/>
                                        </p:tgtEl>
                                        <p:attrNameLst>
                                          <p:attrName>ppt_w</p:attrName>
                                        </p:attrNameLst>
                                      </p:cBhvr>
                                      <p:tavLst>
                                        <p:tav tm="0">
                                          <p:val>
                                            <p:fltVal val="0"/>
                                          </p:val>
                                        </p:tav>
                                        <p:tav tm="100000">
                                          <p:val>
                                            <p:strVal val="#ppt_w"/>
                                          </p:val>
                                        </p:tav>
                                      </p:tavLst>
                                    </p:anim>
                                    <p:anim calcmode="lin" valueType="num">
                                      <p:cBhvr>
                                        <p:cTn id="150" dur="300" fill="hold"/>
                                        <p:tgtEl>
                                          <p:spTgt spid="67"/>
                                        </p:tgtEl>
                                        <p:attrNameLst>
                                          <p:attrName>ppt_h</p:attrName>
                                        </p:attrNameLst>
                                      </p:cBhvr>
                                      <p:tavLst>
                                        <p:tav tm="0">
                                          <p:val>
                                            <p:fltVal val="0"/>
                                          </p:val>
                                        </p:tav>
                                        <p:tav tm="100000">
                                          <p:val>
                                            <p:strVal val="#ppt_h"/>
                                          </p:val>
                                        </p:tav>
                                      </p:tavLst>
                                    </p:anim>
                                    <p:animEffect transition="in" filter="fade">
                                      <p:cBhvr>
                                        <p:cTn id="151" dur="300"/>
                                        <p:tgtEl>
                                          <p:spTgt spid="67"/>
                                        </p:tgtEl>
                                      </p:cBhvr>
                                    </p:animEffect>
                                  </p:childTnLst>
                                </p:cTn>
                              </p:par>
                            </p:childTnLst>
                          </p:cTn>
                        </p:par>
                        <p:par>
                          <p:cTn id="152" fill="hold">
                            <p:stCondLst>
                              <p:cond delay="7700"/>
                            </p:stCondLst>
                            <p:childTnLst>
                              <p:par>
                                <p:cTn id="153" presetID="22" presetClass="entr" presetSubtype="4" fill="hold" grpId="0" nodeType="afterEffect">
                                  <p:stCondLst>
                                    <p:cond delay="0"/>
                                  </p:stCondLst>
                                  <p:childTnLst>
                                    <p:set>
                                      <p:cBhvr>
                                        <p:cTn id="154" dur="1" fill="hold">
                                          <p:stCondLst>
                                            <p:cond delay="0"/>
                                          </p:stCondLst>
                                        </p:cTn>
                                        <p:tgtEl>
                                          <p:spTgt spid="58"/>
                                        </p:tgtEl>
                                        <p:attrNameLst>
                                          <p:attrName>style.visibility</p:attrName>
                                        </p:attrNameLst>
                                      </p:cBhvr>
                                      <p:to>
                                        <p:strVal val="visible"/>
                                      </p:to>
                                    </p:set>
                                    <p:animEffect transition="in" filter="wipe(down)">
                                      <p:cBhvr>
                                        <p:cTn id="155" dur="500"/>
                                        <p:tgtEl>
                                          <p:spTgt spid="58"/>
                                        </p:tgtEl>
                                      </p:cBhvr>
                                    </p:animEffect>
                                  </p:childTnLst>
                                </p:cTn>
                              </p:par>
                            </p:childTnLst>
                          </p:cTn>
                        </p:par>
                        <p:par>
                          <p:cTn id="156" fill="hold">
                            <p:stCondLst>
                              <p:cond delay="8200"/>
                            </p:stCondLst>
                            <p:childTnLst>
                              <p:par>
                                <p:cTn id="157" presetID="53" presetClass="entr" presetSubtype="16" fill="hold" grpId="0" nodeType="afterEffect">
                                  <p:stCondLst>
                                    <p:cond delay="0"/>
                                  </p:stCondLst>
                                  <p:childTnLst>
                                    <p:set>
                                      <p:cBhvr>
                                        <p:cTn id="158" dur="1" fill="hold">
                                          <p:stCondLst>
                                            <p:cond delay="0"/>
                                          </p:stCondLst>
                                        </p:cTn>
                                        <p:tgtEl>
                                          <p:spTgt spid="72"/>
                                        </p:tgtEl>
                                        <p:attrNameLst>
                                          <p:attrName>style.visibility</p:attrName>
                                        </p:attrNameLst>
                                      </p:cBhvr>
                                      <p:to>
                                        <p:strVal val="visible"/>
                                      </p:to>
                                    </p:set>
                                    <p:anim calcmode="lin" valueType="num">
                                      <p:cBhvr>
                                        <p:cTn id="159" dur="300" fill="hold"/>
                                        <p:tgtEl>
                                          <p:spTgt spid="72"/>
                                        </p:tgtEl>
                                        <p:attrNameLst>
                                          <p:attrName>ppt_w</p:attrName>
                                        </p:attrNameLst>
                                      </p:cBhvr>
                                      <p:tavLst>
                                        <p:tav tm="0">
                                          <p:val>
                                            <p:fltVal val="0"/>
                                          </p:val>
                                        </p:tav>
                                        <p:tav tm="100000">
                                          <p:val>
                                            <p:strVal val="#ppt_w"/>
                                          </p:val>
                                        </p:tav>
                                      </p:tavLst>
                                    </p:anim>
                                    <p:anim calcmode="lin" valueType="num">
                                      <p:cBhvr>
                                        <p:cTn id="160" dur="300" fill="hold"/>
                                        <p:tgtEl>
                                          <p:spTgt spid="72"/>
                                        </p:tgtEl>
                                        <p:attrNameLst>
                                          <p:attrName>ppt_h</p:attrName>
                                        </p:attrNameLst>
                                      </p:cBhvr>
                                      <p:tavLst>
                                        <p:tav tm="0">
                                          <p:val>
                                            <p:fltVal val="0"/>
                                          </p:val>
                                        </p:tav>
                                        <p:tav tm="100000">
                                          <p:val>
                                            <p:strVal val="#ppt_h"/>
                                          </p:val>
                                        </p:tav>
                                      </p:tavLst>
                                    </p:anim>
                                    <p:animEffect transition="in" filter="fade">
                                      <p:cBhvr>
                                        <p:cTn id="161" dur="300"/>
                                        <p:tgtEl>
                                          <p:spTgt spid="72"/>
                                        </p:tgtEl>
                                      </p:cBhvr>
                                    </p:animEffect>
                                  </p:childTnLst>
                                </p:cTn>
                              </p:par>
                            </p:childTnLst>
                          </p:cTn>
                        </p:par>
                        <p:par>
                          <p:cTn id="162" fill="hold">
                            <p:stCondLst>
                              <p:cond delay="8500"/>
                            </p:stCondLst>
                            <p:childTnLst>
                              <p:par>
                                <p:cTn id="163" presetID="2" presetClass="entr" presetSubtype="2" fill="hold" grpId="0" nodeType="afterEffect">
                                  <p:stCondLst>
                                    <p:cond delay="0"/>
                                  </p:stCondLst>
                                  <p:childTnLst>
                                    <p:set>
                                      <p:cBhvr>
                                        <p:cTn id="164" dur="1" fill="hold">
                                          <p:stCondLst>
                                            <p:cond delay="0"/>
                                          </p:stCondLst>
                                        </p:cTn>
                                        <p:tgtEl>
                                          <p:spTgt spid="60"/>
                                        </p:tgtEl>
                                        <p:attrNameLst>
                                          <p:attrName>style.visibility</p:attrName>
                                        </p:attrNameLst>
                                      </p:cBhvr>
                                      <p:to>
                                        <p:strVal val="visible"/>
                                      </p:to>
                                    </p:set>
                                    <p:anim calcmode="lin" valueType="num">
                                      <p:cBhvr additive="base">
                                        <p:cTn id="165" dur="300" fill="hold"/>
                                        <p:tgtEl>
                                          <p:spTgt spid="60"/>
                                        </p:tgtEl>
                                        <p:attrNameLst>
                                          <p:attrName>ppt_x</p:attrName>
                                        </p:attrNameLst>
                                      </p:cBhvr>
                                      <p:tavLst>
                                        <p:tav tm="0">
                                          <p:val>
                                            <p:strVal val="1+#ppt_w/2"/>
                                          </p:val>
                                        </p:tav>
                                        <p:tav tm="100000">
                                          <p:val>
                                            <p:strVal val="#ppt_x"/>
                                          </p:val>
                                        </p:tav>
                                      </p:tavLst>
                                    </p:anim>
                                    <p:anim calcmode="lin" valueType="num">
                                      <p:cBhvr additive="base">
                                        <p:cTn id="166" dur="300" fill="hold"/>
                                        <p:tgtEl>
                                          <p:spTgt spid="60"/>
                                        </p:tgtEl>
                                        <p:attrNameLst>
                                          <p:attrName>ppt_y</p:attrName>
                                        </p:attrNameLst>
                                      </p:cBhvr>
                                      <p:tavLst>
                                        <p:tav tm="0">
                                          <p:val>
                                            <p:strVal val="#ppt_y"/>
                                          </p:val>
                                        </p:tav>
                                        <p:tav tm="100000">
                                          <p:val>
                                            <p:strVal val="#ppt_y"/>
                                          </p:val>
                                        </p:tav>
                                      </p:tavLst>
                                    </p:anim>
                                  </p:childTnLst>
                                </p:cTn>
                              </p:par>
                            </p:childTnLst>
                          </p:cTn>
                        </p:par>
                        <p:par>
                          <p:cTn id="167" fill="hold">
                            <p:stCondLst>
                              <p:cond delay="8800"/>
                            </p:stCondLst>
                            <p:childTnLst>
                              <p:par>
                                <p:cTn id="168" presetID="2" presetClass="entr" presetSubtype="2" fill="hold" grpId="0" nodeType="afterEffect">
                                  <p:stCondLst>
                                    <p:cond delay="0"/>
                                  </p:stCondLst>
                                  <p:childTnLst>
                                    <p:set>
                                      <p:cBhvr>
                                        <p:cTn id="169" dur="1" fill="hold">
                                          <p:stCondLst>
                                            <p:cond delay="0"/>
                                          </p:stCondLst>
                                        </p:cTn>
                                        <p:tgtEl>
                                          <p:spTgt spid="59"/>
                                        </p:tgtEl>
                                        <p:attrNameLst>
                                          <p:attrName>style.visibility</p:attrName>
                                        </p:attrNameLst>
                                      </p:cBhvr>
                                      <p:to>
                                        <p:strVal val="visible"/>
                                      </p:to>
                                    </p:set>
                                    <p:anim calcmode="lin" valueType="num">
                                      <p:cBhvr additive="base">
                                        <p:cTn id="170" dur="300" fill="hold"/>
                                        <p:tgtEl>
                                          <p:spTgt spid="59"/>
                                        </p:tgtEl>
                                        <p:attrNameLst>
                                          <p:attrName>ppt_x</p:attrName>
                                        </p:attrNameLst>
                                      </p:cBhvr>
                                      <p:tavLst>
                                        <p:tav tm="0">
                                          <p:val>
                                            <p:strVal val="1+#ppt_w/2"/>
                                          </p:val>
                                        </p:tav>
                                        <p:tav tm="100000">
                                          <p:val>
                                            <p:strVal val="#ppt_x"/>
                                          </p:val>
                                        </p:tav>
                                      </p:tavLst>
                                    </p:anim>
                                    <p:anim calcmode="lin" valueType="num">
                                      <p:cBhvr additive="base">
                                        <p:cTn id="171" dur="300" fill="hold"/>
                                        <p:tgtEl>
                                          <p:spTgt spid="59"/>
                                        </p:tgtEl>
                                        <p:attrNameLst>
                                          <p:attrName>ppt_y</p:attrName>
                                        </p:attrNameLst>
                                      </p:cBhvr>
                                      <p:tavLst>
                                        <p:tav tm="0">
                                          <p:val>
                                            <p:strVal val="#ppt_y"/>
                                          </p:val>
                                        </p:tav>
                                        <p:tav tm="100000">
                                          <p:val>
                                            <p:strVal val="#ppt_y"/>
                                          </p:val>
                                        </p:tav>
                                      </p:tavLst>
                                    </p:anim>
                                  </p:childTnLst>
                                </p:cTn>
                              </p:par>
                            </p:childTnLst>
                          </p:cTn>
                        </p:par>
                        <p:par>
                          <p:cTn id="172" fill="hold">
                            <p:stCondLst>
                              <p:cond delay="9100"/>
                            </p:stCondLst>
                            <p:childTnLst>
                              <p:par>
                                <p:cTn id="173" presetID="22" presetClass="entr" presetSubtype="8" fill="hold" grpId="0" nodeType="afterEffect">
                                  <p:stCondLst>
                                    <p:cond delay="0"/>
                                  </p:stCondLst>
                                  <p:childTnLst>
                                    <p:set>
                                      <p:cBhvr>
                                        <p:cTn id="174" dur="1" fill="hold">
                                          <p:stCondLst>
                                            <p:cond delay="0"/>
                                          </p:stCondLst>
                                        </p:cTn>
                                        <p:tgtEl>
                                          <p:spTgt spid="62"/>
                                        </p:tgtEl>
                                        <p:attrNameLst>
                                          <p:attrName>style.visibility</p:attrName>
                                        </p:attrNameLst>
                                      </p:cBhvr>
                                      <p:to>
                                        <p:strVal val="visible"/>
                                      </p:to>
                                    </p:set>
                                    <p:animEffect transition="in" filter="wipe(left)">
                                      <p:cBhvr>
                                        <p:cTn id="175" dur="500"/>
                                        <p:tgtEl>
                                          <p:spTgt spid="62"/>
                                        </p:tgtEl>
                                      </p:cBhvr>
                                    </p:animEffect>
                                  </p:childTnLst>
                                </p:cTn>
                              </p:par>
                            </p:childTnLst>
                          </p:cTn>
                        </p:par>
                        <p:par>
                          <p:cTn id="176" fill="hold">
                            <p:stCondLst>
                              <p:cond delay="9600"/>
                            </p:stCondLst>
                            <p:childTnLst>
                              <p:par>
                                <p:cTn id="177" presetID="22" presetClass="entr" presetSubtype="8" fill="hold" grpId="0" nodeType="afterEffect">
                                  <p:stCondLst>
                                    <p:cond delay="0"/>
                                  </p:stCondLst>
                                  <p:childTnLst>
                                    <p:set>
                                      <p:cBhvr>
                                        <p:cTn id="178" dur="1" fill="hold">
                                          <p:stCondLst>
                                            <p:cond delay="0"/>
                                          </p:stCondLst>
                                        </p:cTn>
                                        <p:tgtEl>
                                          <p:spTgt spid="61"/>
                                        </p:tgtEl>
                                        <p:attrNameLst>
                                          <p:attrName>style.visibility</p:attrName>
                                        </p:attrNameLst>
                                      </p:cBhvr>
                                      <p:to>
                                        <p:strVal val="visible"/>
                                      </p:to>
                                    </p:set>
                                    <p:animEffect transition="in" filter="wipe(left)">
                                      <p:cBhvr>
                                        <p:cTn id="179" dur="500"/>
                                        <p:tgtEl>
                                          <p:spTgt spid="61"/>
                                        </p:tgtEl>
                                      </p:cBhvr>
                                    </p:animEffect>
                                  </p:childTnLst>
                                </p:cTn>
                              </p:par>
                            </p:childTnLst>
                          </p:cTn>
                        </p:par>
                        <p:par>
                          <p:cTn id="180" fill="hold">
                            <p:stCondLst>
                              <p:cond delay="10100"/>
                            </p:stCondLst>
                            <p:childTnLst>
                              <p:par>
                                <p:cTn id="181" presetID="22" presetClass="entr" presetSubtype="8" fill="hold" grpId="0" nodeType="afterEffect">
                                  <p:stCondLst>
                                    <p:cond delay="0"/>
                                  </p:stCondLst>
                                  <p:childTnLst>
                                    <p:set>
                                      <p:cBhvr>
                                        <p:cTn id="182" dur="1" fill="hold">
                                          <p:stCondLst>
                                            <p:cond delay="0"/>
                                          </p:stCondLst>
                                        </p:cTn>
                                        <p:tgtEl>
                                          <p:spTgt spid="63"/>
                                        </p:tgtEl>
                                        <p:attrNameLst>
                                          <p:attrName>style.visibility</p:attrName>
                                        </p:attrNameLst>
                                      </p:cBhvr>
                                      <p:to>
                                        <p:strVal val="visible"/>
                                      </p:to>
                                    </p:set>
                                    <p:animEffect transition="in" filter="wipe(left)">
                                      <p:cBhvr>
                                        <p:cTn id="183" dur="500"/>
                                        <p:tgtEl>
                                          <p:spTgt spid="63"/>
                                        </p:tgtEl>
                                      </p:cBhvr>
                                    </p:animEffect>
                                  </p:childTnLst>
                                </p:cTn>
                              </p:par>
                            </p:childTnLst>
                          </p:cTn>
                        </p:par>
                        <p:par>
                          <p:cTn id="184" fill="hold">
                            <p:stCondLst>
                              <p:cond delay="10600"/>
                            </p:stCondLst>
                            <p:childTnLst>
                              <p:par>
                                <p:cTn id="185" presetID="22" presetClass="entr" presetSubtype="4" fill="hold" grpId="0" nodeType="afterEffect">
                                  <p:stCondLst>
                                    <p:cond delay="0"/>
                                  </p:stCondLst>
                                  <p:childTnLst>
                                    <p:set>
                                      <p:cBhvr>
                                        <p:cTn id="186" dur="1" fill="hold">
                                          <p:stCondLst>
                                            <p:cond delay="0"/>
                                          </p:stCondLst>
                                        </p:cTn>
                                        <p:tgtEl>
                                          <p:spTgt spid="73"/>
                                        </p:tgtEl>
                                        <p:attrNameLst>
                                          <p:attrName>style.visibility</p:attrName>
                                        </p:attrNameLst>
                                      </p:cBhvr>
                                      <p:to>
                                        <p:strVal val="visible"/>
                                      </p:to>
                                    </p:set>
                                    <p:animEffect transition="in" filter="wipe(down)">
                                      <p:cBhvr>
                                        <p:cTn id="187" dur="500"/>
                                        <p:tgtEl>
                                          <p:spTgt spid="73"/>
                                        </p:tgtEl>
                                      </p:cBhvr>
                                    </p:animEffect>
                                  </p:childTnLst>
                                </p:cTn>
                              </p:par>
                            </p:childTnLst>
                          </p:cTn>
                        </p:par>
                        <p:par>
                          <p:cTn id="188" fill="hold">
                            <p:stCondLst>
                              <p:cond delay="11100"/>
                            </p:stCondLst>
                            <p:childTnLst>
                              <p:par>
                                <p:cTn id="189" presetID="22" presetClass="entr" presetSubtype="8" fill="hold" grpId="0" nodeType="afterEffect">
                                  <p:stCondLst>
                                    <p:cond delay="0"/>
                                  </p:stCondLst>
                                  <p:childTnLst>
                                    <p:set>
                                      <p:cBhvr>
                                        <p:cTn id="190" dur="1" fill="hold">
                                          <p:stCondLst>
                                            <p:cond delay="0"/>
                                          </p:stCondLst>
                                        </p:cTn>
                                        <p:tgtEl>
                                          <p:spTgt spid="64"/>
                                        </p:tgtEl>
                                        <p:attrNameLst>
                                          <p:attrName>style.visibility</p:attrName>
                                        </p:attrNameLst>
                                      </p:cBhvr>
                                      <p:to>
                                        <p:strVal val="visible"/>
                                      </p:to>
                                    </p:set>
                                    <p:animEffect transition="in" filter="wipe(left)">
                                      <p:cBhvr>
                                        <p:cTn id="191" dur="500"/>
                                        <p:tgtEl>
                                          <p:spTgt spid="64"/>
                                        </p:tgtEl>
                                      </p:cBhvr>
                                    </p:animEffect>
                                  </p:childTnLst>
                                </p:cTn>
                              </p:par>
                            </p:childTnLst>
                          </p:cTn>
                        </p:par>
                        <p:par>
                          <p:cTn id="192" fill="hold">
                            <p:stCondLst>
                              <p:cond delay="11600"/>
                            </p:stCondLst>
                            <p:childTnLst>
                              <p:par>
                                <p:cTn id="193" presetID="22" presetClass="entr" presetSubtype="4" fill="hold" grpId="0" nodeType="afterEffect">
                                  <p:stCondLst>
                                    <p:cond delay="0"/>
                                  </p:stCondLst>
                                  <p:childTnLst>
                                    <p:set>
                                      <p:cBhvr>
                                        <p:cTn id="194" dur="1" fill="hold">
                                          <p:stCondLst>
                                            <p:cond delay="0"/>
                                          </p:stCondLst>
                                        </p:cTn>
                                        <p:tgtEl>
                                          <p:spTgt spid="74"/>
                                        </p:tgtEl>
                                        <p:attrNameLst>
                                          <p:attrName>style.visibility</p:attrName>
                                        </p:attrNameLst>
                                      </p:cBhvr>
                                      <p:to>
                                        <p:strVal val="visible"/>
                                      </p:to>
                                    </p:set>
                                    <p:animEffect transition="in" filter="wipe(down)">
                                      <p:cBhvr>
                                        <p:cTn id="195"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P spid="21" grpId="0"/>
      <p:bldP spid="22" grpId="0"/>
      <p:bldP spid="23" grpId="0"/>
      <p:bldP spid="24" grpId="0"/>
      <p:bldP spid="25" grpId="0"/>
      <p:bldP spid="49" grpId="0"/>
      <p:bldP spid="50" grpId="0"/>
      <p:bldP spid="51" grpId="0" animBg="1"/>
      <p:bldP spid="52" grpId="0" animBg="1"/>
      <p:bldP spid="53" grpId="0" animBg="1"/>
      <p:bldP spid="54" grpId="0" animBg="1"/>
      <p:bldP spid="55" grpId="0" animBg="1"/>
      <p:bldP spid="56" grpId="0" animBg="1"/>
      <p:bldP spid="57" grpId="0" animBg="1"/>
      <p:bldP spid="58" grpId="0" animBg="1"/>
      <p:bldP spid="59" grpId="0"/>
      <p:bldP spid="60" grpId="0"/>
      <p:bldP spid="61" grpId="0"/>
      <p:bldP spid="62" grpId="0"/>
      <p:bldP spid="63" grpId="0"/>
      <p:bldP spid="64" grpId="0"/>
      <p:bldP spid="65" grpId="0"/>
      <p:bldP spid="66" grpId="0"/>
      <p:bldP spid="67" grpId="0"/>
      <p:bldP spid="68" grpId="0"/>
      <p:bldP spid="69" grpId="0"/>
      <p:bldP spid="70" grpId="0"/>
      <p:bldP spid="71" grpId="0"/>
      <p:bldP spid="72" grpId="0"/>
      <p:bldP spid="73" grpId="0" animBg="1"/>
      <p:bldP spid="74" grpId="0" animBg="1"/>
      <p:bldP spid="75" grpId="0"/>
      <p:bldP spid="7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圆角矩形 42"/>
          <p:cNvSpPr/>
          <p:nvPr/>
        </p:nvSpPr>
        <p:spPr>
          <a:xfrm>
            <a:off x="422029" y="3756075"/>
            <a:ext cx="11035963" cy="240405"/>
          </a:xfrm>
          <a:prstGeom prst="roundRect">
            <a:avLst>
              <a:gd name="adj" fmla="val 49359"/>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91440" tIns="45720" rIns="91440" bIns="45720" rtlCol="0" anchor="ctr"/>
          <a:lstStyle/>
          <a:p>
            <a:pPr algn="ctr"/>
            <a:endParaRPr lang="zh-CN" altLang="en-US" sz="1600" dirty="0">
              <a:latin typeface="微软雅黑" panose="020B0503020204020204" pitchFamily="34" charset="-122"/>
              <a:ea typeface="微软雅黑" panose="020B0503020204020204" pitchFamily="34" charset="-122"/>
            </a:endParaRPr>
          </a:p>
        </p:txBody>
      </p:sp>
      <p:grpSp>
        <p:nvGrpSpPr>
          <p:cNvPr id="44" name="组合 43"/>
          <p:cNvGrpSpPr/>
          <p:nvPr/>
        </p:nvGrpSpPr>
        <p:grpSpPr>
          <a:xfrm>
            <a:off x="494867" y="2883879"/>
            <a:ext cx="703384" cy="703384"/>
            <a:chOff x="2250831" y="2560320"/>
            <a:chExt cx="745587" cy="745587"/>
          </a:xfrm>
        </p:grpSpPr>
        <p:sp>
          <p:nvSpPr>
            <p:cNvPr id="45" name="泪滴形 44"/>
            <p:cNvSpPr/>
            <p:nvPr/>
          </p:nvSpPr>
          <p:spPr>
            <a:xfrm rot="8100000">
              <a:off x="2250831" y="2560320"/>
              <a:ext cx="745587" cy="745587"/>
            </a:xfrm>
            <a:prstGeom prst="teardrop">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46" name="同心圆 45"/>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solidFill>
                  <a:schemeClr val="tx1"/>
                </a:solidFill>
                <a:latin typeface="微软雅黑" panose="020B0503020204020204" pitchFamily="34" charset="-122"/>
                <a:ea typeface="微软雅黑" panose="020B0503020204020204" pitchFamily="34" charset="-122"/>
              </a:endParaRPr>
            </a:p>
          </p:txBody>
        </p:sp>
      </p:grpSp>
      <p:grpSp>
        <p:nvGrpSpPr>
          <p:cNvPr id="48" name="组合 47"/>
          <p:cNvGrpSpPr/>
          <p:nvPr/>
        </p:nvGrpSpPr>
        <p:grpSpPr>
          <a:xfrm>
            <a:off x="4543424" y="2117789"/>
            <a:ext cx="1310216" cy="1310216"/>
            <a:chOff x="2250831" y="2560320"/>
            <a:chExt cx="745587" cy="745587"/>
          </a:xfrm>
        </p:grpSpPr>
        <p:sp>
          <p:nvSpPr>
            <p:cNvPr id="49" name="泪滴形 48"/>
            <p:cNvSpPr/>
            <p:nvPr/>
          </p:nvSpPr>
          <p:spPr>
            <a:xfrm rot="8100000">
              <a:off x="2250831" y="2560320"/>
              <a:ext cx="745587" cy="745587"/>
            </a:xfrm>
            <a:prstGeom prst="teardrop">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50" name="同心圆 49"/>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solidFill>
                  <a:schemeClr val="tx1"/>
                </a:solidFill>
                <a:latin typeface="微软雅黑" panose="020B0503020204020204" pitchFamily="34" charset="-122"/>
                <a:ea typeface="微软雅黑" panose="020B0503020204020204" pitchFamily="34" charset="-122"/>
              </a:endParaRPr>
            </a:p>
          </p:txBody>
        </p:sp>
      </p:grpSp>
      <p:grpSp>
        <p:nvGrpSpPr>
          <p:cNvPr id="2" name="组合 1"/>
          <p:cNvGrpSpPr/>
          <p:nvPr/>
        </p:nvGrpSpPr>
        <p:grpSpPr>
          <a:xfrm>
            <a:off x="1304854" y="1988840"/>
            <a:ext cx="1936225" cy="1544014"/>
            <a:chOff x="1279455" y="1988840"/>
            <a:chExt cx="1936225" cy="1544014"/>
          </a:xfrm>
        </p:grpSpPr>
        <p:sp>
          <p:nvSpPr>
            <p:cNvPr id="47" name="文本框 9"/>
            <p:cNvSpPr txBox="1"/>
            <p:nvPr/>
          </p:nvSpPr>
          <p:spPr>
            <a:xfrm>
              <a:off x="1313400" y="1988840"/>
              <a:ext cx="1902280" cy="400110"/>
            </a:xfrm>
            <a:prstGeom prst="rect">
              <a:avLst/>
            </a:prstGeom>
            <a:noFill/>
          </p:spPr>
          <p:txBody>
            <a:bodyPr wrap="square" lIns="91440" tIns="45720" rIns="91440" bIns="45720" rtlCol="0">
              <a:spAutoFit/>
            </a:bodyPr>
            <a:lstStyle/>
            <a:p>
              <a:r>
                <a:rPr lang="zh-CN" altLang="en-US" sz="2000" dirty="0">
                  <a:solidFill>
                    <a:srgbClr val="0070C0"/>
                  </a:solidFill>
                  <a:latin typeface="微软雅黑"/>
                  <a:ea typeface="微软雅黑"/>
                </a:rPr>
                <a:t>添加</a:t>
              </a:r>
              <a:r>
                <a:rPr lang="zh-CN" altLang="en-US" sz="2000" dirty="0" smtClean="0">
                  <a:solidFill>
                    <a:srgbClr val="0070C0"/>
                  </a:solidFill>
                  <a:latin typeface="微软雅黑"/>
                  <a:ea typeface="微软雅黑"/>
                </a:rPr>
                <a:t>标题</a:t>
              </a:r>
              <a:endParaRPr lang="en-GB" altLang="zh-CN" sz="1400" b="0" dirty="0">
                <a:solidFill>
                  <a:srgbClr val="474747"/>
                </a:solidFill>
                <a:latin typeface="微软雅黑"/>
                <a:ea typeface="微软雅黑"/>
              </a:endParaRPr>
            </a:p>
          </p:txBody>
        </p:sp>
        <p:sp>
          <p:nvSpPr>
            <p:cNvPr id="51" name="文本框 13"/>
            <p:cNvSpPr txBox="1"/>
            <p:nvPr/>
          </p:nvSpPr>
          <p:spPr>
            <a:xfrm>
              <a:off x="1279455" y="2363303"/>
              <a:ext cx="1902280" cy="1169551"/>
            </a:xfrm>
            <a:prstGeom prst="rect">
              <a:avLst/>
            </a:prstGeom>
            <a:noFill/>
          </p:spPr>
          <p:txBody>
            <a:bodyPr wrap="square" lIns="91440" tIns="45720" rIns="91440" bIns="45720" rtlCol="0">
              <a:spAutoFit/>
            </a:bodyPr>
            <a:lstStyle/>
            <a:p>
              <a:r>
                <a:rPr lang="zh-CN" altLang="en-US" sz="1400" b="0" dirty="0" smtClean="0">
                  <a:solidFill>
                    <a:srgbClr val="474747"/>
                  </a:solidFill>
                  <a:latin typeface="微软雅黑"/>
                  <a:ea typeface="微软雅黑"/>
                </a:rPr>
                <a:t>此处</a:t>
              </a:r>
              <a:r>
                <a:rPr lang="zh-CN" altLang="en-US" sz="1400" b="0" dirty="0">
                  <a:solidFill>
                    <a:srgbClr val="474747"/>
                  </a:solidFill>
                  <a:latin typeface="微软雅黑"/>
                  <a:ea typeface="微软雅黑"/>
                </a:rPr>
                <a:t>添加详细文本描述，建议与标题相关并符合整体语言风格，语言描述尽量简洁生动</a:t>
              </a:r>
              <a:endParaRPr lang="en-GB" altLang="zh-CN" sz="1400" b="0" dirty="0">
                <a:solidFill>
                  <a:srgbClr val="474747"/>
                </a:solidFill>
                <a:latin typeface="微软雅黑"/>
                <a:ea typeface="微软雅黑"/>
              </a:endParaRPr>
            </a:p>
          </p:txBody>
        </p:sp>
      </p:grpSp>
      <p:grpSp>
        <p:nvGrpSpPr>
          <p:cNvPr id="52" name="组合 51"/>
          <p:cNvGrpSpPr/>
          <p:nvPr/>
        </p:nvGrpSpPr>
        <p:grpSpPr>
          <a:xfrm rot="10800000">
            <a:off x="2619561" y="4266473"/>
            <a:ext cx="1029799" cy="1029799"/>
            <a:chOff x="2250831" y="2560320"/>
            <a:chExt cx="745587" cy="745587"/>
          </a:xfrm>
        </p:grpSpPr>
        <p:sp>
          <p:nvSpPr>
            <p:cNvPr id="53" name="泪滴形 52"/>
            <p:cNvSpPr/>
            <p:nvPr/>
          </p:nvSpPr>
          <p:spPr>
            <a:xfrm rot="8100000">
              <a:off x="2250831" y="2560320"/>
              <a:ext cx="745587" cy="745587"/>
            </a:xfrm>
            <a:prstGeom prst="teardrop">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54" name="同心圆 53"/>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solidFill>
                  <a:schemeClr val="tx1"/>
                </a:solidFill>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rot="10800000">
            <a:off x="6743988" y="4229638"/>
            <a:ext cx="435133" cy="435133"/>
            <a:chOff x="2250831" y="2560320"/>
            <a:chExt cx="745587" cy="745587"/>
          </a:xfrm>
        </p:grpSpPr>
        <p:sp>
          <p:nvSpPr>
            <p:cNvPr id="57" name="泪滴形 56"/>
            <p:cNvSpPr/>
            <p:nvPr/>
          </p:nvSpPr>
          <p:spPr>
            <a:xfrm rot="8100000">
              <a:off x="2250831" y="2560320"/>
              <a:ext cx="745587" cy="745587"/>
            </a:xfrm>
            <a:prstGeom prst="teardrop">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58" name="同心圆 57"/>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solidFill>
                  <a:schemeClr val="tx1"/>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8880309" y="2883879"/>
            <a:ext cx="703384" cy="703384"/>
            <a:chOff x="2250831" y="2560320"/>
            <a:chExt cx="745587" cy="745587"/>
          </a:xfrm>
        </p:grpSpPr>
        <p:sp>
          <p:nvSpPr>
            <p:cNvPr id="61" name="泪滴形 60"/>
            <p:cNvSpPr/>
            <p:nvPr/>
          </p:nvSpPr>
          <p:spPr>
            <a:xfrm rot="8100000">
              <a:off x="2250831" y="2560320"/>
              <a:ext cx="745587" cy="745587"/>
            </a:xfrm>
            <a:prstGeom prst="teardrop">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latin typeface="微软雅黑" panose="020B0503020204020204" pitchFamily="34" charset="-122"/>
                <a:ea typeface="微软雅黑" panose="020B0503020204020204" pitchFamily="34" charset="-122"/>
              </a:endParaRPr>
            </a:p>
          </p:txBody>
        </p:sp>
        <p:sp>
          <p:nvSpPr>
            <p:cNvPr id="62" name="同心圆 61"/>
            <p:cNvSpPr/>
            <p:nvPr/>
          </p:nvSpPr>
          <p:spPr>
            <a:xfrm>
              <a:off x="2391507" y="2686929"/>
              <a:ext cx="450166" cy="450166"/>
            </a:xfrm>
            <a:prstGeom prst="donut">
              <a:avLst>
                <a:gd name="adj" fmla="val 1562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zh-CN" altLang="en-US" sz="1600" dirty="0">
                <a:solidFill>
                  <a:schemeClr val="tx1"/>
                </a:solidFill>
                <a:latin typeface="微软雅黑" panose="020B0503020204020204" pitchFamily="34" charset="-122"/>
                <a:ea typeface="微软雅黑" panose="020B0503020204020204" pitchFamily="34" charset="-122"/>
              </a:endParaRPr>
            </a:p>
          </p:txBody>
        </p:sp>
      </p:grpSp>
      <p:sp>
        <p:nvSpPr>
          <p:cNvPr id="24" name="TextBox 39"/>
          <p:cNvSpPr txBox="1">
            <a:spLocks noChangeArrowheads="1"/>
          </p:cNvSpPr>
          <p:nvPr/>
        </p:nvSpPr>
        <p:spPr bwMode="auto">
          <a:xfrm>
            <a:off x="915999" y="302145"/>
            <a:ext cx="4976864" cy="689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121882" bIns="121882">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pPr>
              <a:lnSpc>
                <a:spcPct val="90000"/>
              </a:lnSpc>
              <a:spcBef>
                <a:spcPct val="20000"/>
              </a:spcBef>
              <a:buSzPct val="90000"/>
            </a:pPr>
            <a:r>
              <a:rPr lang="zh-CN" altLang="en-US" sz="3199" b="1" dirty="0">
                <a:solidFill>
                  <a:schemeClr val="bg1"/>
                </a:solidFill>
                <a:latin typeface="微软雅黑" pitchFamily="34" charset="-122"/>
                <a:ea typeface="微软雅黑" pitchFamily="34" charset="-122"/>
              </a:rPr>
              <a:t>点击此处添加标题 </a:t>
            </a:r>
          </a:p>
        </p:txBody>
      </p:sp>
      <p:grpSp>
        <p:nvGrpSpPr>
          <p:cNvPr id="26" name="组合 25"/>
          <p:cNvGrpSpPr/>
          <p:nvPr/>
        </p:nvGrpSpPr>
        <p:grpSpPr>
          <a:xfrm>
            <a:off x="3644402" y="4294478"/>
            <a:ext cx="1936225" cy="1544014"/>
            <a:chOff x="1279455" y="1988840"/>
            <a:chExt cx="1936225" cy="1544014"/>
          </a:xfrm>
        </p:grpSpPr>
        <p:sp>
          <p:nvSpPr>
            <p:cNvPr id="27" name="文本框 9"/>
            <p:cNvSpPr txBox="1"/>
            <p:nvPr/>
          </p:nvSpPr>
          <p:spPr>
            <a:xfrm>
              <a:off x="1313400" y="1988840"/>
              <a:ext cx="1902280" cy="400110"/>
            </a:xfrm>
            <a:prstGeom prst="rect">
              <a:avLst/>
            </a:prstGeom>
            <a:noFill/>
          </p:spPr>
          <p:txBody>
            <a:bodyPr wrap="square" lIns="91440" tIns="45720" rIns="91440" bIns="45720" rtlCol="0">
              <a:spAutoFit/>
            </a:bodyPr>
            <a:lstStyle/>
            <a:p>
              <a:r>
                <a:rPr lang="zh-CN" altLang="en-US" sz="2000" dirty="0">
                  <a:solidFill>
                    <a:srgbClr val="0070C0"/>
                  </a:solidFill>
                  <a:latin typeface="微软雅黑"/>
                  <a:ea typeface="微软雅黑"/>
                </a:rPr>
                <a:t>添加</a:t>
              </a:r>
              <a:r>
                <a:rPr lang="zh-CN" altLang="en-US" sz="2000" dirty="0" smtClean="0">
                  <a:solidFill>
                    <a:srgbClr val="0070C0"/>
                  </a:solidFill>
                  <a:latin typeface="微软雅黑"/>
                  <a:ea typeface="微软雅黑"/>
                </a:rPr>
                <a:t>标题</a:t>
              </a:r>
              <a:endParaRPr lang="en-GB" altLang="zh-CN" sz="1400" b="0" dirty="0">
                <a:solidFill>
                  <a:srgbClr val="474747"/>
                </a:solidFill>
                <a:latin typeface="微软雅黑"/>
                <a:ea typeface="微软雅黑"/>
              </a:endParaRPr>
            </a:p>
          </p:txBody>
        </p:sp>
        <p:sp>
          <p:nvSpPr>
            <p:cNvPr id="28" name="文本框 13"/>
            <p:cNvSpPr txBox="1"/>
            <p:nvPr/>
          </p:nvSpPr>
          <p:spPr>
            <a:xfrm>
              <a:off x="1279455" y="2363303"/>
              <a:ext cx="1902280" cy="1169551"/>
            </a:xfrm>
            <a:prstGeom prst="rect">
              <a:avLst/>
            </a:prstGeom>
            <a:noFill/>
          </p:spPr>
          <p:txBody>
            <a:bodyPr wrap="square" lIns="91440" tIns="45720" rIns="91440" bIns="45720" rtlCol="0">
              <a:spAutoFit/>
            </a:bodyPr>
            <a:lstStyle/>
            <a:p>
              <a:r>
                <a:rPr lang="zh-CN" altLang="en-US" sz="1400" b="0" dirty="0" smtClean="0">
                  <a:solidFill>
                    <a:srgbClr val="474747"/>
                  </a:solidFill>
                  <a:latin typeface="微软雅黑"/>
                  <a:ea typeface="微软雅黑"/>
                </a:rPr>
                <a:t>此处</a:t>
              </a:r>
              <a:r>
                <a:rPr lang="zh-CN" altLang="en-US" sz="1400" b="0" dirty="0">
                  <a:solidFill>
                    <a:srgbClr val="474747"/>
                  </a:solidFill>
                  <a:latin typeface="微软雅黑"/>
                  <a:ea typeface="微软雅黑"/>
                </a:rPr>
                <a:t>添加详细文本描述，建议与标题相关并符合整体语言风格，语言描述尽量简洁生动</a:t>
              </a:r>
              <a:endParaRPr lang="en-GB" altLang="zh-CN" sz="1400" b="0" dirty="0">
                <a:solidFill>
                  <a:srgbClr val="474747"/>
                </a:solidFill>
                <a:latin typeface="微软雅黑"/>
                <a:ea typeface="微软雅黑"/>
              </a:endParaRPr>
            </a:p>
          </p:txBody>
        </p:sp>
      </p:grpSp>
      <p:grpSp>
        <p:nvGrpSpPr>
          <p:cNvPr id="29" name="组合 28"/>
          <p:cNvGrpSpPr/>
          <p:nvPr/>
        </p:nvGrpSpPr>
        <p:grpSpPr>
          <a:xfrm>
            <a:off x="5857634" y="1988840"/>
            <a:ext cx="1936225" cy="1544014"/>
            <a:chOff x="1279455" y="1988840"/>
            <a:chExt cx="1936225" cy="1544014"/>
          </a:xfrm>
        </p:grpSpPr>
        <p:sp>
          <p:nvSpPr>
            <p:cNvPr id="30" name="文本框 9"/>
            <p:cNvSpPr txBox="1"/>
            <p:nvPr/>
          </p:nvSpPr>
          <p:spPr>
            <a:xfrm>
              <a:off x="1313400" y="1988840"/>
              <a:ext cx="1902280" cy="400110"/>
            </a:xfrm>
            <a:prstGeom prst="rect">
              <a:avLst/>
            </a:prstGeom>
            <a:noFill/>
          </p:spPr>
          <p:txBody>
            <a:bodyPr wrap="square" lIns="91440" tIns="45720" rIns="91440" bIns="45720" rtlCol="0">
              <a:spAutoFit/>
            </a:bodyPr>
            <a:lstStyle/>
            <a:p>
              <a:r>
                <a:rPr lang="zh-CN" altLang="en-US" sz="2000" dirty="0">
                  <a:solidFill>
                    <a:srgbClr val="0070C0"/>
                  </a:solidFill>
                  <a:latin typeface="微软雅黑"/>
                  <a:ea typeface="微软雅黑"/>
                </a:rPr>
                <a:t>添加</a:t>
              </a:r>
              <a:r>
                <a:rPr lang="zh-CN" altLang="en-US" sz="2000" dirty="0" smtClean="0">
                  <a:solidFill>
                    <a:srgbClr val="0070C0"/>
                  </a:solidFill>
                  <a:latin typeface="微软雅黑"/>
                  <a:ea typeface="微软雅黑"/>
                </a:rPr>
                <a:t>标题</a:t>
              </a:r>
              <a:endParaRPr lang="en-GB" altLang="zh-CN" sz="1400" b="0" dirty="0">
                <a:solidFill>
                  <a:srgbClr val="474747"/>
                </a:solidFill>
                <a:latin typeface="微软雅黑"/>
                <a:ea typeface="微软雅黑"/>
              </a:endParaRPr>
            </a:p>
          </p:txBody>
        </p:sp>
        <p:sp>
          <p:nvSpPr>
            <p:cNvPr id="31" name="文本框 13"/>
            <p:cNvSpPr txBox="1"/>
            <p:nvPr/>
          </p:nvSpPr>
          <p:spPr>
            <a:xfrm>
              <a:off x="1279455" y="2363303"/>
              <a:ext cx="1902280" cy="1169551"/>
            </a:xfrm>
            <a:prstGeom prst="rect">
              <a:avLst/>
            </a:prstGeom>
            <a:noFill/>
          </p:spPr>
          <p:txBody>
            <a:bodyPr wrap="square" lIns="91440" tIns="45720" rIns="91440" bIns="45720" rtlCol="0">
              <a:spAutoFit/>
            </a:bodyPr>
            <a:lstStyle/>
            <a:p>
              <a:r>
                <a:rPr lang="zh-CN" altLang="en-US" sz="1400" b="0" dirty="0" smtClean="0">
                  <a:solidFill>
                    <a:srgbClr val="474747"/>
                  </a:solidFill>
                  <a:latin typeface="微软雅黑"/>
                  <a:ea typeface="微软雅黑"/>
                </a:rPr>
                <a:t>此处</a:t>
              </a:r>
              <a:r>
                <a:rPr lang="zh-CN" altLang="en-US" sz="1400" b="0" dirty="0">
                  <a:solidFill>
                    <a:srgbClr val="474747"/>
                  </a:solidFill>
                  <a:latin typeface="微软雅黑"/>
                  <a:ea typeface="微软雅黑"/>
                </a:rPr>
                <a:t>添加详细文本描述，建议与标题相关并符合整体语言风格，语言描述尽量简洁生动</a:t>
              </a:r>
              <a:endParaRPr lang="en-GB" altLang="zh-CN" sz="1400" b="0" dirty="0">
                <a:solidFill>
                  <a:srgbClr val="474747"/>
                </a:solidFill>
                <a:latin typeface="微软雅黑"/>
                <a:ea typeface="微软雅黑"/>
              </a:endParaRPr>
            </a:p>
          </p:txBody>
        </p:sp>
      </p:grpSp>
      <p:grpSp>
        <p:nvGrpSpPr>
          <p:cNvPr id="33" name="组合 32"/>
          <p:cNvGrpSpPr/>
          <p:nvPr/>
        </p:nvGrpSpPr>
        <p:grpSpPr>
          <a:xfrm>
            <a:off x="7269240" y="4271365"/>
            <a:ext cx="1936225" cy="1544014"/>
            <a:chOff x="1279455" y="1988840"/>
            <a:chExt cx="1936225" cy="1544014"/>
          </a:xfrm>
        </p:grpSpPr>
        <p:sp>
          <p:nvSpPr>
            <p:cNvPr id="34" name="文本框 9"/>
            <p:cNvSpPr txBox="1"/>
            <p:nvPr/>
          </p:nvSpPr>
          <p:spPr>
            <a:xfrm>
              <a:off x="1313400" y="1988840"/>
              <a:ext cx="1902280" cy="400110"/>
            </a:xfrm>
            <a:prstGeom prst="rect">
              <a:avLst/>
            </a:prstGeom>
            <a:noFill/>
          </p:spPr>
          <p:txBody>
            <a:bodyPr wrap="square" lIns="91440" tIns="45720" rIns="91440" bIns="45720" rtlCol="0">
              <a:spAutoFit/>
            </a:bodyPr>
            <a:lstStyle/>
            <a:p>
              <a:r>
                <a:rPr lang="zh-CN" altLang="en-US" sz="2000" dirty="0">
                  <a:solidFill>
                    <a:srgbClr val="0070C0"/>
                  </a:solidFill>
                  <a:latin typeface="微软雅黑"/>
                  <a:ea typeface="微软雅黑"/>
                </a:rPr>
                <a:t>添加</a:t>
              </a:r>
              <a:r>
                <a:rPr lang="zh-CN" altLang="en-US" sz="2000" dirty="0" smtClean="0">
                  <a:solidFill>
                    <a:srgbClr val="0070C0"/>
                  </a:solidFill>
                  <a:latin typeface="微软雅黑"/>
                  <a:ea typeface="微软雅黑"/>
                </a:rPr>
                <a:t>标题</a:t>
              </a:r>
              <a:endParaRPr lang="en-GB" altLang="zh-CN" sz="1400" b="0" dirty="0">
                <a:solidFill>
                  <a:srgbClr val="474747"/>
                </a:solidFill>
                <a:latin typeface="微软雅黑"/>
                <a:ea typeface="微软雅黑"/>
              </a:endParaRPr>
            </a:p>
          </p:txBody>
        </p:sp>
        <p:sp>
          <p:nvSpPr>
            <p:cNvPr id="35" name="文本框 13"/>
            <p:cNvSpPr txBox="1"/>
            <p:nvPr/>
          </p:nvSpPr>
          <p:spPr>
            <a:xfrm>
              <a:off x="1279455" y="2363303"/>
              <a:ext cx="1902280" cy="1169551"/>
            </a:xfrm>
            <a:prstGeom prst="rect">
              <a:avLst/>
            </a:prstGeom>
            <a:noFill/>
          </p:spPr>
          <p:txBody>
            <a:bodyPr wrap="square" lIns="91440" tIns="45720" rIns="91440" bIns="45720" rtlCol="0">
              <a:spAutoFit/>
            </a:bodyPr>
            <a:lstStyle/>
            <a:p>
              <a:r>
                <a:rPr lang="zh-CN" altLang="en-US" sz="1400" b="0" dirty="0" smtClean="0">
                  <a:solidFill>
                    <a:srgbClr val="474747"/>
                  </a:solidFill>
                  <a:latin typeface="微软雅黑"/>
                  <a:ea typeface="微软雅黑"/>
                </a:rPr>
                <a:t>此处</a:t>
              </a:r>
              <a:r>
                <a:rPr lang="zh-CN" altLang="en-US" sz="1400" b="0" dirty="0">
                  <a:solidFill>
                    <a:srgbClr val="474747"/>
                  </a:solidFill>
                  <a:latin typeface="微软雅黑"/>
                  <a:ea typeface="微软雅黑"/>
                </a:rPr>
                <a:t>添加详细文本描述，建议与标题相关并符合整体语言风格，语言描述尽量简洁生动</a:t>
              </a:r>
              <a:endParaRPr lang="en-GB" altLang="zh-CN" sz="1400" b="0" dirty="0">
                <a:solidFill>
                  <a:srgbClr val="474747"/>
                </a:solidFill>
                <a:latin typeface="微软雅黑"/>
                <a:ea typeface="微软雅黑"/>
              </a:endParaRPr>
            </a:p>
          </p:txBody>
        </p:sp>
      </p:grpSp>
      <p:grpSp>
        <p:nvGrpSpPr>
          <p:cNvPr id="36" name="组合 35"/>
          <p:cNvGrpSpPr/>
          <p:nvPr/>
        </p:nvGrpSpPr>
        <p:grpSpPr>
          <a:xfrm>
            <a:off x="9733056" y="1988840"/>
            <a:ext cx="1936225" cy="1544014"/>
            <a:chOff x="1279455" y="1988840"/>
            <a:chExt cx="1936225" cy="1544014"/>
          </a:xfrm>
        </p:grpSpPr>
        <p:sp>
          <p:nvSpPr>
            <p:cNvPr id="37" name="文本框 9"/>
            <p:cNvSpPr txBox="1"/>
            <p:nvPr/>
          </p:nvSpPr>
          <p:spPr>
            <a:xfrm>
              <a:off x="1313400" y="1988840"/>
              <a:ext cx="1902280" cy="400110"/>
            </a:xfrm>
            <a:prstGeom prst="rect">
              <a:avLst/>
            </a:prstGeom>
            <a:noFill/>
          </p:spPr>
          <p:txBody>
            <a:bodyPr wrap="square" lIns="91440" tIns="45720" rIns="91440" bIns="45720" rtlCol="0">
              <a:spAutoFit/>
            </a:bodyPr>
            <a:lstStyle/>
            <a:p>
              <a:r>
                <a:rPr lang="zh-CN" altLang="en-US" sz="2000" dirty="0">
                  <a:solidFill>
                    <a:srgbClr val="0070C0"/>
                  </a:solidFill>
                  <a:latin typeface="微软雅黑"/>
                  <a:ea typeface="微软雅黑"/>
                </a:rPr>
                <a:t>添加</a:t>
              </a:r>
              <a:r>
                <a:rPr lang="zh-CN" altLang="en-US" sz="2000" dirty="0" smtClean="0">
                  <a:solidFill>
                    <a:srgbClr val="0070C0"/>
                  </a:solidFill>
                  <a:latin typeface="微软雅黑"/>
                  <a:ea typeface="微软雅黑"/>
                </a:rPr>
                <a:t>标题</a:t>
              </a:r>
              <a:endParaRPr lang="en-GB" altLang="zh-CN" sz="1400" b="0" dirty="0">
                <a:solidFill>
                  <a:srgbClr val="474747"/>
                </a:solidFill>
                <a:latin typeface="微软雅黑"/>
                <a:ea typeface="微软雅黑"/>
              </a:endParaRPr>
            </a:p>
          </p:txBody>
        </p:sp>
        <p:sp>
          <p:nvSpPr>
            <p:cNvPr id="38" name="文本框 13"/>
            <p:cNvSpPr txBox="1"/>
            <p:nvPr/>
          </p:nvSpPr>
          <p:spPr>
            <a:xfrm>
              <a:off x="1279455" y="2363303"/>
              <a:ext cx="1902280" cy="1169551"/>
            </a:xfrm>
            <a:prstGeom prst="rect">
              <a:avLst/>
            </a:prstGeom>
            <a:noFill/>
          </p:spPr>
          <p:txBody>
            <a:bodyPr wrap="square" lIns="91440" tIns="45720" rIns="91440" bIns="45720" rtlCol="0">
              <a:spAutoFit/>
            </a:bodyPr>
            <a:lstStyle/>
            <a:p>
              <a:r>
                <a:rPr lang="zh-CN" altLang="en-US" sz="1400" b="0" dirty="0" smtClean="0">
                  <a:solidFill>
                    <a:srgbClr val="474747"/>
                  </a:solidFill>
                  <a:latin typeface="微软雅黑"/>
                  <a:ea typeface="微软雅黑"/>
                </a:rPr>
                <a:t>此处</a:t>
              </a:r>
              <a:r>
                <a:rPr lang="zh-CN" altLang="en-US" sz="1400" b="0" dirty="0">
                  <a:solidFill>
                    <a:srgbClr val="474747"/>
                  </a:solidFill>
                  <a:latin typeface="微软雅黑"/>
                  <a:ea typeface="微软雅黑"/>
                </a:rPr>
                <a:t>添加详细文本描述，建议与标题相关并符合整体语言风格，语言描述尽量简洁生动</a:t>
              </a:r>
              <a:endParaRPr lang="en-GB" altLang="zh-CN" sz="1400" b="0" dirty="0">
                <a:solidFill>
                  <a:srgbClr val="474747"/>
                </a:solidFill>
                <a:latin typeface="微软雅黑"/>
                <a:ea typeface="微软雅黑"/>
              </a:endParaRPr>
            </a:p>
          </p:txBody>
        </p:sp>
      </p:grpSp>
    </p:spTree>
    <p:extLst>
      <p:ext uri="{BB962C8B-B14F-4D97-AF65-F5344CB8AC3E}">
        <p14:creationId xmlns:p14="http://schemas.microsoft.com/office/powerpoint/2010/main" val="757258213"/>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3"/>
                                        </p:tgtEl>
                                        <p:attrNameLst>
                                          <p:attrName>style.visibility</p:attrName>
                                        </p:attrNameLst>
                                      </p:cBhvr>
                                      <p:to>
                                        <p:strVal val="visible"/>
                                      </p:to>
                                    </p:set>
                                    <p:animEffect transition="in" filter="wipe(left)">
                                      <p:cBhvr>
                                        <p:cTn id="11" dur="1000"/>
                                        <p:tgtEl>
                                          <p:spTgt spid="43"/>
                                        </p:tgtEl>
                                      </p:cBhvr>
                                    </p:animEffect>
                                  </p:childTnLst>
                                </p:cTn>
                              </p:par>
                            </p:childTnLst>
                          </p:cTn>
                        </p:par>
                        <p:par>
                          <p:cTn id="12" fill="hold">
                            <p:stCondLst>
                              <p:cond delay="1500"/>
                            </p:stCondLst>
                            <p:childTnLst>
                              <p:par>
                                <p:cTn id="13" presetID="53" presetClass="entr" presetSubtype="16" fill="hold" nodeType="afterEffect">
                                  <p:stCondLst>
                                    <p:cond delay="0"/>
                                  </p:stCondLst>
                                  <p:childTnLst>
                                    <p:set>
                                      <p:cBhvr>
                                        <p:cTn id="14" dur="1" fill="hold">
                                          <p:stCondLst>
                                            <p:cond delay="0"/>
                                          </p:stCondLst>
                                        </p:cTn>
                                        <p:tgtEl>
                                          <p:spTgt spid="44"/>
                                        </p:tgtEl>
                                        <p:attrNameLst>
                                          <p:attrName>style.visibility</p:attrName>
                                        </p:attrNameLst>
                                      </p:cBhvr>
                                      <p:to>
                                        <p:strVal val="visible"/>
                                      </p:to>
                                    </p:set>
                                    <p:anim calcmode="lin" valueType="num">
                                      <p:cBhvr>
                                        <p:cTn id="15" dur="500" fill="hold"/>
                                        <p:tgtEl>
                                          <p:spTgt spid="44"/>
                                        </p:tgtEl>
                                        <p:attrNameLst>
                                          <p:attrName>ppt_w</p:attrName>
                                        </p:attrNameLst>
                                      </p:cBhvr>
                                      <p:tavLst>
                                        <p:tav tm="0">
                                          <p:val>
                                            <p:fltVal val="0"/>
                                          </p:val>
                                        </p:tav>
                                        <p:tav tm="100000">
                                          <p:val>
                                            <p:strVal val="#ppt_w"/>
                                          </p:val>
                                        </p:tav>
                                      </p:tavLst>
                                    </p:anim>
                                    <p:anim calcmode="lin" valueType="num">
                                      <p:cBhvr>
                                        <p:cTn id="16" dur="500" fill="hold"/>
                                        <p:tgtEl>
                                          <p:spTgt spid="44"/>
                                        </p:tgtEl>
                                        <p:attrNameLst>
                                          <p:attrName>ppt_h</p:attrName>
                                        </p:attrNameLst>
                                      </p:cBhvr>
                                      <p:tavLst>
                                        <p:tav tm="0">
                                          <p:val>
                                            <p:fltVal val="0"/>
                                          </p:val>
                                        </p:tav>
                                        <p:tav tm="100000">
                                          <p:val>
                                            <p:strVal val="#ppt_h"/>
                                          </p:val>
                                        </p:tav>
                                      </p:tavLst>
                                    </p:anim>
                                    <p:animEffect transition="in" filter="fade">
                                      <p:cBhvr>
                                        <p:cTn id="17" dur="500"/>
                                        <p:tgtEl>
                                          <p:spTgt spid="44"/>
                                        </p:tgtEl>
                                      </p:cBhvr>
                                    </p:animEffect>
                                  </p:childTnLst>
                                </p:cTn>
                              </p:par>
                              <p:par>
                                <p:cTn id="18" presetID="53" presetClass="entr" presetSubtype="16" fill="hold" nodeType="withEffect">
                                  <p:stCondLst>
                                    <p:cond delay="0"/>
                                  </p:stCondLst>
                                  <p:childTnLst>
                                    <p:set>
                                      <p:cBhvr>
                                        <p:cTn id="19" dur="1" fill="hold">
                                          <p:stCondLst>
                                            <p:cond delay="0"/>
                                          </p:stCondLst>
                                        </p:cTn>
                                        <p:tgtEl>
                                          <p:spTgt spid="52"/>
                                        </p:tgtEl>
                                        <p:attrNameLst>
                                          <p:attrName>style.visibility</p:attrName>
                                        </p:attrNameLst>
                                      </p:cBhvr>
                                      <p:to>
                                        <p:strVal val="visible"/>
                                      </p:to>
                                    </p:set>
                                    <p:anim calcmode="lin" valueType="num">
                                      <p:cBhvr>
                                        <p:cTn id="20" dur="500" fill="hold"/>
                                        <p:tgtEl>
                                          <p:spTgt spid="52"/>
                                        </p:tgtEl>
                                        <p:attrNameLst>
                                          <p:attrName>ppt_w</p:attrName>
                                        </p:attrNameLst>
                                      </p:cBhvr>
                                      <p:tavLst>
                                        <p:tav tm="0">
                                          <p:val>
                                            <p:fltVal val="0"/>
                                          </p:val>
                                        </p:tav>
                                        <p:tav tm="100000">
                                          <p:val>
                                            <p:strVal val="#ppt_w"/>
                                          </p:val>
                                        </p:tav>
                                      </p:tavLst>
                                    </p:anim>
                                    <p:anim calcmode="lin" valueType="num">
                                      <p:cBhvr>
                                        <p:cTn id="21" dur="500" fill="hold"/>
                                        <p:tgtEl>
                                          <p:spTgt spid="52"/>
                                        </p:tgtEl>
                                        <p:attrNameLst>
                                          <p:attrName>ppt_h</p:attrName>
                                        </p:attrNameLst>
                                      </p:cBhvr>
                                      <p:tavLst>
                                        <p:tav tm="0">
                                          <p:val>
                                            <p:fltVal val="0"/>
                                          </p:val>
                                        </p:tav>
                                        <p:tav tm="100000">
                                          <p:val>
                                            <p:strVal val="#ppt_h"/>
                                          </p:val>
                                        </p:tav>
                                      </p:tavLst>
                                    </p:anim>
                                    <p:animEffect transition="in" filter="fade">
                                      <p:cBhvr>
                                        <p:cTn id="22" dur="500"/>
                                        <p:tgtEl>
                                          <p:spTgt spid="52"/>
                                        </p:tgtEl>
                                      </p:cBhvr>
                                    </p:animEffect>
                                  </p:childTnLst>
                                </p:cTn>
                              </p:par>
                              <p:par>
                                <p:cTn id="23" presetID="53" presetClass="entr" presetSubtype="16" fill="hold" nodeType="withEffect">
                                  <p:stCondLst>
                                    <p:cond delay="0"/>
                                  </p:stCondLst>
                                  <p:childTnLst>
                                    <p:set>
                                      <p:cBhvr>
                                        <p:cTn id="24" dur="1" fill="hold">
                                          <p:stCondLst>
                                            <p:cond delay="0"/>
                                          </p:stCondLst>
                                        </p:cTn>
                                        <p:tgtEl>
                                          <p:spTgt spid="48"/>
                                        </p:tgtEl>
                                        <p:attrNameLst>
                                          <p:attrName>style.visibility</p:attrName>
                                        </p:attrNameLst>
                                      </p:cBhvr>
                                      <p:to>
                                        <p:strVal val="visible"/>
                                      </p:to>
                                    </p:set>
                                    <p:anim calcmode="lin" valueType="num">
                                      <p:cBhvr>
                                        <p:cTn id="25" dur="500" fill="hold"/>
                                        <p:tgtEl>
                                          <p:spTgt spid="48"/>
                                        </p:tgtEl>
                                        <p:attrNameLst>
                                          <p:attrName>ppt_w</p:attrName>
                                        </p:attrNameLst>
                                      </p:cBhvr>
                                      <p:tavLst>
                                        <p:tav tm="0">
                                          <p:val>
                                            <p:fltVal val="0"/>
                                          </p:val>
                                        </p:tav>
                                        <p:tav tm="100000">
                                          <p:val>
                                            <p:strVal val="#ppt_w"/>
                                          </p:val>
                                        </p:tav>
                                      </p:tavLst>
                                    </p:anim>
                                    <p:anim calcmode="lin" valueType="num">
                                      <p:cBhvr>
                                        <p:cTn id="26" dur="500" fill="hold"/>
                                        <p:tgtEl>
                                          <p:spTgt spid="48"/>
                                        </p:tgtEl>
                                        <p:attrNameLst>
                                          <p:attrName>ppt_h</p:attrName>
                                        </p:attrNameLst>
                                      </p:cBhvr>
                                      <p:tavLst>
                                        <p:tav tm="0">
                                          <p:val>
                                            <p:fltVal val="0"/>
                                          </p:val>
                                        </p:tav>
                                        <p:tav tm="100000">
                                          <p:val>
                                            <p:strVal val="#ppt_h"/>
                                          </p:val>
                                        </p:tav>
                                      </p:tavLst>
                                    </p:anim>
                                    <p:animEffect transition="in" filter="fade">
                                      <p:cBhvr>
                                        <p:cTn id="27" dur="500"/>
                                        <p:tgtEl>
                                          <p:spTgt spid="48"/>
                                        </p:tgtEl>
                                      </p:cBhvr>
                                    </p:animEffect>
                                  </p:childTnLst>
                                </p:cTn>
                              </p:par>
                              <p:par>
                                <p:cTn id="28" presetID="53" presetClass="entr" presetSubtype="16" fill="hold" nodeType="withEffect">
                                  <p:stCondLst>
                                    <p:cond delay="0"/>
                                  </p:stCondLst>
                                  <p:childTnLst>
                                    <p:set>
                                      <p:cBhvr>
                                        <p:cTn id="29" dur="1" fill="hold">
                                          <p:stCondLst>
                                            <p:cond delay="0"/>
                                          </p:stCondLst>
                                        </p:cTn>
                                        <p:tgtEl>
                                          <p:spTgt spid="56"/>
                                        </p:tgtEl>
                                        <p:attrNameLst>
                                          <p:attrName>style.visibility</p:attrName>
                                        </p:attrNameLst>
                                      </p:cBhvr>
                                      <p:to>
                                        <p:strVal val="visible"/>
                                      </p:to>
                                    </p:set>
                                    <p:anim calcmode="lin" valueType="num">
                                      <p:cBhvr>
                                        <p:cTn id="30" dur="500" fill="hold"/>
                                        <p:tgtEl>
                                          <p:spTgt spid="56"/>
                                        </p:tgtEl>
                                        <p:attrNameLst>
                                          <p:attrName>ppt_w</p:attrName>
                                        </p:attrNameLst>
                                      </p:cBhvr>
                                      <p:tavLst>
                                        <p:tav tm="0">
                                          <p:val>
                                            <p:fltVal val="0"/>
                                          </p:val>
                                        </p:tav>
                                        <p:tav tm="100000">
                                          <p:val>
                                            <p:strVal val="#ppt_w"/>
                                          </p:val>
                                        </p:tav>
                                      </p:tavLst>
                                    </p:anim>
                                    <p:anim calcmode="lin" valueType="num">
                                      <p:cBhvr>
                                        <p:cTn id="31" dur="500" fill="hold"/>
                                        <p:tgtEl>
                                          <p:spTgt spid="56"/>
                                        </p:tgtEl>
                                        <p:attrNameLst>
                                          <p:attrName>ppt_h</p:attrName>
                                        </p:attrNameLst>
                                      </p:cBhvr>
                                      <p:tavLst>
                                        <p:tav tm="0">
                                          <p:val>
                                            <p:fltVal val="0"/>
                                          </p:val>
                                        </p:tav>
                                        <p:tav tm="100000">
                                          <p:val>
                                            <p:strVal val="#ppt_h"/>
                                          </p:val>
                                        </p:tav>
                                      </p:tavLst>
                                    </p:anim>
                                    <p:animEffect transition="in" filter="fade">
                                      <p:cBhvr>
                                        <p:cTn id="32" dur="500"/>
                                        <p:tgtEl>
                                          <p:spTgt spid="56"/>
                                        </p:tgtEl>
                                      </p:cBhvr>
                                    </p:animEffect>
                                  </p:childTnLst>
                                </p:cTn>
                              </p:par>
                              <p:par>
                                <p:cTn id="33" presetID="53" presetClass="entr" presetSubtype="16" fill="hold" nodeType="withEffect">
                                  <p:stCondLst>
                                    <p:cond delay="0"/>
                                  </p:stCondLst>
                                  <p:childTnLst>
                                    <p:set>
                                      <p:cBhvr>
                                        <p:cTn id="34" dur="1" fill="hold">
                                          <p:stCondLst>
                                            <p:cond delay="0"/>
                                          </p:stCondLst>
                                        </p:cTn>
                                        <p:tgtEl>
                                          <p:spTgt spid="60"/>
                                        </p:tgtEl>
                                        <p:attrNameLst>
                                          <p:attrName>style.visibility</p:attrName>
                                        </p:attrNameLst>
                                      </p:cBhvr>
                                      <p:to>
                                        <p:strVal val="visible"/>
                                      </p:to>
                                    </p:set>
                                    <p:anim calcmode="lin" valueType="num">
                                      <p:cBhvr>
                                        <p:cTn id="35" dur="500" fill="hold"/>
                                        <p:tgtEl>
                                          <p:spTgt spid="60"/>
                                        </p:tgtEl>
                                        <p:attrNameLst>
                                          <p:attrName>ppt_w</p:attrName>
                                        </p:attrNameLst>
                                      </p:cBhvr>
                                      <p:tavLst>
                                        <p:tav tm="0">
                                          <p:val>
                                            <p:fltVal val="0"/>
                                          </p:val>
                                        </p:tav>
                                        <p:tav tm="100000">
                                          <p:val>
                                            <p:strVal val="#ppt_w"/>
                                          </p:val>
                                        </p:tav>
                                      </p:tavLst>
                                    </p:anim>
                                    <p:anim calcmode="lin" valueType="num">
                                      <p:cBhvr>
                                        <p:cTn id="36" dur="500" fill="hold"/>
                                        <p:tgtEl>
                                          <p:spTgt spid="60"/>
                                        </p:tgtEl>
                                        <p:attrNameLst>
                                          <p:attrName>ppt_h</p:attrName>
                                        </p:attrNameLst>
                                      </p:cBhvr>
                                      <p:tavLst>
                                        <p:tav tm="0">
                                          <p:val>
                                            <p:fltVal val="0"/>
                                          </p:val>
                                        </p:tav>
                                        <p:tav tm="100000">
                                          <p:val>
                                            <p:strVal val="#ppt_h"/>
                                          </p:val>
                                        </p:tav>
                                      </p:tavLst>
                                    </p:anim>
                                    <p:animEffect transition="in" filter="fade">
                                      <p:cBhvr>
                                        <p:cTn id="37" dur="500"/>
                                        <p:tgtEl>
                                          <p:spTgt spid="60"/>
                                        </p:tgtEl>
                                      </p:cBhvr>
                                    </p:animEffect>
                                  </p:childTnLst>
                                </p:cTn>
                              </p:par>
                            </p:childTnLst>
                          </p:cTn>
                        </p:par>
                        <p:par>
                          <p:cTn id="38" fill="hold">
                            <p:stCondLst>
                              <p:cond delay="2000"/>
                            </p:stCondLst>
                            <p:childTnLst>
                              <p:par>
                                <p:cTn id="39" presetID="16" presetClass="entr" presetSubtype="21" fill="hold" nodeType="after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barn(inVertical)">
                                      <p:cBhvr>
                                        <p:cTn id="41" dur="500"/>
                                        <p:tgtEl>
                                          <p:spTgt spid="2"/>
                                        </p:tgtEl>
                                      </p:cBhvr>
                                    </p:animEffect>
                                  </p:childTnLst>
                                </p:cTn>
                              </p:par>
                              <p:par>
                                <p:cTn id="42" presetID="16" presetClass="entr" presetSubtype="21" fill="hold" nodeType="with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barn(inVertical)">
                                      <p:cBhvr>
                                        <p:cTn id="44" dur="500"/>
                                        <p:tgtEl>
                                          <p:spTgt spid="26"/>
                                        </p:tgtEl>
                                      </p:cBhvr>
                                    </p:animEffect>
                                  </p:childTnLst>
                                </p:cTn>
                              </p:par>
                              <p:par>
                                <p:cTn id="45" presetID="16" presetClass="entr" presetSubtype="21" fill="hold"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barn(inVertical)">
                                      <p:cBhvr>
                                        <p:cTn id="47" dur="500"/>
                                        <p:tgtEl>
                                          <p:spTgt spid="29"/>
                                        </p:tgtEl>
                                      </p:cBhvr>
                                    </p:animEffect>
                                  </p:childTnLst>
                                </p:cTn>
                              </p:par>
                              <p:par>
                                <p:cTn id="48" presetID="16" presetClass="entr" presetSubtype="21" fill="hold" nodeType="with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barn(inVertical)">
                                      <p:cBhvr>
                                        <p:cTn id="50" dur="500"/>
                                        <p:tgtEl>
                                          <p:spTgt spid="33"/>
                                        </p:tgtEl>
                                      </p:cBhvr>
                                    </p:animEffect>
                                  </p:childTnLst>
                                </p:cTn>
                              </p:par>
                              <p:par>
                                <p:cTn id="51" presetID="16" presetClass="entr" presetSubtype="21" fill="hold" nodeType="with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barn(inVertical)">
                                      <p:cBhvr>
                                        <p:cTn id="5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2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31"/>
          <p:cNvSpPr>
            <a:spLocks noChangeArrowheads="1"/>
          </p:cNvSpPr>
          <p:nvPr/>
        </p:nvSpPr>
        <p:spPr bwMode="auto">
          <a:xfrm>
            <a:off x="1291412" y="1758853"/>
            <a:ext cx="1728389" cy="526937"/>
          </a:xfrm>
          <a:prstGeom prst="rect">
            <a:avLst/>
          </a:prstGeom>
          <a:solidFill>
            <a:srgbClr val="0070C0"/>
          </a:solidFill>
          <a:ln>
            <a:noFill/>
          </a:ln>
          <a:extLst/>
        </p:spPr>
        <p:txBody>
          <a:bodyPr lIns="121893" tIns="60945" rIns="121893" bIns="60945"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400">
              <a:solidFill>
                <a:srgbClr val="FFFFFF"/>
              </a:solidFill>
              <a:sym typeface="微软雅黑" pitchFamily="34" charset="-122"/>
            </a:endParaRPr>
          </a:p>
        </p:txBody>
      </p:sp>
      <p:sp>
        <p:nvSpPr>
          <p:cNvPr id="17" name="五边形 32"/>
          <p:cNvSpPr>
            <a:spLocks noChangeArrowheads="1"/>
          </p:cNvSpPr>
          <p:nvPr/>
        </p:nvSpPr>
        <p:spPr bwMode="auto">
          <a:xfrm>
            <a:off x="2731763" y="1468757"/>
            <a:ext cx="3552867" cy="526937"/>
          </a:xfrm>
          <a:prstGeom prst="homePlate">
            <a:avLst>
              <a:gd name="adj" fmla="val 146165"/>
            </a:avLst>
          </a:prstGeom>
          <a:solidFill>
            <a:srgbClr val="0070C0"/>
          </a:solidFill>
          <a:ln>
            <a:noFill/>
          </a:ln>
          <a:extLst/>
        </p:spPr>
        <p:txBody>
          <a:bodyPr lIns="121893" tIns="60945" rIns="121893" bIns="60945"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400">
              <a:solidFill>
                <a:srgbClr val="FFFFFF"/>
              </a:solidFill>
              <a:sym typeface="微软雅黑" pitchFamily="34" charset="-122"/>
            </a:endParaRPr>
          </a:p>
        </p:txBody>
      </p:sp>
      <p:sp>
        <p:nvSpPr>
          <p:cNvPr id="18" name="直角三角形 33"/>
          <p:cNvSpPr>
            <a:spLocks noChangeArrowheads="1"/>
          </p:cNvSpPr>
          <p:nvPr/>
        </p:nvSpPr>
        <p:spPr bwMode="auto">
          <a:xfrm rot="10800000">
            <a:off x="2731766" y="1998367"/>
            <a:ext cx="288039" cy="287420"/>
          </a:xfrm>
          <a:prstGeom prst="rtTriangle">
            <a:avLst/>
          </a:prstGeom>
          <a:solidFill>
            <a:srgbClr val="057299"/>
          </a:solidFill>
          <a:ln>
            <a:noFill/>
          </a:ln>
          <a:extLst/>
        </p:spPr>
        <p:txBody>
          <a:bodyPr lIns="121893" tIns="60945" rIns="121893" bIns="60945"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400">
              <a:solidFill>
                <a:srgbClr val="FFFFFF"/>
              </a:solidFill>
              <a:sym typeface="微软雅黑" pitchFamily="34" charset="-122"/>
            </a:endParaRPr>
          </a:p>
        </p:txBody>
      </p:sp>
      <p:sp>
        <p:nvSpPr>
          <p:cNvPr id="19" name="矩形 34"/>
          <p:cNvSpPr>
            <a:spLocks noChangeArrowheads="1"/>
          </p:cNvSpPr>
          <p:nvPr/>
        </p:nvSpPr>
        <p:spPr bwMode="auto">
          <a:xfrm>
            <a:off x="1387436" y="1838021"/>
            <a:ext cx="1108903" cy="369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93" tIns="60945" rIns="121893" bIns="6094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eaLnBrk="1" hangingPunct="1">
              <a:spcBef>
                <a:spcPct val="0"/>
              </a:spcBef>
              <a:buFont typeface="Arial" charset="0"/>
              <a:buNone/>
            </a:pPr>
            <a:r>
              <a:rPr lang="en-US" altLang="zh-CN" sz="1600" dirty="0">
                <a:solidFill>
                  <a:schemeClr val="bg1"/>
                </a:solidFill>
                <a:sym typeface="微软雅黑" pitchFamily="34" charset="-122"/>
              </a:rPr>
              <a:t>Project 1</a:t>
            </a:r>
            <a:endParaRPr lang="zh-CN" altLang="en-US" sz="1600" dirty="0">
              <a:solidFill>
                <a:schemeClr val="bg1"/>
              </a:solidFill>
              <a:sym typeface="微软雅黑" pitchFamily="34" charset="-122"/>
            </a:endParaRPr>
          </a:p>
        </p:txBody>
      </p:sp>
      <p:sp>
        <p:nvSpPr>
          <p:cNvPr id="20" name="TextBox 62"/>
          <p:cNvSpPr>
            <a:spLocks noChangeArrowheads="1"/>
          </p:cNvSpPr>
          <p:nvPr/>
        </p:nvSpPr>
        <p:spPr bwMode="auto">
          <a:xfrm>
            <a:off x="2823689" y="1547927"/>
            <a:ext cx="2690121" cy="369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3" tIns="60945" rIns="121893" bIns="6094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eaLnBrk="1" hangingPunct="1">
              <a:spcBef>
                <a:spcPct val="0"/>
              </a:spcBef>
              <a:buFont typeface="Arial" charset="0"/>
              <a:buNone/>
            </a:pPr>
            <a:r>
              <a:rPr lang="zh-CN" altLang="en-US" sz="1600" dirty="0">
                <a:solidFill>
                  <a:srgbClr val="FFFFFF"/>
                </a:solidFill>
                <a:sym typeface="微软雅黑" pitchFamily="34" charset="-122"/>
              </a:rPr>
              <a:t>添加描述，关键词</a:t>
            </a:r>
          </a:p>
        </p:txBody>
      </p:sp>
      <p:sp>
        <p:nvSpPr>
          <p:cNvPr id="21" name="TextBox 63"/>
          <p:cNvSpPr>
            <a:spLocks noChangeArrowheads="1"/>
          </p:cNvSpPr>
          <p:nvPr/>
        </p:nvSpPr>
        <p:spPr bwMode="auto">
          <a:xfrm>
            <a:off x="6284629" y="1384089"/>
            <a:ext cx="1151467" cy="697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3" tIns="60945" rIns="121893" bIns="6094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eaLnBrk="1" hangingPunct="1">
              <a:spcBef>
                <a:spcPct val="0"/>
              </a:spcBef>
              <a:buFont typeface="Arial" charset="0"/>
              <a:buNone/>
            </a:pPr>
            <a:r>
              <a:rPr lang="en-US" altLang="zh-CN" sz="3733" b="1" dirty="0">
                <a:solidFill>
                  <a:schemeClr val="tx1">
                    <a:lumMod val="50000"/>
                    <a:lumOff val="50000"/>
                  </a:schemeClr>
                </a:solidFill>
                <a:sym typeface="微软雅黑" pitchFamily="34" charset="-122"/>
              </a:rPr>
              <a:t>52</a:t>
            </a:r>
            <a:r>
              <a:rPr lang="en-US" altLang="zh-CN" sz="2400" b="1" dirty="0">
                <a:solidFill>
                  <a:schemeClr val="tx1">
                    <a:lumMod val="50000"/>
                    <a:lumOff val="50000"/>
                  </a:schemeClr>
                </a:solidFill>
                <a:sym typeface="微软雅黑" pitchFamily="34" charset="-122"/>
              </a:rPr>
              <a:t>%</a:t>
            </a:r>
            <a:endParaRPr lang="zh-CN" altLang="en-US" sz="2400" b="1" dirty="0">
              <a:solidFill>
                <a:schemeClr val="tx1">
                  <a:lumMod val="50000"/>
                  <a:lumOff val="50000"/>
                </a:schemeClr>
              </a:solidFill>
              <a:sym typeface="微软雅黑" pitchFamily="34" charset="-122"/>
            </a:endParaRPr>
          </a:p>
        </p:txBody>
      </p:sp>
      <p:sp>
        <p:nvSpPr>
          <p:cNvPr id="22" name="矩形 65"/>
          <p:cNvSpPr>
            <a:spLocks noChangeArrowheads="1"/>
          </p:cNvSpPr>
          <p:nvPr/>
        </p:nvSpPr>
        <p:spPr bwMode="auto">
          <a:xfrm>
            <a:off x="1291411" y="2756551"/>
            <a:ext cx="1727720" cy="528301"/>
          </a:xfrm>
          <a:prstGeom prst="rect">
            <a:avLst/>
          </a:prstGeom>
          <a:solidFill>
            <a:srgbClr val="43CBB3"/>
          </a:solidFill>
          <a:ln>
            <a:noFill/>
          </a:ln>
          <a:extLst/>
        </p:spPr>
        <p:txBody>
          <a:bodyPr lIns="121893" tIns="60945" rIns="121893" bIns="60945"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400">
              <a:solidFill>
                <a:srgbClr val="FFFFFF"/>
              </a:solidFill>
              <a:sym typeface="微软雅黑" pitchFamily="34" charset="-122"/>
            </a:endParaRPr>
          </a:p>
        </p:txBody>
      </p:sp>
      <p:sp>
        <p:nvSpPr>
          <p:cNvPr id="23" name="五边形 66"/>
          <p:cNvSpPr>
            <a:spLocks noChangeArrowheads="1"/>
          </p:cNvSpPr>
          <p:nvPr/>
        </p:nvSpPr>
        <p:spPr bwMode="auto">
          <a:xfrm>
            <a:off x="2731209" y="2465703"/>
            <a:ext cx="2782601" cy="528301"/>
          </a:xfrm>
          <a:prstGeom prst="homePlate">
            <a:avLst>
              <a:gd name="adj" fmla="val 140925"/>
            </a:avLst>
          </a:prstGeom>
          <a:solidFill>
            <a:srgbClr val="43CBB3"/>
          </a:solidFill>
          <a:ln>
            <a:noFill/>
          </a:ln>
          <a:extLst/>
        </p:spPr>
        <p:txBody>
          <a:bodyPr lIns="121893" tIns="60945" rIns="121893" bIns="60945"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400">
              <a:solidFill>
                <a:srgbClr val="FFFFFF"/>
              </a:solidFill>
              <a:sym typeface="微软雅黑" pitchFamily="34" charset="-122"/>
            </a:endParaRPr>
          </a:p>
        </p:txBody>
      </p:sp>
      <p:sp>
        <p:nvSpPr>
          <p:cNvPr id="24" name="直角三角形 67"/>
          <p:cNvSpPr>
            <a:spLocks noChangeArrowheads="1"/>
          </p:cNvSpPr>
          <p:nvPr/>
        </p:nvSpPr>
        <p:spPr bwMode="auto">
          <a:xfrm rot="10800000">
            <a:off x="2731207" y="2996690"/>
            <a:ext cx="287927" cy="288164"/>
          </a:xfrm>
          <a:prstGeom prst="rtTriangle">
            <a:avLst/>
          </a:prstGeom>
          <a:solidFill>
            <a:srgbClr val="3A8A80"/>
          </a:solidFill>
          <a:ln>
            <a:noFill/>
          </a:ln>
          <a:extLst/>
        </p:spPr>
        <p:txBody>
          <a:bodyPr lIns="121893" tIns="60945" rIns="121893" bIns="60945"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400">
              <a:solidFill>
                <a:srgbClr val="FFFFFF"/>
              </a:solidFill>
              <a:sym typeface="微软雅黑" pitchFamily="34" charset="-122"/>
            </a:endParaRPr>
          </a:p>
        </p:txBody>
      </p:sp>
      <p:sp>
        <p:nvSpPr>
          <p:cNvPr id="25" name="矩形 68"/>
          <p:cNvSpPr>
            <a:spLocks noChangeArrowheads="1"/>
          </p:cNvSpPr>
          <p:nvPr/>
        </p:nvSpPr>
        <p:spPr bwMode="auto">
          <a:xfrm>
            <a:off x="1387397" y="2835929"/>
            <a:ext cx="1108903" cy="369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93" tIns="60945" rIns="121893" bIns="6094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eaLnBrk="1" hangingPunct="1">
              <a:spcBef>
                <a:spcPct val="0"/>
              </a:spcBef>
              <a:buFont typeface="Arial" charset="0"/>
              <a:buNone/>
            </a:pPr>
            <a:r>
              <a:rPr lang="en-US" altLang="zh-CN" sz="1600" dirty="0">
                <a:solidFill>
                  <a:schemeClr val="tx1">
                    <a:lumMod val="85000"/>
                    <a:lumOff val="15000"/>
                  </a:schemeClr>
                </a:solidFill>
                <a:sym typeface="微软雅黑" pitchFamily="34" charset="-122"/>
              </a:rPr>
              <a:t>Project 2</a:t>
            </a:r>
            <a:endParaRPr lang="zh-CN" altLang="en-US" sz="1600" dirty="0">
              <a:solidFill>
                <a:schemeClr val="tx1">
                  <a:lumMod val="85000"/>
                  <a:lumOff val="15000"/>
                </a:schemeClr>
              </a:solidFill>
              <a:sym typeface="微软雅黑" pitchFamily="34" charset="-122"/>
            </a:endParaRPr>
          </a:p>
        </p:txBody>
      </p:sp>
      <p:sp>
        <p:nvSpPr>
          <p:cNvPr id="26" name="TextBox 69"/>
          <p:cNvSpPr>
            <a:spLocks noChangeArrowheads="1"/>
          </p:cNvSpPr>
          <p:nvPr/>
        </p:nvSpPr>
        <p:spPr bwMode="auto">
          <a:xfrm>
            <a:off x="2823091" y="2545083"/>
            <a:ext cx="2689080" cy="369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3" tIns="60945" rIns="121893" bIns="6094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eaLnBrk="1" hangingPunct="1">
              <a:spcBef>
                <a:spcPct val="0"/>
              </a:spcBef>
              <a:buFont typeface="Arial" charset="0"/>
              <a:buNone/>
            </a:pPr>
            <a:r>
              <a:rPr lang="zh-CN" altLang="en-US" sz="1600" dirty="0">
                <a:solidFill>
                  <a:srgbClr val="FFFFFF"/>
                </a:solidFill>
                <a:sym typeface="微软雅黑" pitchFamily="34" charset="-122"/>
              </a:rPr>
              <a:t>添加描述，关键词</a:t>
            </a:r>
          </a:p>
        </p:txBody>
      </p:sp>
      <p:sp>
        <p:nvSpPr>
          <p:cNvPr id="27" name="TextBox 70"/>
          <p:cNvSpPr>
            <a:spLocks noChangeArrowheads="1"/>
          </p:cNvSpPr>
          <p:nvPr/>
        </p:nvSpPr>
        <p:spPr bwMode="auto">
          <a:xfrm>
            <a:off x="5706777" y="2370454"/>
            <a:ext cx="1153584" cy="697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3" tIns="60945" rIns="121893" bIns="6094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eaLnBrk="1" hangingPunct="1">
              <a:spcBef>
                <a:spcPct val="0"/>
              </a:spcBef>
              <a:buFont typeface="Arial" charset="0"/>
              <a:buNone/>
            </a:pPr>
            <a:r>
              <a:rPr lang="en-US" altLang="zh-CN" sz="3733" b="1" dirty="0">
                <a:solidFill>
                  <a:schemeClr val="tx1">
                    <a:lumMod val="50000"/>
                    <a:lumOff val="50000"/>
                  </a:schemeClr>
                </a:solidFill>
                <a:sym typeface="微软雅黑" pitchFamily="34" charset="-122"/>
              </a:rPr>
              <a:t>43</a:t>
            </a:r>
            <a:r>
              <a:rPr lang="en-US" altLang="zh-CN" sz="2400" b="1" dirty="0">
                <a:solidFill>
                  <a:schemeClr val="tx1">
                    <a:lumMod val="50000"/>
                    <a:lumOff val="50000"/>
                  </a:schemeClr>
                </a:solidFill>
                <a:sym typeface="微软雅黑" pitchFamily="34" charset="-122"/>
              </a:rPr>
              <a:t>%</a:t>
            </a:r>
            <a:endParaRPr lang="zh-CN" altLang="en-US" sz="2400" b="1" dirty="0">
              <a:solidFill>
                <a:schemeClr val="tx1">
                  <a:lumMod val="50000"/>
                  <a:lumOff val="50000"/>
                </a:schemeClr>
              </a:solidFill>
              <a:sym typeface="微软雅黑" pitchFamily="34" charset="-122"/>
            </a:endParaRPr>
          </a:p>
        </p:txBody>
      </p:sp>
      <p:sp>
        <p:nvSpPr>
          <p:cNvPr id="28" name="矩形 72"/>
          <p:cNvSpPr>
            <a:spLocks noChangeArrowheads="1"/>
          </p:cNvSpPr>
          <p:nvPr/>
        </p:nvSpPr>
        <p:spPr bwMode="auto">
          <a:xfrm>
            <a:off x="1291414" y="3755619"/>
            <a:ext cx="1728052" cy="528301"/>
          </a:xfrm>
          <a:prstGeom prst="rect">
            <a:avLst/>
          </a:prstGeom>
          <a:solidFill>
            <a:srgbClr val="C1D842"/>
          </a:solidFill>
          <a:ln>
            <a:noFill/>
          </a:ln>
          <a:extLst/>
        </p:spPr>
        <p:txBody>
          <a:bodyPr lIns="121893" tIns="60945" rIns="121893" bIns="60945"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400">
              <a:solidFill>
                <a:srgbClr val="FFFFFF"/>
              </a:solidFill>
              <a:sym typeface="微软雅黑" pitchFamily="34" charset="-122"/>
            </a:endParaRPr>
          </a:p>
        </p:txBody>
      </p:sp>
      <p:sp>
        <p:nvSpPr>
          <p:cNvPr id="29" name="五边形 73"/>
          <p:cNvSpPr>
            <a:spLocks noChangeArrowheads="1"/>
          </p:cNvSpPr>
          <p:nvPr/>
        </p:nvSpPr>
        <p:spPr bwMode="auto">
          <a:xfrm>
            <a:off x="2731482" y="3464771"/>
            <a:ext cx="6312457" cy="528301"/>
          </a:xfrm>
          <a:prstGeom prst="homePlate">
            <a:avLst>
              <a:gd name="adj" fmla="val 158375"/>
            </a:avLst>
          </a:prstGeom>
          <a:solidFill>
            <a:srgbClr val="C1D842"/>
          </a:solidFill>
          <a:ln>
            <a:noFill/>
          </a:ln>
          <a:extLst/>
        </p:spPr>
        <p:txBody>
          <a:bodyPr lIns="121893" tIns="60945" rIns="121893" bIns="60945"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400">
              <a:solidFill>
                <a:srgbClr val="FFFFFF"/>
              </a:solidFill>
              <a:sym typeface="微软雅黑" pitchFamily="34" charset="-122"/>
            </a:endParaRPr>
          </a:p>
        </p:txBody>
      </p:sp>
      <p:sp>
        <p:nvSpPr>
          <p:cNvPr id="30" name="直角三角形 74"/>
          <p:cNvSpPr>
            <a:spLocks noChangeArrowheads="1"/>
          </p:cNvSpPr>
          <p:nvPr/>
        </p:nvSpPr>
        <p:spPr bwMode="auto">
          <a:xfrm rot="10800000">
            <a:off x="2731482" y="3995758"/>
            <a:ext cx="287981" cy="288164"/>
          </a:xfrm>
          <a:prstGeom prst="rtTriangle">
            <a:avLst/>
          </a:prstGeom>
          <a:solidFill>
            <a:srgbClr val="9C9430"/>
          </a:solidFill>
          <a:ln>
            <a:noFill/>
          </a:ln>
          <a:extLst/>
        </p:spPr>
        <p:txBody>
          <a:bodyPr lIns="121893" tIns="60945" rIns="121893" bIns="60945"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400">
              <a:solidFill>
                <a:srgbClr val="FFFFFF"/>
              </a:solidFill>
              <a:sym typeface="微软雅黑" pitchFamily="34" charset="-122"/>
            </a:endParaRPr>
          </a:p>
        </p:txBody>
      </p:sp>
      <p:sp>
        <p:nvSpPr>
          <p:cNvPr id="31" name="矩形 75"/>
          <p:cNvSpPr>
            <a:spLocks noChangeArrowheads="1"/>
          </p:cNvSpPr>
          <p:nvPr/>
        </p:nvSpPr>
        <p:spPr bwMode="auto">
          <a:xfrm>
            <a:off x="1387416" y="3834997"/>
            <a:ext cx="1108903" cy="369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93" tIns="60945" rIns="121893" bIns="6094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eaLnBrk="1" hangingPunct="1">
              <a:spcBef>
                <a:spcPct val="0"/>
              </a:spcBef>
              <a:buFont typeface="Arial" charset="0"/>
              <a:buNone/>
            </a:pPr>
            <a:r>
              <a:rPr lang="en-US" altLang="zh-CN" sz="1600" dirty="0">
                <a:solidFill>
                  <a:schemeClr val="tx1">
                    <a:lumMod val="75000"/>
                    <a:lumOff val="25000"/>
                  </a:schemeClr>
                </a:solidFill>
                <a:sym typeface="微软雅黑" pitchFamily="34" charset="-122"/>
              </a:rPr>
              <a:t>Project 3</a:t>
            </a:r>
            <a:endParaRPr lang="zh-CN" altLang="en-US" sz="1600" dirty="0">
              <a:solidFill>
                <a:schemeClr val="tx1">
                  <a:lumMod val="75000"/>
                  <a:lumOff val="25000"/>
                </a:schemeClr>
              </a:solidFill>
              <a:sym typeface="微软雅黑" pitchFamily="34" charset="-122"/>
            </a:endParaRPr>
          </a:p>
        </p:txBody>
      </p:sp>
      <p:sp>
        <p:nvSpPr>
          <p:cNvPr id="34" name="TextBox 76"/>
          <p:cNvSpPr>
            <a:spLocks noChangeArrowheads="1"/>
          </p:cNvSpPr>
          <p:nvPr/>
        </p:nvSpPr>
        <p:spPr bwMode="auto">
          <a:xfrm>
            <a:off x="2823386" y="3544149"/>
            <a:ext cx="2689596" cy="369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3" tIns="60945" rIns="121893" bIns="6094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eaLnBrk="1" hangingPunct="1">
              <a:spcBef>
                <a:spcPct val="0"/>
              </a:spcBef>
              <a:buFont typeface="Arial" charset="0"/>
              <a:buNone/>
            </a:pPr>
            <a:r>
              <a:rPr lang="zh-CN" altLang="en-US" sz="1600">
                <a:solidFill>
                  <a:srgbClr val="FFFFFF"/>
                </a:solidFill>
                <a:sym typeface="微软雅黑" pitchFamily="34" charset="-122"/>
              </a:rPr>
              <a:t>添加描述，关键词</a:t>
            </a:r>
          </a:p>
        </p:txBody>
      </p:sp>
      <p:sp>
        <p:nvSpPr>
          <p:cNvPr id="35" name="TextBox 77"/>
          <p:cNvSpPr>
            <a:spLocks noChangeArrowheads="1"/>
          </p:cNvSpPr>
          <p:nvPr/>
        </p:nvSpPr>
        <p:spPr bwMode="auto">
          <a:xfrm>
            <a:off x="9077638" y="3380105"/>
            <a:ext cx="1123010" cy="697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93" tIns="60945" rIns="121893" bIns="6094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eaLnBrk="1" hangingPunct="1">
              <a:spcBef>
                <a:spcPct val="0"/>
              </a:spcBef>
              <a:buFont typeface="Arial" charset="0"/>
              <a:buNone/>
            </a:pPr>
            <a:r>
              <a:rPr lang="en-US" altLang="zh-CN" sz="3733" b="1" dirty="0">
                <a:solidFill>
                  <a:schemeClr val="tx1">
                    <a:lumMod val="50000"/>
                    <a:lumOff val="50000"/>
                  </a:schemeClr>
                </a:solidFill>
                <a:sym typeface="微软雅黑" pitchFamily="34" charset="-122"/>
              </a:rPr>
              <a:t>93</a:t>
            </a:r>
            <a:r>
              <a:rPr lang="en-US" altLang="zh-CN" sz="2400" b="1" dirty="0">
                <a:solidFill>
                  <a:schemeClr val="tx1">
                    <a:lumMod val="50000"/>
                    <a:lumOff val="50000"/>
                  </a:schemeClr>
                </a:solidFill>
                <a:sym typeface="微软雅黑" pitchFamily="34" charset="-122"/>
              </a:rPr>
              <a:t>%</a:t>
            </a:r>
            <a:endParaRPr lang="zh-CN" altLang="en-US" sz="2400" b="1" dirty="0">
              <a:solidFill>
                <a:schemeClr val="tx1">
                  <a:lumMod val="50000"/>
                  <a:lumOff val="50000"/>
                </a:schemeClr>
              </a:solidFill>
              <a:sym typeface="微软雅黑" pitchFamily="34" charset="-122"/>
            </a:endParaRPr>
          </a:p>
        </p:txBody>
      </p:sp>
      <p:sp>
        <p:nvSpPr>
          <p:cNvPr id="36" name="矩形 79"/>
          <p:cNvSpPr>
            <a:spLocks noChangeArrowheads="1"/>
          </p:cNvSpPr>
          <p:nvPr/>
        </p:nvSpPr>
        <p:spPr bwMode="auto">
          <a:xfrm>
            <a:off x="1291414" y="4754686"/>
            <a:ext cx="1728116" cy="528301"/>
          </a:xfrm>
          <a:prstGeom prst="rect">
            <a:avLst/>
          </a:prstGeom>
          <a:solidFill>
            <a:srgbClr val="FA8170"/>
          </a:solidFill>
          <a:ln>
            <a:noFill/>
          </a:ln>
          <a:extLst/>
        </p:spPr>
        <p:txBody>
          <a:bodyPr lIns="121893" tIns="60945" rIns="121893" bIns="60945"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400">
              <a:solidFill>
                <a:srgbClr val="FFFFFF"/>
              </a:solidFill>
              <a:sym typeface="微软雅黑" pitchFamily="34" charset="-122"/>
            </a:endParaRPr>
          </a:p>
        </p:txBody>
      </p:sp>
      <p:sp>
        <p:nvSpPr>
          <p:cNvPr id="37" name="五边形 80"/>
          <p:cNvSpPr>
            <a:spLocks noChangeArrowheads="1"/>
          </p:cNvSpPr>
          <p:nvPr/>
        </p:nvSpPr>
        <p:spPr bwMode="auto">
          <a:xfrm>
            <a:off x="2731538" y="4463838"/>
            <a:ext cx="4992428" cy="528301"/>
          </a:xfrm>
          <a:prstGeom prst="homePlate">
            <a:avLst>
              <a:gd name="adj" fmla="val 162212"/>
            </a:avLst>
          </a:prstGeom>
          <a:solidFill>
            <a:srgbClr val="FA8170"/>
          </a:solidFill>
          <a:ln>
            <a:noFill/>
          </a:ln>
          <a:extLst/>
        </p:spPr>
        <p:txBody>
          <a:bodyPr lIns="121893" tIns="60945" rIns="121893" bIns="60945"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400">
              <a:solidFill>
                <a:srgbClr val="FFFFFF"/>
              </a:solidFill>
              <a:sym typeface="微软雅黑" pitchFamily="34" charset="-122"/>
            </a:endParaRPr>
          </a:p>
        </p:txBody>
      </p:sp>
      <p:sp>
        <p:nvSpPr>
          <p:cNvPr id="38" name="直角三角形 81"/>
          <p:cNvSpPr>
            <a:spLocks noChangeArrowheads="1"/>
          </p:cNvSpPr>
          <p:nvPr/>
        </p:nvSpPr>
        <p:spPr bwMode="auto">
          <a:xfrm rot="10800000">
            <a:off x="2731533" y="4994823"/>
            <a:ext cx="287992" cy="288164"/>
          </a:xfrm>
          <a:prstGeom prst="rtTriangle">
            <a:avLst/>
          </a:prstGeom>
          <a:solidFill>
            <a:srgbClr val="D56057"/>
          </a:solidFill>
          <a:ln>
            <a:noFill/>
          </a:ln>
          <a:extLst/>
        </p:spPr>
        <p:txBody>
          <a:bodyPr lIns="121893" tIns="60945" rIns="121893" bIns="60945" anchor="ct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endParaRPr lang="zh-CN" altLang="zh-CN" sz="2400">
              <a:solidFill>
                <a:srgbClr val="FFFFFF"/>
              </a:solidFill>
              <a:sym typeface="微软雅黑" pitchFamily="34" charset="-122"/>
            </a:endParaRPr>
          </a:p>
        </p:txBody>
      </p:sp>
      <p:sp>
        <p:nvSpPr>
          <p:cNvPr id="39" name="矩形 82"/>
          <p:cNvSpPr>
            <a:spLocks noChangeArrowheads="1"/>
          </p:cNvSpPr>
          <p:nvPr/>
        </p:nvSpPr>
        <p:spPr bwMode="auto">
          <a:xfrm>
            <a:off x="1387421" y="4834063"/>
            <a:ext cx="1108903" cy="369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93" tIns="60945" rIns="121893" bIns="6094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eaLnBrk="1" hangingPunct="1">
              <a:spcBef>
                <a:spcPct val="0"/>
              </a:spcBef>
              <a:buFont typeface="Arial" charset="0"/>
              <a:buNone/>
            </a:pPr>
            <a:r>
              <a:rPr lang="en-US" altLang="zh-CN" sz="1600" dirty="0">
                <a:solidFill>
                  <a:schemeClr val="tx1">
                    <a:lumMod val="85000"/>
                    <a:lumOff val="15000"/>
                  </a:schemeClr>
                </a:solidFill>
                <a:sym typeface="微软雅黑" pitchFamily="34" charset="-122"/>
              </a:rPr>
              <a:t>Project 4</a:t>
            </a:r>
            <a:endParaRPr lang="zh-CN" altLang="en-US" sz="1600" dirty="0">
              <a:solidFill>
                <a:schemeClr val="tx1">
                  <a:lumMod val="85000"/>
                  <a:lumOff val="15000"/>
                </a:schemeClr>
              </a:solidFill>
              <a:sym typeface="微软雅黑" pitchFamily="34" charset="-122"/>
            </a:endParaRPr>
          </a:p>
        </p:txBody>
      </p:sp>
      <p:sp>
        <p:nvSpPr>
          <p:cNvPr id="40" name="TextBox 83"/>
          <p:cNvSpPr>
            <a:spLocks noChangeArrowheads="1"/>
          </p:cNvSpPr>
          <p:nvPr/>
        </p:nvSpPr>
        <p:spPr bwMode="auto">
          <a:xfrm>
            <a:off x="2823443" y="4543217"/>
            <a:ext cx="2689696" cy="369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3" tIns="60945" rIns="121893" bIns="6094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eaLnBrk="1" hangingPunct="1">
              <a:spcBef>
                <a:spcPct val="0"/>
              </a:spcBef>
              <a:buFont typeface="Arial" charset="0"/>
              <a:buNone/>
            </a:pPr>
            <a:r>
              <a:rPr lang="zh-CN" altLang="en-US" sz="1600">
                <a:solidFill>
                  <a:srgbClr val="FFFFFF"/>
                </a:solidFill>
                <a:sym typeface="微软雅黑" pitchFamily="34" charset="-122"/>
              </a:rPr>
              <a:t>添加描述，关键词</a:t>
            </a:r>
          </a:p>
        </p:txBody>
      </p:sp>
      <p:sp>
        <p:nvSpPr>
          <p:cNvPr id="41" name="TextBox 84"/>
          <p:cNvSpPr>
            <a:spLocks noChangeArrowheads="1"/>
          </p:cNvSpPr>
          <p:nvPr/>
        </p:nvSpPr>
        <p:spPr bwMode="auto">
          <a:xfrm>
            <a:off x="7766833" y="4379173"/>
            <a:ext cx="1123010" cy="697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93" tIns="60945" rIns="121893" bIns="6094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eaLnBrk="1" hangingPunct="1">
              <a:spcBef>
                <a:spcPct val="0"/>
              </a:spcBef>
              <a:buFont typeface="Arial" charset="0"/>
              <a:buNone/>
            </a:pPr>
            <a:r>
              <a:rPr lang="en-US" altLang="zh-CN" sz="3733" b="1" dirty="0">
                <a:solidFill>
                  <a:schemeClr val="tx1">
                    <a:lumMod val="50000"/>
                    <a:lumOff val="50000"/>
                  </a:schemeClr>
                </a:solidFill>
                <a:sym typeface="微软雅黑" pitchFamily="34" charset="-122"/>
              </a:rPr>
              <a:t>81</a:t>
            </a:r>
            <a:r>
              <a:rPr lang="en-US" altLang="zh-CN" sz="2400" b="1" dirty="0">
                <a:solidFill>
                  <a:schemeClr val="tx1">
                    <a:lumMod val="50000"/>
                    <a:lumOff val="50000"/>
                  </a:schemeClr>
                </a:solidFill>
                <a:sym typeface="微软雅黑" pitchFamily="34" charset="-122"/>
              </a:rPr>
              <a:t>%</a:t>
            </a:r>
            <a:endParaRPr lang="zh-CN" altLang="en-US" sz="2400" b="1" dirty="0">
              <a:solidFill>
                <a:schemeClr val="tx1">
                  <a:lumMod val="50000"/>
                  <a:lumOff val="50000"/>
                </a:schemeClr>
              </a:solidFill>
              <a:sym typeface="微软雅黑" pitchFamily="34" charset="-122"/>
            </a:endParaRPr>
          </a:p>
        </p:txBody>
      </p:sp>
      <p:sp>
        <p:nvSpPr>
          <p:cNvPr id="42" name="矩形 47"/>
          <p:cNvSpPr>
            <a:spLocks noChangeArrowheads="1"/>
          </p:cNvSpPr>
          <p:nvPr/>
        </p:nvSpPr>
        <p:spPr bwMode="auto">
          <a:xfrm>
            <a:off x="1257088" y="5512616"/>
            <a:ext cx="9639445" cy="65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9" rIns="91416" bIns="45709">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00" dirty="0">
                <a:solidFill>
                  <a:schemeClr val="tx1">
                    <a:lumMod val="50000"/>
                    <a:lumOff val="50000"/>
                  </a:schemeClr>
                </a:solidFill>
                <a:sym typeface="微软雅黑" pitchFamily="34" charset="-122"/>
              </a:rPr>
              <a:t>在此录入图表的综合描述说明。在此录入上述图表的综合描述说明，在此录入上述图表的综合描述说明，在此录入上述图表的综合描述说明，在此录入上述图表的综合描述说明，在此录入上述图表的综合描述说明。</a:t>
            </a:r>
          </a:p>
        </p:txBody>
      </p:sp>
      <p:sp>
        <p:nvSpPr>
          <p:cNvPr id="33" name="TextBox 39"/>
          <p:cNvSpPr txBox="1">
            <a:spLocks noChangeArrowheads="1"/>
          </p:cNvSpPr>
          <p:nvPr/>
        </p:nvSpPr>
        <p:spPr bwMode="auto">
          <a:xfrm>
            <a:off x="915999" y="302145"/>
            <a:ext cx="4976864" cy="689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121882" bIns="121882">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pPr>
              <a:lnSpc>
                <a:spcPct val="90000"/>
              </a:lnSpc>
              <a:spcBef>
                <a:spcPct val="20000"/>
              </a:spcBef>
              <a:buSzPct val="90000"/>
            </a:pPr>
            <a:r>
              <a:rPr lang="zh-CN" altLang="en-US" sz="3199" b="1" dirty="0">
                <a:solidFill>
                  <a:schemeClr val="bg1"/>
                </a:solidFill>
                <a:latin typeface="微软雅黑" pitchFamily="34" charset="-122"/>
                <a:ea typeface="微软雅黑" pitchFamily="34" charset="-122"/>
              </a:rPr>
              <a:t>点击此处添加标题 </a:t>
            </a:r>
          </a:p>
        </p:txBody>
      </p:sp>
    </p:spTree>
    <p:extLst>
      <p:ext uri="{BB962C8B-B14F-4D97-AF65-F5344CB8AC3E}">
        <p14:creationId xmlns:p14="http://schemas.microsoft.com/office/powerpoint/2010/main" val="1992990302"/>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randombar(horizontal)">
                                      <p:cBhvr>
                                        <p:cTn id="7" dur="500"/>
                                        <p:tgtEl>
                                          <p:spTgt spid="3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750"/>
                                        <p:tgtEl>
                                          <p:spTgt spid="16"/>
                                        </p:tgtEl>
                                      </p:cBhvr>
                                    </p:animEffect>
                                  </p:childTnLst>
                                </p:cTn>
                              </p:par>
                              <p:par>
                                <p:cTn id="12" presetID="10" presetClass="entr" presetSubtype="0" fill="hold" grpId="0" nodeType="withEffect">
                                  <p:stCondLst>
                                    <p:cond delay="35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500"/>
                                        <p:tgtEl>
                                          <p:spTgt spid="19"/>
                                        </p:tgtEl>
                                      </p:cBhvr>
                                    </p:animEffect>
                                  </p:childTnLst>
                                </p:cTn>
                              </p:par>
                            </p:childTnLst>
                          </p:cTn>
                        </p:par>
                        <p:par>
                          <p:cTn id="15" fill="hold">
                            <p:stCondLst>
                              <p:cond delay="1350"/>
                            </p:stCondLst>
                            <p:childTnLst>
                              <p:par>
                                <p:cTn id="16" presetID="22" presetClass="entr" presetSubtype="4"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down)">
                                      <p:cBhvr>
                                        <p:cTn id="18" dur="300"/>
                                        <p:tgtEl>
                                          <p:spTgt spid="18"/>
                                        </p:tgtEl>
                                      </p:cBhvr>
                                    </p:animEffect>
                                  </p:childTnLst>
                                </p:cTn>
                              </p:par>
                            </p:childTnLst>
                          </p:cTn>
                        </p:par>
                        <p:par>
                          <p:cTn id="19" fill="hold">
                            <p:stCondLst>
                              <p:cond delay="1650"/>
                            </p:stCondLst>
                            <p:childTnLst>
                              <p:par>
                                <p:cTn id="20" presetID="22" presetClass="entr" presetSubtype="8"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left)">
                                      <p:cBhvr>
                                        <p:cTn id="22" dur="1000"/>
                                        <p:tgtEl>
                                          <p:spTgt spid="17"/>
                                        </p:tgtEl>
                                      </p:cBhvr>
                                    </p:animEffect>
                                  </p:childTnLst>
                                </p:cTn>
                              </p:par>
                              <p:par>
                                <p:cTn id="23" presetID="10" presetClass="entr" presetSubtype="0" fill="hold" grpId="0" nodeType="withEffect">
                                  <p:stCondLst>
                                    <p:cond delay="50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childTnLst>
                          </p:cTn>
                        </p:par>
                        <p:par>
                          <p:cTn id="26" fill="hold">
                            <p:stCondLst>
                              <p:cond delay="2650"/>
                            </p:stCondLst>
                            <p:childTnLst>
                              <p:par>
                                <p:cTn id="27" presetID="12" presetClass="entr" presetSubtype="2" fill="hold" grpId="0" nodeType="after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p:tgtEl>
                                          <p:spTgt spid="21"/>
                                        </p:tgtEl>
                                        <p:attrNameLst>
                                          <p:attrName>ppt_x</p:attrName>
                                        </p:attrNameLst>
                                      </p:cBhvr>
                                      <p:tavLst>
                                        <p:tav tm="0">
                                          <p:val>
                                            <p:strVal val="#ppt_x+#ppt_w*1.125000"/>
                                          </p:val>
                                        </p:tav>
                                        <p:tav tm="100000">
                                          <p:val>
                                            <p:strVal val="#ppt_x"/>
                                          </p:val>
                                        </p:tav>
                                      </p:tavLst>
                                    </p:anim>
                                    <p:animEffect transition="in" filter="wipe(left)">
                                      <p:cBhvr>
                                        <p:cTn id="30" dur="500"/>
                                        <p:tgtEl>
                                          <p:spTgt spid="21"/>
                                        </p:tgtEl>
                                      </p:cBhvr>
                                    </p:animEffect>
                                  </p:childTnLst>
                                </p:cTn>
                              </p:par>
                            </p:childTnLst>
                          </p:cTn>
                        </p:par>
                        <p:par>
                          <p:cTn id="31" fill="hold">
                            <p:stCondLst>
                              <p:cond delay="3150"/>
                            </p:stCondLst>
                            <p:childTnLst>
                              <p:par>
                                <p:cTn id="32" presetID="22" presetClass="entr" presetSubtype="8" fill="hold" grpId="0"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left)">
                                      <p:cBhvr>
                                        <p:cTn id="34" dur="750"/>
                                        <p:tgtEl>
                                          <p:spTgt spid="22"/>
                                        </p:tgtEl>
                                      </p:cBhvr>
                                    </p:animEffect>
                                  </p:childTnLst>
                                </p:cTn>
                              </p:par>
                              <p:par>
                                <p:cTn id="35" presetID="10" presetClass="entr" presetSubtype="0" fill="hold" grpId="0" nodeType="withEffect">
                                  <p:stCondLst>
                                    <p:cond delay="35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500"/>
                                        <p:tgtEl>
                                          <p:spTgt spid="25"/>
                                        </p:tgtEl>
                                      </p:cBhvr>
                                    </p:animEffect>
                                  </p:childTnLst>
                                </p:cTn>
                              </p:par>
                            </p:childTnLst>
                          </p:cTn>
                        </p:par>
                        <p:par>
                          <p:cTn id="38" fill="hold">
                            <p:stCondLst>
                              <p:cond delay="4000"/>
                            </p:stCondLst>
                            <p:childTnLst>
                              <p:par>
                                <p:cTn id="39" presetID="22" presetClass="entr" presetSubtype="4"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ipe(down)">
                                      <p:cBhvr>
                                        <p:cTn id="41" dur="300"/>
                                        <p:tgtEl>
                                          <p:spTgt spid="24"/>
                                        </p:tgtEl>
                                      </p:cBhvr>
                                    </p:animEffect>
                                  </p:childTnLst>
                                </p:cTn>
                              </p:par>
                            </p:childTnLst>
                          </p:cTn>
                        </p:par>
                        <p:par>
                          <p:cTn id="42" fill="hold">
                            <p:stCondLst>
                              <p:cond delay="4300"/>
                            </p:stCondLst>
                            <p:childTnLst>
                              <p:par>
                                <p:cTn id="43" presetID="22" presetClass="entr" presetSubtype="8"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wipe(left)">
                                      <p:cBhvr>
                                        <p:cTn id="45" dur="1000"/>
                                        <p:tgtEl>
                                          <p:spTgt spid="23"/>
                                        </p:tgtEl>
                                      </p:cBhvr>
                                    </p:animEffect>
                                  </p:childTnLst>
                                </p:cTn>
                              </p:par>
                              <p:par>
                                <p:cTn id="46" presetID="10" presetClass="entr" presetSubtype="0" fill="hold" grpId="0" nodeType="withEffect">
                                  <p:stCondLst>
                                    <p:cond delay="50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childTnLst>
                          </p:cTn>
                        </p:par>
                        <p:par>
                          <p:cTn id="49" fill="hold">
                            <p:stCondLst>
                              <p:cond delay="5300"/>
                            </p:stCondLst>
                            <p:childTnLst>
                              <p:par>
                                <p:cTn id="50" presetID="12" presetClass="entr" presetSubtype="2" fill="hold" grpId="0" nodeType="afterEffect">
                                  <p:stCondLst>
                                    <p:cond delay="0"/>
                                  </p:stCondLst>
                                  <p:childTnLst>
                                    <p:set>
                                      <p:cBhvr>
                                        <p:cTn id="51" dur="1" fill="hold">
                                          <p:stCondLst>
                                            <p:cond delay="0"/>
                                          </p:stCondLst>
                                        </p:cTn>
                                        <p:tgtEl>
                                          <p:spTgt spid="27"/>
                                        </p:tgtEl>
                                        <p:attrNameLst>
                                          <p:attrName>style.visibility</p:attrName>
                                        </p:attrNameLst>
                                      </p:cBhvr>
                                      <p:to>
                                        <p:strVal val="visible"/>
                                      </p:to>
                                    </p:set>
                                    <p:anim calcmode="lin" valueType="num">
                                      <p:cBhvr additive="base">
                                        <p:cTn id="52" dur="500"/>
                                        <p:tgtEl>
                                          <p:spTgt spid="27"/>
                                        </p:tgtEl>
                                        <p:attrNameLst>
                                          <p:attrName>ppt_x</p:attrName>
                                        </p:attrNameLst>
                                      </p:cBhvr>
                                      <p:tavLst>
                                        <p:tav tm="0">
                                          <p:val>
                                            <p:strVal val="#ppt_x+#ppt_w*1.125000"/>
                                          </p:val>
                                        </p:tav>
                                        <p:tav tm="100000">
                                          <p:val>
                                            <p:strVal val="#ppt_x"/>
                                          </p:val>
                                        </p:tav>
                                      </p:tavLst>
                                    </p:anim>
                                    <p:animEffect transition="in" filter="wipe(left)">
                                      <p:cBhvr>
                                        <p:cTn id="53" dur="500"/>
                                        <p:tgtEl>
                                          <p:spTgt spid="27"/>
                                        </p:tgtEl>
                                      </p:cBhvr>
                                    </p:animEffect>
                                  </p:childTnLst>
                                </p:cTn>
                              </p:par>
                            </p:childTnLst>
                          </p:cTn>
                        </p:par>
                        <p:par>
                          <p:cTn id="54" fill="hold">
                            <p:stCondLst>
                              <p:cond delay="5800"/>
                            </p:stCondLst>
                            <p:childTnLst>
                              <p:par>
                                <p:cTn id="55" presetID="22" presetClass="entr" presetSubtype="8"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wipe(left)">
                                      <p:cBhvr>
                                        <p:cTn id="57" dur="750"/>
                                        <p:tgtEl>
                                          <p:spTgt spid="28"/>
                                        </p:tgtEl>
                                      </p:cBhvr>
                                    </p:animEffect>
                                  </p:childTnLst>
                                </p:cTn>
                              </p:par>
                              <p:par>
                                <p:cTn id="58" presetID="10" presetClass="entr" presetSubtype="0" fill="hold" grpId="0" nodeType="withEffect">
                                  <p:stCondLst>
                                    <p:cond delay="350"/>
                                  </p:stCondLst>
                                  <p:childTnLst>
                                    <p:set>
                                      <p:cBhvr>
                                        <p:cTn id="59" dur="1" fill="hold">
                                          <p:stCondLst>
                                            <p:cond delay="0"/>
                                          </p:stCondLst>
                                        </p:cTn>
                                        <p:tgtEl>
                                          <p:spTgt spid="31"/>
                                        </p:tgtEl>
                                        <p:attrNameLst>
                                          <p:attrName>style.visibility</p:attrName>
                                        </p:attrNameLst>
                                      </p:cBhvr>
                                      <p:to>
                                        <p:strVal val="visible"/>
                                      </p:to>
                                    </p:set>
                                    <p:animEffect transition="in" filter="fade">
                                      <p:cBhvr>
                                        <p:cTn id="60" dur="500"/>
                                        <p:tgtEl>
                                          <p:spTgt spid="31"/>
                                        </p:tgtEl>
                                      </p:cBhvr>
                                    </p:animEffect>
                                  </p:childTnLst>
                                </p:cTn>
                              </p:par>
                            </p:childTnLst>
                          </p:cTn>
                        </p:par>
                        <p:par>
                          <p:cTn id="61" fill="hold">
                            <p:stCondLst>
                              <p:cond delay="6650"/>
                            </p:stCondLst>
                            <p:childTnLst>
                              <p:par>
                                <p:cTn id="62" presetID="22" presetClass="entr" presetSubtype="4" fill="hold" grpId="0" nodeType="after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wipe(down)">
                                      <p:cBhvr>
                                        <p:cTn id="64" dur="300"/>
                                        <p:tgtEl>
                                          <p:spTgt spid="30"/>
                                        </p:tgtEl>
                                      </p:cBhvr>
                                    </p:animEffect>
                                  </p:childTnLst>
                                </p:cTn>
                              </p:par>
                            </p:childTnLst>
                          </p:cTn>
                        </p:par>
                        <p:par>
                          <p:cTn id="65" fill="hold">
                            <p:stCondLst>
                              <p:cond delay="6950"/>
                            </p:stCondLst>
                            <p:childTnLst>
                              <p:par>
                                <p:cTn id="66" presetID="22" presetClass="entr" presetSubtype="8" fill="hold" grpId="0" nodeType="afterEffect">
                                  <p:stCondLst>
                                    <p:cond delay="0"/>
                                  </p:stCondLst>
                                  <p:childTnLst>
                                    <p:set>
                                      <p:cBhvr>
                                        <p:cTn id="67" dur="1" fill="hold">
                                          <p:stCondLst>
                                            <p:cond delay="0"/>
                                          </p:stCondLst>
                                        </p:cTn>
                                        <p:tgtEl>
                                          <p:spTgt spid="29"/>
                                        </p:tgtEl>
                                        <p:attrNameLst>
                                          <p:attrName>style.visibility</p:attrName>
                                        </p:attrNameLst>
                                      </p:cBhvr>
                                      <p:to>
                                        <p:strVal val="visible"/>
                                      </p:to>
                                    </p:set>
                                    <p:animEffect transition="in" filter="wipe(left)">
                                      <p:cBhvr>
                                        <p:cTn id="68" dur="1250"/>
                                        <p:tgtEl>
                                          <p:spTgt spid="29"/>
                                        </p:tgtEl>
                                      </p:cBhvr>
                                    </p:animEffect>
                                  </p:childTnLst>
                                </p:cTn>
                              </p:par>
                              <p:par>
                                <p:cTn id="69" presetID="10" presetClass="entr" presetSubtype="0" fill="hold" grpId="0" nodeType="withEffect">
                                  <p:stCondLst>
                                    <p:cond delay="500"/>
                                  </p:stCondLst>
                                  <p:childTnLst>
                                    <p:set>
                                      <p:cBhvr>
                                        <p:cTn id="70" dur="1" fill="hold">
                                          <p:stCondLst>
                                            <p:cond delay="0"/>
                                          </p:stCondLst>
                                        </p:cTn>
                                        <p:tgtEl>
                                          <p:spTgt spid="34"/>
                                        </p:tgtEl>
                                        <p:attrNameLst>
                                          <p:attrName>style.visibility</p:attrName>
                                        </p:attrNameLst>
                                      </p:cBhvr>
                                      <p:to>
                                        <p:strVal val="visible"/>
                                      </p:to>
                                    </p:set>
                                    <p:animEffect transition="in" filter="fade">
                                      <p:cBhvr>
                                        <p:cTn id="71" dur="500"/>
                                        <p:tgtEl>
                                          <p:spTgt spid="34"/>
                                        </p:tgtEl>
                                      </p:cBhvr>
                                    </p:animEffect>
                                  </p:childTnLst>
                                </p:cTn>
                              </p:par>
                            </p:childTnLst>
                          </p:cTn>
                        </p:par>
                        <p:par>
                          <p:cTn id="72" fill="hold">
                            <p:stCondLst>
                              <p:cond delay="8200"/>
                            </p:stCondLst>
                            <p:childTnLst>
                              <p:par>
                                <p:cTn id="73" presetID="12" presetClass="entr" presetSubtype="2" fill="hold" grpId="0" nodeType="afterEffect">
                                  <p:stCondLst>
                                    <p:cond delay="0"/>
                                  </p:stCondLst>
                                  <p:childTnLst>
                                    <p:set>
                                      <p:cBhvr>
                                        <p:cTn id="74" dur="1" fill="hold">
                                          <p:stCondLst>
                                            <p:cond delay="0"/>
                                          </p:stCondLst>
                                        </p:cTn>
                                        <p:tgtEl>
                                          <p:spTgt spid="35"/>
                                        </p:tgtEl>
                                        <p:attrNameLst>
                                          <p:attrName>style.visibility</p:attrName>
                                        </p:attrNameLst>
                                      </p:cBhvr>
                                      <p:to>
                                        <p:strVal val="visible"/>
                                      </p:to>
                                    </p:set>
                                    <p:anim calcmode="lin" valueType="num">
                                      <p:cBhvr additive="base">
                                        <p:cTn id="75" dur="500"/>
                                        <p:tgtEl>
                                          <p:spTgt spid="35"/>
                                        </p:tgtEl>
                                        <p:attrNameLst>
                                          <p:attrName>ppt_x</p:attrName>
                                        </p:attrNameLst>
                                      </p:cBhvr>
                                      <p:tavLst>
                                        <p:tav tm="0">
                                          <p:val>
                                            <p:strVal val="#ppt_x+#ppt_w*1.125000"/>
                                          </p:val>
                                        </p:tav>
                                        <p:tav tm="100000">
                                          <p:val>
                                            <p:strVal val="#ppt_x"/>
                                          </p:val>
                                        </p:tav>
                                      </p:tavLst>
                                    </p:anim>
                                    <p:animEffect transition="in" filter="wipe(left)">
                                      <p:cBhvr>
                                        <p:cTn id="76" dur="500"/>
                                        <p:tgtEl>
                                          <p:spTgt spid="35"/>
                                        </p:tgtEl>
                                      </p:cBhvr>
                                    </p:animEffect>
                                  </p:childTnLst>
                                </p:cTn>
                              </p:par>
                            </p:childTnLst>
                          </p:cTn>
                        </p:par>
                        <p:par>
                          <p:cTn id="77" fill="hold">
                            <p:stCondLst>
                              <p:cond delay="8700"/>
                            </p:stCondLst>
                            <p:childTnLst>
                              <p:par>
                                <p:cTn id="78" presetID="22" presetClass="entr" presetSubtype="8" fill="hold" grpId="0" nodeType="afterEffect">
                                  <p:stCondLst>
                                    <p:cond delay="0"/>
                                  </p:stCondLst>
                                  <p:childTnLst>
                                    <p:set>
                                      <p:cBhvr>
                                        <p:cTn id="79" dur="1" fill="hold">
                                          <p:stCondLst>
                                            <p:cond delay="0"/>
                                          </p:stCondLst>
                                        </p:cTn>
                                        <p:tgtEl>
                                          <p:spTgt spid="36"/>
                                        </p:tgtEl>
                                        <p:attrNameLst>
                                          <p:attrName>style.visibility</p:attrName>
                                        </p:attrNameLst>
                                      </p:cBhvr>
                                      <p:to>
                                        <p:strVal val="visible"/>
                                      </p:to>
                                    </p:set>
                                    <p:animEffect transition="in" filter="wipe(left)">
                                      <p:cBhvr>
                                        <p:cTn id="80" dur="750"/>
                                        <p:tgtEl>
                                          <p:spTgt spid="36"/>
                                        </p:tgtEl>
                                      </p:cBhvr>
                                    </p:animEffect>
                                  </p:childTnLst>
                                </p:cTn>
                              </p:par>
                              <p:par>
                                <p:cTn id="81" presetID="10" presetClass="entr" presetSubtype="0" fill="hold" grpId="0" nodeType="withEffect">
                                  <p:stCondLst>
                                    <p:cond delay="350"/>
                                  </p:stCondLst>
                                  <p:childTnLst>
                                    <p:set>
                                      <p:cBhvr>
                                        <p:cTn id="82" dur="1" fill="hold">
                                          <p:stCondLst>
                                            <p:cond delay="0"/>
                                          </p:stCondLst>
                                        </p:cTn>
                                        <p:tgtEl>
                                          <p:spTgt spid="39"/>
                                        </p:tgtEl>
                                        <p:attrNameLst>
                                          <p:attrName>style.visibility</p:attrName>
                                        </p:attrNameLst>
                                      </p:cBhvr>
                                      <p:to>
                                        <p:strVal val="visible"/>
                                      </p:to>
                                    </p:set>
                                    <p:animEffect transition="in" filter="fade">
                                      <p:cBhvr>
                                        <p:cTn id="83" dur="500"/>
                                        <p:tgtEl>
                                          <p:spTgt spid="39"/>
                                        </p:tgtEl>
                                      </p:cBhvr>
                                    </p:animEffect>
                                  </p:childTnLst>
                                </p:cTn>
                              </p:par>
                            </p:childTnLst>
                          </p:cTn>
                        </p:par>
                        <p:par>
                          <p:cTn id="84" fill="hold">
                            <p:stCondLst>
                              <p:cond delay="9550"/>
                            </p:stCondLst>
                            <p:childTnLst>
                              <p:par>
                                <p:cTn id="85" presetID="22" presetClass="entr" presetSubtype="4" fill="hold" grpId="0" nodeType="afterEffect">
                                  <p:stCondLst>
                                    <p:cond delay="0"/>
                                  </p:stCondLst>
                                  <p:childTnLst>
                                    <p:set>
                                      <p:cBhvr>
                                        <p:cTn id="86" dur="1" fill="hold">
                                          <p:stCondLst>
                                            <p:cond delay="0"/>
                                          </p:stCondLst>
                                        </p:cTn>
                                        <p:tgtEl>
                                          <p:spTgt spid="38"/>
                                        </p:tgtEl>
                                        <p:attrNameLst>
                                          <p:attrName>style.visibility</p:attrName>
                                        </p:attrNameLst>
                                      </p:cBhvr>
                                      <p:to>
                                        <p:strVal val="visible"/>
                                      </p:to>
                                    </p:set>
                                    <p:animEffect transition="in" filter="wipe(down)">
                                      <p:cBhvr>
                                        <p:cTn id="87" dur="300"/>
                                        <p:tgtEl>
                                          <p:spTgt spid="38"/>
                                        </p:tgtEl>
                                      </p:cBhvr>
                                    </p:animEffect>
                                  </p:childTnLst>
                                </p:cTn>
                              </p:par>
                            </p:childTnLst>
                          </p:cTn>
                        </p:par>
                        <p:par>
                          <p:cTn id="88" fill="hold">
                            <p:stCondLst>
                              <p:cond delay="9850"/>
                            </p:stCondLst>
                            <p:childTnLst>
                              <p:par>
                                <p:cTn id="89" presetID="22" presetClass="entr" presetSubtype="8" fill="hold" grpId="0" nodeType="afterEffect">
                                  <p:stCondLst>
                                    <p:cond delay="0"/>
                                  </p:stCondLst>
                                  <p:childTnLst>
                                    <p:set>
                                      <p:cBhvr>
                                        <p:cTn id="90" dur="1" fill="hold">
                                          <p:stCondLst>
                                            <p:cond delay="0"/>
                                          </p:stCondLst>
                                        </p:cTn>
                                        <p:tgtEl>
                                          <p:spTgt spid="37"/>
                                        </p:tgtEl>
                                        <p:attrNameLst>
                                          <p:attrName>style.visibility</p:attrName>
                                        </p:attrNameLst>
                                      </p:cBhvr>
                                      <p:to>
                                        <p:strVal val="visible"/>
                                      </p:to>
                                    </p:set>
                                    <p:animEffect transition="in" filter="wipe(left)">
                                      <p:cBhvr>
                                        <p:cTn id="91" dur="1000"/>
                                        <p:tgtEl>
                                          <p:spTgt spid="37"/>
                                        </p:tgtEl>
                                      </p:cBhvr>
                                    </p:animEffect>
                                  </p:childTnLst>
                                </p:cTn>
                              </p:par>
                              <p:par>
                                <p:cTn id="92" presetID="10" presetClass="entr" presetSubtype="0" fill="hold" grpId="0" nodeType="withEffect">
                                  <p:stCondLst>
                                    <p:cond delay="500"/>
                                  </p:stCondLst>
                                  <p:childTnLst>
                                    <p:set>
                                      <p:cBhvr>
                                        <p:cTn id="93" dur="1" fill="hold">
                                          <p:stCondLst>
                                            <p:cond delay="0"/>
                                          </p:stCondLst>
                                        </p:cTn>
                                        <p:tgtEl>
                                          <p:spTgt spid="40"/>
                                        </p:tgtEl>
                                        <p:attrNameLst>
                                          <p:attrName>style.visibility</p:attrName>
                                        </p:attrNameLst>
                                      </p:cBhvr>
                                      <p:to>
                                        <p:strVal val="visible"/>
                                      </p:to>
                                    </p:set>
                                    <p:animEffect transition="in" filter="fade">
                                      <p:cBhvr>
                                        <p:cTn id="94" dur="500"/>
                                        <p:tgtEl>
                                          <p:spTgt spid="40"/>
                                        </p:tgtEl>
                                      </p:cBhvr>
                                    </p:animEffect>
                                  </p:childTnLst>
                                </p:cTn>
                              </p:par>
                            </p:childTnLst>
                          </p:cTn>
                        </p:par>
                        <p:par>
                          <p:cTn id="95" fill="hold">
                            <p:stCondLst>
                              <p:cond delay="10850"/>
                            </p:stCondLst>
                            <p:childTnLst>
                              <p:par>
                                <p:cTn id="96" presetID="12" presetClass="entr" presetSubtype="2" fill="hold" grpId="0" nodeType="afterEffect">
                                  <p:stCondLst>
                                    <p:cond delay="0"/>
                                  </p:stCondLst>
                                  <p:childTnLst>
                                    <p:set>
                                      <p:cBhvr>
                                        <p:cTn id="97" dur="1" fill="hold">
                                          <p:stCondLst>
                                            <p:cond delay="0"/>
                                          </p:stCondLst>
                                        </p:cTn>
                                        <p:tgtEl>
                                          <p:spTgt spid="41"/>
                                        </p:tgtEl>
                                        <p:attrNameLst>
                                          <p:attrName>style.visibility</p:attrName>
                                        </p:attrNameLst>
                                      </p:cBhvr>
                                      <p:to>
                                        <p:strVal val="visible"/>
                                      </p:to>
                                    </p:set>
                                    <p:anim calcmode="lin" valueType="num">
                                      <p:cBhvr additive="base">
                                        <p:cTn id="98" dur="500"/>
                                        <p:tgtEl>
                                          <p:spTgt spid="41"/>
                                        </p:tgtEl>
                                        <p:attrNameLst>
                                          <p:attrName>ppt_x</p:attrName>
                                        </p:attrNameLst>
                                      </p:cBhvr>
                                      <p:tavLst>
                                        <p:tav tm="0">
                                          <p:val>
                                            <p:strVal val="#ppt_x+#ppt_w*1.125000"/>
                                          </p:val>
                                        </p:tav>
                                        <p:tav tm="100000">
                                          <p:val>
                                            <p:strVal val="#ppt_x"/>
                                          </p:val>
                                        </p:tav>
                                      </p:tavLst>
                                    </p:anim>
                                    <p:animEffect transition="in" filter="wipe(left)">
                                      <p:cBhvr>
                                        <p:cTn id="99" dur="500"/>
                                        <p:tgtEl>
                                          <p:spTgt spid="41"/>
                                        </p:tgtEl>
                                      </p:cBhvr>
                                    </p:animEffect>
                                  </p:childTnLst>
                                </p:cTn>
                              </p:par>
                            </p:childTnLst>
                          </p:cTn>
                        </p:par>
                        <p:par>
                          <p:cTn id="100" fill="hold">
                            <p:stCondLst>
                              <p:cond delay="11350"/>
                            </p:stCondLst>
                            <p:childTnLst>
                              <p:par>
                                <p:cTn id="101" presetID="16" presetClass="entr" presetSubtype="37" fill="hold" grpId="0" nodeType="afterEffect">
                                  <p:stCondLst>
                                    <p:cond delay="250"/>
                                  </p:stCondLst>
                                  <p:childTnLst>
                                    <p:set>
                                      <p:cBhvr>
                                        <p:cTn id="102" dur="1" fill="hold">
                                          <p:stCondLst>
                                            <p:cond delay="0"/>
                                          </p:stCondLst>
                                        </p:cTn>
                                        <p:tgtEl>
                                          <p:spTgt spid="42"/>
                                        </p:tgtEl>
                                        <p:attrNameLst>
                                          <p:attrName>style.visibility</p:attrName>
                                        </p:attrNameLst>
                                      </p:cBhvr>
                                      <p:to>
                                        <p:strVal val="visible"/>
                                      </p:to>
                                    </p:set>
                                    <p:animEffect transition="in" filter="barn(outVertical)">
                                      <p:cBhvr>
                                        <p:cTn id="10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p:bldP spid="20" grpId="0"/>
      <p:bldP spid="21" grpId="0"/>
      <p:bldP spid="22" grpId="0" animBg="1"/>
      <p:bldP spid="23" grpId="0" animBg="1"/>
      <p:bldP spid="24" grpId="0" animBg="1"/>
      <p:bldP spid="25" grpId="0"/>
      <p:bldP spid="26" grpId="0"/>
      <p:bldP spid="27" grpId="0"/>
      <p:bldP spid="28" grpId="0" animBg="1"/>
      <p:bldP spid="29" grpId="0" animBg="1"/>
      <p:bldP spid="30" grpId="0" animBg="1"/>
      <p:bldP spid="31" grpId="0"/>
      <p:bldP spid="34" grpId="0"/>
      <p:bldP spid="35" grpId="0"/>
      <p:bldP spid="36" grpId="0" animBg="1"/>
      <p:bldP spid="37" grpId="0" animBg="1"/>
      <p:bldP spid="38" grpId="0" animBg="1"/>
      <p:bldP spid="39" grpId="0"/>
      <p:bldP spid="40" grpId="0"/>
      <p:bldP spid="41" grpId="0"/>
      <p:bldP spid="42" grpId="0"/>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6"/>
          <p:cNvSpPr>
            <a:spLocks/>
          </p:cNvSpPr>
          <p:nvPr/>
        </p:nvSpPr>
        <p:spPr bwMode="auto">
          <a:xfrm>
            <a:off x="1489547" y="2241030"/>
            <a:ext cx="2434621" cy="4058473"/>
          </a:xfrm>
          <a:custGeom>
            <a:avLst/>
            <a:gdLst>
              <a:gd name="T0" fmla="*/ 1091053 w 3132"/>
              <a:gd name="T1" fmla="*/ 13894 h 5219"/>
              <a:gd name="T2" fmla="*/ 1890756 w 3132"/>
              <a:gd name="T3" fmla="*/ 896448 h 5219"/>
              <a:gd name="T4" fmla="*/ 1770468 w 3132"/>
              <a:gd name="T5" fmla="*/ 1358566 h 5219"/>
              <a:gd name="T6" fmla="*/ 1586107 w 3132"/>
              <a:gd name="T7" fmla="*/ 1684767 h 5219"/>
              <a:gd name="T8" fmla="*/ 1471864 w 3132"/>
              <a:gd name="T9" fmla="*/ 2063523 h 5219"/>
              <a:gd name="T10" fmla="*/ 1378173 w 3132"/>
              <a:gd name="T11" fmla="*/ 2293675 h 5219"/>
              <a:gd name="T12" fmla="*/ 1339487 w 3132"/>
              <a:gd name="T13" fmla="*/ 2390327 h 5219"/>
              <a:gd name="T14" fmla="*/ 1347345 w 3132"/>
              <a:gd name="T15" fmla="*/ 2459796 h 5219"/>
              <a:gd name="T16" fmla="*/ 1350367 w 3132"/>
              <a:gd name="T17" fmla="*/ 2516579 h 5219"/>
              <a:gd name="T18" fmla="*/ 1345532 w 3132"/>
              <a:gd name="T19" fmla="*/ 2569738 h 5219"/>
              <a:gd name="T20" fmla="*/ 1347950 w 3132"/>
              <a:gd name="T21" fmla="*/ 2625313 h 5219"/>
              <a:gd name="T22" fmla="*/ 1349763 w 3132"/>
              <a:gd name="T23" fmla="*/ 2679076 h 5219"/>
              <a:gd name="T24" fmla="*/ 1350367 w 3132"/>
              <a:gd name="T25" fmla="*/ 2731630 h 5219"/>
              <a:gd name="T26" fmla="*/ 1346741 w 3132"/>
              <a:gd name="T27" fmla="*/ 2790830 h 5219"/>
              <a:gd name="T28" fmla="*/ 1340092 w 3132"/>
              <a:gd name="T29" fmla="*/ 2837948 h 5219"/>
              <a:gd name="T30" fmla="*/ 1326189 w 3132"/>
              <a:gd name="T31" fmla="*/ 2911645 h 5219"/>
              <a:gd name="T32" fmla="*/ 1089240 w 3132"/>
              <a:gd name="T33" fmla="*/ 3127904 h 5219"/>
              <a:gd name="T34" fmla="*/ 803934 w 3132"/>
              <a:gd name="T35" fmla="*/ 3127904 h 5219"/>
              <a:gd name="T36" fmla="*/ 566985 w 3132"/>
              <a:gd name="T37" fmla="*/ 2911645 h 5219"/>
              <a:gd name="T38" fmla="*/ 553082 w 3132"/>
              <a:gd name="T39" fmla="*/ 2837948 h 5219"/>
              <a:gd name="T40" fmla="*/ 547038 w 3132"/>
              <a:gd name="T41" fmla="*/ 2790830 h 5219"/>
              <a:gd name="T42" fmla="*/ 542807 w 3132"/>
              <a:gd name="T43" fmla="*/ 2731630 h 5219"/>
              <a:gd name="T44" fmla="*/ 543411 w 3132"/>
              <a:gd name="T45" fmla="*/ 2679076 h 5219"/>
              <a:gd name="T46" fmla="*/ 545224 w 3132"/>
              <a:gd name="T47" fmla="*/ 2625313 h 5219"/>
              <a:gd name="T48" fmla="*/ 547642 w 3132"/>
              <a:gd name="T49" fmla="*/ 2569738 h 5219"/>
              <a:gd name="T50" fmla="*/ 542807 w 3132"/>
              <a:gd name="T51" fmla="*/ 2516579 h 5219"/>
              <a:gd name="T52" fmla="*/ 545829 w 3132"/>
              <a:gd name="T53" fmla="*/ 2459796 h 5219"/>
              <a:gd name="T54" fmla="*/ 553687 w 3132"/>
              <a:gd name="T55" fmla="*/ 2390327 h 5219"/>
              <a:gd name="T56" fmla="*/ 515001 w 3132"/>
              <a:gd name="T57" fmla="*/ 2293675 h 5219"/>
              <a:gd name="T58" fmla="*/ 421310 w 3132"/>
              <a:gd name="T59" fmla="*/ 2063523 h 5219"/>
              <a:gd name="T60" fmla="*/ 307067 w 3132"/>
              <a:gd name="T61" fmla="*/ 1684767 h 5219"/>
              <a:gd name="T62" fmla="*/ 122706 w 3132"/>
              <a:gd name="T63" fmla="*/ 1358566 h 5219"/>
              <a:gd name="T64" fmla="*/ 2418 w 3132"/>
              <a:gd name="T65" fmla="*/ 896448 h 5219"/>
              <a:gd name="T66" fmla="*/ 825695 w 3132"/>
              <a:gd name="T67" fmla="*/ 10873 h 5219"/>
              <a:gd name="T68" fmla="*/ 1091053 w 3132"/>
              <a:gd name="T69" fmla="*/ 13290 h 5219"/>
              <a:gd name="T70" fmla="*/ 1091053 w 3132"/>
              <a:gd name="T71" fmla="*/ 13894 h 52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solidFill>
            <a:srgbClr val="00B0F0"/>
          </a:solidFill>
          <a:ln>
            <a:noFill/>
          </a:ln>
        </p:spPr>
        <p:txBody>
          <a:bodyPr lIns="91413" tIns="45705" rIns="91413" bIns="45705"/>
          <a:lstStyle/>
          <a:p>
            <a:pPr fontAlgn="base">
              <a:spcBef>
                <a:spcPct val="0"/>
              </a:spcBef>
              <a:spcAft>
                <a:spcPct val="0"/>
              </a:spcAft>
              <a:defRPr/>
            </a:pPr>
            <a:endParaRPr lang="zh-CN" altLang="en-US" sz="3200" kern="0">
              <a:solidFill>
                <a:srgbClr val="FEAE01"/>
              </a:solidFill>
              <a:latin typeface="Arial" pitchFamily="34" charset="0"/>
            </a:endParaRPr>
          </a:p>
        </p:txBody>
      </p:sp>
      <p:sp>
        <p:nvSpPr>
          <p:cNvPr id="16" name="Freeform 6"/>
          <p:cNvSpPr>
            <a:spLocks/>
          </p:cNvSpPr>
          <p:nvPr/>
        </p:nvSpPr>
        <p:spPr bwMode="auto">
          <a:xfrm>
            <a:off x="4720780" y="1485054"/>
            <a:ext cx="2888121" cy="4814449"/>
          </a:xfrm>
          <a:custGeom>
            <a:avLst/>
            <a:gdLst>
              <a:gd name="T0" fmla="*/ 1091053 w 3132"/>
              <a:gd name="T1" fmla="*/ 13894 h 5219"/>
              <a:gd name="T2" fmla="*/ 1890756 w 3132"/>
              <a:gd name="T3" fmla="*/ 896448 h 5219"/>
              <a:gd name="T4" fmla="*/ 1770468 w 3132"/>
              <a:gd name="T5" fmla="*/ 1358566 h 5219"/>
              <a:gd name="T6" fmla="*/ 1586107 w 3132"/>
              <a:gd name="T7" fmla="*/ 1684767 h 5219"/>
              <a:gd name="T8" fmla="*/ 1471864 w 3132"/>
              <a:gd name="T9" fmla="*/ 2063523 h 5219"/>
              <a:gd name="T10" fmla="*/ 1378173 w 3132"/>
              <a:gd name="T11" fmla="*/ 2293675 h 5219"/>
              <a:gd name="T12" fmla="*/ 1339487 w 3132"/>
              <a:gd name="T13" fmla="*/ 2390327 h 5219"/>
              <a:gd name="T14" fmla="*/ 1347345 w 3132"/>
              <a:gd name="T15" fmla="*/ 2459796 h 5219"/>
              <a:gd name="T16" fmla="*/ 1350367 w 3132"/>
              <a:gd name="T17" fmla="*/ 2516579 h 5219"/>
              <a:gd name="T18" fmla="*/ 1345532 w 3132"/>
              <a:gd name="T19" fmla="*/ 2569738 h 5219"/>
              <a:gd name="T20" fmla="*/ 1347950 w 3132"/>
              <a:gd name="T21" fmla="*/ 2625313 h 5219"/>
              <a:gd name="T22" fmla="*/ 1349763 w 3132"/>
              <a:gd name="T23" fmla="*/ 2679076 h 5219"/>
              <a:gd name="T24" fmla="*/ 1350367 w 3132"/>
              <a:gd name="T25" fmla="*/ 2731630 h 5219"/>
              <a:gd name="T26" fmla="*/ 1346741 w 3132"/>
              <a:gd name="T27" fmla="*/ 2790830 h 5219"/>
              <a:gd name="T28" fmla="*/ 1340092 w 3132"/>
              <a:gd name="T29" fmla="*/ 2837948 h 5219"/>
              <a:gd name="T30" fmla="*/ 1326189 w 3132"/>
              <a:gd name="T31" fmla="*/ 2911645 h 5219"/>
              <a:gd name="T32" fmla="*/ 1089240 w 3132"/>
              <a:gd name="T33" fmla="*/ 3127904 h 5219"/>
              <a:gd name="T34" fmla="*/ 803934 w 3132"/>
              <a:gd name="T35" fmla="*/ 3127904 h 5219"/>
              <a:gd name="T36" fmla="*/ 566985 w 3132"/>
              <a:gd name="T37" fmla="*/ 2911645 h 5219"/>
              <a:gd name="T38" fmla="*/ 553082 w 3132"/>
              <a:gd name="T39" fmla="*/ 2837948 h 5219"/>
              <a:gd name="T40" fmla="*/ 547038 w 3132"/>
              <a:gd name="T41" fmla="*/ 2790830 h 5219"/>
              <a:gd name="T42" fmla="*/ 542807 w 3132"/>
              <a:gd name="T43" fmla="*/ 2731630 h 5219"/>
              <a:gd name="T44" fmla="*/ 543411 w 3132"/>
              <a:gd name="T45" fmla="*/ 2679076 h 5219"/>
              <a:gd name="T46" fmla="*/ 545224 w 3132"/>
              <a:gd name="T47" fmla="*/ 2625313 h 5219"/>
              <a:gd name="T48" fmla="*/ 547642 w 3132"/>
              <a:gd name="T49" fmla="*/ 2569738 h 5219"/>
              <a:gd name="T50" fmla="*/ 542807 w 3132"/>
              <a:gd name="T51" fmla="*/ 2516579 h 5219"/>
              <a:gd name="T52" fmla="*/ 545829 w 3132"/>
              <a:gd name="T53" fmla="*/ 2459796 h 5219"/>
              <a:gd name="T54" fmla="*/ 553687 w 3132"/>
              <a:gd name="T55" fmla="*/ 2390327 h 5219"/>
              <a:gd name="T56" fmla="*/ 515001 w 3132"/>
              <a:gd name="T57" fmla="*/ 2293675 h 5219"/>
              <a:gd name="T58" fmla="*/ 421310 w 3132"/>
              <a:gd name="T59" fmla="*/ 2063523 h 5219"/>
              <a:gd name="T60" fmla="*/ 307067 w 3132"/>
              <a:gd name="T61" fmla="*/ 1684767 h 5219"/>
              <a:gd name="T62" fmla="*/ 122706 w 3132"/>
              <a:gd name="T63" fmla="*/ 1358566 h 5219"/>
              <a:gd name="T64" fmla="*/ 2418 w 3132"/>
              <a:gd name="T65" fmla="*/ 896448 h 5219"/>
              <a:gd name="T66" fmla="*/ 825695 w 3132"/>
              <a:gd name="T67" fmla="*/ 10873 h 5219"/>
              <a:gd name="T68" fmla="*/ 1091053 w 3132"/>
              <a:gd name="T69" fmla="*/ 13290 h 5219"/>
              <a:gd name="T70" fmla="*/ 1091053 w 3132"/>
              <a:gd name="T71" fmla="*/ 13894 h 52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solidFill>
            <a:srgbClr val="0070C0"/>
          </a:solidFill>
          <a:ln>
            <a:noFill/>
          </a:ln>
        </p:spPr>
        <p:txBody>
          <a:bodyPr lIns="91413" tIns="45705" rIns="91413" bIns="45705"/>
          <a:lstStyle/>
          <a:p>
            <a:pPr fontAlgn="base">
              <a:spcBef>
                <a:spcPct val="0"/>
              </a:spcBef>
              <a:spcAft>
                <a:spcPct val="0"/>
              </a:spcAft>
              <a:defRPr/>
            </a:pPr>
            <a:endParaRPr lang="zh-CN" altLang="en-US" sz="3200" kern="0">
              <a:solidFill>
                <a:srgbClr val="FEAE01"/>
              </a:solidFill>
              <a:latin typeface="Arial" pitchFamily="34" charset="0"/>
            </a:endParaRPr>
          </a:p>
        </p:txBody>
      </p:sp>
      <p:sp>
        <p:nvSpPr>
          <p:cNvPr id="17" name="Freeform 6"/>
          <p:cNvSpPr>
            <a:spLocks/>
          </p:cNvSpPr>
          <p:nvPr/>
        </p:nvSpPr>
        <p:spPr bwMode="auto">
          <a:xfrm>
            <a:off x="8550966" y="2241030"/>
            <a:ext cx="2434621" cy="4058473"/>
          </a:xfrm>
          <a:custGeom>
            <a:avLst/>
            <a:gdLst>
              <a:gd name="T0" fmla="*/ 1091053 w 3132"/>
              <a:gd name="T1" fmla="*/ 13894 h 5219"/>
              <a:gd name="T2" fmla="*/ 1890756 w 3132"/>
              <a:gd name="T3" fmla="*/ 896448 h 5219"/>
              <a:gd name="T4" fmla="*/ 1770468 w 3132"/>
              <a:gd name="T5" fmla="*/ 1358566 h 5219"/>
              <a:gd name="T6" fmla="*/ 1586107 w 3132"/>
              <a:gd name="T7" fmla="*/ 1684767 h 5219"/>
              <a:gd name="T8" fmla="*/ 1471864 w 3132"/>
              <a:gd name="T9" fmla="*/ 2063523 h 5219"/>
              <a:gd name="T10" fmla="*/ 1378173 w 3132"/>
              <a:gd name="T11" fmla="*/ 2293675 h 5219"/>
              <a:gd name="T12" fmla="*/ 1339487 w 3132"/>
              <a:gd name="T13" fmla="*/ 2390327 h 5219"/>
              <a:gd name="T14" fmla="*/ 1347345 w 3132"/>
              <a:gd name="T15" fmla="*/ 2459796 h 5219"/>
              <a:gd name="T16" fmla="*/ 1350367 w 3132"/>
              <a:gd name="T17" fmla="*/ 2516579 h 5219"/>
              <a:gd name="T18" fmla="*/ 1345532 w 3132"/>
              <a:gd name="T19" fmla="*/ 2569738 h 5219"/>
              <a:gd name="T20" fmla="*/ 1347950 w 3132"/>
              <a:gd name="T21" fmla="*/ 2625313 h 5219"/>
              <a:gd name="T22" fmla="*/ 1349763 w 3132"/>
              <a:gd name="T23" fmla="*/ 2679076 h 5219"/>
              <a:gd name="T24" fmla="*/ 1350367 w 3132"/>
              <a:gd name="T25" fmla="*/ 2731630 h 5219"/>
              <a:gd name="T26" fmla="*/ 1346741 w 3132"/>
              <a:gd name="T27" fmla="*/ 2790830 h 5219"/>
              <a:gd name="T28" fmla="*/ 1340092 w 3132"/>
              <a:gd name="T29" fmla="*/ 2837948 h 5219"/>
              <a:gd name="T30" fmla="*/ 1326189 w 3132"/>
              <a:gd name="T31" fmla="*/ 2911645 h 5219"/>
              <a:gd name="T32" fmla="*/ 1089240 w 3132"/>
              <a:gd name="T33" fmla="*/ 3127904 h 5219"/>
              <a:gd name="T34" fmla="*/ 803934 w 3132"/>
              <a:gd name="T35" fmla="*/ 3127904 h 5219"/>
              <a:gd name="T36" fmla="*/ 566985 w 3132"/>
              <a:gd name="T37" fmla="*/ 2911645 h 5219"/>
              <a:gd name="T38" fmla="*/ 553082 w 3132"/>
              <a:gd name="T39" fmla="*/ 2837948 h 5219"/>
              <a:gd name="T40" fmla="*/ 547038 w 3132"/>
              <a:gd name="T41" fmla="*/ 2790830 h 5219"/>
              <a:gd name="T42" fmla="*/ 542807 w 3132"/>
              <a:gd name="T43" fmla="*/ 2731630 h 5219"/>
              <a:gd name="T44" fmla="*/ 543411 w 3132"/>
              <a:gd name="T45" fmla="*/ 2679076 h 5219"/>
              <a:gd name="T46" fmla="*/ 545224 w 3132"/>
              <a:gd name="T47" fmla="*/ 2625313 h 5219"/>
              <a:gd name="T48" fmla="*/ 547642 w 3132"/>
              <a:gd name="T49" fmla="*/ 2569738 h 5219"/>
              <a:gd name="T50" fmla="*/ 542807 w 3132"/>
              <a:gd name="T51" fmla="*/ 2516579 h 5219"/>
              <a:gd name="T52" fmla="*/ 545829 w 3132"/>
              <a:gd name="T53" fmla="*/ 2459796 h 5219"/>
              <a:gd name="T54" fmla="*/ 553687 w 3132"/>
              <a:gd name="T55" fmla="*/ 2390327 h 5219"/>
              <a:gd name="T56" fmla="*/ 515001 w 3132"/>
              <a:gd name="T57" fmla="*/ 2293675 h 5219"/>
              <a:gd name="T58" fmla="*/ 421310 w 3132"/>
              <a:gd name="T59" fmla="*/ 2063523 h 5219"/>
              <a:gd name="T60" fmla="*/ 307067 w 3132"/>
              <a:gd name="T61" fmla="*/ 1684767 h 5219"/>
              <a:gd name="T62" fmla="*/ 122706 w 3132"/>
              <a:gd name="T63" fmla="*/ 1358566 h 5219"/>
              <a:gd name="T64" fmla="*/ 2418 w 3132"/>
              <a:gd name="T65" fmla="*/ 896448 h 5219"/>
              <a:gd name="T66" fmla="*/ 825695 w 3132"/>
              <a:gd name="T67" fmla="*/ 10873 h 5219"/>
              <a:gd name="T68" fmla="*/ 1091053 w 3132"/>
              <a:gd name="T69" fmla="*/ 13290 h 5219"/>
              <a:gd name="T70" fmla="*/ 1091053 w 3132"/>
              <a:gd name="T71" fmla="*/ 13894 h 52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solidFill>
            <a:srgbClr val="0096FF"/>
          </a:solidFill>
          <a:ln>
            <a:noFill/>
          </a:ln>
        </p:spPr>
        <p:txBody>
          <a:bodyPr lIns="91413" tIns="45705" rIns="91413" bIns="45705"/>
          <a:lstStyle/>
          <a:p>
            <a:pPr fontAlgn="base">
              <a:spcBef>
                <a:spcPct val="0"/>
              </a:spcBef>
              <a:spcAft>
                <a:spcPct val="0"/>
              </a:spcAft>
              <a:defRPr/>
            </a:pPr>
            <a:endParaRPr lang="zh-CN" altLang="en-US" sz="3200" kern="0">
              <a:solidFill>
                <a:srgbClr val="FEAE01"/>
              </a:solidFill>
              <a:latin typeface="Arial" pitchFamily="34" charset="0"/>
            </a:endParaRPr>
          </a:p>
        </p:txBody>
      </p:sp>
      <p:sp>
        <p:nvSpPr>
          <p:cNvPr id="18" name="TextBox 17"/>
          <p:cNvSpPr txBox="1"/>
          <p:nvPr/>
        </p:nvSpPr>
        <p:spPr>
          <a:xfrm>
            <a:off x="5241793" y="1917974"/>
            <a:ext cx="1620902" cy="523190"/>
          </a:xfrm>
          <a:prstGeom prst="rect">
            <a:avLst/>
          </a:prstGeom>
          <a:noFill/>
        </p:spPr>
        <p:txBody>
          <a:bodyPr wrap="none" lIns="91413" tIns="45705" rIns="91413" bIns="45705" rtlCol="0">
            <a:spAutoFit/>
          </a:bodyPr>
          <a:lstStyle/>
          <a:p>
            <a:pPr fontAlgn="base">
              <a:spcBef>
                <a:spcPct val="0"/>
              </a:spcBef>
              <a:spcAft>
                <a:spcPct val="0"/>
              </a:spcAft>
            </a:pPr>
            <a:r>
              <a:rPr lang="zh-CN" altLang="en-US" sz="2800" b="1" dirty="0">
                <a:solidFill>
                  <a:srgbClr val="F8F8F8"/>
                </a:solidFill>
                <a:latin typeface="微软雅黑"/>
                <a:ea typeface="微软雅黑"/>
              </a:rPr>
              <a:t>您的标题</a:t>
            </a:r>
          </a:p>
        </p:txBody>
      </p:sp>
      <p:sp>
        <p:nvSpPr>
          <p:cNvPr id="19" name="TextBox 18"/>
          <p:cNvSpPr txBox="1"/>
          <p:nvPr/>
        </p:nvSpPr>
        <p:spPr>
          <a:xfrm>
            <a:off x="5070221" y="2502719"/>
            <a:ext cx="2258851" cy="1346877"/>
          </a:xfrm>
          <a:prstGeom prst="rect">
            <a:avLst/>
          </a:prstGeom>
          <a:noFill/>
        </p:spPr>
        <p:txBody>
          <a:bodyPr wrap="square" lIns="91413" tIns="45705" rIns="91413" bIns="45705" rtlCol="0">
            <a:spAutoFit/>
          </a:bodyPr>
          <a:lstStyle/>
          <a:p>
            <a:pPr fontAlgn="base">
              <a:lnSpc>
                <a:spcPct val="150000"/>
              </a:lnSpc>
              <a:spcBef>
                <a:spcPct val="0"/>
              </a:spcBef>
              <a:spcAft>
                <a:spcPct val="0"/>
              </a:spcAft>
            </a:pPr>
            <a:r>
              <a:rPr lang="zh-CN" altLang="en-US" sz="1400" dirty="0">
                <a:solidFill>
                  <a:srgbClr val="F8F8F8"/>
                </a:solidFill>
                <a:latin typeface="微软雅黑"/>
                <a:ea typeface="微软雅黑"/>
              </a:rPr>
              <a:t>这里输入您的文字这里输入您的文字这里输入您的文字这里输入您的文字这里输入您</a:t>
            </a:r>
          </a:p>
        </p:txBody>
      </p:sp>
      <p:sp>
        <p:nvSpPr>
          <p:cNvPr id="20" name="TextBox 19"/>
          <p:cNvSpPr txBox="1"/>
          <p:nvPr/>
        </p:nvSpPr>
        <p:spPr>
          <a:xfrm>
            <a:off x="2072391" y="2610808"/>
            <a:ext cx="1107941" cy="369302"/>
          </a:xfrm>
          <a:prstGeom prst="rect">
            <a:avLst/>
          </a:prstGeom>
          <a:noFill/>
        </p:spPr>
        <p:txBody>
          <a:bodyPr wrap="none" lIns="91413" tIns="45705" rIns="91413" bIns="45705" rtlCol="0">
            <a:spAutoFit/>
          </a:bodyPr>
          <a:lstStyle/>
          <a:p>
            <a:pPr fontAlgn="base">
              <a:spcBef>
                <a:spcPct val="0"/>
              </a:spcBef>
              <a:spcAft>
                <a:spcPct val="0"/>
              </a:spcAft>
            </a:pPr>
            <a:r>
              <a:rPr lang="zh-CN" altLang="en-US" sz="1800" b="1" dirty="0">
                <a:solidFill>
                  <a:srgbClr val="F8F8F8"/>
                </a:solidFill>
                <a:latin typeface="微软雅黑"/>
                <a:ea typeface="微软雅黑"/>
              </a:rPr>
              <a:t>您的标题</a:t>
            </a:r>
          </a:p>
        </p:txBody>
      </p:sp>
      <p:sp>
        <p:nvSpPr>
          <p:cNvPr id="21" name="TextBox 20"/>
          <p:cNvSpPr txBox="1"/>
          <p:nvPr/>
        </p:nvSpPr>
        <p:spPr>
          <a:xfrm>
            <a:off x="1763803" y="3016995"/>
            <a:ext cx="1886109" cy="738633"/>
          </a:xfrm>
          <a:prstGeom prst="rect">
            <a:avLst/>
          </a:prstGeom>
          <a:noFill/>
        </p:spPr>
        <p:txBody>
          <a:bodyPr wrap="square" lIns="91413" tIns="45705" rIns="91413" bIns="45705" rtlCol="0">
            <a:spAutoFit/>
          </a:bodyPr>
          <a:lstStyle/>
          <a:p>
            <a:pPr fontAlgn="base">
              <a:lnSpc>
                <a:spcPct val="150000"/>
              </a:lnSpc>
              <a:spcBef>
                <a:spcPct val="0"/>
              </a:spcBef>
              <a:spcAft>
                <a:spcPct val="0"/>
              </a:spcAft>
            </a:pPr>
            <a:r>
              <a:rPr lang="zh-CN" altLang="en-US" sz="1400" dirty="0">
                <a:solidFill>
                  <a:srgbClr val="F8F8F8"/>
                </a:solidFill>
                <a:latin typeface="微软雅黑"/>
                <a:ea typeface="微软雅黑"/>
              </a:rPr>
              <a:t>这里输入您的文字这里输入您的文字</a:t>
            </a:r>
          </a:p>
        </p:txBody>
      </p:sp>
      <p:sp>
        <p:nvSpPr>
          <p:cNvPr id="22" name="TextBox 21"/>
          <p:cNvSpPr txBox="1"/>
          <p:nvPr/>
        </p:nvSpPr>
        <p:spPr>
          <a:xfrm>
            <a:off x="9196859" y="2610808"/>
            <a:ext cx="1107941" cy="369302"/>
          </a:xfrm>
          <a:prstGeom prst="rect">
            <a:avLst/>
          </a:prstGeom>
          <a:noFill/>
        </p:spPr>
        <p:txBody>
          <a:bodyPr wrap="none" lIns="91413" tIns="45705" rIns="91413" bIns="45705" rtlCol="0">
            <a:spAutoFit/>
          </a:bodyPr>
          <a:lstStyle/>
          <a:p>
            <a:pPr fontAlgn="base">
              <a:spcBef>
                <a:spcPct val="0"/>
              </a:spcBef>
              <a:spcAft>
                <a:spcPct val="0"/>
              </a:spcAft>
            </a:pPr>
            <a:r>
              <a:rPr lang="zh-CN" altLang="en-US" sz="1800" b="1" dirty="0">
                <a:solidFill>
                  <a:srgbClr val="F8F8F8"/>
                </a:solidFill>
                <a:latin typeface="微软雅黑"/>
                <a:ea typeface="微软雅黑"/>
              </a:rPr>
              <a:t>您的标题</a:t>
            </a:r>
          </a:p>
        </p:txBody>
      </p:sp>
      <p:sp>
        <p:nvSpPr>
          <p:cNvPr id="23" name="TextBox 22"/>
          <p:cNvSpPr txBox="1"/>
          <p:nvPr/>
        </p:nvSpPr>
        <p:spPr>
          <a:xfrm>
            <a:off x="8888271" y="3016995"/>
            <a:ext cx="1886109" cy="700546"/>
          </a:xfrm>
          <a:prstGeom prst="rect">
            <a:avLst/>
          </a:prstGeom>
          <a:noFill/>
        </p:spPr>
        <p:txBody>
          <a:bodyPr wrap="square" lIns="91413" tIns="45705" rIns="91413" bIns="45705" rtlCol="0">
            <a:spAutoFit/>
          </a:bodyPr>
          <a:lstStyle/>
          <a:p>
            <a:pPr fontAlgn="base">
              <a:lnSpc>
                <a:spcPct val="150000"/>
              </a:lnSpc>
              <a:spcBef>
                <a:spcPct val="0"/>
              </a:spcBef>
              <a:spcAft>
                <a:spcPct val="0"/>
              </a:spcAft>
            </a:pPr>
            <a:r>
              <a:rPr lang="zh-CN" altLang="en-US" sz="1400" dirty="0">
                <a:solidFill>
                  <a:srgbClr val="F8F8F8"/>
                </a:solidFill>
                <a:latin typeface="微软雅黑"/>
                <a:ea typeface="微软雅黑"/>
              </a:rPr>
              <a:t>这里输入您的文字这里输入您的文字</a:t>
            </a:r>
          </a:p>
        </p:txBody>
      </p:sp>
      <p:sp>
        <p:nvSpPr>
          <p:cNvPr id="24" name="Freeform 17"/>
          <p:cNvSpPr>
            <a:spLocks noEditPoints="1"/>
          </p:cNvSpPr>
          <p:nvPr/>
        </p:nvSpPr>
        <p:spPr bwMode="auto">
          <a:xfrm>
            <a:off x="2357732" y="4041322"/>
            <a:ext cx="715877" cy="689053"/>
          </a:xfrm>
          <a:custGeom>
            <a:avLst/>
            <a:gdLst>
              <a:gd name="T0" fmla="*/ 435493 w 1145"/>
              <a:gd name="T1" fmla="*/ 518839 h 1102"/>
              <a:gd name="T2" fmla="*/ 424759 w 1145"/>
              <a:gd name="T3" fmla="*/ 409247 h 1102"/>
              <a:gd name="T4" fmla="*/ 285217 w 1145"/>
              <a:gd name="T5" fmla="*/ 408480 h 1102"/>
              <a:gd name="T6" fmla="*/ 266816 w 1145"/>
              <a:gd name="T7" fmla="*/ 497380 h 1102"/>
              <a:gd name="T8" fmla="*/ 317419 w 1145"/>
              <a:gd name="T9" fmla="*/ 487417 h 1102"/>
              <a:gd name="T10" fmla="*/ 354988 w 1145"/>
              <a:gd name="T11" fmla="*/ 439135 h 1102"/>
              <a:gd name="T12" fmla="*/ 390257 w 1145"/>
              <a:gd name="T13" fmla="*/ 475922 h 1102"/>
              <a:gd name="T14" fmla="*/ 368789 w 1145"/>
              <a:gd name="T15" fmla="*/ 506577 h 1102"/>
              <a:gd name="T16" fmla="*/ 316653 w 1145"/>
              <a:gd name="T17" fmla="*/ 520372 h 1102"/>
              <a:gd name="T18" fmla="*/ 319720 w 1145"/>
              <a:gd name="T19" fmla="*/ 563289 h 1102"/>
              <a:gd name="T20" fmla="*/ 327387 w 1145"/>
              <a:gd name="T21" fmla="*/ 566354 h 1102"/>
              <a:gd name="T22" fmla="*/ 387957 w 1145"/>
              <a:gd name="T23" fmla="*/ 578616 h 1102"/>
              <a:gd name="T24" fmla="*/ 389490 w 1145"/>
              <a:gd name="T25" fmla="*/ 637628 h 1102"/>
              <a:gd name="T26" fmla="*/ 317419 w 1145"/>
              <a:gd name="T27" fmla="*/ 634562 h 1102"/>
              <a:gd name="T28" fmla="*/ 292118 w 1145"/>
              <a:gd name="T29" fmla="*/ 580916 h 1102"/>
              <a:gd name="T30" fmla="*/ 243815 w 1145"/>
              <a:gd name="T31" fmla="*/ 590878 h 1102"/>
              <a:gd name="T32" fmla="*/ 353455 w 1145"/>
              <a:gd name="T33" fmla="*/ 703536 h 1102"/>
              <a:gd name="T34" fmla="*/ 463095 w 1145"/>
              <a:gd name="T35" fmla="*/ 605440 h 1102"/>
              <a:gd name="T36" fmla="*/ 624872 w 1145"/>
              <a:gd name="T37" fmla="*/ 395452 h 1102"/>
              <a:gd name="T38" fmla="*/ 536699 w 1145"/>
              <a:gd name="T39" fmla="*/ 405415 h 1102"/>
              <a:gd name="T40" fmla="*/ 546667 w 1145"/>
              <a:gd name="T41" fmla="*/ 449865 h 1102"/>
              <a:gd name="T42" fmla="*/ 575035 w 1145"/>
              <a:gd name="T43" fmla="*/ 682078 h 1102"/>
              <a:gd name="T44" fmla="*/ 624872 w 1145"/>
              <a:gd name="T45" fmla="*/ 692041 h 1102"/>
              <a:gd name="T46" fmla="*/ 634839 w 1145"/>
              <a:gd name="T47" fmla="*/ 405415 h 1102"/>
              <a:gd name="T48" fmla="*/ 681608 w 1145"/>
              <a:gd name="T49" fmla="*/ 194660 h 1102"/>
              <a:gd name="T50" fmla="*/ 707677 w 1145"/>
              <a:gd name="T51" fmla="*/ 26057 h 1102"/>
              <a:gd name="T52" fmla="*/ 655540 w 1145"/>
              <a:gd name="T53" fmla="*/ 26057 h 1102"/>
              <a:gd name="T54" fmla="*/ 681608 w 1145"/>
              <a:gd name="T55" fmla="*/ 194660 h 1102"/>
              <a:gd name="T56" fmla="*/ 775147 w 1145"/>
              <a:gd name="T57" fmla="*/ 761015 h 1102"/>
              <a:gd name="T58" fmla="*/ 82038 w 1145"/>
              <a:gd name="T59" fmla="*/ 738790 h 1102"/>
              <a:gd name="T60" fmla="*/ 103506 w 1145"/>
              <a:gd name="T61" fmla="*/ 321113 h 1102"/>
              <a:gd name="T62" fmla="*/ 796615 w 1145"/>
              <a:gd name="T63" fmla="*/ 343338 h 1102"/>
              <a:gd name="T64" fmla="*/ 775147 w 1145"/>
              <a:gd name="T65" fmla="*/ 98097 h 1102"/>
              <a:gd name="T66" fmla="*/ 749079 w 1145"/>
              <a:gd name="T67" fmla="*/ 168603 h 1102"/>
              <a:gd name="T68" fmla="*/ 614138 w 1145"/>
              <a:gd name="T69" fmla="*/ 168603 h 1102"/>
              <a:gd name="T70" fmla="*/ 263749 w 1145"/>
              <a:gd name="T71" fmla="*/ 98097 h 1102"/>
              <a:gd name="T72" fmla="*/ 197045 w 1145"/>
              <a:gd name="T73" fmla="*/ 236045 h 1102"/>
              <a:gd name="T74" fmla="*/ 129575 w 1145"/>
              <a:gd name="T75" fmla="*/ 98097 h 1102"/>
              <a:gd name="T76" fmla="*/ 0 w 1145"/>
              <a:gd name="T77" fmla="*/ 202324 h 1102"/>
              <a:gd name="T78" fmla="*/ 103506 w 1145"/>
              <a:gd name="T79" fmla="*/ 844550 h 1102"/>
              <a:gd name="T80" fmla="*/ 877887 w 1145"/>
              <a:gd name="T81" fmla="*/ 740322 h 1102"/>
              <a:gd name="T82" fmla="*/ 775147 w 1145"/>
              <a:gd name="T83" fmla="*/ 98097 h 1102"/>
              <a:gd name="T84" fmla="*/ 223114 w 1145"/>
              <a:gd name="T85" fmla="*/ 168603 h 1102"/>
              <a:gd name="T86" fmla="*/ 197045 w 1145"/>
              <a:gd name="T87" fmla="*/ 0 h 1102"/>
              <a:gd name="T88" fmla="*/ 170210 w 1145"/>
              <a:gd name="T89" fmla="*/ 168603 h 1102"/>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145" h="1102">
                <a:moveTo>
                  <a:pt x="549" y="697"/>
                </a:moveTo>
                <a:cubicBezTo>
                  <a:pt x="556" y="692"/>
                  <a:pt x="562" y="685"/>
                  <a:pt x="568" y="677"/>
                </a:cubicBezTo>
                <a:cubicBezTo>
                  <a:pt x="580" y="660"/>
                  <a:pt x="587" y="639"/>
                  <a:pt x="587" y="615"/>
                </a:cubicBezTo>
                <a:cubicBezTo>
                  <a:pt x="587" y="583"/>
                  <a:pt x="576" y="555"/>
                  <a:pt x="554" y="534"/>
                </a:cubicBezTo>
                <a:cubicBezTo>
                  <a:pt x="532" y="513"/>
                  <a:pt x="501" y="502"/>
                  <a:pt x="459" y="502"/>
                </a:cubicBezTo>
                <a:cubicBezTo>
                  <a:pt x="425" y="502"/>
                  <a:pt x="396" y="513"/>
                  <a:pt x="372" y="533"/>
                </a:cubicBezTo>
                <a:cubicBezTo>
                  <a:pt x="348" y="554"/>
                  <a:pt x="335" y="589"/>
                  <a:pt x="335" y="636"/>
                </a:cubicBezTo>
                <a:cubicBezTo>
                  <a:pt x="335" y="643"/>
                  <a:pt x="341" y="649"/>
                  <a:pt x="348" y="649"/>
                </a:cubicBezTo>
                <a:lnTo>
                  <a:pt x="401" y="649"/>
                </a:lnTo>
                <a:cubicBezTo>
                  <a:pt x="408" y="649"/>
                  <a:pt x="414" y="644"/>
                  <a:pt x="414" y="636"/>
                </a:cubicBezTo>
                <a:cubicBezTo>
                  <a:pt x="415" y="614"/>
                  <a:pt x="419" y="597"/>
                  <a:pt x="427" y="587"/>
                </a:cubicBezTo>
                <a:cubicBezTo>
                  <a:pt x="435" y="578"/>
                  <a:pt x="446" y="573"/>
                  <a:pt x="463" y="573"/>
                </a:cubicBezTo>
                <a:cubicBezTo>
                  <a:pt x="479" y="573"/>
                  <a:pt x="490" y="577"/>
                  <a:pt x="497" y="586"/>
                </a:cubicBezTo>
                <a:cubicBezTo>
                  <a:pt x="505" y="596"/>
                  <a:pt x="509" y="607"/>
                  <a:pt x="509" y="621"/>
                </a:cubicBezTo>
                <a:cubicBezTo>
                  <a:pt x="509" y="632"/>
                  <a:pt x="506" y="641"/>
                  <a:pt x="501" y="648"/>
                </a:cubicBezTo>
                <a:cubicBezTo>
                  <a:pt x="496" y="655"/>
                  <a:pt x="490" y="659"/>
                  <a:pt x="481" y="661"/>
                </a:cubicBezTo>
                <a:cubicBezTo>
                  <a:pt x="470" y="664"/>
                  <a:pt x="451" y="665"/>
                  <a:pt x="426" y="665"/>
                </a:cubicBezTo>
                <a:cubicBezTo>
                  <a:pt x="419" y="665"/>
                  <a:pt x="413" y="671"/>
                  <a:pt x="413" y="679"/>
                </a:cubicBezTo>
                <a:lnTo>
                  <a:pt x="413" y="725"/>
                </a:lnTo>
                <a:cubicBezTo>
                  <a:pt x="413" y="729"/>
                  <a:pt x="414" y="732"/>
                  <a:pt x="417" y="735"/>
                </a:cubicBezTo>
                <a:cubicBezTo>
                  <a:pt x="420" y="737"/>
                  <a:pt x="423" y="739"/>
                  <a:pt x="426" y="739"/>
                </a:cubicBezTo>
                <a:lnTo>
                  <a:pt x="427" y="739"/>
                </a:lnTo>
                <a:cubicBezTo>
                  <a:pt x="432" y="738"/>
                  <a:pt x="437" y="738"/>
                  <a:pt x="442" y="738"/>
                </a:cubicBezTo>
                <a:cubicBezTo>
                  <a:pt x="471" y="738"/>
                  <a:pt x="493" y="744"/>
                  <a:pt x="506" y="755"/>
                </a:cubicBezTo>
                <a:cubicBezTo>
                  <a:pt x="518" y="765"/>
                  <a:pt x="524" y="778"/>
                  <a:pt x="524" y="794"/>
                </a:cubicBezTo>
                <a:cubicBezTo>
                  <a:pt x="524" y="810"/>
                  <a:pt x="519" y="822"/>
                  <a:pt x="508" y="832"/>
                </a:cubicBezTo>
                <a:cubicBezTo>
                  <a:pt x="498" y="842"/>
                  <a:pt x="483" y="847"/>
                  <a:pt x="464" y="847"/>
                </a:cubicBezTo>
                <a:cubicBezTo>
                  <a:pt x="443" y="847"/>
                  <a:pt x="427" y="841"/>
                  <a:pt x="414" y="828"/>
                </a:cubicBezTo>
                <a:cubicBezTo>
                  <a:pt x="402" y="815"/>
                  <a:pt x="395" y="796"/>
                  <a:pt x="394" y="771"/>
                </a:cubicBezTo>
                <a:cubicBezTo>
                  <a:pt x="394" y="764"/>
                  <a:pt x="388" y="758"/>
                  <a:pt x="381" y="758"/>
                </a:cubicBezTo>
                <a:lnTo>
                  <a:pt x="331" y="758"/>
                </a:lnTo>
                <a:cubicBezTo>
                  <a:pt x="324" y="758"/>
                  <a:pt x="318" y="764"/>
                  <a:pt x="318" y="771"/>
                </a:cubicBezTo>
                <a:cubicBezTo>
                  <a:pt x="318" y="816"/>
                  <a:pt x="330" y="852"/>
                  <a:pt x="353" y="878"/>
                </a:cubicBezTo>
                <a:cubicBezTo>
                  <a:pt x="377" y="905"/>
                  <a:pt x="413" y="918"/>
                  <a:pt x="461" y="918"/>
                </a:cubicBezTo>
                <a:cubicBezTo>
                  <a:pt x="499" y="918"/>
                  <a:pt x="532" y="908"/>
                  <a:pt x="560" y="887"/>
                </a:cubicBezTo>
                <a:cubicBezTo>
                  <a:pt x="589" y="865"/>
                  <a:pt x="604" y="833"/>
                  <a:pt x="604" y="790"/>
                </a:cubicBezTo>
                <a:cubicBezTo>
                  <a:pt x="604" y="747"/>
                  <a:pt x="585" y="716"/>
                  <a:pt x="549" y="697"/>
                </a:cubicBezTo>
                <a:close/>
                <a:moveTo>
                  <a:pt x="815" y="516"/>
                </a:moveTo>
                <a:lnTo>
                  <a:pt x="713" y="516"/>
                </a:lnTo>
                <a:cubicBezTo>
                  <a:pt x="706" y="516"/>
                  <a:pt x="700" y="521"/>
                  <a:pt x="700" y="529"/>
                </a:cubicBezTo>
                <a:lnTo>
                  <a:pt x="700" y="574"/>
                </a:lnTo>
                <a:cubicBezTo>
                  <a:pt x="700" y="581"/>
                  <a:pt x="706" y="587"/>
                  <a:pt x="713" y="587"/>
                </a:cubicBezTo>
                <a:lnTo>
                  <a:pt x="750" y="587"/>
                </a:lnTo>
                <a:lnTo>
                  <a:pt x="750" y="890"/>
                </a:lnTo>
                <a:cubicBezTo>
                  <a:pt x="750" y="897"/>
                  <a:pt x="756" y="903"/>
                  <a:pt x="763" y="903"/>
                </a:cubicBezTo>
                <a:lnTo>
                  <a:pt x="815" y="903"/>
                </a:lnTo>
                <a:cubicBezTo>
                  <a:pt x="822" y="903"/>
                  <a:pt x="828" y="897"/>
                  <a:pt x="828" y="890"/>
                </a:cubicBezTo>
                <a:lnTo>
                  <a:pt x="828" y="529"/>
                </a:lnTo>
                <a:cubicBezTo>
                  <a:pt x="828" y="521"/>
                  <a:pt x="822" y="516"/>
                  <a:pt x="815" y="516"/>
                </a:cubicBezTo>
                <a:close/>
                <a:moveTo>
                  <a:pt x="889" y="254"/>
                </a:moveTo>
                <a:cubicBezTo>
                  <a:pt x="908" y="254"/>
                  <a:pt x="923" y="239"/>
                  <a:pt x="923" y="220"/>
                </a:cubicBezTo>
                <a:lnTo>
                  <a:pt x="923" y="34"/>
                </a:lnTo>
                <a:cubicBezTo>
                  <a:pt x="923" y="15"/>
                  <a:pt x="908" y="0"/>
                  <a:pt x="889" y="0"/>
                </a:cubicBezTo>
                <a:cubicBezTo>
                  <a:pt x="870" y="0"/>
                  <a:pt x="855" y="15"/>
                  <a:pt x="855" y="34"/>
                </a:cubicBezTo>
                <a:lnTo>
                  <a:pt x="855" y="220"/>
                </a:lnTo>
                <a:cubicBezTo>
                  <a:pt x="855" y="239"/>
                  <a:pt x="870" y="254"/>
                  <a:pt x="889" y="254"/>
                </a:cubicBezTo>
                <a:close/>
                <a:moveTo>
                  <a:pt x="1039" y="964"/>
                </a:moveTo>
                <a:cubicBezTo>
                  <a:pt x="1039" y="980"/>
                  <a:pt x="1026" y="993"/>
                  <a:pt x="1011" y="993"/>
                </a:cubicBezTo>
                <a:lnTo>
                  <a:pt x="135" y="993"/>
                </a:lnTo>
                <a:cubicBezTo>
                  <a:pt x="120" y="993"/>
                  <a:pt x="107" y="980"/>
                  <a:pt x="107" y="964"/>
                </a:cubicBezTo>
                <a:lnTo>
                  <a:pt x="107" y="448"/>
                </a:lnTo>
                <a:cubicBezTo>
                  <a:pt x="107" y="432"/>
                  <a:pt x="120" y="419"/>
                  <a:pt x="135" y="419"/>
                </a:cubicBezTo>
                <a:lnTo>
                  <a:pt x="1011" y="419"/>
                </a:lnTo>
                <a:cubicBezTo>
                  <a:pt x="1026" y="419"/>
                  <a:pt x="1039" y="432"/>
                  <a:pt x="1039" y="448"/>
                </a:cubicBezTo>
                <a:lnTo>
                  <a:pt x="1039" y="964"/>
                </a:lnTo>
                <a:close/>
                <a:moveTo>
                  <a:pt x="1011" y="128"/>
                </a:moveTo>
                <a:lnTo>
                  <a:pt x="977" y="128"/>
                </a:lnTo>
                <a:lnTo>
                  <a:pt x="977" y="220"/>
                </a:lnTo>
                <a:cubicBezTo>
                  <a:pt x="977" y="268"/>
                  <a:pt x="937" y="308"/>
                  <a:pt x="889" y="308"/>
                </a:cubicBezTo>
                <a:cubicBezTo>
                  <a:pt x="841" y="308"/>
                  <a:pt x="801" y="268"/>
                  <a:pt x="801" y="220"/>
                </a:cubicBezTo>
                <a:lnTo>
                  <a:pt x="801" y="128"/>
                </a:lnTo>
                <a:lnTo>
                  <a:pt x="344" y="128"/>
                </a:lnTo>
                <a:lnTo>
                  <a:pt x="344" y="220"/>
                </a:lnTo>
                <a:cubicBezTo>
                  <a:pt x="344" y="268"/>
                  <a:pt x="305" y="308"/>
                  <a:pt x="257" y="308"/>
                </a:cubicBezTo>
                <a:cubicBezTo>
                  <a:pt x="208" y="308"/>
                  <a:pt x="169" y="268"/>
                  <a:pt x="169" y="220"/>
                </a:cubicBezTo>
                <a:lnTo>
                  <a:pt x="169" y="128"/>
                </a:lnTo>
                <a:lnTo>
                  <a:pt x="135" y="128"/>
                </a:lnTo>
                <a:cubicBezTo>
                  <a:pt x="61" y="128"/>
                  <a:pt x="0" y="189"/>
                  <a:pt x="0" y="264"/>
                </a:cubicBezTo>
                <a:lnTo>
                  <a:pt x="0" y="966"/>
                </a:lnTo>
                <a:cubicBezTo>
                  <a:pt x="0" y="1041"/>
                  <a:pt x="61" y="1102"/>
                  <a:pt x="135" y="1102"/>
                </a:cubicBezTo>
                <a:lnTo>
                  <a:pt x="1011" y="1102"/>
                </a:lnTo>
                <a:cubicBezTo>
                  <a:pt x="1085" y="1102"/>
                  <a:pt x="1145" y="1041"/>
                  <a:pt x="1145" y="966"/>
                </a:cubicBezTo>
                <a:lnTo>
                  <a:pt x="1145" y="264"/>
                </a:lnTo>
                <a:cubicBezTo>
                  <a:pt x="1145" y="189"/>
                  <a:pt x="1085" y="128"/>
                  <a:pt x="1011" y="128"/>
                </a:cubicBezTo>
                <a:close/>
                <a:moveTo>
                  <a:pt x="257" y="254"/>
                </a:moveTo>
                <a:cubicBezTo>
                  <a:pt x="276" y="254"/>
                  <a:pt x="291" y="239"/>
                  <a:pt x="291" y="220"/>
                </a:cubicBezTo>
                <a:lnTo>
                  <a:pt x="291" y="34"/>
                </a:lnTo>
                <a:cubicBezTo>
                  <a:pt x="291" y="15"/>
                  <a:pt x="276" y="0"/>
                  <a:pt x="257" y="0"/>
                </a:cubicBezTo>
                <a:cubicBezTo>
                  <a:pt x="238" y="0"/>
                  <a:pt x="222" y="15"/>
                  <a:pt x="222" y="34"/>
                </a:cubicBezTo>
                <a:lnTo>
                  <a:pt x="222" y="220"/>
                </a:lnTo>
                <a:cubicBezTo>
                  <a:pt x="222" y="239"/>
                  <a:pt x="238" y="254"/>
                  <a:pt x="257" y="254"/>
                </a:cubicBezTo>
                <a:close/>
              </a:path>
            </a:pathLst>
          </a:custGeom>
          <a:solidFill>
            <a:srgbClr val="F8F8F8"/>
          </a:solidFill>
          <a:ln>
            <a:noFill/>
          </a:ln>
        </p:spPr>
        <p:txBody>
          <a:bodyPr lIns="91413" tIns="45705" rIns="91413" bIns="45705"/>
          <a:lstStyle/>
          <a:p>
            <a:pPr fontAlgn="base">
              <a:spcBef>
                <a:spcPct val="0"/>
              </a:spcBef>
              <a:spcAft>
                <a:spcPct val="0"/>
              </a:spcAft>
            </a:pPr>
            <a:endParaRPr lang="zh-CN" altLang="en-US" sz="2800">
              <a:solidFill>
                <a:srgbClr val="FEAE01"/>
              </a:solidFill>
              <a:latin typeface="Arial" pitchFamily="34" charset="0"/>
            </a:endParaRPr>
          </a:p>
        </p:txBody>
      </p:sp>
      <p:sp>
        <p:nvSpPr>
          <p:cNvPr id="25" name="Freeform 8"/>
          <p:cNvSpPr>
            <a:spLocks noEditPoints="1"/>
          </p:cNvSpPr>
          <p:nvPr/>
        </p:nvSpPr>
        <p:spPr bwMode="auto">
          <a:xfrm>
            <a:off x="5847740" y="4212373"/>
            <a:ext cx="614193" cy="772443"/>
          </a:xfrm>
          <a:custGeom>
            <a:avLst/>
            <a:gdLst>
              <a:gd name="T0" fmla="*/ 52031 w 734"/>
              <a:gd name="T1" fmla="*/ 597654 h 993"/>
              <a:gd name="T2" fmla="*/ 81669 w 734"/>
              <a:gd name="T3" fmla="*/ 100928 h 993"/>
              <a:gd name="T4" fmla="*/ 106696 w 734"/>
              <a:gd name="T5" fmla="*/ 143806 h 993"/>
              <a:gd name="T6" fmla="*/ 132383 w 734"/>
              <a:gd name="T7" fmla="*/ 100928 h 993"/>
              <a:gd name="T8" fmla="*/ 216027 w 734"/>
              <a:gd name="T9" fmla="*/ 118080 h 993"/>
              <a:gd name="T10" fmla="*/ 266741 w 734"/>
              <a:gd name="T11" fmla="*/ 118080 h 993"/>
              <a:gd name="T12" fmla="*/ 351044 w 734"/>
              <a:gd name="T13" fmla="*/ 100928 h 993"/>
              <a:gd name="T14" fmla="*/ 376731 w 734"/>
              <a:gd name="T15" fmla="*/ 143806 h 993"/>
              <a:gd name="T16" fmla="*/ 401758 w 734"/>
              <a:gd name="T17" fmla="*/ 100928 h 993"/>
              <a:gd name="T18" fmla="*/ 432055 w 734"/>
              <a:gd name="T19" fmla="*/ 597654 h 993"/>
              <a:gd name="T20" fmla="*/ 401758 w 734"/>
              <a:gd name="T21" fmla="*/ 44197 h 993"/>
              <a:gd name="T22" fmla="*/ 376731 w 734"/>
              <a:gd name="T23" fmla="*/ 0 h 993"/>
              <a:gd name="T24" fmla="*/ 351044 w 734"/>
              <a:gd name="T25" fmla="*/ 44197 h 993"/>
              <a:gd name="T26" fmla="*/ 266741 w 734"/>
              <a:gd name="T27" fmla="*/ 25067 h 993"/>
              <a:gd name="T28" fmla="*/ 216027 w 734"/>
              <a:gd name="T29" fmla="*/ 25067 h 993"/>
              <a:gd name="T30" fmla="*/ 132383 w 734"/>
              <a:gd name="T31" fmla="*/ 44197 h 993"/>
              <a:gd name="T32" fmla="*/ 106696 w 734"/>
              <a:gd name="T33" fmla="*/ 0 h 993"/>
              <a:gd name="T34" fmla="*/ 81669 w 734"/>
              <a:gd name="T35" fmla="*/ 44197 h 993"/>
              <a:gd name="T36" fmla="*/ 0 w 734"/>
              <a:gd name="T37" fmla="*/ 96970 h 993"/>
              <a:gd name="T38" fmla="*/ 52690 w 734"/>
              <a:gd name="T39" fmla="*/ 655045 h 993"/>
              <a:gd name="T40" fmla="*/ 483427 w 734"/>
              <a:gd name="T41" fmla="*/ 602272 h 993"/>
              <a:gd name="T42" fmla="*/ 431396 w 734"/>
              <a:gd name="T43" fmla="*/ 44197 h 993"/>
              <a:gd name="T44" fmla="*/ 377389 w 734"/>
              <a:gd name="T45" fmla="*/ 244735 h 993"/>
              <a:gd name="T46" fmla="*/ 106038 w 734"/>
              <a:gd name="T47" fmla="*/ 209113 h 993"/>
              <a:gd name="T48" fmla="*/ 106038 w 734"/>
              <a:gd name="T49" fmla="*/ 337747 h 993"/>
              <a:gd name="T50" fmla="*/ 377389 w 734"/>
              <a:gd name="T51" fmla="*/ 302125 h 993"/>
              <a:gd name="T52" fmla="*/ 106038 w 734"/>
              <a:gd name="T53" fmla="*/ 337747 h 993"/>
              <a:gd name="T54" fmla="*/ 377389 w 734"/>
              <a:gd name="T55" fmla="*/ 430760 h 993"/>
              <a:gd name="T56" fmla="*/ 106038 w 734"/>
              <a:gd name="T57" fmla="*/ 395138 h 993"/>
              <a:gd name="T58" fmla="*/ 106038 w 734"/>
              <a:gd name="T59" fmla="*/ 523772 h 993"/>
              <a:gd name="T60" fmla="*/ 377389 w 734"/>
              <a:gd name="T61" fmla="*/ 488150 h 993"/>
              <a:gd name="T62" fmla="*/ 106038 w 734"/>
              <a:gd name="T63" fmla="*/ 523772 h 9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4" h="993">
                <a:moveTo>
                  <a:pt x="656" y="906"/>
                </a:moveTo>
                <a:lnTo>
                  <a:pt x="79" y="906"/>
                </a:lnTo>
                <a:lnTo>
                  <a:pt x="79" y="153"/>
                </a:lnTo>
                <a:lnTo>
                  <a:pt x="124" y="153"/>
                </a:lnTo>
                <a:lnTo>
                  <a:pt x="124" y="179"/>
                </a:lnTo>
                <a:cubicBezTo>
                  <a:pt x="124" y="201"/>
                  <a:pt x="141" y="218"/>
                  <a:pt x="162" y="218"/>
                </a:cubicBezTo>
                <a:cubicBezTo>
                  <a:pt x="183" y="218"/>
                  <a:pt x="201" y="201"/>
                  <a:pt x="201" y="179"/>
                </a:cubicBezTo>
                <a:lnTo>
                  <a:pt x="201" y="153"/>
                </a:lnTo>
                <a:lnTo>
                  <a:pt x="328" y="153"/>
                </a:lnTo>
                <a:lnTo>
                  <a:pt x="328" y="179"/>
                </a:lnTo>
                <a:cubicBezTo>
                  <a:pt x="328" y="201"/>
                  <a:pt x="345" y="218"/>
                  <a:pt x="366" y="218"/>
                </a:cubicBezTo>
                <a:cubicBezTo>
                  <a:pt x="388" y="218"/>
                  <a:pt x="405" y="201"/>
                  <a:pt x="405" y="179"/>
                </a:cubicBezTo>
                <a:lnTo>
                  <a:pt x="405" y="153"/>
                </a:lnTo>
                <a:lnTo>
                  <a:pt x="533" y="153"/>
                </a:lnTo>
                <a:lnTo>
                  <a:pt x="533" y="179"/>
                </a:lnTo>
                <a:cubicBezTo>
                  <a:pt x="533" y="201"/>
                  <a:pt x="550" y="218"/>
                  <a:pt x="572" y="218"/>
                </a:cubicBezTo>
                <a:cubicBezTo>
                  <a:pt x="593" y="218"/>
                  <a:pt x="610" y="201"/>
                  <a:pt x="610" y="179"/>
                </a:cubicBezTo>
                <a:lnTo>
                  <a:pt x="610" y="153"/>
                </a:lnTo>
                <a:lnTo>
                  <a:pt x="656" y="153"/>
                </a:lnTo>
                <a:lnTo>
                  <a:pt x="656" y="906"/>
                </a:lnTo>
                <a:close/>
                <a:moveTo>
                  <a:pt x="655" y="67"/>
                </a:moveTo>
                <a:lnTo>
                  <a:pt x="610" y="67"/>
                </a:lnTo>
                <a:lnTo>
                  <a:pt x="610" y="38"/>
                </a:lnTo>
                <a:cubicBezTo>
                  <a:pt x="610" y="17"/>
                  <a:pt x="593" y="0"/>
                  <a:pt x="572" y="0"/>
                </a:cubicBezTo>
                <a:cubicBezTo>
                  <a:pt x="550" y="0"/>
                  <a:pt x="533" y="17"/>
                  <a:pt x="533" y="38"/>
                </a:cubicBezTo>
                <a:lnTo>
                  <a:pt x="533" y="67"/>
                </a:lnTo>
                <a:lnTo>
                  <a:pt x="405" y="67"/>
                </a:lnTo>
                <a:lnTo>
                  <a:pt x="405" y="38"/>
                </a:lnTo>
                <a:cubicBezTo>
                  <a:pt x="405" y="17"/>
                  <a:pt x="388" y="0"/>
                  <a:pt x="366" y="0"/>
                </a:cubicBezTo>
                <a:cubicBezTo>
                  <a:pt x="345" y="0"/>
                  <a:pt x="328" y="17"/>
                  <a:pt x="328" y="38"/>
                </a:cubicBezTo>
                <a:lnTo>
                  <a:pt x="328" y="67"/>
                </a:lnTo>
                <a:lnTo>
                  <a:pt x="201" y="67"/>
                </a:lnTo>
                <a:lnTo>
                  <a:pt x="201" y="38"/>
                </a:lnTo>
                <a:cubicBezTo>
                  <a:pt x="201" y="17"/>
                  <a:pt x="183" y="0"/>
                  <a:pt x="162" y="0"/>
                </a:cubicBezTo>
                <a:cubicBezTo>
                  <a:pt x="141" y="0"/>
                  <a:pt x="124" y="17"/>
                  <a:pt x="124" y="38"/>
                </a:cubicBezTo>
                <a:lnTo>
                  <a:pt x="124" y="67"/>
                </a:lnTo>
                <a:lnTo>
                  <a:pt x="80" y="67"/>
                </a:lnTo>
                <a:cubicBezTo>
                  <a:pt x="36" y="67"/>
                  <a:pt x="0" y="103"/>
                  <a:pt x="0" y="147"/>
                </a:cubicBezTo>
                <a:lnTo>
                  <a:pt x="0" y="913"/>
                </a:lnTo>
                <a:cubicBezTo>
                  <a:pt x="0" y="957"/>
                  <a:pt x="36" y="993"/>
                  <a:pt x="80" y="993"/>
                </a:cubicBezTo>
                <a:lnTo>
                  <a:pt x="655" y="993"/>
                </a:lnTo>
                <a:cubicBezTo>
                  <a:pt x="699" y="993"/>
                  <a:pt x="734" y="957"/>
                  <a:pt x="734" y="913"/>
                </a:cubicBezTo>
                <a:lnTo>
                  <a:pt x="734" y="147"/>
                </a:lnTo>
                <a:cubicBezTo>
                  <a:pt x="734" y="103"/>
                  <a:pt x="699" y="67"/>
                  <a:pt x="655" y="67"/>
                </a:cubicBezTo>
                <a:close/>
                <a:moveTo>
                  <a:pt x="161" y="371"/>
                </a:moveTo>
                <a:lnTo>
                  <a:pt x="573" y="371"/>
                </a:lnTo>
                <a:lnTo>
                  <a:pt x="573" y="317"/>
                </a:lnTo>
                <a:lnTo>
                  <a:pt x="161" y="317"/>
                </a:lnTo>
                <a:lnTo>
                  <a:pt x="161" y="371"/>
                </a:lnTo>
                <a:close/>
                <a:moveTo>
                  <a:pt x="161" y="512"/>
                </a:moveTo>
                <a:lnTo>
                  <a:pt x="573" y="512"/>
                </a:lnTo>
                <a:lnTo>
                  <a:pt x="573" y="458"/>
                </a:lnTo>
                <a:lnTo>
                  <a:pt x="161" y="458"/>
                </a:lnTo>
                <a:lnTo>
                  <a:pt x="161" y="512"/>
                </a:lnTo>
                <a:close/>
                <a:moveTo>
                  <a:pt x="161" y="653"/>
                </a:moveTo>
                <a:lnTo>
                  <a:pt x="573" y="653"/>
                </a:lnTo>
                <a:lnTo>
                  <a:pt x="573" y="599"/>
                </a:lnTo>
                <a:lnTo>
                  <a:pt x="161" y="599"/>
                </a:lnTo>
                <a:lnTo>
                  <a:pt x="161" y="653"/>
                </a:lnTo>
                <a:close/>
                <a:moveTo>
                  <a:pt x="161" y="794"/>
                </a:moveTo>
                <a:lnTo>
                  <a:pt x="573" y="794"/>
                </a:lnTo>
                <a:lnTo>
                  <a:pt x="573" y="740"/>
                </a:lnTo>
                <a:lnTo>
                  <a:pt x="161" y="740"/>
                </a:lnTo>
                <a:lnTo>
                  <a:pt x="161" y="794"/>
                </a:lnTo>
                <a:close/>
              </a:path>
            </a:pathLst>
          </a:custGeom>
          <a:solidFill>
            <a:srgbClr val="F8F8F8"/>
          </a:solidFill>
          <a:ln>
            <a:noFill/>
          </a:ln>
        </p:spPr>
        <p:txBody>
          <a:bodyPr lIns="91413" tIns="45705" rIns="91413" bIns="45705"/>
          <a:lstStyle/>
          <a:p>
            <a:pPr fontAlgn="base">
              <a:spcBef>
                <a:spcPct val="0"/>
              </a:spcBef>
              <a:spcAft>
                <a:spcPct val="0"/>
              </a:spcAft>
            </a:pPr>
            <a:endParaRPr lang="zh-CN" altLang="en-US" sz="2800">
              <a:solidFill>
                <a:srgbClr val="FEAE01"/>
              </a:solidFill>
              <a:latin typeface="Arial" pitchFamily="34" charset="0"/>
            </a:endParaRPr>
          </a:p>
        </p:txBody>
      </p:sp>
      <p:grpSp>
        <p:nvGrpSpPr>
          <p:cNvPr id="26" name="组合 25"/>
          <p:cNvGrpSpPr/>
          <p:nvPr/>
        </p:nvGrpSpPr>
        <p:grpSpPr>
          <a:xfrm>
            <a:off x="9359667" y="4070135"/>
            <a:ext cx="869264" cy="699187"/>
            <a:chOff x="976313" y="4519613"/>
            <a:chExt cx="485775" cy="390525"/>
          </a:xfrm>
          <a:solidFill>
            <a:srgbClr val="F8F8F8"/>
          </a:solidFill>
        </p:grpSpPr>
        <p:sp>
          <p:nvSpPr>
            <p:cNvPr id="27" name="Freeform 11"/>
            <p:cNvSpPr>
              <a:spLocks noEditPoints="1"/>
            </p:cNvSpPr>
            <p:nvPr/>
          </p:nvSpPr>
          <p:spPr bwMode="auto">
            <a:xfrm>
              <a:off x="1271588" y="4519613"/>
              <a:ext cx="190500" cy="190500"/>
            </a:xfrm>
            <a:custGeom>
              <a:avLst/>
              <a:gdLst>
                <a:gd name="T0" fmla="*/ 220 w 440"/>
                <a:gd name="T1" fmla="*/ 288 h 440"/>
                <a:gd name="T2" fmla="*/ 152 w 440"/>
                <a:gd name="T3" fmla="*/ 220 h 440"/>
                <a:gd name="T4" fmla="*/ 220 w 440"/>
                <a:gd name="T5" fmla="*/ 152 h 440"/>
                <a:gd name="T6" fmla="*/ 288 w 440"/>
                <a:gd name="T7" fmla="*/ 220 h 440"/>
                <a:gd name="T8" fmla="*/ 220 w 440"/>
                <a:gd name="T9" fmla="*/ 288 h 440"/>
                <a:gd name="T10" fmla="*/ 428 w 440"/>
                <a:gd name="T11" fmla="*/ 180 h 440"/>
                <a:gd name="T12" fmla="*/ 362 w 440"/>
                <a:gd name="T13" fmla="*/ 168 h 440"/>
                <a:gd name="T14" fmla="*/ 357 w 440"/>
                <a:gd name="T15" fmla="*/ 156 h 440"/>
                <a:gd name="T16" fmla="*/ 395 w 440"/>
                <a:gd name="T17" fmla="*/ 101 h 440"/>
                <a:gd name="T18" fmla="*/ 393 w 440"/>
                <a:gd name="T19" fmla="*/ 82 h 440"/>
                <a:gd name="T20" fmla="*/ 357 w 440"/>
                <a:gd name="T21" fmla="*/ 46 h 440"/>
                <a:gd name="T22" fmla="*/ 339 w 440"/>
                <a:gd name="T23" fmla="*/ 45 h 440"/>
                <a:gd name="T24" fmla="*/ 283 w 440"/>
                <a:gd name="T25" fmla="*/ 82 h 440"/>
                <a:gd name="T26" fmla="*/ 271 w 440"/>
                <a:gd name="T27" fmla="*/ 77 h 440"/>
                <a:gd name="T28" fmla="*/ 259 w 440"/>
                <a:gd name="T29" fmla="*/ 11 h 440"/>
                <a:gd name="T30" fmla="*/ 245 w 440"/>
                <a:gd name="T31" fmla="*/ 0 h 440"/>
                <a:gd name="T32" fmla="*/ 194 w 440"/>
                <a:gd name="T33" fmla="*/ 0 h 440"/>
                <a:gd name="T34" fmla="*/ 180 w 440"/>
                <a:gd name="T35" fmla="*/ 11 h 440"/>
                <a:gd name="T36" fmla="*/ 168 w 440"/>
                <a:gd name="T37" fmla="*/ 77 h 440"/>
                <a:gd name="T38" fmla="*/ 156 w 440"/>
                <a:gd name="T39" fmla="*/ 82 h 440"/>
                <a:gd name="T40" fmla="*/ 100 w 440"/>
                <a:gd name="T41" fmla="*/ 45 h 440"/>
                <a:gd name="T42" fmla="*/ 82 w 440"/>
                <a:gd name="T43" fmla="*/ 46 h 440"/>
                <a:gd name="T44" fmla="*/ 46 w 440"/>
                <a:gd name="T45" fmla="*/ 82 h 440"/>
                <a:gd name="T46" fmla="*/ 44 w 440"/>
                <a:gd name="T47" fmla="*/ 101 h 440"/>
                <a:gd name="T48" fmla="*/ 82 w 440"/>
                <a:gd name="T49" fmla="*/ 156 h 440"/>
                <a:gd name="T50" fmla="*/ 77 w 440"/>
                <a:gd name="T51" fmla="*/ 168 h 440"/>
                <a:gd name="T52" fmla="*/ 11 w 440"/>
                <a:gd name="T53" fmla="*/ 180 h 440"/>
                <a:gd name="T54" fmla="*/ 0 w 440"/>
                <a:gd name="T55" fmla="*/ 194 h 440"/>
                <a:gd name="T56" fmla="*/ 0 w 440"/>
                <a:gd name="T57" fmla="*/ 245 h 440"/>
                <a:gd name="T58" fmla="*/ 11 w 440"/>
                <a:gd name="T59" fmla="*/ 259 h 440"/>
                <a:gd name="T60" fmla="*/ 77 w 440"/>
                <a:gd name="T61" fmla="*/ 271 h 440"/>
                <a:gd name="T62" fmla="*/ 82 w 440"/>
                <a:gd name="T63" fmla="*/ 283 h 440"/>
                <a:gd name="T64" fmla="*/ 44 w 440"/>
                <a:gd name="T65" fmla="*/ 339 h 440"/>
                <a:gd name="T66" fmla="*/ 46 w 440"/>
                <a:gd name="T67" fmla="*/ 357 h 440"/>
                <a:gd name="T68" fmla="*/ 82 w 440"/>
                <a:gd name="T69" fmla="*/ 393 h 440"/>
                <a:gd name="T70" fmla="*/ 100 w 440"/>
                <a:gd name="T71" fmla="*/ 395 h 440"/>
                <a:gd name="T72" fmla="*/ 156 w 440"/>
                <a:gd name="T73" fmla="*/ 358 h 440"/>
                <a:gd name="T74" fmla="*/ 168 w 440"/>
                <a:gd name="T75" fmla="*/ 363 h 440"/>
                <a:gd name="T76" fmla="*/ 180 w 440"/>
                <a:gd name="T77" fmla="*/ 428 h 440"/>
                <a:gd name="T78" fmla="*/ 194 w 440"/>
                <a:gd name="T79" fmla="*/ 440 h 440"/>
                <a:gd name="T80" fmla="*/ 245 w 440"/>
                <a:gd name="T81" fmla="*/ 440 h 440"/>
                <a:gd name="T82" fmla="*/ 259 w 440"/>
                <a:gd name="T83" fmla="*/ 428 h 440"/>
                <a:gd name="T84" fmla="*/ 271 w 440"/>
                <a:gd name="T85" fmla="*/ 363 h 440"/>
                <a:gd name="T86" fmla="*/ 283 w 440"/>
                <a:gd name="T87" fmla="*/ 358 h 440"/>
                <a:gd name="T88" fmla="*/ 339 w 440"/>
                <a:gd name="T89" fmla="*/ 395 h 440"/>
                <a:gd name="T90" fmla="*/ 357 w 440"/>
                <a:gd name="T91" fmla="*/ 393 h 440"/>
                <a:gd name="T92" fmla="*/ 393 w 440"/>
                <a:gd name="T93" fmla="*/ 357 h 440"/>
                <a:gd name="T94" fmla="*/ 395 w 440"/>
                <a:gd name="T95" fmla="*/ 339 h 440"/>
                <a:gd name="T96" fmla="*/ 357 w 440"/>
                <a:gd name="T97" fmla="*/ 283 h 440"/>
                <a:gd name="T98" fmla="*/ 362 w 440"/>
                <a:gd name="T99" fmla="*/ 271 h 440"/>
                <a:gd name="T100" fmla="*/ 428 w 440"/>
                <a:gd name="T101" fmla="*/ 259 h 440"/>
                <a:gd name="T102" fmla="*/ 440 w 440"/>
                <a:gd name="T103" fmla="*/ 245 h 440"/>
                <a:gd name="T104" fmla="*/ 440 w 440"/>
                <a:gd name="T105" fmla="*/ 194 h 440"/>
                <a:gd name="T106" fmla="*/ 428 w 440"/>
                <a:gd name="T107" fmla="*/ 180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40" h="440">
                  <a:moveTo>
                    <a:pt x="220" y="288"/>
                  </a:moveTo>
                  <a:cubicBezTo>
                    <a:pt x="182" y="288"/>
                    <a:pt x="152" y="258"/>
                    <a:pt x="152" y="220"/>
                  </a:cubicBezTo>
                  <a:cubicBezTo>
                    <a:pt x="152" y="182"/>
                    <a:pt x="182" y="152"/>
                    <a:pt x="220" y="152"/>
                  </a:cubicBezTo>
                  <a:cubicBezTo>
                    <a:pt x="258" y="152"/>
                    <a:pt x="288" y="182"/>
                    <a:pt x="288" y="220"/>
                  </a:cubicBezTo>
                  <a:cubicBezTo>
                    <a:pt x="288" y="258"/>
                    <a:pt x="258" y="288"/>
                    <a:pt x="220" y="288"/>
                  </a:cubicBezTo>
                  <a:close/>
                  <a:moveTo>
                    <a:pt x="428" y="180"/>
                  </a:moveTo>
                  <a:lnTo>
                    <a:pt x="362" y="168"/>
                  </a:lnTo>
                  <a:cubicBezTo>
                    <a:pt x="356" y="167"/>
                    <a:pt x="354" y="162"/>
                    <a:pt x="357" y="156"/>
                  </a:cubicBezTo>
                  <a:lnTo>
                    <a:pt x="395" y="101"/>
                  </a:lnTo>
                  <a:cubicBezTo>
                    <a:pt x="399" y="95"/>
                    <a:pt x="398" y="87"/>
                    <a:pt x="393" y="82"/>
                  </a:cubicBezTo>
                  <a:lnTo>
                    <a:pt x="357" y="46"/>
                  </a:lnTo>
                  <a:cubicBezTo>
                    <a:pt x="353" y="42"/>
                    <a:pt x="344" y="41"/>
                    <a:pt x="339" y="45"/>
                  </a:cubicBezTo>
                  <a:lnTo>
                    <a:pt x="283" y="82"/>
                  </a:lnTo>
                  <a:cubicBezTo>
                    <a:pt x="278" y="86"/>
                    <a:pt x="272" y="84"/>
                    <a:pt x="271" y="77"/>
                  </a:cubicBezTo>
                  <a:lnTo>
                    <a:pt x="259" y="11"/>
                  </a:lnTo>
                  <a:cubicBezTo>
                    <a:pt x="258" y="5"/>
                    <a:pt x="252" y="0"/>
                    <a:pt x="245" y="0"/>
                  </a:cubicBezTo>
                  <a:lnTo>
                    <a:pt x="194" y="0"/>
                  </a:lnTo>
                  <a:cubicBezTo>
                    <a:pt x="188" y="0"/>
                    <a:pt x="181" y="5"/>
                    <a:pt x="180" y="11"/>
                  </a:cubicBezTo>
                  <a:lnTo>
                    <a:pt x="168" y="77"/>
                  </a:lnTo>
                  <a:cubicBezTo>
                    <a:pt x="167" y="84"/>
                    <a:pt x="162" y="86"/>
                    <a:pt x="156" y="82"/>
                  </a:cubicBezTo>
                  <a:lnTo>
                    <a:pt x="100" y="45"/>
                  </a:lnTo>
                  <a:cubicBezTo>
                    <a:pt x="95" y="41"/>
                    <a:pt x="87" y="42"/>
                    <a:pt x="82" y="46"/>
                  </a:cubicBezTo>
                  <a:lnTo>
                    <a:pt x="46" y="82"/>
                  </a:lnTo>
                  <a:cubicBezTo>
                    <a:pt x="41" y="87"/>
                    <a:pt x="41" y="95"/>
                    <a:pt x="44" y="101"/>
                  </a:cubicBezTo>
                  <a:lnTo>
                    <a:pt x="82" y="156"/>
                  </a:lnTo>
                  <a:cubicBezTo>
                    <a:pt x="86" y="162"/>
                    <a:pt x="83" y="167"/>
                    <a:pt x="77" y="168"/>
                  </a:cubicBezTo>
                  <a:lnTo>
                    <a:pt x="11" y="180"/>
                  </a:lnTo>
                  <a:cubicBezTo>
                    <a:pt x="5" y="182"/>
                    <a:pt x="0" y="188"/>
                    <a:pt x="0" y="194"/>
                  </a:cubicBezTo>
                  <a:lnTo>
                    <a:pt x="0" y="245"/>
                  </a:lnTo>
                  <a:cubicBezTo>
                    <a:pt x="0" y="252"/>
                    <a:pt x="5" y="258"/>
                    <a:pt x="11" y="259"/>
                  </a:cubicBezTo>
                  <a:lnTo>
                    <a:pt x="77" y="271"/>
                  </a:lnTo>
                  <a:cubicBezTo>
                    <a:pt x="83" y="273"/>
                    <a:pt x="86" y="278"/>
                    <a:pt x="82" y="283"/>
                  </a:cubicBezTo>
                  <a:lnTo>
                    <a:pt x="44" y="339"/>
                  </a:lnTo>
                  <a:cubicBezTo>
                    <a:pt x="41" y="345"/>
                    <a:pt x="41" y="353"/>
                    <a:pt x="46" y="357"/>
                  </a:cubicBezTo>
                  <a:lnTo>
                    <a:pt x="82" y="393"/>
                  </a:lnTo>
                  <a:cubicBezTo>
                    <a:pt x="87" y="398"/>
                    <a:pt x="95" y="399"/>
                    <a:pt x="100" y="395"/>
                  </a:cubicBezTo>
                  <a:lnTo>
                    <a:pt x="156" y="358"/>
                  </a:lnTo>
                  <a:cubicBezTo>
                    <a:pt x="162" y="354"/>
                    <a:pt x="167" y="356"/>
                    <a:pt x="168" y="363"/>
                  </a:cubicBezTo>
                  <a:lnTo>
                    <a:pt x="180" y="428"/>
                  </a:lnTo>
                  <a:cubicBezTo>
                    <a:pt x="181" y="435"/>
                    <a:pt x="188" y="440"/>
                    <a:pt x="194" y="440"/>
                  </a:cubicBezTo>
                  <a:lnTo>
                    <a:pt x="245" y="440"/>
                  </a:lnTo>
                  <a:cubicBezTo>
                    <a:pt x="252" y="440"/>
                    <a:pt x="258" y="435"/>
                    <a:pt x="259" y="428"/>
                  </a:cubicBezTo>
                  <a:lnTo>
                    <a:pt x="271" y="363"/>
                  </a:lnTo>
                  <a:cubicBezTo>
                    <a:pt x="272" y="356"/>
                    <a:pt x="278" y="354"/>
                    <a:pt x="283" y="358"/>
                  </a:cubicBezTo>
                  <a:lnTo>
                    <a:pt x="339" y="395"/>
                  </a:lnTo>
                  <a:cubicBezTo>
                    <a:pt x="344" y="399"/>
                    <a:pt x="353" y="398"/>
                    <a:pt x="357" y="393"/>
                  </a:cubicBezTo>
                  <a:lnTo>
                    <a:pt x="393" y="357"/>
                  </a:lnTo>
                  <a:cubicBezTo>
                    <a:pt x="398" y="353"/>
                    <a:pt x="399" y="345"/>
                    <a:pt x="395" y="339"/>
                  </a:cubicBezTo>
                  <a:lnTo>
                    <a:pt x="357" y="283"/>
                  </a:lnTo>
                  <a:cubicBezTo>
                    <a:pt x="354" y="278"/>
                    <a:pt x="356" y="273"/>
                    <a:pt x="362" y="271"/>
                  </a:cubicBezTo>
                  <a:lnTo>
                    <a:pt x="428" y="259"/>
                  </a:lnTo>
                  <a:cubicBezTo>
                    <a:pt x="434" y="258"/>
                    <a:pt x="440" y="252"/>
                    <a:pt x="440" y="245"/>
                  </a:cubicBezTo>
                  <a:lnTo>
                    <a:pt x="440" y="194"/>
                  </a:lnTo>
                  <a:cubicBezTo>
                    <a:pt x="440" y="188"/>
                    <a:pt x="434" y="182"/>
                    <a:pt x="428"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2800">
                <a:solidFill>
                  <a:srgbClr val="FEAE01"/>
                </a:solidFill>
                <a:latin typeface="Arial"/>
                <a:ea typeface="微软雅黑"/>
              </a:endParaRPr>
            </a:p>
          </p:txBody>
        </p:sp>
        <p:sp>
          <p:nvSpPr>
            <p:cNvPr id="28" name="Freeform 12"/>
            <p:cNvSpPr>
              <a:spLocks noEditPoints="1"/>
            </p:cNvSpPr>
            <p:nvPr/>
          </p:nvSpPr>
          <p:spPr bwMode="auto">
            <a:xfrm>
              <a:off x="976313" y="4586288"/>
              <a:ext cx="325437" cy="323850"/>
            </a:xfrm>
            <a:custGeom>
              <a:avLst/>
              <a:gdLst>
                <a:gd name="T0" fmla="*/ 376 w 751"/>
                <a:gd name="T1" fmla="*/ 512 h 751"/>
                <a:gd name="T2" fmla="*/ 240 w 751"/>
                <a:gd name="T3" fmla="*/ 376 h 751"/>
                <a:gd name="T4" fmla="*/ 376 w 751"/>
                <a:gd name="T5" fmla="*/ 240 h 751"/>
                <a:gd name="T6" fmla="*/ 511 w 751"/>
                <a:gd name="T7" fmla="*/ 376 h 751"/>
                <a:gd name="T8" fmla="*/ 376 w 751"/>
                <a:gd name="T9" fmla="*/ 512 h 751"/>
                <a:gd name="T10" fmla="*/ 731 w 751"/>
                <a:gd name="T11" fmla="*/ 308 h 751"/>
                <a:gd name="T12" fmla="*/ 619 w 751"/>
                <a:gd name="T13" fmla="*/ 288 h 751"/>
                <a:gd name="T14" fmla="*/ 611 w 751"/>
                <a:gd name="T15" fmla="*/ 267 h 751"/>
                <a:gd name="T16" fmla="*/ 675 w 751"/>
                <a:gd name="T17" fmla="*/ 172 h 751"/>
                <a:gd name="T18" fmla="*/ 672 w 751"/>
                <a:gd name="T19" fmla="*/ 141 h 751"/>
                <a:gd name="T20" fmla="*/ 610 w 751"/>
                <a:gd name="T21" fmla="*/ 79 h 751"/>
                <a:gd name="T22" fmla="*/ 579 w 751"/>
                <a:gd name="T23" fmla="*/ 76 h 751"/>
                <a:gd name="T24" fmla="*/ 484 w 751"/>
                <a:gd name="T25" fmla="*/ 141 h 751"/>
                <a:gd name="T26" fmla="*/ 464 w 751"/>
                <a:gd name="T27" fmla="*/ 132 h 751"/>
                <a:gd name="T28" fmla="*/ 443 w 751"/>
                <a:gd name="T29" fmla="*/ 20 h 751"/>
                <a:gd name="T30" fmla="*/ 419 w 751"/>
                <a:gd name="T31" fmla="*/ 0 h 751"/>
                <a:gd name="T32" fmla="*/ 332 w 751"/>
                <a:gd name="T33" fmla="*/ 0 h 751"/>
                <a:gd name="T34" fmla="*/ 308 w 751"/>
                <a:gd name="T35" fmla="*/ 20 h 751"/>
                <a:gd name="T36" fmla="*/ 288 w 751"/>
                <a:gd name="T37" fmla="*/ 132 h 751"/>
                <a:gd name="T38" fmla="*/ 267 w 751"/>
                <a:gd name="T39" fmla="*/ 141 h 751"/>
                <a:gd name="T40" fmla="*/ 172 w 751"/>
                <a:gd name="T41" fmla="*/ 76 h 751"/>
                <a:gd name="T42" fmla="*/ 141 w 751"/>
                <a:gd name="T43" fmla="*/ 79 h 751"/>
                <a:gd name="T44" fmla="*/ 79 w 751"/>
                <a:gd name="T45" fmla="*/ 141 h 751"/>
                <a:gd name="T46" fmla="*/ 76 w 751"/>
                <a:gd name="T47" fmla="*/ 172 h 751"/>
                <a:gd name="T48" fmla="*/ 141 w 751"/>
                <a:gd name="T49" fmla="*/ 267 h 751"/>
                <a:gd name="T50" fmla="*/ 132 w 751"/>
                <a:gd name="T51" fmla="*/ 288 h 751"/>
                <a:gd name="T52" fmla="*/ 20 w 751"/>
                <a:gd name="T53" fmla="*/ 308 h 751"/>
                <a:gd name="T54" fmla="*/ 0 w 751"/>
                <a:gd name="T55" fmla="*/ 332 h 751"/>
                <a:gd name="T56" fmla="*/ 0 w 751"/>
                <a:gd name="T57" fmla="*/ 419 h 751"/>
                <a:gd name="T58" fmla="*/ 20 w 751"/>
                <a:gd name="T59" fmla="*/ 443 h 751"/>
                <a:gd name="T60" fmla="*/ 132 w 751"/>
                <a:gd name="T61" fmla="*/ 464 h 751"/>
                <a:gd name="T62" fmla="*/ 141 w 751"/>
                <a:gd name="T63" fmla="*/ 484 h 751"/>
                <a:gd name="T64" fmla="*/ 76 w 751"/>
                <a:gd name="T65" fmla="*/ 580 h 751"/>
                <a:gd name="T66" fmla="*/ 79 w 751"/>
                <a:gd name="T67" fmla="*/ 611 h 751"/>
                <a:gd name="T68" fmla="*/ 141 w 751"/>
                <a:gd name="T69" fmla="*/ 672 h 751"/>
                <a:gd name="T70" fmla="*/ 172 w 751"/>
                <a:gd name="T71" fmla="*/ 675 h 751"/>
                <a:gd name="T72" fmla="*/ 267 w 751"/>
                <a:gd name="T73" fmla="*/ 611 h 751"/>
                <a:gd name="T74" fmla="*/ 288 w 751"/>
                <a:gd name="T75" fmla="*/ 619 h 751"/>
                <a:gd name="T76" fmla="*/ 308 w 751"/>
                <a:gd name="T77" fmla="*/ 732 h 751"/>
                <a:gd name="T78" fmla="*/ 332 w 751"/>
                <a:gd name="T79" fmla="*/ 751 h 751"/>
                <a:gd name="T80" fmla="*/ 419 w 751"/>
                <a:gd name="T81" fmla="*/ 751 h 751"/>
                <a:gd name="T82" fmla="*/ 443 w 751"/>
                <a:gd name="T83" fmla="*/ 732 h 751"/>
                <a:gd name="T84" fmla="*/ 464 w 751"/>
                <a:gd name="T85" fmla="*/ 619 h 751"/>
                <a:gd name="T86" fmla="*/ 484 w 751"/>
                <a:gd name="T87" fmla="*/ 611 h 751"/>
                <a:gd name="T88" fmla="*/ 579 w 751"/>
                <a:gd name="T89" fmla="*/ 675 h 751"/>
                <a:gd name="T90" fmla="*/ 610 w 751"/>
                <a:gd name="T91" fmla="*/ 672 h 751"/>
                <a:gd name="T92" fmla="*/ 672 w 751"/>
                <a:gd name="T93" fmla="*/ 611 h 751"/>
                <a:gd name="T94" fmla="*/ 675 w 751"/>
                <a:gd name="T95" fmla="*/ 580 h 751"/>
                <a:gd name="T96" fmla="*/ 611 w 751"/>
                <a:gd name="T97" fmla="*/ 484 h 751"/>
                <a:gd name="T98" fmla="*/ 619 w 751"/>
                <a:gd name="T99" fmla="*/ 464 h 751"/>
                <a:gd name="T100" fmla="*/ 731 w 751"/>
                <a:gd name="T101" fmla="*/ 443 h 751"/>
                <a:gd name="T102" fmla="*/ 751 w 751"/>
                <a:gd name="T103" fmla="*/ 419 h 751"/>
                <a:gd name="T104" fmla="*/ 751 w 751"/>
                <a:gd name="T105" fmla="*/ 332 h 751"/>
                <a:gd name="T106" fmla="*/ 731 w 751"/>
                <a:gd name="T107" fmla="*/ 308 h 7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51" h="751">
                  <a:moveTo>
                    <a:pt x="376" y="512"/>
                  </a:moveTo>
                  <a:cubicBezTo>
                    <a:pt x="301" y="512"/>
                    <a:pt x="240" y="451"/>
                    <a:pt x="240" y="376"/>
                  </a:cubicBezTo>
                  <a:cubicBezTo>
                    <a:pt x="240" y="301"/>
                    <a:pt x="301" y="240"/>
                    <a:pt x="376" y="240"/>
                  </a:cubicBezTo>
                  <a:cubicBezTo>
                    <a:pt x="451" y="240"/>
                    <a:pt x="511" y="301"/>
                    <a:pt x="511" y="376"/>
                  </a:cubicBezTo>
                  <a:cubicBezTo>
                    <a:pt x="511" y="451"/>
                    <a:pt x="451" y="512"/>
                    <a:pt x="376" y="512"/>
                  </a:cubicBezTo>
                  <a:close/>
                  <a:moveTo>
                    <a:pt x="731" y="308"/>
                  </a:moveTo>
                  <a:lnTo>
                    <a:pt x="619" y="288"/>
                  </a:lnTo>
                  <a:cubicBezTo>
                    <a:pt x="608" y="286"/>
                    <a:pt x="604" y="277"/>
                    <a:pt x="611" y="267"/>
                  </a:cubicBezTo>
                  <a:lnTo>
                    <a:pt x="675" y="172"/>
                  </a:lnTo>
                  <a:cubicBezTo>
                    <a:pt x="681" y="163"/>
                    <a:pt x="680" y="149"/>
                    <a:pt x="672" y="141"/>
                  </a:cubicBezTo>
                  <a:lnTo>
                    <a:pt x="610" y="79"/>
                  </a:lnTo>
                  <a:cubicBezTo>
                    <a:pt x="602" y="72"/>
                    <a:pt x="589" y="70"/>
                    <a:pt x="579" y="76"/>
                  </a:cubicBezTo>
                  <a:lnTo>
                    <a:pt x="484" y="141"/>
                  </a:lnTo>
                  <a:cubicBezTo>
                    <a:pt x="475" y="147"/>
                    <a:pt x="466" y="143"/>
                    <a:pt x="464" y="132"/>
                  </a:cubicBezTo>
                  <a:lnTo>
                    <a:pt x="443" y="20"/>
                  </a:lnTo>
                  <a:cubicBezTo>
                    <a:pt x="441" y="9"/>
                    <a:pt x="430" y="0"/>
                    <a:pt x="419" y="0"/>
                  </a:cubicBezTo>
                  <a:lnTo>
                    <a:pt x="332" y="0"/>
                  </a:lnTo>
                  <a:cubicBezTo>
                    <a:pt x="321" y="0"/>
                    <a:pt x="310" y="9"/>
                    <a:pt x="308" y="20"/>
                  </a:cubicBezTo>
                  <a:lnTo>
                    <a:pt x="288" y="132"/>
                  </a:lnTo>
                  <a:cubicBezTo>
                    <a:pt x="286" y="143"/>
                    <a:pt x="276" y="147"/>
                    <a:pt x="267" y="141"/>
                  </a:cubicBezTo>
                  <a:lnTo>
                    <a:pt x="172" y="76"/>
                  </a:lnTo>
                  <a:cubicBezTo>
                    <a:pt x="163" y="70"/>
                    <a:pt x="149" y="72"/>
                    <a:pt x="141" y="79"/>
                  </a:cubicBezTo>
                  <a:lnTo>
                    <a:pt x="79" y="141"/>
                  </a:lnTo>
                  <a:cubicBezTo>
                    <a:pt x="71" y="149"/>
                    <a:pt x="70" y="163"/>
                    <a:pt x="76" y="172"/>
                  </a:cubicBezTo>
                  <a:lnTo>
                    <a:pt x="141" y="267"/>
                  </a:lnTo>
                  <a:cubicBezTo>
                    <a:pt x="147" y="277"/>
                    <a:pt x="143" y="286"/>
                    <a:pt x="132" y="288"/>
                  </a:cubicBezTo>
                  <a:lnTo>
                    <a:pt x="20" y="308"/>
                  </a:lnTo>
                  <a:cubicBezTo>
                    <a:pt x="9" y="310"/>
                    <a:pt x="0" y="321"/>
                    <a:pt x="0" y="332"/>
                  </a:cubicBezTo>
                  <a:lnTo>
                    <a:pt x="0" y="419"/>
                  </a:lnTo>
                  <a:cubicBezTo>
                    <a:pt x="0" y="431"/>
                    <a:pt x="9" y="441"/>
                    <a:pt x="20" y="443"/>
                  </a:cubicBezTo>
                  <a:lnTo>
                    <a:pt x="132" y="464"/>
                  </a:lnTo>
                  <a:cubicBezTo>
                    <a:pt x="143" y="466"/>
                    <a:pt x="147" y="475"/>
                    <a:pt x="141" y="484"/>
                  </a:cubicBezTo>
                  <a:lnTo>
                    <a:pt x="76" y="580"/>
                  </a:lnTo>
                  <a:cubicBezTo>
                    <a:pt x="70" y="589"/>
                    <a:pt x="71" y="603"/>
                    <a:pt x="79" y="611"/>
                  </a:cubicBezTo>
                  <a:lnTo>
                    <a:pt x="141" y="672"/>
                  </a:lnTo>
                  <a:cubicBezTo>
                    <a:pt x="149" y="680"/>
                    <a:pt x="163" y="681"/>
                    <a:pt x="172" y="675"/>
                  </a:cubicBezTo>
                  <a:lnTo>
                    <a:pt x="267" y="611"/>
                  </a:lnTo>
                  <a:cubicBezTo>
                    <a:pt x="276" y="605"/>
                    <a:pt x="286" y="609"/>
                    <a:pt x="288" y="619"/>
                  </a:cubicBezTo>
                  <a:lnTo>
                    <a:pt x="308" y="732"/>
                  </a:lnTo>
                  <a:cubicBezTo>
                    <a:pt x="310" y="742"/>
                    <a:pt x="321" y="751"/>
                    <a:pt x="332" y="751"/>
                  </a:cubicBezTo>
                  <a:lnTo>
                    <a:pt x="419" y="751"/>
                  </a:lnTo>
                  <a:cubicBezTo>
                    <a:pt x="430" y="751"/>
                    <a:pt x="441" y="742"/>
                    <a:pt x="443" y="732"/>
                  </a:cubicBezTo>
                  <a:lnTo>
                    <a:pt x="464" y="619"/>
                  </a:lnTo>
                  <a:cubicBezTo>
                    <a:pt x="466" y="609"/>
                    <a:pt x="475" y="605"/>
                    <a:pt x="484" y="611"/>
                  </a:cubicBezTo>
                  <a:lnTo>
                    <a:pt x="579" y="675"/>
                  </a:lnTo>
                  <a:cubicBezTo>
                    <a:pt x="589" y="681"/>
                    <a:pt x="602" y="680"/>
                    <a:pt x="610" y="672"/>
                  </a:cubicBezTo>
                  <a:lnTo>
                    <a:pt x="672" y="611"/>
                  </a:lnTo>
                  <a:cubicBezTo>
                    <a:pt x="680" y="603"/>
                    <a:pt x="681" y="589"/>
                    <a:pt x="675" y="580"/>
                  </a:cubicBezTo>
                  <a:lnTo>
                    <a:pt x="611" y="484"/>
                  </a:lnTo>
                  <a:cubicBezTo>
                    <a:pt x="604" y="475"/>
                    <a:pt x="608" y="466"/>
                    <a:pt x="619" y="464"/>
                  </a:cubicBezTo>
                  <a:lnTo>
                    <a:pt x="731" y="443"/>
                  </a:lnTo>
                  <a:cubicBezTo>
                    <a:pt x="742" y="441"/>
                    <a:pt x="751" y="431"/>
                    <a:pt x="751" y="419"/>
                  </a:cubicBezTo>
                  <a:lnTo>
                    <a:pt x="751" y="332"/>
                  </a:lnTo>
                  <a:cubicBezTo>
                    <a:pt x="751" y="321"/>
                    <a:pt x="742" y="310"/>
                    <a:pt x="731" y="3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2800">
                <a:solidFill>
                  <a:srgbClr val="FEAE01"/>
                </a:solidFill>
                <a:latin typeface="Arial"/>
                <a:ea typeface="微软雅黑"/>
              </a:endParaRPr>
            </a:p>
          </p:txBody>
        </p:sp>
      </p:grpSp>
      <p:sp>
        <p:nvSpPr>
          <p:cNvPr id="29" name="TextBox 39"/>
          <p:cNvSpPr txBox="1">
            <a:spLocks noChangeArrowheads="1"/>
          </p:cNvSpPr>
          <p:nvPr/>
        </p:nvSpPr>
        <p:spPr bwMode="auto">
          <a:xfrm>
            <a:off x="915999" y="302145"/>
            <a:ext cx="4976864" cy="689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121882" bIns="121882">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pPr>
              <a:lnSpc>
                <a:spcPct val="90000"/>
              </a:lnSpc>
              <a:spcBef>
                <a:spcPct val="20000"/>
              </a:spcBef>
              <a:buSzPct val="90000"/>
            </a:pPr>
            <a:r>
              <a:rPr lang="zh-CN" altLang="en-US" sz="3199" b="1" dirty="0">
                <a:solidFill>
                  <a:schemeClr val="bg1"/>
                </a:solidFill>
                <a:latin typeface="微软雅黑" pitchFamily="34" charset="-122"/>
                <a:ea typeface="微软雅黑" pitchFamily="34" charset="-122"/>
              </a:rPr>
              <a:t>点击此处添加标题 </a:t>
            </a:r>
          </a:p>
        </p:txBody>
      </p:sp>
    </p:spTree>
    <p:extLst>
      <p:ext uri="{BB962C8B-B14F-4D97-AF65-F5344CB8AC3E}">
        <p14:creationId xmlns:p14="http://schemas.microsoft.com/office/powerpoint/2010/main" val="3684004497"/>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randombar(horizontal)">
                                      <p:cBhvr>
                                        <p:cTn id="7" dur="500"/>
                                        <p:tgtEl>
                                          <p:spTgt spid="29"/>
                                        </p:tgtEl>
                                      </p:cBhvr>
                                    </p:animEffect>
                                  </p:childTnLst>
                                </p:cTn>
                              </p:par>
                            </p:childTnLst>
                          </p:cTn>
                        </p:par>
                        <p:par>
                          <p:cTn id="8" fill="hold">
                            <p:stCondLst>
                              <p:cond delay="500"/>
                            </p:stCondLst>
                            <p:childTnLst>
                              <p:par>
                                <p:cTn id="9" presetID="6" presetClass="entr" presetSubtype="32"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circle(out)">
                                      <p:cBhvr>
                                        <p:cTn id="11" dur="1000"/>
                                        <p:tgtEl>
                                          <p:spTgt spid="16"/>
                                        </p:tgtEl>
                                      </p:cBhvr>
                                    </p:animEffect>
                                  </p:childTnLst>
                                </p:cTn>
                              </p:par>
                            </p:childTnLst>
                          </p:cTn>
                        </p:par>
                        <p:par>
                          <p:cTn id="12" fill="hold">
                            <p:stCondLst>
                              <p:cond delay="1500"/>
                            </p:stCondLst>
                            <p:childTnLst>
                              <p:par>
                                <p:cTn id="13" presetID="31"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p:cTn id="15" dur="500" fill="hold"/>
                                        <p:tgtEl>
                                          <p:spTgt spid="18"/>
                                        </p:tgtEl>
                                        <p:attrNameLst>
                                          <p:attrName>ppt_w</p:attrName>
                                        </p:attrNameLst>
                                      </p:cBhvr>
                                      <p:tavLst>
                                        <p:tav tm="0">
                                          <p:val>
                                            <p:fltVal val="0"/>
                                          </p:val>
                                        </p:tav>
                                        <p:tav tm="100000">
                                          <p:val>
                                            <p:strVal val="#ppt_w"/>
                                          </p:val>
                                        </p:tav>
                                      </p:tavLst>
                                    </p:anim>
                                    <p:anim calcmode="lin" valueType="num">
                                      <p:cBhvr>
                                        <p:cTn id="16" dur="500" fill="hold"/>
                                        <p:tgtEl>
                                          <p:spTgt spid="18"/>
                                        </p:tgtEl>
                                        <p:attrNameLst>
                                          <p:attrName>ppt_h</p:attrName>
                                        </p:attrNameLst>
                                      </p:cBhvr>
                                      <p:tavLst>
                                        <p:tav tm="0">
                                          <p:val>
                                            <p:fltVal val="0"/>
                                          </p:val>
                                        </p:tav>
                                        <p:tav tm="100000">
                                          <p:val>
                                            <p:strVal val="#ppt_h"/>
                                          </p:val>
                                        </p:tav>
                                      </p:tavLst>
                                    </p:anim>
                                    <p:anim calcmode="lin" valueType="num">
                                      <p:cBhvr>
                                        <p:cTn id="17" dur="500" fill="hold"/>
                                        <p:tgtEl>
                                          <p:spTgt spid="18"/>
                                        </p:tgtEl>
                                        <p:attrNameLst>
                                          <p:attrName>style.rotation</p:attrName>
                                        </p:attrNameLst>
                                      </p:cBhvr>
                                      <p:tavLst>
                                        <p:tav tm="0">
                                          <p:val>
                                            <p:fltVal val="90"/>
                                          </p:val>
                                        </p:tav>
                                        <p:tav tm="100000">
                                          <p:val>
                                            <p:fltVal val="0"/>
                                          </p:val>
                                        </p:tav>
                                      </p:tavLst>
                                    </p:anim>
                                    <p:animEffect transition="in" filter="fade">
                                      <p:cBhvr>
                                        <p:cTn id="18" dur="500"/>
                                        <p:tgtEl>
                                          <p:spTgt spid="18"/>
                                        </p:tgtEl>
                                      </p:cBhvr>
                                    </p:animEffect>
                                  </p:childTnLst>
                                </p:cTn>
                              </p:par>
                              <p:par>
                                <p:cTn id="19" presetID="31"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ppt_w</p:attrName>
                                        </p:attrNameLst>
                                      </p:cBhvr>
                                      <p:tavLst>
                                        <p:tav tm="0">
                                          <p:val>
                                            <p:fltVal val="0"/>
                                          </p:val>
                                        </p:tav>
                                        <p:tav tm="100000">
                                          <p:val>
                                            <p:strVal val="#ppt_w"/>
                                          </p:val>
                                        </p:tav>
                                      </p:tavLst>
                                    </p:anim>
                                    <p:anim calcmode="lin" valueType="num">
                                      <p:cBhvr>
                                        <p:cTn id="22" dur="500" fill="hold"/>
                                        <p:tgtEl>
                                          <p:spTgt spid="19"/>
                                        </p:tgtEl>
                                        <p:attrNameLst>
                                          <p:attrName>ppt_h</p:attrName>
                                        </p:attrNameLst>
                                      </p:cBhvr>
                                      <p:tavLst>
                                        <p:tav tm="0">
                                          <p:val>
                                            <p:fltVal val="0"/>
                                          </p:val>
                                        </p:tav>
                                        <p:tav tm="100000">
                                          <p:val>
                                            <p:strVal val="#ppt_h"/>
                                          </p:val>
                                        </p:tav>
                                      </p:tavLst>
                                    </p:anim>
                                    <p:anim calcmode="lin" valueType="num">
                                      <p:cBhvr>
                                        <p:cTn id="23" dur="500" fill="hold"/>
                                        <p:tgtEl>
                                          <p:spTgt spid="19"/>
                                        </p:tgtEl>
                                        <p:attrNameLst>
                                          <p:attrName>style.rotation</p:attrName>
                                        </p:attrNameLst>
                                      </p:cBhvr>
                                      <p:tavLst>
                                        <p:tav tm="0">
                                          <p:val>
                                            <p:fltVal val="90"/>
                                          </p:val>
                                        </p:tav>
                                        <p:tav tm="100000">
                                          <p:val>
                                            <p:fltVal val="0"/>
                                          </p:val>
                                        </p:tav>
                                      </p:tavLst>
                                    </p:anim>
                                    <p:animEffect transition="in" filter="fade">
                                      <p:cBhvr>
                                        <p:cTn id="24" dur="500"/>
                                        <p:tgtEl>
                                          <p:spTgt spid="19"/>
                                        </p:tgtEl>
                                      </p:cBhvr>
                                    </p:animEffect>
                                  </p:childTnLst>
                                </p:cTn>
                              </p:par>
                              <p:par>
                                <p:cTn id="25" presetID="31"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ppt_w</p:attrName>
                                        </p:attrNameLst>
                                      </p:cBhvr>
                                      <p:tavLst>
                                        <p:tav tm="0">
                                          <p:val>
                                            <p:fltVal val="0"/>
                                          </p:val>
                                        </p:tav>
                                        <p:tav tm="100000">
                                          <p:val>
                                            <p:strVal val="#ppt_w"/>
                                          </p:val>
                                        </p:tav>
                                      </p:tavLst>
                                    </p:anim>
                                    <p:anim calcmode="lin" valueType="num">
                                      <p:cBhvr>
                                        <p:cTn id="28" dur="500" fill="hold"/>
                                        <p:tgtEl>
                                          <p:spTgt spid="25"/>
                                        </p:tgtEl>
                                        <p:attrNameLst>
                                          <p:attrName>ppt_h</p:attrName>
                                        </p:attrNameLst>
                                      </p:cBhvr>
                                      <p:tavLst>
                                        <p:tav tm="0">
                                          <p:val>
                                            <p:fltVal val="0"/>
                                          </p:val>
                                        </p:tav>
                                        <p:tav tm="100000">
                                          <p:val>
                                            <p:strVal val="#ppt_h"/>
                                          </p:val>
                                        </p:tav>
                                      </p:tavLst>
                                    </p:anim>
                                    <p:anim calcmode="lin" valueType="num">
                                      <p:cBhvr>
                                        <p:cTn id="29" dur="500" fill="hold"/>
                                        <p:tgtEl>
                                          <p:spTgt spid="25"/>
                                        </p:tgtEl>
                                        <p:attrNameLst>
                                          <p:attrName>style.rotation</p:attrName>
                                        </p:attrNameLst>
                                      </p:cBhvr>
                                      <p:tavLst>
                                        <p:tav tm="0">
                                          <p:val>
                                            <p:fltVal val="90"/>
                                          </p:val>
                                        </p:tav>
                                        <p:tav tm="100000">
                                          <p:val>
                                            <p:fltVal val="0"/>
                                          </p:val>
                                        </p:tav>
                                      </p:tavLst>
                                    </p:anim>
                                    <p:animEffect transition="in" filter="fade">
                                      <p:cBhvr>
                                        <p:cTn id="30" dur="500"/>
                                        <p:tgtEl>
                                          <p:spTgt spid="25"/>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ppt_w</p:attrName>
                                        </p:attrNameLst>
                                      </p:cBhvr>
                                      <p:tavLst>
                                        <p:tav tm="0">
                                          <p:val>
                                            <p:fltVal val="0"/>
                                          </p:val>
                                        </p:tav>
                                        <p:tav tm="100000">
                                          <p:val>
                                            <p:strVal val="#ppt_w"/>
                                          </p:val>
                                        </p:tav>
                                      </p:tavLst>
                                    </p:anim>
                                    <p:anim calcmode="lin" valueType="num">
                                      <p:cBhvr>
                                        <p:cTn id="35" dur="500" fill="hold"/>
                                        <p:tgtEl>
                                          <p:spTgt spid="15"/>
                                        </p:tgtEl>
                                        <p:attrNameLst>
                                          <p:attrName>ppt_h</p:attrName>
                                        </p:attrNameLst>
                                      </p:cBhvr>
                                      <p:tavLst>
                                        <p:tav tm="0">
                                          <p:val>
                                            <p:fltVal val="0"/>
                                          </p:val>
                                        </p:tav>
                                        <p:tav tm="100000">
                                          <p:val>
                                            <p:strVal val="#ppt_h"/>
                                          </p:val>
                                        </p:tav>
                                      </p:tavLst>
                                    </p:anim>
                                    <p:animEffect transition="in" filter="fade">
                                      <p:cBhvr>
                                        <p:cTn id="36" dur="500"/>
                                        <p:tgtEl>
                                          <p:spTgt spid="15"/>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500" fill="hold"/>
                                        <p:tgtEl>
                                          <p:spTgt spid="17"/>
                                        </p:tgtEl>
                                        <p:attrNameLst>
                                          <p:attrName>ppt_w</p:attrName>
                                        </p:attrNameLst>
                                      </p:cBhvr>
                                      <p:tavLst>
                                        <p:tav tm="0">
                                          <p:val>
                                            <p:fltVal val="0"/>
                                          </p:val>
                                        </p:tav>
                                        <p:tav tm="100000">
                                          <p:val>
                                            <p:strVal val="#ppt_w"/>
                                          </p:val>
                                        </p:tav>
                                      </p:tavLst>
                                    </p:anim>
                                    <p:anim calcmode="lin" valueType="num">
                                      <p:cBhvr>
                                        <p:cTn id="40" dur="500" fill="hold"/>
                                        <p:tgtEl>
                                          <p:spTgt spid="17"/>
                                        </p:tgtEl>
                                        <p:attrNameLst>
                                          <p:attrName>ppt_h</p:attrName>
                                        </p:attrNameLst>
                                      </p:cBhvr>
                                      <p:tavLst>
                                        <p:tav tm="0">
                                          <p:val>
                                            <p:fltVal val="0"/>
                                          </p:val>
                                        </p:tav>
                                        <p:tav tm="100000">
                                          <p:val>
                                            <p:strVal val="#ppt_h"/>
                                          </p:val>
                                        </p:tav>
                                      </p:tavLst>
                                    </p:anim>
                                    <p:animEffect transition="in" filter="fade">
                                      <p:cBhvr>
                                        <p:cTn id="41" dur="500"/>
                                        <p:tgtEl>
                                          <p:spTgt spid="17"/>
                                        </p:tgtEl>
                                      </p:cBhvr>
                                    </p:animEffect>
                                  </p:childTnLst>
                                </p:cTn>
                              </p:par>
                            </p:childTnLst>
                          </p:cTn>
                        </p:par>
                        <p:par>
                          <p:cTn id="42" fill="hold">
                            <p:stCondLst>
                              <p:cond delay="2500"/>
                            </p:stCondLst>
                            <p:childTnLst>
                              <p:par>
                                <p:cTn id="43" presetID="31" presetClass="entr" presetSubtype="0" fill="hold" nodeType="afterEffect">
                                  <p:stCondLst>
                                    <p:cond delay="0"/>
                                  </p:stCondLst>
                                  <p:childTnLst>
                                    <p:set>
                                      <p:cBhvr>
                                        <p:cTn id="44" dur="1" fill="hold">
                                          <p:stCondLst>
                                            <p:cond delay="0"/>
                                          </p:stCondLst>
                                        </p:cTn>
                                        <p:tgtEl>
                                          <p:spTgt spid="26"/>
                                        </p:tgtEl>
                                        <p:attrNameLst>
                                          <p:attrName>style.visibility</p:attrName>
                                        </p:attrNameLst>
                                      </p:cBhvr>
                                      <p:to>
                                        <p:strVal val="visible"/>
                                      </p:to>
                                    </p:set>
                                    <p:anim calcmode="lin" valueType="num">
                                      <p:cBhvr>
                                        <p:cTn id="45" dur="500" fill="hold"/>
                                        <p:tgtEl>
                                          <p:spTgt spid="26"/>
                                        </p:tgtEl>
                                        <p:attrNameLst>
                                          <p:attrName>ppt_w</p:attrName>
                                        </p:attrNameLst>
                                      </p:cBhvr>
                                      <p:tavLst>
                                        <p:tav tm="0">
                                          <p:val>
                                            <p:fltVal val="0"/>
                                          </p:val>
                                        </p:tav>
                                        <p:tav tm="100000">
                                          <p:val>
                                            <p:strVal val="#ppt_w"/>
                                          </p:val>
                                        </p:tav>
                                      </p:tavLst>
                                    </p:anim>
                                    <p:anim calcmode="lin" valueType="num">
                                      <p:cBhvr>
                                        <p:cTn id="46" dur="500" fill="hold"/>
                                        <p:tgtEl>
                                          <p:spTgt spid="26"/>
                                        </p:tgtEl>
                                        <p:attrNameLst>
                                          <p:attrName>ppt_h</p:attrName>
                                        </p:attrNameLst>
                                      </p:cBhvr>
                                      <p:tavLst>
                                        <p:tav tm="0">
                                          <p:val>
                                            <p:fltVal val="0"/>
                                          </p:val>
                                        </p:tav>
                                        <p:tav tm="100000">
                                          <p:val>
                                            <p:strVal val="#ppt_h"/>
                                          </p:val>
                                        </p:tav>
                                      </p:tavLst>
                                    </p:anim>
                                    <p:anim calcmode="lin" valueType="num">
                                      <p:cBhvr>
                                        <p:cTn id="47" dur="500" fill="hold"/>
                                        <p:tgtEl>
                                          <p:spTgt spid="26"/>
                                        </p:tgtEl>
                                        <p:attrNameLst>
                                          <p:attrName>style.rotation</p:attrName>
                                        </p:attrNameLst>
                                      </p:cBhvr>
                                      <p:tavLst>
                                        <p:tav tm="0">
                                          <p:val>
                                            <p:fltVal val="90"/>
                                          </p:val>
                                        </p:tav>
                                        <p:tav tm="100000">
                                          <p:val>
                                            <p:fltVal val="0"/>
                                          </p:val>
                                        </p:tav>
                                      </p:tavLst>
                                    </p:anim>
                                    <p:animEffect transition="in" filter="fade">
                                      <p:cBhvr>
                                        <p:cTn id="48" dur="500"/>
                                        <p:tgtEl>
                                          <p:spTgt spid="26"/>
                                        </p:tgtEl>
                                      </p:cBhvr>
                                    </p:animEffect>
                                  </p:childTnLst>
                                </p:cTn>
                              </p:par>
                              <p:par>
                                <p:cTn id="49" presetID="31"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p:cTn id="51" dur="500" fill="hold"/>
                                        <p:tgtEl>
                                          <p:spTgt spid="22"/>
                                        </p:tgtEl>
                                        <p:attrNameLst>
                                          <p:attrName>ppt_w</p:attrName>
                                        </p:attrNameLst>
                                      </p:cBhvr>
                                      <p:tavLst>
                                        <p:tav tm="0">
                                          <p:val>
                                            <p:fltVal val="0"/>
                                          </p:val>
                                        </p:tav>
                                        <p:tav tm="100000">
                                          <p:val>
                                            <p:strVal val="#ppt_w"/>
                                          </p:val>
                                        </p:tav>
                                      </p:tavLst>
                                    </p:anim>
                                    <p:anim calcmode="lin" valueType="num">
                                      <p:cBhvr>
                                        <p:cTn id="52" dur="500" fill="hold"/>
                                        <p:tgtEl>
                                          <p:spTgt spid="22"/>
                                        </p:tgtEl>
                                        <p:attrNameLst>
                                          <p:attrName>ppt_h</p:attrName>
                                        </p:attrNameLst>
                                      </p:cBhvr>
                                      <p:tavLst>
                                        <p:tav tm="0">
                                          <p:val>
                                            <p:fltVal val="0"/>
                                          </p:val>
                                        </p:tav>
                                        <p:tav tm="100000">
                                          <p:val>
                                            <p:strVal val="#ppt_h"/>
                                          </p:val>
                                        </p:tav>
                                      </p:tavLst>
                                    </p:anim>
                                    <p:anim calcmode="lin" valueType="num">
                                      <p:cBhvr>
                                        <p:cTn id="53" dur="500" fill="hold"/>
                                        <p:tgtEl>
                                          <p:spTgt spid="22"/>
                                        </p:tgtEl>
                                        <p:attrNameLst>
                                          <p:attrName>style.rotation</p:attrName>
                                        </p:attrNameLst>
                                      </p:cBhvr>
                                      <p:tavLst>
                                        <p:tav tm="0">
                                          <p:val>
                                            <p:fltVal val="90"/>
                                          </p:val>
                                        </p:tav>
                                        <p:tav tm="100000">
                                          <p:val>
                                            <p:fltVal val="0"/>
                                          </p:val>
                                        </p:tav>
                                      </p:tavLst>
                                    </p:anim>
                                    <p:animEffect transition="in" filter="fade">
                                      <p:cBhvr>
                                        <p:cTn id="54" dur="500"/>
                                        <p:tgtEl>
                                          <p:spTgt spid="22"/>
                                        </p:tgtEl>
                                      </p:cBhvr>
                                    </p:animEffect>
                                  </p:childTnLst>
                                </p:cTn>
                              </p:par>
                              <p:par>
                                <p:cTn id="55" presetID="31" presetClass="entr" presetSubtype="0" fill="hold" grpId="0" nodeType="with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p:cTn id="57" dur="500" fill="hold"/>
                                        <p:tgtEl>
                                          <p:spTgt spid="23"/>
                                        </p:tgtEl>
                                        <p:attrNameLst>
                                          <p:attrName>ppt_w</p:attrName>
                                        </p:attrNameLst>
                                      </p:cBhvr>
                                      <p:tavLst>
                                        <p:tav tm="0">
                                          <p:val>
                                            <p:fltVal val="0"/>
                                          </p:val>
                                        </p:tav>
                                        <p:tav tm="100000">
                                          <p:val>
                                            <p:strVal val="#ppt_w"/>
                                          </p:val>
                                        </p:tav>
                                      </p:tavLst>
                                    </p:anim>
                                    <p:anim calcmode="lin" valueType="num">
                                      <p:cBhvr>
                                        <p:cTn id="58" dur="500" fill="hold"/>
                                        <p:tgtEl>
                                          <p:spTgt spid="23"/>
                                        </p:tgtEl>
                                        <p:attrNameLst>
                                          <p:attrName>ppt_h</p:attrName>
                                        </p:attrNameLst>
                                      </p:cBhvr>
                                      <p:tavLst>
                                        <p:tav tm="0">
                                          <p:val>
                                            <p:fltVal val="0"/>
                                          </p:val>
                                        </p:tav>
                                        <p:tav tm="100000">
                                          <p:val>
                                            <p:strVal val="#ppt_h"/>
                                          </p:val>
                                        </p:tav>
                                      </p:tavLst>
                                    </p:anim>
                                    <p:anim calcmode="lin" valueType="num">
                                      <p:cBhvr>
                                        <p:cTn id="59" dur="500" fill="hold"/>
                                        <p:tgtEl>
                                          <p:spTgt spid="23"/>
                                        </p:tgtEl>
                                        <p:attrNameLst>
                                          <p:attrName>style.rotation</p:attrName>
                                        </p:attrNameLst>
                                      </p:cBhvr>
                                      <p:tavLst>
                                        <p:tav tm="0">
                                          <p:val>
                                            <p:fltVal val="90"/>
                                          </p:val>
                                        </p:tav>
                                        <p:tav tm="100000">
                                          <p:val>
                                            <p:fltVal val="0"/>
                                          </p:val>
                                        </p:tav>
                                      </p:tavLst>
                                    </p:anim>
                                    <p:animEffect transition="in" filter="fade">
                                      <p:cBhvr>
                                        <p:cTn id="60" dur="500"/>
                                        <p:tgtEl>
                                          <p:spTgt spid="23"/>
                                        </p:tgtEl>
                                      </p:cBhvr>
                                    </p:animEffect>
                                  </p:childTnLst>
                                </p:cTn>
                              </p:par>
                              <p:par>
                                <p:cTn id="61" presetID="31" presetClass="entr" presetSubtype="0"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 calcmode="lin" valueType="num">
                                      <p:cBhvr>
                                        <p:cTn id="63" dur="500" fill="hold"/>
                                        <p:tgtEl>
                                          <p:spTgt spid="20"/>
                                        </p:tgtEl>
                                        <p:attrNameLst>
                                          <p:attrName>ppt_w</p:attrName>
                                        </p:attrNameLst>
                                      </p:cBhvr>
                                      <p:tavLst>
                                        <p:tav tm="0">
                                          <p:val>
                                            <p:fltVal val="0"/>
                                          </p:val>
                                        </p:tav>
                                        <p:tav tm="100000">
                                          <p:val>
                                            <p:strVal val="#ppt_w"/>
                                          </p:val>
                                        </p:tav>
                                      </p:tavLst>
                                    </p:anim>
                                    <p:anim calcmode="lin" valueType="num">
                                      <p:cBhvr>
                                        <p:cTn id="64" dur="500" fill="hold"/>
                                        <p:tgtEl>
                                          <p:spTgt spid="20"/>
                                        </p:tgtEl>
                                        <p:attrNameLst>
                                          <p:attrName>ppt_h</p:attrName>
                                        </p:attrNameLst>
                                      </p:cBhvr>
                                      <p:tavLst>
                                        <p:tav tm="0">
                                          <p:val>
                                            <p:fltVal val="0"/>
                                          </p:val>
                                        </p:tav>
                                        <p:tav tm="100000">
                                          <p:val>
                                            <p:strVal val="#ppt_h"/>
                                          </p:val>
                                        </p:tav>
                                      </p:tavLst>
                                    </p:anim>
                                    <p:anim calcmode="lin" valueType="num">
                                      <p:cBhvr>
                                        <p:cTn id="65" dur="500" fill="hold"/>
                                        <p:tgtEl>
                                          <p:spTgt spid="20"/>
                                        </p:tgtEl>
                                        <p:attrNameLst>
                                          <p:attrName>style.rotation</p:attrName>
                                        </p:attrNameLst>
                                      </p:cBhvr>
                                      <p:tavLst>
                                        <p:tav tm="0">
                                          <p:val>
                                            <p:fltVal val="90"/>
                                          </p:val>
                                        </p:tav>
                                        <p:tav tm="100000">
                                          <p:val>
                                            <p:fltVal val="0"/>
                                          </p:val>
                                        </p:tav>
                                      </p:tavLst>
                                    </p:anim>
                                    <p:animEffect transition="in" filter="fade">
                                      <p:cBhvr>
                                        <p:cTn id="66" dur="500"/>
                                        <p:tgtEl>
                                          <p:spTgt spid="20"/>
                                        </p:tgtEl>
                                      </p:cBhvr>
                                    </p:animEffect>
                                  </p:childTnLst>
                                </p:cTn>
                              </p:par>
                              <p:par>
                                <p:cTn id="67" presetID="31" presetClass="entr" presetSubtype="0" fill="hold" grpId="0" nodeType="withEffect">
                                  <p:stCondLst>
                                    <p:cond delay="0"/>
                                  </p:stCondLst>
                                  <p:childTnLst>
                                    <p:set>
                                      <p:cBhvr>
                                        <p:cTn id="68" dur="1" fill="hold">
                                          <p:stCondLst>
                                            <p:cond delay="0"/>
                                          </p:stCondLst>
                                        </p:cTn>
                                        <p:tgtEl>
                                          <p:spTgt spid="21"/>
                                        </p:tgtEl>
                                        <p:attrNameLst>
                                          <p:attrName>style.visibility</p:attrName>
                                        </p:attrNameLst>
                                      </p:cBhvr>
                                      <p:to>
                                        <p:strVal val="visible"/>
                                      </p:to>
                                    </p:set>
                                    <p:anim calcmode="lin" valueType="num">
                                      <p:cBhvr>
                                        <p:cTn id="69" dur="500" fill="hold"/>
                                        <p:tgtEl>
                                          <p:spTgt spid="21"/>
                                        </p:tgtEl>
                                        <p:attrNameLst>
                                          <p:attrName>ppt_w</p:attrName>
                                        </p:attrNameLst>
                                      </p:cBhvr>
                                      <p:tavLst>
                                        <p:tav tm="0">
                                          <p:val>
                                            <p:fltVal val="0"/>
                                          </p:val>
                                        </p:tav>
                                        <p:tav tm="100000">
                                          <p:val>
                                            <p:strVal val="#ppt_w"/>
                                          </p:val>
                                        </p:tav>
                                      </p:tavLst>
                                    </p:anim>
                                    <p:anim calcmode="lin" valueType="num">
                                      <p:cBhvr>
                                        <p:cTn id="70" dur="500" fill="hold"/>
                                        <p:tgtEl>
                                          <p:spTgt spid="21"/>
                                        </p:tgtEl>
                                        <p:attrNameLst>
                                          <p:attrName>ppt_h</p:attrName>
                                        </p:attrNameLst>
                                      </p:cBhvr>
                                      <p:tavLst>
                                        <p:tav tm="0">
                                          <p:val>
                                            <p:fltVal val="0"/>
                                          </p:val>
                                        </p:tav>
                                        <p:tav tm="100000">
                                          <p:val>
                                            <p:strVal val="#ppt_h"/>
                                          </p:val>
                                        </p:tav>
                                      </p:tavLst>
                                    </p:anim>
                                    <p:anim calcmode="lin" valueType="num">
                                      <p:cBhvr>
                                        <p:cTn id="71" dur="500" fill="hold"/>
                                        <p:tgtEl>
                                          <p:spTgt spid="21"/>
                                        </p:tgtEl>
                                        <p:attrNameLst>
                                          <p:attrName>style.rotation</p:attrName>
                                        </p:attrNameLst>
                                      </p:cBhvr>
                                      <p:tavLst>
                                        <p:tav tm="0">
                                          <p:val>
                                            <p:fltVal val="90"/>
                                          </p:val>
                                        </p:tav>
                                        <p:tav tm="100000">
                                          <p:val>
                                            <p:fltVal val="0"/>
                                          </p:val>
                                        </p:tav>
                                      </p:tavLst>
                                    </p:anim>
                                    <p:animEffect transition="in" filter="fade">
                                      <p:cBhvr>
                                        <p:cTn id="72" dur="500"/>
                                        <p:tgtEl>
                                          <p:spTgt spid="21"/>
                                        </p:tgtEl>
                                      </p:cBhvr>
                                    </p:animEffect>
                                  </p:childTnLst>
                                </p:cTn>
                              </p:par>
                              <p:par>
                                <p:cTn id="73" presetID="31" presetClass="entr" presetSubtype="0" fill="hold" grpId="0" nodeType="withEffect">
                                  <p:stCondLst>
                                    <p:cond delay="0"/>
                                  </p:stCondLst>
                                  <p:childTnLst>
                                    <p:set>
                                      <p:cBhvr>
                                        <p:cTn id="74" dur="1" fill="hold">
                                          <p:stCondLst>
                                            <p:cond delay="0"/>
                                          </p:stCondLst>
                                        </p:cTn>
                                        <p:tgtEl>
                                          <p:spTgt spid="24"/>
                                        </p:tgtEl>
                                        <p:attrNameLst>
                                          <p:attrName>style.visibility</p:attrName>
                                        </p:attrNameLst>
                                      </p:cBhvr>
                                      <p:to>
                                        <p:strVal val="visible"/>
                                      </p:to>
                                    </p:set>
                                    <p:anim calcmode="lin" valueType="num">
                                      <p:cBhvr>
                                        <p:cTn id="75" dur="500" fill="hold"/>
                                        <p:tgtEl>
                                          <p:spTgt spid="24"/>
                                        </p:tgtEl>
                                        <p:attrNameLst>
                                          <p:attrName>ppt_w</p:attrName>
                                        </p:attrNameLst>
                                      </p:cBhvr>
                                      <p:tavLst>
                                        <p:tav tm="0">
                                          <p:val>
                                            <p:fltVal val="0"/>
                                          </p:val>
                                        </p:tav>
                                        <p:tav tm="100000">
                                          <p:val>
                                            <p:strVal val="#ppt_w"/>
                                          </p:val>
                                        </p:tav>
                                      </p:tavLst>
                                    </p:anim>
                                    <p:anim calcmode="lin" valueType="num">
                                      <p:cBhvr>
                                        <p:cTn id="76" dur="500" fill="hold"/>
                                        <p:tgtEl>
                                          <p:spTgt spid="24"/>
                                        </p:tgtEl>
                                        <p:attrNameLst>
                                          <p:attrName>ppt_h</p:attrName>
                                        </p:attrNameLst>
                                      </p:cBhvr>
                                      <p:tavLst>
                                        <p:tav tm="0">
                                          <p:val>
                                            <p:fltVal val="0"/>
                                          </p:val>
                                        </p:tav>
                                        <p:tav tm="100000">
                                          <p:val>
                                            <p:strVal val="#ppt_h"/>
                                          </p:val>
                                        </p:tav>
                                      </p:tavLst>
                                    </p:anim>
                                    <p:anim calcmode="lin" valueType="num">
                                      <p:cBhvr>
                                        <p:cTn id="77" dur="500" fill="hold"/>
                                        <p:tgtEl>
                                          <p:spTgt spid="24"/>
                                        </p:tgtEl>
                                        <p:attrNameLst>
                                          <p:attrName>style.rotation</p:attrName>
                                        </p:attrNameLst>
                                      </p:cBhvr>
                                      <p:tavLst>
                                        <p:tav tm="0">
                                          <p:val>
                                            <p:fltVal val="90"/>
                                          </p:val>
                                        </p:tav>
                                        <p:tav tm="100000">
                                          <p:val>
                                            <p:fltVal val="0"/>
                                          </p:val>
                                        </p:tav>
                                      </p:tavLst>
                                    </p:anim>
                                    <p:animEffect transition="in" filter="fade">
                                      <p:cBhvr>
                                        <p:cTn id="7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p:bldP spid="19" grpId="0"/>
      <p:bldP spid="20" grpId="0"/>
      <p:bldP spid="21" grpId="0"/>
      <p:bldP spid="22" grpId="0"/>
      <p:bldP spid="23" grpId="0"/>
      <p:bldP spid="24" grpId="0" animBg="1"/>
      <p:bldP spid="25" grpId="0" animBg="1"/>
      <p:bldP spid="2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9981210" y="1373208"/>
            <a:ext cx="768000" cy="923330"/>
            <a:chOff x="8098380" y="905624"/>
            <a:chExt cx="685506" cy="824152"/>
          </a:xfrm>
        </p:grpSpPr>
        <p:sp>
          <p:nvSpPr>
            <p:cNvPr id="5" name="椭圆 4"/>
            <p:cNvSpPr>
              <a:spLocks noChangeAspect="1"/>
            </p:cNvSpPr>
            <p:nvPr/>
          </p:nvSpPr>
          <p:spPr>
            <a:xfrm>
              <a:off x="8098380" y="1034805"/>
              <a:ext cx="685506" cy="685506"/>
            </a:xfrm>
            <a:prstGeom prst="ellipse">
              <a:avLst/>
            </a:prstGeom>
            <a:noFill/>
            <a:ln w="76200" cmpd="sng">
              <a:solidFill>
                <a:srgbClr val="00B0F0"/>
              </a:solidFill>
              <a:round/>
              <a:headEnd/>
              <a:tailEnd/>
            </a:ln>
            <a:effectLst/>
          </p:spPr>
          <p:txBody>
            <a:bodyPr rtlCol="0" anchor="ctr"/>
            <a:lstStyle/>
            <a:p>
              <a:pPr algn="ctr"/>
              <a:endParaRPr lang="zh-CN" altLang="en-US" sz="2800">
                <a:solidFill>
                  <a:srgbClr val="00B0F0"/>
                </a:solidFill>
                <a:latin typeface="Arial" charset="0"/>
                <a:ea typeface="宋体" pitchFamily="2" charset="-122"/>
              </a:endParaRPr>
            </a:p>
          </p:txBody>
        </p:sp>
        <p:sp>
          <p:nvSpPr>
            <p:cNvPr id="6" name="TextBox 5"/>
            <p:cNvSpPr txBox="1"/>
            <p:nvPr/>
          </p:nvSpPr>
          <p:spPr>
            <a:xfrm>
              <a:off x="8132716" y="905624"/>
              <a:ext cx="478180" cy="824152"/>
            </a:xfrm>
            <a:prstGeom prst="rect">
              <a:avLst/>
            </a:prstGeom>
            <a:noFill/>
            <a:ln>
              <a:noFill/>
            </a:ln>
          </p:spPr>
          <p:txBody>
            <a:bodyPr wrap="none" rtlCol="0">
              <a:spAutoFit/>
            </a:bodyPr>
            <a:lstStyle/>
            <a:p>
              <a:r>
                <a:rPr lang="en-US" altLang="zh-CN" sz="5400" b="1" dirty="0">
                  <a:solidFill>
                    <a:srgbClr val="00B0F0"/>
                  </a:solidFill>
                  <a:cs typeface="Arial" pitchFamily="34" charset="0"/>
                </a:rPr>
                <a:t>4</a:t>
              </a:r>
              <a:endParaRPr lang="zh-CN" altLang="en-US" sz="5400" b="1" dirty="0">
                <a:solidFill>
                  <a:srgbClr val="00B0F0"/>
                </a:solidFill>
                <a:cs typeface="Arial" pitchFamily="34" charset="0"/>
              </a:endParaRPr>
            </a:p>
          </p:txBody>
        </p:sp>
      </p:grpSp>
      <p:grpSp>
        <p:nvGrpSpPr>
          <p:cNvPr id="7" name="组合 6"/>
          <p:cNvGrpSpPr/>
          <p:nvPr/>
        </p:nvGrpSpPr>
        <p:grpSpPr>
          <a:xfrm>
            <a:off x="406326" y="1759155"/>
            <a:ext cx="8907785" cy="557671"/>
            <a:chOff x="1079612" y="1429818"/>
            <a:chExt cx="6680839" cy="418253"/>
          </a:xfrm>
        </p:grpSpPr>
        <p:cxnSp>
          <p:nvCxnSpPr>
            <p:cNvPr id="8" name="直接箭头连接符 7"/>
            <p:cNvCxnSpPr/>
            <p:nvPr/>
          </p:nvCxnSpPr>
          <p:spPr>
            <a:xfrm>
              <a:off x="1153607" y="1848071"/>
              <a:ext cx="6606844" cy="0"/>
            </a:xfrm>
            <a:prstGeom prst="straightConnector1">
              <a:avLst/>
            </a:prstGeom>
            <a:ln w="12700">
              <a:solidFill>
                <a:schemeClr val="accent1">
                  <a:lumMod val="75000"/>
                </a:schemeClr>
              </a:solidFill>
              <a:prstDash val="solid"/>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079612" y="1458530"/>
              <a:ext cx="1099699" cy="300082"/>
            </a:xfrm>
            <a:prstGeom prst="rect">
              <a:avLst/>
            </a:prstGeom>
            <a:noFill/>
            <a:ln>
              <a:noFill/>
            </a:ln>
          </p:spPr>
          <p:txBody>
            <a:bodyPr wrap="square">
              <a:spAutoFit/>
            </a:bodyPr>
            <a:lstStyle>
              <a:defPPr>
                <a:defRPr lang="zh-CN"/>
              </a:defPPr>
              <a:lvl1pPr algn="ctr">
                <a:defRPr sz="1600">
                  <a:solidFill>
                    <a:srgbClr val="BCE8F2"/>
                  </a:solidFill>
                  <a:latin typeface="方正兰亭黑_GBK" pitchFamily="2" charset="-122"/>
                  <a:ea typeface="方正兰亭黑_GBK" pitchFamily="2" charset="-122"/>
                </a:defRPr>
              </a:lvl1pPr>
              <a:lvl2pPr>
                <a:defRPr sz="2800">
                  <a:latin typeface="Calibri" pitchFamily="34" charset="0"/>
                </a:defRPr>
              </a:lvl2pPr>
              <a:lvl3pPr>
                <a:defRPr sz="2400">
                  <a:latin typeface="Calibri" pitchFamily="34" charset="0"/>
                </a:defRPr>
              </a:lvl3pPr>
              <a:lvl4pPr>
                <a:defRPr sz="2000">
                  <a:latin typeface="Calibri" pitchFamily="34" charset="0"/>
                </a:defRPr>
              </a:lvl4pPr>
              <a:lvl5pPr>
                <a:defRPr sz="2000">
                  <a:latin typeface="Calibri" pitchFamily="34" charset="0"/>
                </a:defRPr>
              </a:lvl5pPr>
              <a:lvl6pPr>
                <a:buFont typeface="Arial" charset="0"/>
                <a:defRPr sz="2000">
                  <a:latin typeface="Calibri" pitchFamily="34" charset="0"/>
                </a:defRPr>
              </a:lvl6pPr>
              <a:lvl7pPr>
                <a:buFont typeface="Arial" charset="0"/>
                <a:defRPr sz="2000">
                  <a:latin typeface="Calibri" pitchFamily="34" charset="0"/>
                </a:defRPr>
              </a:lvl7pPr>
              <a:lvl8pPr>
                <a:buFont typeface="Arial" charset="0"/>
                <a:defRPr sz="2000">
                  <a:latin typeface="Calibri" pitchFamily="34" charset="0"/>
                </a:defRPr>
              </a:lvl8pPr>
              <a:lvl9pPr>
                <a:buFont typeface="Arial" charset="0"/>
                <a:defRPr sz="2000">
                  <a:latin typeface="Calibri" pitchFamily="34" charset="0"/>
                </a:defRPr>
              </a:lvl9pPr>
            </a:lstStyle>
            <a:p>
              <a:r>
                <a:rPr lang="zh-CN" altLang="en-US" sz="2000" dirty="0">
                  <a:solidFill>
                    <a:schemeClr val="tx1"/>
                  </a:solidFill>
                  <a:latin typeface="微软雅黑" panose="020B0503020204020204" pitchFamily="34" charset="-122"/>
                  <a:ea typeface="微软雅黑" panose="020B0503020204020204" pitchFamily="34" charset="-122"/>
                </a:rPr>
                <a:t>添加文本</a:t>
              </a:r>
            </a:p>
          </p:txBody>
        </p:sp>
        <p:sp>
          <p:nvSpPr>
            <p:cNvPr id="10" name="TextBox 9"/>
            <p:cNvSpPr txBox="1"/>
            <p:nvPr/>
          </p:nvSpPr>
          <p:spPr>
            <a:xfrm>
              <a:off x="2179311" y="1429818"/>
              <a:ext cx="4088255" cy="407900"/>
            </a:xfrm>
            <a:prstGeom prst="rect">
              <a:avLst/>
            </a:prstGeom>
            <a:noFill/>
          </p:spPr>
          <p:txBody>
            <a:bodyPr wrap="square" rtlCol="0">
              <a:spAutoFit/>
            </a:bodyPr>
            <a:lstStyle/>
            <a:p>
              <a:pPr algn="just">
                <a:defRPr/>
              </a:pPr>
              <a:r>
                <a:rPr lang="zh-CN" altLang="en-US" sz="1400" dirty="0">
                  <a:latin typeface="微软雅黑" panose="020B0503020204020204" pitchFamily="34" charset="-122"/>
                  <a:ea typeface="微软雅黑" panose="020B0503020204020204" pitchFamily="34" charset="-122"/>
                </a:rPr>
                <a:t>单击此处添加文字阐述，添加简短问题说明文字，具体说明文字在此处添加此处。</a:t>
              </a:r>
              <a:endParaRPr lang="en-US" altLang="zh-CN" sz="1400" dirty="0">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8529058" y="2472528"/>
            <a:ext cx="768001" cy="923330"/>
            <a:chOff x="6938586" y="2045531"/>
            <a:chExt cx="685506" cy="824152"/>
          </a:xfrm>
        </p:grpSpPr>
        <p:sp>
          <p:nvSpPr>
            <p:cNvPr id="12" name="椭圆 11"/>
            <p:cNvSpPr>
              <a:spLocks noChangeAspect="1"/>
            </p:cNvSpPr>
            <p:nvPr/>
          </p:nvSpPr>
          <p:spPr>
            <a:xfrm>
              <a:off x="6938586" y="2160639"/>
              <a:ext cx="685506" cy="685506"/>
            </a:xfrm>
            <a:prstGeom prst="ellipse">
              <a:avLst/>
            </a:prstGeom>
            <a:noFill/>
            <a:ln w="76200" cmpd="sng">
              <a:solidFill>
                <a:srgbClr val="00B0F0"/>
              </a:solidFill>
              <a:round/>
              <a:headEnd/>
              <a:tailEnd/>
            </a:ln>
            <a:effectLst/>
          </p:spPr>
          <p:txBody>
            <a:bodyPr rtlCol="0" anchor="ctr"/>
            <a:lstStyle/>
            <a:p>
              <a:pPr algn="ctr"/>
              <a:endParaRPr lang="zh-CN" altLang="en-US" sz="2800">
                <a:solidFill>
                  <a:srgbClr val="00B0F0"/>
                </a:solidFill>
                <a:latin typeface="Arial" charset="0"/>
                <a:ea typeface="宋体" pitchFamily="2" charset="-122"/>
              </a:endParaRPr>
            </a:p>
          </p:txBody>
        </p:sp>
        <p:sp>
          <p:nvSpPr>
            <p:cNvPr id="13" name="TextBox 12"/>
            <p:cNvSpPr txBox="1"/>
            <p:nvPr/>
          </p:nvSpPr>
          <p:spPr>
            <a:xfrm>
              <a:off x="6984492" y="2045531"/>
              <a:ext cx="478179" cy="824152"/>
            </a:xfrm>
            <a:prstGeom prst="rect">
              <a:avLst/>
            </a:prstGeom>
            <a:noFill/>
            <a:ln>
              <a:noFill/>
            </a:ln>
          </p:spPr>
          <p:txBody>
            <a:bodyPr wrap="none" rtlCol="0">
              <a:spAutoFit/>
            </a:bodyPr>
            <a:lstStyle/>
            <a:p>
              <a:r>
                <a:rPr lang="en-US" altLang="zh-CN" sz="5400" b="1" dirty="0">
                  <a:solidFill>
                    <a:srgbClr val="00B0F0"/>
                  </a:solidFill>
                  <a:cs typeface="Arial" pitchFamily="34" charset="0"/>
                </a:rPr>
                <a:t>3</a:t>
              </a:r>
              <a:endParaRPr lang="zh-CN" altLang="en-US" sz="5400" b="1" dirty="0">
                <a:solidFill>
                  <a:srgbClr val="00B0F0"/>
                </a:solidFill>
                <a:cs typeface="Arial" pitchFamily="34" charset="0"/>
              </a:endParaRPr>
            </a:p>
          </p:txBody>
        </p:sp>
      </p:grpSp>
      <p:grpSp>
        <p:nvGrpSpPr>
          <p:cNvPr id="14" name="组合 13"/>
          <p:cNvGrpSpPr/>
          <p:nvPr/>
        </p:nvGrpSpPr>
        <p:grpSpPr>
          <a:xfrm>
            <a:off x="406328" y="2875170"/>
            <a:ext cx="7517713" cy="582889"/>
            <a:chOff x="1079612" y="2266831"/>
            <a:chExt cx="5638285" cy="437167"/>
          </a:xfrm>
        </p:grpSpPr>
        <p:cxnSp>
          <p:nvCxnSpPr>
            <p:cNvPr id="15" name="直接箭头连接符 14"/>
            <p:cNvCxnSpPr/>
            <p:nvPr/>
          </p:nvCxnSpPr>
          <p:spPr>
            <a:xfrm>
              <a:off x="1153607" y="2700863"/>
              <a:ext cx="5564290" cy="3135"/>
            </a:xfrm>
            <a:prstGeom prst="straightConnector1">
              <a:avLst/>
            </a:prstGeom>
            <a:ln w="12700">
              <a:solidFill>
                <a:schemeClr val="accent1">
                  <a:lumMod val="75000"/>
                </a:schemeClr>
              </a:solidFill>
              <a:prstDash val="solid"/>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079612" y="2305622"/>
              <a:ext cx="1099699" cy="300083"/>
            </a:xfrm>
            <a:prstGeom prst="rect">
              <a:avLst/>
            </a:prstGeom>
            <a:noFill/>
            <a:ln>
              <a:noFill/>
            </a:ln>
          </p:spPr>
          <p:txBody>
            <a:bodyPr wrap="square">
              <a:spAutoFit/>
            </a:bodyPr>
            <a:lstStyle>
              <a:defPPr>
                <a:defRPr lang="zh-CN"/>
              </a:defPPr>
              <a:lvl1pPr algn="ctr">
                <a:defRPr sz="1800">
                  <a:solidFill>
                    <a:srgbClr val="BCE8F2"/>
                  </a:solidFill>
                  <a:latin typeface="方正兰亭黑_GBK" pitchFamily="2" charset="-122"/>
                  <a:ea typeface="方正兰亭黑_GBK" pitchFamily="2" charset="-122"/>
                </a:defRPr>
              </a:lvl1pPr>
              <a:lvl2pPr>
                <a:defRPr sz="2800">
                  <a:latin typeface="Calibri" pitchFamily="34" charset="0"/>
                </a:defRPr>
              </a:lvl2pPr>
              <a:lvl3pPr>
                <a:defRPr sz="2400">
                  <a:latin typeface="Calibri" pitchFamily="34" charset="0"/>
                </a:defRPr>
              </a:lvl3pPr>
              <a:lvl4pPr>
                <a:defRPr sz="2000">
                  <a:latin typeface="Calibri" pitchFamily="34" charset="0"/>
                </a:defRPr>
              </a:lvl4pPr>
              <a:lvl5pPr>
                <a:defRPr sz="2000">
                  <a:latin typeface="Calibri" pitchFamily="34" charset="0"/>
                </a:defRPr>
              </a:lvl5pPr>
              <a:lvl6pPr>
                <a:buFont typeface="Arial" charset="0"/>
                <a:defRPr sz="2000">
                  <a:latin typeface="Calibri" pitchFamily="34" charset="0"/>
                </a:defRPr>
              </a:lvl6pPr>
              <a:lvl7pPr>
                <a:buFont typeface="Arial" charset="0"/>
                <a:defRPr sz="2000">
                  <a:latin typeface="Calibri" pitchFamily="34" charset="0"/>
                </a:defRPr>
              </a:lvl7pPr>
              <a:lvl8pPr>
                <a:buFont typeface="Arial" charset="0"/>
                <a:defRPr sz="2000">
                  <a:latin typeface="Calibri" pitchFamily="34" charset="0"/>
                </a:defRPr>
              </a:lvl8pPr>
              <a:lvl9pPr>
                <a:buFont typeface="Arial" charset="0"/>
                <a:defRPr sz="2000">
                  <a:latin typeface="Calibri" pitchFamily="34" charset="0"/>
                </a:defRPr>
              </a:lvl9pPr>
            </a:lstStyle>
            <a:p>
              <a:r>
                <a:rPr lang="zh-CN" altLang="en-US" sz="2000" dirty="0">
                  <a:solidFill>
                    <a:schemeClr val="tx1"/>
                  </a:solidFill>
                  <a:latin typeface="微软雅黑" panose="020B0503020204020204" pitchFamily="34" charset="-122"/>
                  <a:ea typeface="微软雅黑" panose="020B0503020204020204" pitchFamily="34" charset="-122"/>
                </a:rPr>
                <a:t>添加文本</a:t>
              </a:r>
            </a:p>
          </p:txBody>
        </p:sp>
        <p:sp>
          <p:nvSpPr>
            <p:cNvPr id="17" name="TextBox 16"/>
            <p:cNvSpPr txBox="1"/>
            <p:nvPr/>
          </p:nvSpPr>
          <p:spPr>
            <a:xfrm>
              <a:off x="2179311" y="2266831"/>
              <a:ext cx="4113155" cy="407900"/>
            </a:xfrm>
            <a:prstGeom prst="rect">
              <a:avLst/>
            </a:prstGeom>
            <a:noFill/>
          </p:spPr>
          <p:txBody>
            <a:bodyPr wrap="square" rtlCol="0">
              <a:spAutoFit/>
            </a:bodyPr>
            <a:lstStyle/>
            <a:p>
              <a:pPr algn="just">
                <a:defRPr/>
              </a:pPr>
              <a:r>
                <a:rPr lang="zh-CN" altLang="en-US" sz="1400" dirty="0">
                  <a:latin typeface="微软雅黑" panose="020B0503020204020204" pitchFamily="34" charset="-122"/>
                  <a:ea typeface="微软雅黑" panose="020B0503020204020204" pitchFamily="34" charset="-122"/>
                </a:rPr>
                <a:t>单击此处添加文字阐述，添加简短问题说明文字，具体说明文字在此处添加此处。</a:t>
              </a:r>
              <a:endParaRPr lang="en-US" altLang="zh-CN" sz="1400" dirty="0">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7058051" y="3568884"/>
            <a:ext cx="768000" cy="923330"/>
            <a:chOff x="5627680" y="3193885"/>
            <a:chExt cx="685506" cy="824152"/>
          </a:xfrm>
        </p:grpSpPr>
        <p:sp>
          <p:nvSpPr>
            <p:cNvPr id="19" name="椭圆 18"/>
            <p:cNvSpPr>
              <a:spLocks noChangeAspect="1"/>
            </p:cNvSpPr>
            <p:nvPr/>
          </p:nvSpPr>
          <p:spPr>
            <a:xfrm>
              <a:off x="5627680" y="3308993"/>
              <a:ext cx="685506" cy="685506"/>
            </a:xfrm>
            <a:prstGeom prst="ellipse">
              <a:avLst/>
            </a:prstGeom>
            <a:noFill/>
            <a:ln w="76200" cmpd="sng">
              <a:solidFill>
                <a:srgbClr val="00B0F0"/>
              </a:solidFill>
              <a:round/>
              <a:headEnd/>
              <a:tailEnd/>
            </a:ln>
            <a:effectLst/>
          </p:spPr>
          <p:txBody>
            <a:bodyPr rtlCol="0" anchor="ctr"/>
            <a:lstStyle/>
            <a:p>
              <a:pPr algn="ctr"/>
              <a:endParaRPr lang="zh-CN" altLang="en-US" sz="2800">
                <a:solidFill>
                  <a:srgbClr val="00B0F0"/>
                </a:solidFill>
                <a:latin typeface="Arial" charset="0"/>
                <a:ea typeface="宋体" pitchFamily="2" charset="-122"/>
              </a:endParaRPr>
            </a:p>
          </p:txBody>
        </p:sp>
        <p:sp>
          <p:nvSpPr>
            <p:cNvPr id="20" name="TextBox 19"/>
            <p:cNvSpPr txBox="1"/>
            <p:nvPr/>
          </p:nvSpPr>
          <p:spPr>
            <a:xfrm>
              <a:off x="5673589" y="3193885"/>
              <a:ext cx="478180" cy="824152"/>
            </a:xfrm>
            <a:prstGeom prst="rect">
              <a:avLst/>
            </a:prstGeom>
            <a:noFill/>
            <a:ln>
              <a:noFill/>
            </a:ln>
          </p:spPr>
          <p:txBody>
            <a:bodyPr wrap="none" rtlCol="0">
              <a:spAutoFit/>
            </a:bodyPr>
            <a:lstStyle/>
            <a:p>
              <a:r>
                <a:rPr lang="en-US" altLang="zh-CN" sz="5400" b="1" dirty="0">
                  <a:solidFill>
                    <a:srgbClr val="00B0F0"/>
                  </a:solidFill>
                  <a:cs typeface="Arial" pitchFamily="34" charset="0"/>
                </a:rPr>
                <a:t>2</a:t>
              </a:r>
              <a:endParaRPr lang="zh-CN" altLang="en-US" sz="5400" b="1" dirty="0">
                <a:solidFill>
                  <a:srgbClr val="00B0F0"/>
                </a:solidFill>
                <a:cs typeface="Arial" pitchFamily="34" charset="0"/>
              </a:endParaRPr>
            </a:p>
          </p:txBody>
        </p:sp>
      </p:grpSp>
      <p:grpSp>
        <p:nvGrpSpPr>
          <p:cNvPr id="21" name="组合 20"/>
          <p:cNvGrpSpPr/>
          <p:nvPr/>
        </p:nvGrpSpPr>
        <p:grpSpPr>
          <a:xfrm>
            <a:off x="406326" y="3926719"/>
            <a:ext cx="6157065" cy="598333"/>
            <a:chOff x="1079612" y="3055494"/>
            <a:chExt cx="4617799" cy="448750"/>
          </a:xfrm>
        </p:grpSpPr>
        <p:cxnSp>
          <p:nvCxnSpPr>
            <p:cNvPr id="22" name="直接箭头连接符 21"/>
            <p:cNvCxnSpPr/>
            <p:nvPr/>
          </p:nvCxnSpPr>
          <p:spPr>
            <a:xfrm flipV="1">
              <a:off x="1153607" y="3502875"/>
              <a:ext cx="4543804" cy="1369"/>
            </a:xfrm>
            <a:prstGeom prst="straightConnector1">
              <a:avLst/>
            </a:prstGeom>
            <a:ln w="12700">
              <a:solidFill>
                <a:schemeClr val="accent1">
                  <a:lumMod val="75000"/>
                </a:schemeClr>
              </a:solidFill>
              <a:prstDash val="solid"/>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1079612" y="3094286"/>
              <a:ext cx="1099699" cy="300083"/>
            </a:xfrm>
            <a:prstGeom prst="rect">
              <a:avLst/>
            </a:prstGeom>
            <a:noFill/>
            <a:ln>
              <a:noFill/>
            </a:ln>
          </p:spPr>
          <p:txBody>
            <a:bodyPr wrap="square">
              <a:spAutoFit/>
            </a:bodyPr>
            <a:lstStyle>
              <a:defPPr>
                <a:defRPr lang="zh-CN"/>
              </a:defPPr>
              <a:lvl1pPr algn="ctr">
                <a:defRPr sz="1800">
                  <a:solidFill>
                    <a:srgbClr val="BCE8F2"/>
                  </a:solidFill>
                  <a:latin typeface="方正兰亭黑_GBK" pitchFamily="2" charset="-122"/>
                  <a:ea typeface="方正兰亭黑_GBK" pitchFamily="2" charset="-122"/>
                </a:defRPr>
              </a:lvl1pPr>
              <a:lvl2pPr>
                <a:defRPr sz="2800">
                  <a:latin typeface="Calibri" pitchFamily="34" charset="0"/>
                </a:defRPr>
              </a:lvl2pPr>
              <a:lvl3pPr>
                <a:defRPr sz="2400">
                  <a:latin typeface="Calibri" pitchFamily="34" charset="0"/>
                </a:defRPr>
              </a:lvl3pPr>
              <a:lvl4pPr>
                <a:defRPr sz="2000">
                  <a:latin typeface="Calibri" pitchFamily="34" charset="0"/>
                </a:defRPr>
              </a:lvl4pPr>
              <a:lvl5pPr>
                <a:defRPr sz="2000">
                  <a:latin typeface="Calibri" pitchFamily="34" charset="0"/>
                </a:defRPr>
              </a:lvl5pPr>
              <a:lvl6pPr>
                <a:buFont typeface="Arial" charset="0"/>
                <a:defRPr sz="2000">
                  <a:latin typeface="Calibri" pitchFamily="34" charset="0"/>
                </a:defRPr>
              </a:lvl6pPr>
              <a:lvl7pPr>
                <a:buFont typeface="Arial" charset="0"/>
                <a:defRPr sz="2000">
                  <a:latin typeface="Calibri" pitchFamily="34" charset="0"/>
                </a:defRPr>
              </a:lvl7pPr>
              <a:lvl8pPr>
                <a:buFont typeface="Arial" charset="0"/>
                <a:defRPr sz="2000">
                  <a:latin typeface="Calibri" pitchFamily="34" charset="0"/>
                </a:defRPr>
              </a:lvl8pPr>
              <a:lvl9pPr>
                <a:buFont typeface="Arial" charset="0"/>
                <a:defRPr sz="2000">
                  <a:latin typeface="Calibri" pitchFamily="34" charset="0"/>
                </a:defRPr>
              </a:lvl9pPr>
            </a:lstStyle>
            <a:p>
              <a:r>
                <a:rPr lang="zh-CN" altLang="en-US" sz="2000" dirty="0">
                  <a:solidFill>
                    <a:schemeClr val="tx1"/>
                  </a:solidFill>
                  <a:latin typeface="微软雅黑" panose="020B0503020204020204" pitchFamily="34" charset="-122"/>
                  <a:ea typeface="微软雅黑" panose="020B0503020204020204" pitchFamily="34" charset="-122"/>
                </a:rPr>
                <a:t>添加文本</a:t>
              </a:r>
            </a:p>
          </p:txBody>
        </p:sp>
        <p:sp>
          <p:nvSpPr>
            <p:cNvPr id="24" name="TextBox 23"/>
            <p:cNvSpPr txBox="1"/>
            <p:nvPr/>
          </p:nvSpPr>
          <p:spPr>
            <a:xfrm>
              <a:off x="2179311" y="3055494"/>
              <a:ext cx="2951142" cy="230833"/>
            </a:xfrm>
            <a:prstGeom prst="rect">
              <a:avLst/>
            </a:prstGeom>
            <a:noFill/>
          </p:spPr>
          <p:txBody>
            <a:bodyPr wrap="square" rtlCol="0">
              <a:spAutoFit/>
            </a:bodyPr>
            <a:lstStyle/>
            <a:p>
              <a:pPr algn="just">
                <a:defRPr/>
              </a:pPr>
              <a:r>
                <a:rPr lang="zh-CN" altLang="en-US" sz="1400" dirty="0">
                  <a:latin typeface="微软雅黑" panose="020B0503020204020204" pitchFamily="34" charset="-122"/>
                  <a:ea typeface="微软雅黑" panose="020B0503020204020204" pitchFamily="34" charset="-122"/>
                </a:rPr>
                <a:t>单击此处添加文字阐述，添加简短问题说明文字。</a:t>
              </a:r>
              <a:endParaRPr lang="en-US" altLang="zh-CN" sz="1400" dirty="0">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5591831" y="4650772"/>
            <a:ext cx="767999" cy="923330"/>
            <a:chOff x="4382613" y="4266924"/>
            <a:chExt cx="685506" cy="824152"/>
          </a:xfrm>
          <a:effectLst/>
        </p:grpSpPr>
        <p:sp>
          <p:nvSpPr>
            <p:cNvPr id="26" name="椭圆 25"/>
            <p:cNvSpPr>
              <a:spLocks noChangeAspect="1"/>
            </p:cNvSpPr>
            <p:nvPr/>
          </p:nvSpPr>
          <p:spPr>
            <a:xfrm>
              <a:off x="4382613" y="4382032"/>
              <a:ext cx="685506" cy="685506"/>
            </a:xfrm>
            <a:prstGeom prst="ellipse">
              <a:avLst/>
            </a:prstGeom>
            <a:noFill/>
            <a:ln w="76200" cmpd="sng">
              <a:solidFill>
                <a:srgbClr val="00B0F0"/>
              </a:solidFill>
              <a:round/>
              <a:headEnd/>
              <a:tailEnd/>
            </a:ln>
            <a:effectLst/>
          </p:spPr>
          <p:txBody>
            <a:bodyPr rtlCol="0" anchor="ctr"/>
            <a:lstStyle/>
            <a:p>
              <a:pPr algn="ctr"/>
              <a:endParaRPr lang="zh-CN" altLang="en-US" sz="2800">
                <a:solidFill>
                  <a:srgbClr val="00B0F0"/>
                </a:solidFill>
              </a:endParaRPr>
            </a:p>
          </p:txBody>
        </p:sp>
        <p:sp>
          <p:nvSpPr>
            <p:cNvPr id="27" name="TextBox 26"/>
            <p:cNvSpPr txBox="1"/>
            <p:nvPr/>
          </p:nvSpPr>
          <p:spPr>
            <a:xfrm>
              <a:off x="4428513" y="4266924"/>
              <a:ext cx="478180" cy="824152"/>
            </a:xfrm>
            <a:prstGeom prst="rect">
              <a:avLst/>
            </a:prstGeom>
            <a:noFill/>
          </p:spPr>
          <p:txBody>
            <a:bodyPr wrap="none" rtlCol="0">
              <a:spAutoFit/>
            </a:bodyPr>
            <a:lstStyle/>
            <a:p>
              <a:r>
                <a:rPr lang="en-US" altLang="zh-CN" sz="5400" b="1" dirty="0">
                  <a:solidFill>
                    <a:srgbClr val="00B0F0"/>
                  </a:solidFill>
                  <a:ea typeface="Arial Unicode MS" pitchFamily="34" charset="-122"/>
                  <a:cs typeface="Arial" pitchFamily="34" charset="0"/>
                </a:rPr>
                <a:t>1</a:t>
              </a:r>
              <a:endParaRPr lang="zh-CN" altLang="en-US" sz="5400" b="1" dirty="0">
                <a:solidFill>
                  <a:srgbClr val="00B0F0"/>
                </a:solidFill>
                <a:ea typeface="Arial Unicode MS" pitchFamily="34" charset="-122"/>
                <a:cs typeface="Arial" pitchFamily="34" charset="0"/>
              </a:endParaRPr>
            </a:p>
          </p:txBody>
        </p:sp>
      </p:grpSp>
      <p:grpSp>
        <p:nvGrpSpPr>
          <p:cNvPr id="28" name="组合 27"/>
          <p:cNvGrpSpPr/>
          <p:nvPr/>
        </p:nvGrpSpPr>
        <p:grpSpPr>
          <a:xfrm>
            <a:off x="406327" y="5127607"/>
            <a:ext cx="4663527" cy="501569"/>
            <a:chOff x="1079612" y="3956159"/>
            <a:chExt cx="3497645" cy="376177"/>
          </a:xfrm>
        </p:grpSpPr>
        <p:cxnSp>
          <p:nvCxnSpPr>
            <p:cNvPr id="29" name="直接箭头连接符 28"/>
            <p:cNvCxnSpPr/>
            <p:nvPr/>
          </p:nvCxnSpPr>
          <p:spPr>
            <a:xfrm>
              <a:off x="1153607" y="4332336"/>
              <a:ext cx="3423650" cy="0"/>
            </a:xfrm>
            <a:prstGeom prst="straightConnector1">
              <a:avLst/>
            </a:prstGeom>
            <a:ln w="12700">
              <a:solidFill>
                <a:schemeClr val="accent1">
                  <a:lumMod val="75000"/>
                </a:schemeClr>
              </a:solidFill>
              <a:prstDash val="solid"/>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079612" y="3956159"/>
              <a:ext cx="1099699" cy="300083"/>
            </a:xfrm>
            <a:prstGeom prst="rect">
              <a:avLst/>
            </a:prstGeom>
            <a:noFill/>
            <a:ln>
              <a:noFill/>
            </a:ln>
          </p:spPr>
          <p:txBody>
            <a:bodyPr wrap="square">
              <a:spAutoFit/>
            </a:bodyPr>
            <a:lstStyle>
              <a:defPPr>
                <a:defRPr lang="zh-CN"/>
              </a:defPPr>
              <a:lvl1pPr algn="ctr">
                <a:defRPr sz="1800">
                  <a:solidFill>
                    <a:srgbClr val="BCE8F2"/>
                  </a:solidFill>
                  <a:latin typeface="方正兰亭黑_GBK" pitchFamily="2" charset="-122"/>
                  <a:ea typeface="方正兰亭黑_GBK" pitchFamily="2" charset="-122"/>
                </a:defRPr>
              </a:lvl1pPr>
              <a:lvl2pPr>
                <a:defRPr sz="2800">
                  <a:latin typeface="Calibri" pitchFamily="34" charset="0"/>
                </a:defRPr>
              </a:lvl2pPr>
              <a:lvl3pPr>
                <a:defRPr sz="2400">
                  <a:latin typeface="Calibri" pitchFamily="34" charset="0"/>
                </a:defRPr>
              </a:lvl3pPr>
              <a:lvl4pPr>
                <a:defRPr sz="2000">
                  <a:latin typeface="Calibri" pitchFamily="34" charset="0"/>
                </a:defRPr>
              </a:lvl4pPr>
              <a:lvl5pPr>
                <a:defRPr sz="2000">
                  <a:latin typeface="Calibri" pitchFamily="34" charset="0"/>
                </a:defRPr>
              </a:lvl5pPr>
              <a:lvl6pPr>
                <a:buFont typeface="Arial" charset="0"/>
                <a:defRPr sz="2000">
                  <a:latin typeface="Calibri" pitchFamily="34" charset="0"/>
                </a:defRPr>
              </a:lvl6pPr>
              <a:lvl7pPr>
                <a:buFont typeface="Arial" charset="0"/>
                <a:defRPr sz="2000">
                  <a:latin typeface="Calibri" pitchFamily="34" charset="0"/>
                </a:defRPr>
              </a:lvl7pPr>
              <a:lvl8pPr>
                <a:buFont typeface="Arial" charset="0"/>
                <a:defRPr sz="2000">
                  <a:latin typeface="Calibri" pitchFamily="34" charset="0"/>
                </a:defRPr>
              </a:lvl8pPr>
              <a:lvl9pPr>
                <a:buFont typeface="Arial" charset="0"/>
                <a:defRPr sz="2000">
                  <a:latin typeface="Calibri" pitchFamily="34" charset="0"/>
                </a:defRPr>
              </a:lvl9pPr>
            </a:lstStyle>
            <a:p>
              <a:r>
                <a:rPr lang="zh-CN" altLang="en-US" sz="2000" dirty="0">
                  <a:solidFill>
                    <a:schemeClr val="tx1"/>
                  </a:solidFill>
                  <a:latin typeface="微软雅黑" panose="020B0503020204020204" pitchFamily="34" charset="-122"/>
                  <a:ea typeface="微软雅黑" panose="020B0503020204020204" pitchFamily="34" charset="-122"/>
                </a:rPr>
                <a:t>添加文本</a:t>
              </a:r>
            </a:p>
          </p:txBody>
        </p:sp>
        <p:sp>
          <p:nvSpPr>
            <p:cNvPr id="31" name="TextBox 30"/>
            <p:cNvSpPr txBox="1"/>
            <p:nvPr/>
          </p:nvSpPr>
          <p:spPr>
            <a:xfrm>
              <a:off x="2179311" y="4023552"/>
              <a:ext cx="1876983" cy="238575"/>
            </a:xfrm>
            <a:prstGeom prst="rect">
              <a:avLst/>
            </a:prstGeom>
            <a:noFill/>
          </p:spPr>
          <p:txBody>
            <a:bodyPr wrap="square" rtlCol="0">
              <a:spAutoFit/>
            </a:bodyPr>
            <a:lstStyle/>
            <a:p>
              <a:pPr algn="just">
                <a:defRPr/>
              </a:pPr>
              <a:r>
                <a:rPr lang="zh-CN" altLang="en-US" sz="1400" dirty="0">
                  <a:latin typeface="微软雅黑" panose="020B0503020204020204" pitchFamily="34" charset="-122"/>
                  <a:ea typeface="微软雅黑" panose="020B0503020204020204" pitchFamily="34" charset="-122"/>
                </a:rPr>
                <a:t>单击此处添加文字阐述。</a:t>
              </a:r>
              <a:endParaRPr lang="en-US" altLang="zh-CN" sz="1400" dirty="0">
                <a:latin typeface="微软雅黑" panose="020B0503020204020204" pitchFamily="34" charset="-122"/>
                <a:ea typeface="微软雅黑" panose="020B0503020204020204" pitchFamily="34" charset="-122"/>
              </a:endParaRPr>
            </a:p>
          </p:txBody>
        </p:sp>
      </p:grpSp>
      <p:sp>
        <p:nvSpPr>
          <p:cNvPr id="34" name="矩形 33"/>
          <p:cNvSpPr/>
          <p:nvPr/>
        </p:nvSpPr>
        <p:spPr>
          <a:xfrm>
            <a:off x="5254863" y="5628698"/>
            <a:ext cx="96000" cy="122930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1" tIns="60949" rIns="121901" bIns="60949" rtlCol="0" anchor="ctr"/>
          <a:lstStyle/>
          <a:p>
            <a:pPr algn="ctr"/>
            <a:endParaRPr lang="zh-CN" altLang="en-US" sz="2800"/>
          </a:p>
        </p:txBody>
      </p:sp>
      <p:sp>
        <p:nvSpPr>
          <p:cNvPr id="35" name="矩形 34"/>
          <p:cNvSpPr/>
          <p:nvPr/>
        </p:nvSpPr>
        <p:spPr>
          <a:xfrm rot="5400000">
            <a:off x="5984099" y="4899462"/>
            <a:ext cx="96000" cy="155447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1" tIns="60949" rIns="121901" bIns="60949" rtlCol="0" anchor="ctr"/>
          <a:lstStyle/>
          <a:p>
            <a:pPr algn="ctr"/>
            <a:endParaRPr lang="zh-CN" altLang="en-US" sz="2800"/>
          </a:p>
        </p:txBody>
      </p:sp>
      <p:sp>
        <p:nvSpPr>
          <p:cNvPr id="36" name="矩形 35"/>
          <p:cNvSpPr/>
          <p:nvPr/>
        </p:nvSpPr>
        <p:spPr>
          <a:xfrm>
            <a:off x="6713335" y="4539555"/>
            <a:ext cx="96000" cy="118514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1" tIns="60949" rIns="121901" bIns="60949" rtlCol="0" anchor="ctr"/>
          <a:lstStyle/>
          <a:p>
            <a:pPr algn="ctr"/>
            <a:endParaRPr lang="zh-CN" altLang="en-US" sz="2800"/>
          </a:p>
        </p:txBody>
      </p:sp>
      <p:sp>
        <p:nvSpPr>
          <p:cNvPr id="37" name="矩形 36"/>
          <p:cNvSpPr/>
          <p:nvPr/>
        </p:nvSpPr>
        <p:spPr>
          <a:xfrm rot="5400000">
            <a:off x="7450727" y="3808607"/>
            <a:ext cx="96000" cy="155447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1" tIns="60949" rIns="121901" bIns="60949" rtlCol="0" anchor="ctr"/>
          <a:lstStyle/>
          <a:p>
            <a:pPr algn="ctr"/>
            <a:endParaRPr lang="zh-CN" altLang="en-US" sz="2800"/>
          </a:p>
        </p:txBody>
      </p:sp>
      <p:sp>
        <p:nvSpPr>
          <p:cNvPr id="38" name="矩形 37"/>
          <p:cNvSpPr/>
          <p:nvPr/>
        </p:nvSpPr>
        <p:spPr>
          <a:xfrm>
            <a:off x="8179963" y="3448702"/>
            <a:ext cx="96000" cy="118514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1" tIns="60949" rIns="121901" bIns="60949" rtlCol="0" anchor="ctr"/>
          <a:lstStyle/>
          <a:p>
            <a:pPr algn="ctr"/>
            <a:endParaRPr lang="zh-CN" altLang="en-US" sz="2800">
              <a:solidFill>
                <a:srgbClr val="00B0F0"/>
              </a:solidFill>
            </a:endParaRPr>
          </a:p>
        </p:txBody>
      </p:sp>
      <p:sp>
        <p:nvSpPr>
          <p:cNvPr id="39" name="矩形 38"/>
          <p:cNvSpPr/>
          <p:nvPr/>
        </p:nvSpPr>
        <p:spPr>
          <a:xfrm rot="5400000">
            <a:off x="8909197" y="2711035"/>
            <a:ext cx="96000" cy="1554471"/>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1" tIns="60949" rIns="121901" bIns="60949" rtlCol="0" anchor="ctr"/>
          <a:lstStyle/>
          <a:p>
            <a:pPr algn="ctr"/>
            <a:endParaRPr lang="zh-CN" altLang="en-US" sz="2800">
              <a:solidFill>
                <a:srgbClr val="00B0F0"/>
              </a:solidFill>
            </a:endParaRPr>
          </a:p>
        </p:txBody>
      </p:sp>
      <p:sp>
        <p:nvSpPr>
          <p:cNvPr id="40" name="矩形 39"/>
          <p:cNvSpPr/>
          <p:nvPr/>
        </p:nvSpPr>
        <p:spPr>
          <a:xfrm>
            <a:off x="9638433" y="2351130"/>
            <a:ext cx="96000" cy="118514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1" tIns="60949" rIns="121901" bIns="60949" rtlCol="0" anchor="ctr"/>
          <a:lstStyle/>
          <a:p>
            <a:pPr algn="ctr"/>
            <a:endParaRPr lang="zh-CN" altLang="en-US" sz="2800">
              <a:solidFill>
                <a:srgbClr val="00B0F0"/>
              </a:solidFill>
            </a:endParaRPr>
          </a:p>
        </p:txBody>
      </p:sp>
      <p:sp>
        <p:nvSpPr>
          <p:cNvPr id="41" name="矩形 40"/>
          <p:cNvSpPr/>
          <p:nvPr/>
        </p:nvSpPr>
        <p:spPr>
          <a:xfrm rot="5400000">
            <a:off x="10875838" y="1130967"/>
            <a:ext cx="95999" cy="253632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1" tIns="60949" rIns="121901" bIns="60949" rtlCol="0" anchor="ctr"/>
          <a:lstStyle/>
          <a:p>
            <a:pPr algn="ctr"/>
            <a:endParaRPr lang="zh-CN" altLang="en-US" sz="2800"/>
          </a:p>
        </p:txBody>
      </p:sp>
      <p:sp>
        <p:nvSpPr>
          <p:cNvPr id="42" name="TextBox 39"/>
          <p:cNvSpPr txBox="1">
            <a:spLocks noChangeArrowheads="1"/>
          </p:cNvSpPr>
          <p:nvPr/>
        </p:nvSpPr>
        <p:spPr bwMode="auto">
          <a:xfrm>
            <a:off x="915999" y="302145"/>
            <a:ext cx="4976864" cy="689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121882" bIns="121882">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pPr>
              <a:lnSpc>
                <a:spcPct val="90000"/>
              </a:lnSpc>
              <a:spcBef>
                <a:spcPct val="20000"/>
              </a:spcBef>
              <a:buSzPct val="90000"/>
            </a:pPr>
            <a:r>
              <a:rPr lang="zh-CN" altLang="en-US" sz="3199" b="1" dirty="0">
                <a:solidFill>
                  <a:schemeClr val="bg1"/>
                </a:solidFill>
                <a:latin typeface="微软雅黑" pitchFamily="34" charset="-122"/>
                <a:ea typeface="微软雅黑" pitchFamily="34" charset="-122"/>
              </a:rPr>
              <a:t>点击此处添加标题 </a:t>
            </a:r>
          </a:p>
        </p:txBody>
      </p:sp>
    </p:spTree>
    <p:extLst>
      <p:ext uri="{BB962C8B-B14F-4D97-AF65-F5344CB8AC3E}">
        <p14:creationId xmlns:p14="http://schemas.microsoft.com/office/powerpoint/2010/main" val="182273659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randombar(horizontal)">
                                      <p:cBhvr>
                                        <p:cTn id="7" dur="500"/>
                                        <p:tgtEl>
                                          <p:spTgt spid="4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ipe(down)">
                                      <p:cBhvr>
                                        <p:cTn id="11" dur="300"/>
                                        <p:tgtEl>
                                          <p:spTgt spid="34"/>
                                        </p:tgtEl>
                                      </p:cBhvr>
                                    </p:animEffect>
                                  </p:childTnLst>
                                </p:cTn>
                              </p:par>
                            </p:childTnLst>
                          </p:cTn>
                        </p:par>
                        <p:par>
                          <p:cTn id="12" fill="hold">
                            <p:stCondLst>
                              <p:cond delay="800"/>
                            </p:stCondLst>
                            <p:childTnLst>
                              <p:par>
                                <p:cTn id="13" presetID="22" presetClass="entr" presetSubtype="8"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left)">
                                      <p:cBhvr>
                                        <p:cTn id="15" dur="300"/>
                                        <p:tgtEl>
                                          <p:spTgt spid="35"/>
                                        </p:tgtEl>
                                      </p:cBhvr>
                                    </p:animEffect>
                                  </p:childTnLst>
                                </p:cTn>
                              </p:par>
                            </p:childTnLst>
                          </p:cTn>
                        </p:par>
                        <p:par>
                          <p:cTn id="16" fill="hold">
                            <p:stCondLst>
                              <p:cond delay="1100"/>
                            </p:stCondLst>
                            <p:childTnLst>
                              <p:par>
                                <p:cTn id="17" presetID="22" presetClass="entr" presetSubtype="4" fill="hold" grpId="0"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wipe(down)">
                                      <p:cBhvr>
                                        <p:cTn id="19" dur="300"/>
                                        <p:tgtEl>
                                          <p:spTgt spid="36"/>
                                        </p:tgtEl>
                                      </p:cBhvr>
                                    </p:animEffect>
                                  </p:childTnLst>
                                </p:cTn>
                              </p:par>
                            </p:childTnLst>
                          </p:cTn>
                        </p:par>
                        <p:par>
                          <p:cTn id="20" fill="hold">
                            <p:stCondLst>
                              <p:cond delay="1400"/>
                            </p:stCondLst>
                            <p:childTnLst>
                              <p:par>
                                <p:cTn id="21" presetID="22" presetClass="entr" presetSubtype="8"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left)">
                                      <p:cBhvr>
                                        <p:cTn id="23" dur="300"/>
                                        <p:tgtEl>
                                          <p:spTgt spid="37"/>
                                        </p:tgtEl>
                                      </p:cBhvr>
                                    </p:animEffect>
                                  </p:childTnLst>
                                </p:cTn>
                              </p:par>
                            </p:childTnLst>
                          </p:cTn>
                        </p:par>
                        <p:par>
                          <p:cTn id="24" fill="hold">
                            <p:stCondLst>
                              <p:cond delay="1700"/>
                            </p:stCondLst>
                            <p:childTnLst>
                              <p:par>
                                <p:cTn id="25" presetID="22" presetClass="entr" presetSubtype="4"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wipe(down)">
                                      <p:cBhvr>
                                        <p:cTn id="27" dur="300"/>
                                        <p:tgtEl>
                                          <p:spTgt spid="38"/>
                                        </p:tgtEl>
                                      </p:cBhvr>
                                    </p:animEffect>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wipe(left)">
                                      <p:cBhvr>
                                        <p:cTn id="31" dur="300"/>
                                        <p:tgtEl>
                                          <p:spTgt spid="39"/>
                                        </p:tgtEl>
                                      </p:cBhvr>
                                    </p:animEffect>
                                  </p:childTnLst>
                                </p:cTn>
                              </p:par>
                            </p:childTnLst>
                          </p:cTn>
                        </p:par>
                        <p:par>
                          <p:cTn id="32" fill="hold">
                            <p:stCondLst>
                              <p:cond delay="2300"/>
                            </p:stCondLst>
                            <p:childTnLst>
                              <p:par>
                                <p:cTn id="33" presetID="22" presetClass="entr" presetSubtype="4" fill="hold" grpId="0" nodeType="after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wipe(down)">
                                      <p:cBhvr>
                                        <p:cTn id="35" dur="300"/>
                                        <p:tgtEl>
                                          <p:spTgt spid="40"/>
                                        </p:tgtEl>
                                      </p:cBhvr>
                                    </p:animEffect>
                                  </p:childTnLst>
                                </p:cTn>
                              </p:par>
                            </p:childTnLst>
                          </p:cTn>
                        </p:par>
                        <p:par>
                          <p:cTn id="36" fill="hold">
                            <p:stCondLst>
                              <p:cond delay="2600"/>
                            </p:stCondLst>
                            <p:childTnLst>
                              <p:par>
                                <p:cTn id="37" presetID="22" presetClass="entr" presetSubtype="8" fill="hold" grpId="0" nodeType="afterEffect">
                                  <p:stCondLst>
                                    <p:cond delay="0"/>
                                  </p:stCondLst>
                                  <p:childTnLst>
                                    <p:set>
                                      <p:cBhvr>
                                        <p:cTn id="38" dur="1" fill="hold">
                                          <p:stCondLst>
                                            <p:cond delay="0"/>
                                          </p:stCondLst>
                                        </p:cTn>
                                        <p:tgtEl>
                                          <p:spTgt spid="41"/>
                                        </p:tgtEl>
                                        <p:attrNameLst>
                                          <p:attrName>style.visibility</p:attrName>
                                        </p:attrNameLst>
                                      </p:cBhvr>
                                      <p:to>
                                        <p:strVal val="visible"/>
                                      </p:to>
                                    </p:set>
                                    <p:animEffect transition="in" filter="wipe(left)">
                                      <p:cBhvr>
                                        <p:cTn id="39" dur="300"/>
                                        <p:tgtEl>
                                          <p:spTgt spid="41"/>
                                        </p:tgtEl>
                                      </p:cBhvr>
                                    </p:animEffect>
                                  </p:childTnLst>
                                </p:cTn>
                              </p:par>
                            </p:childTnLst>
                          </p:cTn>
                        </p:par>
                        <p:par>
                          <p:cTn id="40" fill="hold">
                            <p:stCondLst>
                              <p:cond delay="2900"/>
                            </p:stCondLst>
                            <p:childTnLst>
                              <p:par>
                                <p:cTn id="41" presetID="53" presetClass="entr" presetSubtype="16" fill="hold" nodeType="afterEffect">
                                  <p:stCondLst>
                                    <p:cond delay="0"/>
                                  </p:stCondLst>
                                  <p:childTnLst>
                                    <p:set>
                                      <p:cBhvr>
                                        <p:cTn id="42" dur="1" fill="hold">
                                          <p:stCondLst>
                                            <p:cond delay="0"/>
                                          </p:stCondLst>
                                        </p:cTn>
                                        <p:tgtEl>
                                          <p:spTgt spid="25"/>
                                        </p:tgtEl>
                                        <p:attrNameLst>
                                          <p:attrName>style.visibility</p:attrName>
                                        </p:attrNameLst>
                                      </p:cBhvr>
                                      <p:to>
                                        <p:strVal val="visible"/>
                                      </p:to>
                                    </p:set>
                                    <p:anim calcmode="lin" valueType="num">
                                      <p:cBhvr>
                                        <p:cTn id="43" dur="500" fill="hold"/>
                                        <p:tgtEl>
                                          <p:spTgt spid="25"/>
                                        </p:tgtEl>
                                        <p:attrNameLst>
                                          <p:attrName>ppt_w</p:attrName>
                                        </p:attrNameLst>
                                      </p:cBhvr>
                                      <p:tavLst>
                                        <p:tav tm="0">
                                          <p:val>
                                            <p:fltVal val="0"/>
                                          </p:val>
                                        </p:tav>
                                        <p:tav tm="100000">
                                          <p:val>
                                            <p:strVal val="#ppt_w"/>
                                          </p:val>
                                        </p:tav>
                                      </p:tavLst>
                                    </p:anim>
                                    <p:anim calcmode="lin" valueType="num">
                                      <p:cBhvr>
                                        <p:cTn id="44" dur="500" fill="hold"/>
                                        <p:tgtEl>
                                          <p:spTgt spid="25"/>
                                        </p:tgtEl>
                                        <p:attrNameLst>
                                          <p:attrName>ppt_h</p:attrName>
                                        </p:attrNameLst>
                                      </p:cBhvr>
                                      <p:tavLst>
                                        <p:tav tm="0">
                                          <p:val>
                                            <p:fltVal val="0"/>
                                          </p:val>
                                        </p:tav>
                                        <p:tav tm="100000">
                                          <p:val>
                                            <p:strVal val="#ppt_h"/>
                                          </p:val>
                                        </p:tav>
                                      </p:tavLst>
                                    </p:anim>
                                    <p:animEffect transition="in" filter="fade">
                                      <p:cBhvr>
                                        <p:cTn id="45" dur="500"/>
                                        <p:tgtEl>
                                          <p:spTgt spid="25"/>
                                        </p:tgtEl>
                                      </p:cBhvr>
                                    </p:animEffect>
                                  </p:childTnLst>
                                </p:cTn>
                              </p:par>
                              <p:par>
                                <p:cTn id="46" presetID="2" presetClass="entr" presetSubtype="8" fill="hold" nodeType="with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additive="base">
                                        <p:cTn id="48" dur="500" fill="hold"/>
                                        <p:tgtEl>
                                          <p:spTgt spid="28"/>
                                        </p:tgtEl>
                                        <p:attrNameLst>
                                          <p:attrName>ppt_x</p:attrName>
                                        </p:attrNameLst>
                                      </p:cBhvr>
                                      <p:tavLst>
                                        <p:tav tm="0">
                                          <p:val>
                                            <p:strVal val="0-#ppt_w/2"/>
                                          </p:val>
                                        </p:tav>
                                        <p:tav tm="100000">
                                          <p:val>
                                            <p:strVal val="#ppt_x"/>
                                          </p:val>
                                        </p:tav>
                                      </p:tavLst>
                                    </p:anim>
                                    <p:anim calcmode="lin" valueType="num">
                                      <p:cBhvr additive="base">
                                        <p:cTn id="49" dur="500" fill="hold"/>
                                        <p:tgtEl>
                                          <p:spTgt spid="28"/>
                                        </p:tgtEl>
                                        <p:attrNameLst>
                                          <p:attrName>ppt_y</p:attrName>
                                        </p:attrNameLst>
                                      </p:cBhvr>
                                      <p:tavLst>
                                        <p:tav tm="0">
                                          <p:val>
                                            <p:strVal val="#ppt_y"/>
                                          </p:val>
                                        </p:tav>
                                        <p:tav tm="100000">
                                          <p:val>
                                            <p:strVal val="#ppt_y"/>
                                          </p:val>
                                        </p:tav>
                                      </p:tavLst>
                                    </p:anim>
                                  </p:childTnLst>
                                </p:cTn>
                              </p:par>
                            </p:childTnLst>
                          </p:cTn>
                        </p:par>
                        <p:par>
                          <p:cTn id="50" fill="hold">
                            <p:stCondLst>
                              <p:cond delay="3400"/>
                            </p:stCondLst>
                            <p:childTnLst>
                              <p:par>
                                <p:cTn id="51" presetID="53" presetClass="entr" presetSubtype="16" fill="hold" nodeType="after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p:cTn id="53" dur="500" fill="hold"/>
                                        <p:tgtEl>
                                          <p:spTgt spid="18"/>
                                        </p:tgtEl>
                                        <p:attrNameLst>
                                          <p:attrName>ppt_w</p:attrName>
                                        </p:attrNameLst>
                                      </p:cBhvr>
                                      <p:tavLst>
                                        <p:tav tm="0">
                                          <p:val>
                                            <p:fltVal val="0"/>
                                          </p:val>
                                        </p:tav>
                                        <p:tav tm="100000">
                                          <p:val>
                                            <p:strVal val="#ppt_w"/>
                                          </p:val>
                                        </p:tav>
                                      </p:tavLst>
                                    </p:anim>
                                    <p:anim calcmode="lin" valueType="num">
                                      <p:cBhvr>
                                        <p:cTn id="54" dur="500" fill="hold"/>
                                        <p:tgtEl>
                                          <p:spTgt spid="18"/>
                                        </p:tgtEl>
                                        <p:attrNameLst>
                                          <p:attrName>ppt_h</p:attrName>
                                        </p:attrNameLst>
                                      </p:cBhvr>
                                      <p:tavLst>
                                        <p:tav tm="0">
                                          <p:val>
                                            <p:fltVal val="0"/>
                                          </p:val>
                                        </p:tav>
                                        <p:tav tm="100000">
                                          <p:val>
                                            <p:strVal val="#ppt_h"/>
                                          </p:val>
                                        </p:tav>
                                      </p:tavLst>
                                    </p:anim>
                                    <p:animEffect transition="in" filter="fade">
                                      <p:cBhvr>
                                        <p:cTn id="55" dur="500"/>
                                        <p:tgtEl>
                                          <p:spTgt spid="18"/>
                                        </p:tgtEl>
                                      </p:cBhvr>
                                    </p:animEffect>
                                  </p:childTnLst>
                                </p:cTn>
                              </p:par>
                              <p:par>
                                <p:cTn id="56" presetID="2" presetClass="entr" presetSubtype="8" fill="hold" nodeType="with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additive="base">
                                        <p:cTn id="58" dur="500" fill="hold"/>
                                        <p:tgtEl>
                                          <p:spTgt spid="21"/>
                                        </p:tgtEl>
                                        <p:attrNameLst>
                                          <p:attrName>ppt_x</p:attrName>
                                        </p:attrNameLst>
                                      </p:cBhvr>
                                      <p:tavLst>
                                        <p:tav tm="0">
                                          <p:val>
                                            <p:strVal val="0-#ppt_w/2"/>
                                          </p:val>
                                        </p:tav>
                                        <p:tav tm="100000">
                                          <p:val>
                                            <p:strVal val="#ppt_x"/>
                                          </p:val>
                                        </p:tav>
                                      </p:tavLst>
                                    </p:anim>
                                    <p:anim calcmode="lin" valueType="num">
                                      <p:cBhvr additive="base">
                                        <p:cTn id="59" dur="500" fill="hold"/>
                                        <p:tgtEl>
                                          <p:spTgt spid="21"/>
                                        </p:tgtEl>
                                        <p:attrNameLst>
                                          <p:attrName>ppt_y</p:attrName>
                                        </p:attrNameLst>
                                      </p:cBhvr>
                                      <p:tavLst>
                                        <p:tav tm="0">
                                          <p:val>
                                            <p:strVal val="#ppt_y"/>
                                          </p:val>
                                        </p:tav>
                                        <p:tav tm="100000">
                                          <p:val>
                                            <p:strVal val="#ppt_y"/>
                                          </p:val>
                                        </p:tav>
                                      </p:tavLst>
                                    </p:anim>
                                  </p:childTnLst>
                                </p:cTn>
                              </p:par>
                            </p:childTnLst>
                          </p:cTn>
                        </p:par>
                        <p:par>
                          <p:cTn id="60" fill="hold">
                            <p:stCondLst>
                              <p:cond delay="3900"/>
                            </p:stCondLst>
                            <p:childTnLst>
                              <p:par>
                                <p:cTn id="61" presetID="53" presetClass="entr" presetSubtype="16" fill="hold" nodeType="after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p:cTn id="63" dur="500" fill="hold"/>
                                        <p:tgtEl>
                                          <p:spTgt spid="11"/>
                                        </p:tgtEl>
                                        <p:attrNameLst>
                                          <p:attrName>ppt_w</p:attrName>
                                        </p:attrNameLst>
                                      </p:cBhvr>
                                      <p:tavLst>
                                        <p:tav tm="0">
                                          <p:val>
                                            <p:fltVal val="0"/>
                                          </p:val>
                                        </p:tav>
                                        <p:tav tm="100000">
                                          <p:val>
                                            <p:strVal val="#ppt_w"/>
                                          </p:val>
                                        </p:tav>
                                      </p:tavLst>
                                    </p:anim>
                                    <p:anim calcmode="lin" valueType="num">
                                      <p:cBhvr>
                                        <p:cTn id="64" dur="500" fill="hold"/>
                                        <p:tgtEl>
                                          <p:spTgt spid="11"/>
                                        </p:tgtEl>
                                        <p:attrNameLst>
                                          <p:attrName>ppt_h</p:attrName>
                                        </p:attrNameLst>
                                      </p:cBhvr>
                                      <p:tavLst>
                                        <p:tav tm="0">
                                          <p:val>
                                            <p:fltVal val="0"/>
                                          </p:val>
                                        </p:tav>
                                        <p:tav tm="100000">
                                          <p:val>
                                            <p:strVal val="#ppt_h"/>
                                          </p:val>
                                        </p:tav>
                                      </p:tavLst>
                                    </p:anim>
                                    <p:animEffect transition="in" filter="fade">
                                      <p:cBhvr>
                                        <p:cTn id="65" dur="500"/>
                                        <p:tgtEl>
                                          <p:spTgt spid="11"/>
                                        </p:tgtEl>
                                      </p:cBhvr>
                                    </p:animEffect>
                                  </p:childTnLst>
                                </p:cTn>
                              </p:par>
                              <p:par>
                                <p:cTn id="66" presetID="2" presetClass="entr" presetSubtype="8" fill="hold" nodeType="withEffect">
                                  <p:stCondLst>
                                    <p:cond delay="0"/>
                                  </p:stCondLst>
                                  <p:childTnLst>
                                    <p:set>
                                      <p:cBhvr>
                                        <p:cTn id="67" dur="1" fill="hold">
                                          <p:stCondLst>
                                            <p:cond delay="0"/>
                                          </p:stCondLst>
                                        </p:cTn>
                                        <p:tgtEl>
                                          <p:spTgt spid="14"/>
                                        </p:tgtEl>
                                        <p:attrNameLst>
                                          <p:attrName>style.visibility</p:attrName>
                                        </p:attrNameLst>
                                      </p:cBhvr>
                                      <p:to>
                                        <p:strVal val="visible"/>
                                      </p:to>
                                    </p:set>
                                    <p:anim calcmode="lin" valueType="num">
                                      <p:cBhvr additive="base">
                                        <p:cTn id="68" dur="500" fill="hold"/>
                                        <p:tgtEl>
                                          <p:spTgt spid="14"/>
                                        </p:tgtEl>
                                        <p:attrNameLst>
                                          <p:attrName>ppt_x</p:attrName>
                                        </p:attrNameLst>
                                      </p:cBhvr>
                                      <p:tavLst>
                                        <p:tav tm="0">
                                          <p:val>
                                            <p:strVal val="0-#ppt_w/2"/>
                                          </p:val>
                                        </p:tav>
                                        <p:tav tm="100000">
                                          <p:val>
                                            <p:strVal val="#ppt_x"/>
                                          </p:val>
                                        </p:tav>
                                      </p:tavLst>
                                    </p:anim>
                                    <p:anim calcmode="lin" valueType="num">
                                      <p:cBhvr additive="base">
                                        <p:cTn id="69" dur="500" fill="hold"/>
                                        <p:tgtEl>
                                          <p:spTgt spid="14"/>
                                        </p:tgtEl>
                                        <p:attrNameLst>
                                          <p:attrName>ppt_y</p:attrName>
                                        </p:attrNameLst>
                                      </p:cBhvr>
                                      <p:tavLst>
                                        <p:tav tm="0">
                                          <p:val>
                                            <p:strVal val="#ppt_y"/>
                                          </p:val>
                                        </p:tav>
                                        <p:tav tm="100000">
                                          <p:val>
                                            <p:strVal val="#ppt_y"/>
                                          </p:val>
                                        </p:tav>
                                      </p:tavLst>
                                    </p:anim>
                                  </p:childTnLst>
                                </p:cTn>
                              </p:par>
                            </p:childTnLst>
                          </p:cTn>
                        </p:par>
                        <p:par>
                          <p:cTn id="70" fill="hold">
                            <p:stCondLst>
                              <p:cond delay="4400"/>
                            </p:stCondLst>
                            <p:childTnLst>
                              <p:par>
                                <p:cTn id="71" presetID="53" presetClass="entr" presetSubtype="16" fill="hold" nodeType="afterEffect">
                                  <p:stCondLst>
                                    <p:cond delay="0"/>
                                  </p:stCondLst>
                                  <p:childTnLst>
                                    <p:set>
                                      <p:cBhvr>
                                        <p:cTn id="72" dur="1" fill="hold">
                                          <p:stCondLst>
                                            <p:cond delay="0"/>
                                          </p:stCondLst>
                                        </p:cTn>
                                        <p:tgtEl>
                                          <p:spTgt spid="4"/>
                                        </p:tgtEl>
                                        <p:attrNameLst>
                                          <p:attrName>style.visibility</p:attrName>
                                        </p:attrNameLst>
                                      </p:cBhvr>
                                      <p:to>
                                        <p:strVal val="visible"/>
                                      </p:to>
                                    </p:set>
                                    <p:anim calcmode="lin" valueType="num">
                                      <p:cBhvr>
                                        <p:cTn id="73" dur="500" fill="hold"/>
                                        <p:tgtEl>
                                          <p:spTgt spid="4"/>
                                        </p:tgtEl>
                                        <p:attrNameLst>
                                          <p:attrName>ppt_w</p:attrName>
                                        </p:attrNameLst>
                                      </p:cBhvr>
                                      <p:tavLst>
                                        <p:tav tm="0">
                                          <p:val>
                                            <p:fltVal val="0"/>
                                          </p:val>
                                        </p:tav>
                                        <p:tav tm="100000">
                                          <p:val>
                                            <p:strVal val="#ppt_w"/>
                                          </p:val>
                                        </p:tav>
                                      </p:tavLst>
                                    </p:anim>
                                    <p:anim calcmode="lin" valueType="num">
                                      <p:cBhvr>
                                        <p:cTn id="74" dur="500" fill="hold"/>
                                        <p:tgtEl>
                                          <p:spTgt spid="4"/>
                                        </p:tgtEl>
                                        <p:attrNameLst>
                                          <p:attrName>ppt_h</p:attrName>
                                        </p:attrNameLst>
                                      </p:cBhvr>
                                      <p:tavLst>
                                        <p:tav tm="0">
                                          <p:val>
                                            <p:fltVal val="0"/>
                                          </p:val>
                                        </p:tav>
                                        <p:tav tm="100000">
                                          <p:val>
                                            <p:strVal val="#ppt_h"/>
                                          </p:val>
                                        </p:tav>
                                      </p:tavLst>
                                    </p:anim>
                                    <p:animEffect transition="in" filter="fade">
                                      <p:cBhvr>
                                        <p:cTn id="75" dur="500"/>
                                        <p:tgtEl>
                                          <p:spTgt spid="4"/>
                                        </p:tgtEl>
                                      </p:cBhvr>
                                    </p:animEffect>
                                  </p:childTnLst>
                                </p:cTn>
                              </p:par>
                              <p:par>
                                <p:cTn id="76" presetID="2" presetClass="entr" presetSubtype="8" fill="hold" nodeType="withEffect">
                                  <p:stCondLst>
                                    <p:cond delay="0"/>
                                  </p:stCondLst>
                                  <p:childTnLst>
                                    <p:set>
                                      <p:cBhvr>
                                        <p:cTn id="77" dur="1" fill="hold">
                                          <p:stCondLst>
                                            <p:cond delay="0"/>
                                          </p:stCondLst>
                                        </p:cTn>
                                        <p:tgtEl>
                                          <p:spTgt spid="7"/>
                                        </p:tgtEl>
                                        <p:attrNameLst>
                                          <p:attrName>style.visibility</p:attrName>
                                        </p:attrNameLst>
                                      </p:cBhvr>
                                      <p:to>
                                        <p:strVal val="visible"/>
                                      </p:to>
                                    </p:set>
                                    <p:anim calcmode="lin" valueType="num">
                                      <p:cBhvr additive="base">
                                        <p:cTn id="78" dur="500" fill="hold"/>
                                        <p:tgtEl>
                                          <p:spTgt spid="7"/>
                                        </p:tgtEl>
                                        <p:attrNameLst>
                                          <p:attrName>ppt_x</p:attrName>
                                        </p:attrNameLst>
                                      </p:cBhvr>
                                      <p:tavLst>
                                        <p:tav tm="0">
                                          <p:val>
                                            <p:strVal val="0-#ppt_w/2"/>
                                          </p:val>
                                        </p:tav>
                                        <p:tav tm="100000">
                                          <p:val>
                                            <p:strVal val="#ppt_x"/>
                                          </p:val>
                                        </p:tav>
                                      </p:tavLst>
                                    </p:anim>
                                    <p:anim calcmode="lin" valueType="num">
                                      <p:cBhvr additive="base">
                                        <p:cTn id="79"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animBg="1"/>
      <p:bldP spid="40" grpId="0" animBg="1"/>
      <p:bldP spid="41" grpId="0" animBg="1"/>
      <p:bldP spid="4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2871" y="1298085"/>
            <a:ext cx="3850550" cy="558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矩形 25"/>
          <p:cNvSpPr/>
          <p:nvPr/>
        </p:nvSpPr>
        <p:spPr>
          <a:xfrm>
            <a:off x="4175642" y="2085401"/>
            <a:ext cx="2237025" cy="1439667"/>
          </a:xfrm>
          <a:prstGeom prst="rect">
            <a:avLst/>
          </a:prstGeom>
          <a:blipFill>
            <a:blip r:embed="rId4"/>
            <a:stretch>
              <a:fillRect/>
            </a:stretch>
          </a:blipFill>
          <a:ln w="2540" cap="flat" cmpd="sng" algn="ctr">
            <a:solidFill>
              <a:srgbClr val="00B0F0"/>
            </a:solidFill>
            <a:prstDash val="solid"/>
          </a:ln>
          <a:effectLst/>
        </p:spPr>
        <p:txBody>
          <a:bodyPr lIns="121917" tIns="60959" rIns="121917" bIns="60959" anchor="ctr"/>
          <a:lstStyle/>
          <a:p>
            <a:pPr marL="0" marR="0" lvl="0" indent="0" algn="ctr" defTabSz="914332"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endParaRPr>
          </a:p>
        </p:txBody>
      </p:sp>
      <p:sp>
        <p:nvSpPr>
          <p:cNvPr id="27" name="矩形 26"/>
          <p:cNvSpPr/>
          <p:nvPr/>
        </p:nvSpPr>
        <p:spPr>
          <a:xfrm>
            <a:off x="6579862" y="2085401"/>
            <a:ext cx="2237025" cy="1439667"/>
          </a:xfrm>
          <a:prstGeom prst="rect">
            <a:avLst/>
          </a:prstGeom>
          <a:blipFill>
            <a:blip r:embed="rId5"/>
            <a:stretch>
              <a:fillRect/>
            </a:stretch>
          </a:blipFill>
          <a:ln w="2540">
            <a:solidFill>
              <a:srgbClr val="00B0F0"/>
            </a:solidFill>
          </a:ln>
        </p:spPr>
        <p:txBody>
          <a:bodyPr lIns="121917" tIns="60959" rIns="121917" bIns="60959"/>
          <a:lstStyle/>
          <a:p>
            <a:pPr marL="0" marR="0" lvl="0" indent="0" defTabSz="914332"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8" name="矩形 27"/>
          <p:cNvSpPr/>
          <p:nvPr/>
        </p:nvSpPr>
        <p:spPr>
          <a:xfrm>
            <a:off x="8988315" y="2085401"/>
            <a:ext cx="2234909" cy="1439667"/>
          </a:xfrm>
          <a:prstGeom prst="rect">
            <a:avLst/>
          </a:prstGeom>
          <a:blipFill>
            <a:blip r:embed="rId6"/>
            <a:stretch>
              <a:fillRect/>
            </a:stretch>
          </a:blipFill>
          <a:ln w="2540">
            <a:solidFill>
              <a:srgbClr val="00B0F0"/>
            </a:solidFill>
          </a:ln>
        </p:spPr>
        <p:txBody>
          <a:bodyPr lIns="121917" tIns="60959" rIns="121917" bIns="60959"/>
          <a:lstStyle/>
          <a:p>
            <a:pPr marL="0" marR="0" lvl="0" indent="0" defTabSz="914332"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cxnSp>
        <p:nvCxnSpPr>
          <p:cNvPr id="52" name="直接连接符 51"/>
          <p:cNvCxnSpPr>
            <a:cxnSpLocks noChangeShapeType="1"/>
          </p:cNvCxnSpPr>
          <p:nvPr/>
        </p:nvCxnSpPr>
        <p:spPr bwMode="auto">
          <a:xfrm>
            <a:off x="4050774" y="3813000"/>
            <a:ext cx="7295201" cy="0"/>
          </a:xfrm>
          <a:prstGeom prst="line">
            <a:avLst/>
          </a:prstGeom>
          <a:noFill/>
          <a:ln w="9525" algn="ctr">
            <a:solidFill>
              <a:srgbClr val="00B0F0"/>
            </a:solidFill>
            <a:prstDash val="dashDot"/>
            <a:round/>
            <a:headEnd/>
            <a:tailEnd/>
          </a:ln>
          <a:extLst>
            <a:ext uri="{909E8E84-426E-40DD-AFC4-6F175D3DCCD1}">
              <a14:hiddenFill xmlns:a14="http://schemas.microsoft.com/office/drawing/2010/main">
                <a:noFill/>
              </a14:hiddenFill>
            </a:ext>
          </a:extLst>
        </p:spPr>
      </p:cxnSp>
      <p:sp>
        <p:nvSpPr>
          <p:cNvPr id="53" name="矩形 52"/>
          <p:cNvSpPr/>
          <p:nvPr/>
        </p:nvSpPr>
        <p:spPr>
          <a:xfrm>
            <a:off x="4078289" y="4086113"/>
            <a:ext cx="7172449" cy="1216100"/>
          </a:xfrm>
          <a:prstGeom prst="rect">
            <a:avLst/>
          </a:prstGeom>
        </p:spPr>
        <p:txBody>
          <a:bodyPr lIns="121917" tIns="60959" rIns="121917" bIns="60959">
            <a:spAutoFit/>
          </a:bodyPr>
          <a:lstStyle/>
          <a:p>
            <a:pPr defTabSz="914332">
              <a:lnSpc>
                <a:spcPct val="130000"/>
              </a:lnSpc>
            </a:pPr>
            <a:r>
              <a:rPr lang="zh-CN" altLang="en-US" sz="1400" dirty="0">
                <a:solidFill>
                  <a:srgbClr val="151515">
                    <a:lumMod val="75000"/>
                    <a:lumOff val="25000"/>
                  </a:srgbClr>
                </a:solidFill>
                <a:latin typeface="微软雅黑" pitchFamily="34" charset="-122"/>
              </a:rPr>
              <a:t>您的内容打在这里，或者通过复制您的文本后，在此框中选择粘贴，并选择只保留文字</a:t>
            </a:r>
            <a:r>
              <a:rPr lang="zh-CN" altLang="en-US" sz="1400" dirty="0">
                <a:solidFill>
                  <a:srgbClr val="151515">
                    <a:lumMod val="75000"/>
                    <a:lumOff val="25000"/>
                  </a:srgbClr>
                </a:solidFill>
                <a:latin typeface="微软雅黑" pitchFamily="34" charset="-122"/>
                <a:sym typeface="微软雅黑" pitchFamily="34" charset="-122"/>
              </a:rPr>
              <a:t>，在此录入上述图表的描述说明。</a:t>
            </a:r>
            <a:r>
              <a:rPr lang="zh-CN" altLang="en-US" sz="1400" dirty="0">
                <a:solidFill>
                  <a:srgbClr val="151515">
                    <a:lumMod val="75000"/>
                    <a:lumOff val="25000"/>
                  </a:srgbClr>
                </a:solidFill>
                <a:latin typeface="微软雅黑" pitchFamily="34" charset="-122"/>
              </a:rPr>
              <a:t>您的内容打在这里，或者通过复制您的文本后，在此框中选择粘贴，并选择只保留文字</a:t>
            </a:r>
            <a:r>
              <a:rPr lang="zh-CN" altLang="en-US" sz="1400" dirty="0">
                <a:solidFill>
                  <a:srgbClr val="151515">
                    <a:lumMod val="75000"/>
                    <a:lumOff val="25000"/>
                  </a:srgbClr>
                </a:solidFill>
                <a:latin typeface="微软雅黑" pitchFamily="34" charset="-122"/>
                <a:sym typeface="微软雅黑" pitchFamily="34" charset="-122"/>
              </a:rPr>
              <a:t>，在此录入上述图表的描述说明。</a:t>
            </a:r>
            <a:endParaRPr lang="zh-CN" altLang="en-US" sz="1400" dirty="0">
              <a:solidFill>
                <a:srgbClr val="151515">
                  <a:lumMod val="75000"/>
                  <a:lumOff val="25000"/>
                </a:srgbClr>
              </a:solidFill>
              <a:latin typeface="微软雅黑" pitchFamily="34" charset="-122"/>
            </a:endParaRPr>
          </a:p>
          <a:p>
            <a:pPr defTabSz="914332">
              <a:lnSpc>
                <a:spcPct val="130000"/>
              </a:lnSpc>
            </a:pPr>
            <a:endParaRPr lang="zh-CN" altLang="en-US" sz="1400" dirty="0">
              <a:solidFill>
                <a:srgbClr val="151515">
                  <a:lumMod val="75000"/>
                  <a:lumOff val="25000"/>
                </a:srgbClr>
              </a:solidFill>
              <a:latin typeface="微软雅黑" pitchFamily="34" charset="-122"/>
            </a:endParaRPr>
          </a:p>
        </p:txBody>
      </p:sp>
      <p:sp>
        <p:nvSpPr>
          <p:cNvPr id="9" name="TextBox 39"/>
          <p:cNvSpPr txBox="1">
            <a:spLocks noChangeArrowheads="1"/>
          </p:cNvSpPr>
          <p:nvPr/>
        </p:nvSpPr>
        <p:spPr bwMode="auto">
          <a:xfrm>
            <a:off x="915999" y="302145"/>
            <a:ext cx="4976864" cy="689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121882" bIns="121882">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pPr>
              <a:lnSpc>
                <a:spcPct val="90000"/>
              </a:lnSpc>
              <a:spcBef>
                <a:spcPct val="20000"/>
              </a:spcBef>
              <a:buSzPct val="90000"/>
            </a:pPr>
            <a:r>
              <a:rPr lang="zh-CN" altLang="en-US" sz="3199" b="1" dirty="0">
                <a:solidFill>
                  <a:schemeClr val="bg1"/>
                </a:solidFill>
                <a:latin typeface="微软雅黑" pitchFamily="34" charset="-122"/>
                <a:ea typeface="微软雅黑" pitchFamily="34" charset="-122"/>
              </a:rPr>
              <a:t>点击此处添加标题 </a:t>
            </a:r>
          </a:p>
        </p:txBody>
      </p:sp>
    </p:spTree>
    <p:extLst>
      <p:ext uri="{BB962C8B-B14F-4D97-AF65-F5344CB8AC3E}">
        <p14:creationId xmlns:p14="http://schemas.microsoft.com/office/powerpoint/2010/main" val="1763749180"/>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randombar(horizontal)">
                                      <p:cBhvr>
                                        <p:cTn id="7" dur="500"/>
                                        <p:tgtEl>
                                          <p:spTgt spid="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500"/>
                                        <p:tgtEl>
                                          <p:spTgt spid="25"/>
                                        </p:tgtEl>
                                      </p:cBhvr>
                                    </p:animEffect>
                                  </p:childTnLst>
                                </p:cTn>
                              </p:par>
                            </p:childTnLst>
                          </p:cTn>
                        </p:par>
                        <p:par>
                          <p:cTn id="12" fill="hold">
                            <p:stCondLst>
                              <p:cond delay="1000"/>
                            </p:stCondLst>
                            <p:childTnLst>
                              <p:par>
                                <p:cTn id="13" presetID="6" presetClass="entr" presetSubtype="32" fill="hold" grpId="0" nodeType="after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circle(out)">
                                      <p:cBhvr>
                                        <p:cTn id="15" dur="300"/>
                                        <p:tgtEl>
                                          <p:spTgt spid="26"/>
                                        </p:tgtEl>
                                      </p:cBhvr>
                                    </p:animEffect>
                                  </p:childTnLst>
                                </p:cTn>
                              </p:par>
                            </p:childTnLst>
                          </p:cTn>
                        </p:par>
                        <p:par>
                          <p:cTn id="16" fill="hold">
                            <p:stCondLst>
                              <p:cond delay="1300"/>
                            </p:stCondLst>
                            <p:childTnLst>
                              <p:par>
                                <p:cTn id="17" presetID="6" presetClass="entr" presetSubtype="32"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circle(out)">
                                      <p:cBhvr>
                                        <p:cTn id="19" dur="300"/>
                                        <p:tgtEl>
                                          <p:spTgt spid="27"/>
                                        </p:tgtEl>
                                      </p:cBhvr>
                                    </p:animEffect>
                                  </p:childTnLst>
                                </p:cTn>
                              </p:par>
                            </p:childTnLst>
                          </p:cTn>
                        </p:par>
                        <p:par>
                          <p:cTn id="20" fill="hold">
                            <p:stCondLst>
                              <p:cond delay="1600"/>
                            </p:stCondLst>
                            <p:childTnLst>
                              <p:par>
                                <p:cTn id="21" presetID="6" presetClass="entr" presetSubtype="32"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circle(out)">
                                      <p:cBhvr>
                                        <p:cTn id="23" dur="300"/>
                                        <p:tgtEl>
                                          <p:spTgt spid="28"/>
                                        </p:tgtEl>
                                      </p:cBhvr>
                                    </p:animEffect>
                                  </p:childTnLst>
                                </p:cTn>
                              </p:par>
                            </p:childTnLst>
                          </p:cTn>
                        </p:par>
                        <p:par>
                          <p:cTn id="24" fill="hold">
                            <p:stCondLst>
                              <p:cond delay="1900"/>
                            </p:stCondLst>
                            <p:childTnLst>
                              <p:par>
                                <p:cTn id="25" presetID="22" presetClass="entr" presetSubtype="8" fill="hold" nodeType="after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wipe(left)">
                                      <p:cBhvr>
                                        <p:cTn id="27" dur="500"/>
                                        <p:tgtEl>
                                          <p:spTgt spid="52"/>
                                        </p:tgtEl>
                                      </p:cBhvr>
                                    </p:animEffect>
                                  </p:childTnLst>
                                </p:cTn>
                              </p:par>
                            </p:childTnLst>
                          </p:cTn>
                        </p:par>
                        <p:par>
                          <p:cTn id="28" fill="hold">
                            <p:stCondLst>
                              <p:cond delay="2400"/>
                            </p:stCondLst>
                            <p:childTnLst>
                              <p:par>
                                <p:cTn id="29" presetID="42" presetClass="entr" presetSubtype="0" fill="hold" grpId="0" nodeType="after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fade">
                                      <p:cBhvr>
                                        <p:cTn id="31" dur="1000"/>
                                        <p:tgtEl>
                                          <p:spTgt spid="53"/>
                                        </p:tgtEl>
                                      </p:cBhvr>
                                    </p:animEffect>
                                    <p:anim calcmode="lin" valueType="num">
                                      <p:cBhvr>
                                        <p:cTn id="32" dur="1000" fill="hold"/>
                                        <p:tgtEl>
                                          <p:spTgt spid="53"/>
                                        </p:tgtEl>
                                        <p:attrNameLst>
                                          <p:attrName>ppt_x</p:attrName>
                                        </p:attrNameLst>
                                      </p:cBhvr>
                                      <p:tavLst>
                                        <p:tav tm="0">
                                          <p:val>
                                            <p:strVal val="#ppt_x"/>
                                          </p:val>
                                        </p:tav>
                                        <p:tav tm="100000">
                                          <p:val>
                                            <p:strVal val="#ppt_x"/>
                                          </p:val>
                                        </p:tav>
                                      </p:tavLst>
                                    </p:anim>
                                    <p:anim calcmode="lin" valueType="num">
                                      <p:cBhvr>
                                        <p:cTn id="33"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53"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4079776" y="2492896"/>
            <a:ext cx="5112568" cy="802459"/>
            <a:chOff x="3740423" y="1196754"/>
            <a:chExt cx="4746262" cy="792086"/>
          </a:xfrm>
        </p:grpSpPr>
        <p:sp>
          <p:nvSpPr>
            <p:cNvPr id="32" name="矩形 31"/>
            <p:cNvSpPr/>
            <p:nvPr/>
          </p:nvSpPr>
          <p:spPr>
            <a:xfrm>
              <a:off x="3740423" y="1196754"/>
              <a:ext cx="4746262" cy="79208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solidFill>
                  <a:schemeClr val="bg1"/>
                </a:solidFill>
              </a:endParaRPr>
            </a:p>
          </p:txBody>
        </p:sp>
        <p:sp>
          <p:nvSpPr>
            <p:cNvPr id="33" name="Rectangle 8"/>
            <p:cNvSpPr>
              <a:spLocks noChangeArrowheads="1"/>
            </p:cNvSpPr>
            <p:nvPr/>
          </p:nvSpPr>
          <p:spPr bwMode="auto">
            <a:xfrm>
              <a:off x="4063008" y="1291524"/>
              <a:ext cx="3330482" cy="648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lvl="0"/>
              <a:r>
                <a:rPr lang="zh-CN" altLang="en-US" sz="4267" spc="400" dirty="0" smtClean="0">
                  <a:solidFill>
                    <a:schemeClr val="bg1"/>
                  </a:solidFill>
                  <a:latin typeface="方正兰亭黑简体" panose="02000000000000000000" pitchFamily="2" charset="-122"/>
                  <a:ea typeface="方正兰亭黑简体" panose="02000000000000000000" pitchFamily="2" charset="-122"/>
                </a:rPr>
                <a:t>工作经验总结</a:t>
              </a:r>
              <a:endParaRPr lang="zh-CN" altLang="zh-CN" sz="4267" spc="400" dirty="0">
                <a:solidFill>
                  <a:schemeClr val="bg1"/>
                </a:solidFill>
                <a:latin typeface="方正兰亭黑简体" panose="02000000000000000000" pitchFamily="2" charset="-122"/>
                <a:ea typeface="方正兰亭黑简体" panose="02000000000000000000" pitchFamily="2" charset="-122"/>
              </a:endParaRPr>
            </a:p>
          </p:txBody>
        </p:sp>
      </p:grpSp>
      <p:sp>
        <p:nvSpPr>
          <p:cNvPr id="35" name="矩形 34"/>
          <p:cNvSpPr/>
          <p:nvPr/>
        </p:nvSpPr>
        <p:spPr>
          <a:xfrm>
            <a:off x="2917299" y="2504798"/>
            <a:ext cx="994812" cy="80245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733"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03 </a:t>
            </a:r>
            <a:endParaRPr lang="zh-CN" altLang="en-US" sz="3733"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16060566"/>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1+#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1+#ppt_w/2"/>
                                          </p:val>
                                        </p:tav>
                                        <p:tav tm="100000">
                                          <p:val>
                                            <p:strVal val="#ppt_x"/>
                                          </p:val>
                                        </p:tav>
                                      </p:tavLst>
                                    </p:anim>
                                    <p:anim calcmode="lin" valueType="num">
                                      <p:cBhvr additive="base">
                                        <p:cTn id="12"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a:spLocks/>
          </p:cNvSpPr>
          <p:nvPr/>
        </p:nvSpPr>
        <p:spPr bwMode="auto">
          <a:xfrm>
            <a:off x="715684" y="2284414"/>
            <a:ext cx="2692936" cy="2995613"/>
          </a:xfrm>
          <a:custGeom>
            <a:avLst/>
            <a:gdLst>
              <a:gd name="T0" fmla="*/ 2033 w 3659"/>
              <a:gd name="T1" fmla="*/ 0 h 4065"/>
              <a:gd name="T2" fmla="*/ 3659 w 3659"/>
              <a:gd name="T3" fmla="*/ 813 h 4065"/>
              <a:gd name="T4" fmla="*/ 3276 w 3659"/>
              <a:gd name="T5" fmla="*/ 2033 h 4065"/>
              <a:gd name="T6" fmla="*/ 3659 w 3659"/>
              <a:gd name="T7" fmla="*/ 3252 h 4065"/>
              <a:gd name="T8" fmla="*/ 2033 w 3659"/>
              <a:gd name="T9" fmla="*/ 4065 h 4065"/>
              <a:gd name="T10" fmla="*/ 0 w 3659"/>
              <a:gd name="T11" fmla="*/ 2033 h 4065"/>
              <a:gd name="T12" fmla="*/ 2033 w 3659"/>
              <a:gd name="T13" fmla="*/ 0 h 4065"/>
            </a:gdLst>
            <a:ahLst/>
            <a:cxnLst>
              <a:cxn ang="0">
                <a:pos x="T0" y="T1"/>
              </a:cxn>
              <a:cxn ang="0">
                <a:pos x="T2" y="T3"/>
              </a:cxn>
              <a:cxn ang="0">
                <a:pos x="T4" y="T5"/>
              </a:cxn>
              <a:cxn ang="0">
                <a:pos x="T6" y="T7"/>
              </a:cxn>
              <a:cxn ang="0">
                <a:pos x="T8" y="T9"/>
              </a:cxn>
              <a:cxn ang="0">
                <a:pos x="T10" y="T11"/>
              </a:cxn>
              <a:cxn ang="0">
                <a:pos x="T12" y="T13"/>
              </a:cxn>
            </a:cxnLst>
            <a:rect l="0" t="0" r="r" b="b"/>
            <a:pathLst>
              <a:path w="3659" h="4065">
                <a:moveTo>
                  <a:pt x="2033" y="0"/>
                </a:moveTo>
                <a:cubicBezTo>
                  <a:pt x="2698" y="0"/>
                  <a:pt x="3288" y="319"/>
                  <a:pt x="3659" y="813"/>
                </a:cubicBezTo>
                <a:cubicBezTo>
                  <a:pt x="3417" y="1159"/>
                  <a:pt x="3276" y="1579"/>
                  <a:pt x="3276" y="2033"/>
                </a:cubicBezTo>
                <a:cubicBezTo>
                  <a:pt x="3276" y="2486"/>
                  <a:pt x="3417" y="2907"/>
                  <a:pt x="3659" y="3252"/>
                </a:cubicBezTo>
                <a:cubicBezTo>
                  <a:pt x="3288" y="3746"/>
                  <a:pt x="2698" y="4065"/>
                  <a:pt x="2033" y="4065"/>
                </a:cubicBezTo>
                <a:cubicBezTo>
                  <a:pt x="910" y="4065"/>
                  <a:pt x="0" y="3155"/>
                  <a:pt x="0" y="2033"/>
                </a:cubicBezTo>
                <a:cubicBezTo>
                  <a:pt x="0" y="910"/>
                  <a:pt x="910" y="0"/>
                  <a:pt x="2033" y="0"/>
                </a:cubicBezTo>
                <a:close/>
              </a:path>
            </a:pathLst>
          </a:custGeom>
          <a:solidFill>
            <a:srgbClr val="0070C0"/>
          </a:solidFill>
          <a:ln w="9" cap="flat">
            <a:noFill/>
            <a:prstDash val="solid"/>
            <a:miter lim="800000"/>
            <a:headEnd/>
            <a:tailEnd/>
          </a:ln>
        </p:spPr>
        <p:txBody>
          <a:bodyPr vert="horz" wrap="square" lIns="91416" tIns="45708" rIns="91416" bIns="45708" numCol="1" anchor="t" anchorCtr="0" compatLnSpc="1">
            <a:prstTxWarp prst="textNoShape">
              <a:avLst/>
            </a:prstTxWarp>
          </a:bodyPr>
          <a:lstStyle/>
          <a:p>
            <a:pPr fontAlgn="base">
              <a:spcBef>
                <a:spcPct val="0"/>
              </a:spcBef>
              <a:spcAft>
                <a:spcPct val="0"/>
              </a:spcAft>
              <a:defRPr/>
            </a:pPr>
            <a:endParaRPr lang="zh-CN" altLang="en-US" sz="2000" kern="0">
              <a:solidFill>
                <a:srgbClr val="294A5A"/>
              </a:solidFill>
              <a:latin typeface="Arial" pitchFamily="34" charset="0"/>
              <a:ea typeface="宋体" pitchFamily="2" charset="-122"/>
            </a:endParaRPr>
          </a:p>
        </p:txBody>
      </p:sp>
      <p:sp>
        <p:nvSpPr>
          <p:cNvPr id="5" name="Freeform 7"/>
          <p:cNvSpPr>
            <a:spLocks/>
          </p:cNvSpPr>
          <p:nvPr/>
        </p:nvSpPr>
        <p:spPr bwMode="auto">
          <a:xfrm>
            <a:off x="3200737" y="2284414"/>
            <a:ext cx="2694523" cy="2995613"/>
          </a:xfrm>
          <a:custGeom>
            <a:avLst/>
            <a:gdLst>
              <a:gd name="T0" fmla="*/ 2032 w 3659"/>
              <a:gd name="T1" fmla="*/ 0 h 4065"/>
              <a:gd name="T2" fmla="*/ 3659 w 3659"/>
              <a:gd name="T3" fmla="*/ 813 h 4065"/>
              <a:gd name="T4" fmla="*/ 3275 w 3659"/>
              <a:gd name="T5" fmla="*/ 2033 h 4065"/>
              <a:gd name="T6" fmla="*/ 3659 w 3659"/>
              <a:gd name="T7" fmla="*/ 3252 h 4065"/>
              <a:gd name="T8" fmla="*/ 2032 w 3659"/>
              <a:gd name="T9" fmla="*/ 4065 h 4065"/>
              <a:gd name="T10" fmla="*/ 0 w 3659"/>
              <a:gd name="T11" fmla="*/ 2033 h 4065"/>
              <a:gd name="T12" fmla="*/ 2032 w 3659"/>
              <a:gd name="T13" fmla="*/ 0 h 4065"/>
            </a:gdLst>
            <a:ahLst/>
            <a:cxnLst>
              <a:cxn ang="0">
                <a:pos x="T0" y="T1"/>
              </a:cxn>
              <a:cxn ang="0">
                <a:pos x="T2" y="T3"/>
              </a:cxn>
              <a:cxn ang="0">
                <a:pos x="T4" y="T5"/>
              </a:cxn>
              <a:cxn ang="0">
                <a:pos x="T6" y="T7"/>
              </a:cxn>
              <a:cxn ang="0">
                <a:pos x="T8" y="T9"/>
              </a:cxn>
              <a:cxn ang="0">
                <a:pos x="T10" y="T11"/>
              </a:cxn>
              <a:cxn ang="0">
                <a:pos x="T12" y="T13"/>
              </a:cxn>
            </a:cxnLst>
            <a:rect l="0" t="0" r="r" b="b"/>
            <a:pathLst>
              <a:path w="3659" h="4065">
                <a:moveTo>
                  <a:pt x="2032" y="0"/>
                </a:moveTo>
                <a:cubicBezTo>
                  <a:pt x="2697" y="0"/>
                  <a:pt x="3288" y="319"/>
                  <a:pt x="3659" y="813"/>
                </a:cubicBezTo>
                <a:cubicBezTo>
                  <a:pt x="3417" y="1159"/>
                  <a:pt x="3275" y="1579"/>
                  <a:pt x="3275" y="2033"/>
                </a:cubicBezTo>
                <a:cubicBezTo>
                  <a:pt x="3275" y="2486"/>
                  <a:pt x="3417" y="2907"/>
                  <a:pt x="3659" y="3252"/>
                </a:cubicBezTo>
                <a:cubicBezTo>
                  <a:pt x="3288" y="3746"/>
                  <a:pt x="2697" y="4065"/>
                  <a:pt x="2032" y="4065"/>
                </a:cubicBezTo>
                <a:cubicBezTo>
                  <a:pt x="910" y="4065"/>
                  <a:pt x="0" y="3155"/>
                  <a:pt x="0" y="2033"/>
                </a:cubicBezTo>
                <a:cubicBezTo>
                  <a:pt x="0" y="910"/>
                  <a:pt x="910" y="0"/>
                  <a:pt x="2032" y="0"/>
                </a:cubicBezTo>
                <a:close/>
              </a:path>
            </a:pathLst>
          </a:custGeom>
          <a:solidFill>
            <a:srgbClr val="ED5A00"/>
          </a:solidFill>
          <a:ln w="9" cap="flat">
            <a:noFill/>
            <a:prstDash val="solid"/>
            <a:miter lim="800000"/>
            <a:headEnd/>
            <a:tailEnd/>
          </a:ln>
        </p:spPr>
        <p:txBody>
          <a:bodyPr vert="horz" wrap="square" lIns="91416" tIns="45708" rIns="91416" bIns="45708" numCol="1" anchor="t" anchorCtr="0" compatLnSpc="1">
            <a:prstTxWarp prst="textNoShape">
              <a:avLst/>
            </a:prstTxWarp>
          </a:bodyPr>
          <a:lstStyle/>
          <a:p>
            <a:pPr fontAlgn="base">
              <a:spcBef>
                <a:spcPct val="0"/>
              </a:spcBef>
              <a:spcAft>
                <a:spcPct val="0"/>
              </a:spcAft>
              <a:defRPr/>
            </a:pPr>
            <a:endParaRPr lang="zh-CN" altLang="en-US" sz="2000" kern="0">
              <a:solidFill>
                <a:srgbClr val="294A5A"/>
              </a:solidFill>
              <a:latin typeface="Arial" pitchFamily="34" charset="0"/>
              <a:ea typeface="宋体" pitchFamily="2" charset="-122"/>
            </a:endParaRPr>
          </a:p>
        </p:txBody>
      </p:sp>
      <p:sp>
        <p:nvSpPr>
          <p:cNvPr id="6" name="Freeform 8"/>
          <p:cNvSpPr>
            <a:spLocks/>
          </p:cNvSpPr>
          <p:nvPr/>
        </p:nvSpPr>
        <p:spPr bwMode="auto">
          <a:xfrm>
            <a:off x="5685792" y="2284414"/>
            <a:ext cx="2694523" cy="2995613"/>
          </a:xfrm>
          <a:custGeom>
            <a:avLst/>
            <a:gdLst>
              <a:gd name="T0" fmla="*/ 2033 w 3659"/>
              <a:gd name="T1" fmla="*/ 0 h 4065"/>
              <a:gd name="T2" fmla="*/ 3659 w 3659"/>
              <a:gd name="T3" fmla="*/ 813 h 4065"/>
              <a:gd name="T4" fmla="*/ 3276 w 3659"/>
              <a:gd name="T5" fmla="*/ 2033 h 4065"/>
              <a:gd name="T6" fmla="*/ 3659 w 3659"/>
              <a:gd name="T7" fmla="*/ 3252 h 4065"/>
              <a:gd name="T8" fmla="*/ 2033 w 3659"/>
              <a:gd name="T9" fmla="*/ 4065 h 4065"/>
              <a:gd name="T10" fmla="*/ 0 w 3659"/>
              <a:gd name="T11" fmla="*/ 2033 h 4065"/>
              <a:gd name="T12" fmla="*/ 2033 w 3659"/>
              <a:gd name="T13" fmla="*/ 0 h 4065"/>
            </a:gdLst>
            <a:ahLst/>
            <a:cxnLst>
              <a:cxn ang="0">
                <a:pos x="T0" y="T1"/>
              </a:cxn>
              <a:cxn ang="0">
                <a:pos x="T2" y="T3"/>
              </a:cxn>
              <a:cxn ang="0">
                <a:pos x="T4" y="T5"/>
              </a:cxn>
              <a:cxn ang="0">
                <a:pos x="T6" y="T7"/>
              </a:cxn>
              <a:cxn ang="0">
                <a:pos x="T8" y="T9"/>
              </a:cxn>
              <a:cxn ang="0">
                <a:pos x="T10" y="T11"/>
              </a:cxn>
              <a:cxn ang="0">
                <a:pos x="T12" y="T13"/>
              </a:cxn>
            </a:cxnLst>
            <a:rect l="0" t="0" r="r" b="b"/>
            <a:pathLst>
              <a:path w="3659" h="4065">
                <a:moveTo>
                  <a:pt x="2033" y="0"/>
                </a:moveTo>
                <a:cubicBezTo>
                  <a:pt x="2698" y="0"/>
                  <a:pt x="3288" y="319"/>
                  <a:pt x="3659" y="813"/>
                </a:cubicBezTo>
                <a:cubicBezTo>
                  <a:pt x="3418" y="1159"/>
                  <a:pt x="3276" y="1579"/>
                  <a:pt x="3276" y="2033"/>
                </a:cubicBezTo>
                <a:cubicBezTo>
                  <a:pt x="3276" y="2486"/>
                  <a:pt x="3418" y="2907"/>
                  <a:pt x="3659" y="3252"/>
                </a:cubicBezTo>
                <a:cubicBezTo>
                  <a:pt x="3288" y="3746"/>
                  <a:pt x="2698" y="4065"/>
                  <a:pt x="2033" y="4065"/>
                </a:cubicBezTo>
                <a:cubicBezTo>
                  <a:pt x="911" y="4065"/>
                  <a:pt x="0" y="3155"/>
                  <a:pt x="0" y="2033"/>
                </a:cubicBezTo>
                <a:cubicBezTo>
                  <a:pt x="0" y="910"/>
                  <a:pt x="911" y="0"/>
                  <a:pt x="2033" y="0"/>
                </a:cubicBezTo>
                <a:close/>
              </a:path>
            </a:pathLst>
          </a:custGeom>
          <a:solidFill>
            <a:srgbClr val="0070C0"/>
          </a:solidFill>
          <a:ln w="9" cap="flat">
            <a:noFill/>
            <a:prstDash val="solid"/>
            <a:miter lim="800000"/>
            <a:headEnd/>
            <a:tailEnd/>
          </a:ln>
        </p:spPr>
        <p:txBody>
          <a:bodyPr vert="horz" wrap="square" lIns="91416" tIns="45708" rIns="91416" bIns="45708" numCol="1" anchor="t" anchorCtr="0" compatLnSpc="1">
            <a:prstTxWarp prst="textNoShape">
              <a:avLst/>
            </a:prstTxWarp>
          </a:bodyPr>
          <a:lstStyle/>
          <a:p>
            <a:pPr fontAlgn="base">
              <a:spcBef>
                <a:spcPct val="0"/>
              </a:spcBef>
              <a:spcAft>
                <a:spcPct val="0"/>
              </a:spcAft>
              <a:defRPr/>
            </a:pPr>
            <a:endParaRPr lang="zh-CN" altLang="en-US" sz="2000" kern="0">
              <a:solidFill>
                <a:srgbClr val="294A5A"/>
              </a:solidFill>
              <a:latin typeface="Arial" pitchFamily="34" charset="0"/>
              <a:ea typeface="宋体" pitchFamily="2" charset="-122"/>
            </a:endParaRPr>
          </a:p>
        </p:txBody>
      </p:sp>
      <p:sp>
        <p:nvSpPr>
          <p:cNvPr id="7" name="Oval 9"/>
          <p:cNvSpPr>
            <a:spLocks noChangeArrowheads="1"/>
          </p:cNvSpPr>
          <p:nvPr/>
        </p:nvSpPr>
        <p:spPr bwMode="auto">
          <a:xfrm>
            <a:off x="8170847" y="2284414"/>
            <a:ext cx="2994443" cy="2995613"/>
          </a:xfrm>
          <a:prstGeom prst="ellipse">
            <a:avLst/>
          </a:prstGeom>
          <a:solidFill>
            <a:srgbClr val="484849"/>
          </a:solidFill>
          <a:ln w="9" cap="flat">
            <a:noFill/>
            <a:prstDash val="solid"/>
            <a:miter lim="800000"/>
            <a:headEnd/>
            <a:tailEnd/>
          </a:ln>
        </p:spPr>
        <p:txBody>
          <a:bodyPr vert="horz" wrap="square" lIns="91416" tIns="45708" rIns="91416" bIns="45708" numCol="1" anchor="t" anchorCtr="0" compatLnSpc="1">
            <a:prstTxWarp prst="textNoShape">
              <a:avLst/>
            </a:prstTxWarp>
          </a:bodyPr>
          <a:lstStyle/>
          <a:p>
            <a:pPr fontAlgn="base">
              <a:spcBef>
                <a:spcPct val="0"/>
              </a:spcBef>
              <a:spcAft>
                <a:spcPct val="0"/>
              </a:spcAft>
              <a:defRPr/>
            </a:pPr>
            <a:endParaRPr lang="zh-CN" altLang="en-US" sz="2000" kern="0">
              <a:solidFill>
                <a:srgbClr val="294A5A"/>
              </a:solidFill>
              <a:latin typeface="Arial" pitchFamily="34" charset="0"/>
              <a:ea typeface="宋体" pitchFamily="2" charset="-122"/>
            </a:endParaRPr>
          </a:p>
        </p:txBody>
      </p:sp>
      <p:sp>
        <p:nvSpPr>
          <p:cNvPr id="8" name="Line 10"/>
          <p:cNvSpPr>
            <a:spLocks noChangeShapeType="1"/>
          </p:cNvSpPr>
          <p:nvPr/>
        </p:nvSpPr>
        <p:spPr bwMode="auto">
          <a:xfrm>
            <a:off x="1117165" y="3163888"/>
            <a:ext cx="1951863" cy="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pPr fontAlgn="base">
              <a:spcBef>
                <a:spcPct val="0"/>
              </a:spcBef>
              <a:spcAft>
                <a:spcPct val="0"/>
              </a:spcAft>
              <a:defRPr/>
            </a:pPr>
            <a:endParaRPr lang="zh-CN" altLang="en-US" sz="2000" kern="0">
              <a:solidFill>
                <a:srgbClr val="294A5A"/>
              </a:solidFill>
              <a:latin typeface="Arial" pitchFamily="34" charset="0"/>
              <a:ea typeface="宋体" pitchFamily="2" charset="-122"/>
            </a:endParaRPr>
          </a:p>
        </p:txBody>
      </p:sp>
      <p:sp>
        <p:nvSpPr>
          <p:cNvPr id="9" name="Line 11"/>
          <p:cNvSpPr>
            <a:spLocks noChangeShapeType="1"/>
          </p:cNvSpPr>
          <p:nvPr/>
        </p:nvSpPr>
        <p:spPr bwMode="auto">
          <a:xfrm>
            <a:off x="3599045" y="3163888"/>
            <a:ext cx="1951863" cy="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pPr fontAlgn="base">
              <a:spcBef>
                <a:spcPct val="0"/>
              </a:spcBef>
              <a:spcAft>
                <a:spcPct val="0"/>
              </a:spcAft>
              <a:defRPr/>
            </a:pPr>
            <a:endParaRPr lang="zh-CN" altLang="en-US" sz="2000" kern="0">
              <a:solidFill>
                <a:srgbClr val="294A5A"/>
              </a:solidFill>
              <a:latin typeface="Arial" pitchFamily="34" charset="0"/>
              <a:ea typeface="宋体" pitchFamily="2" charset="-122"/>
            </a:endParaRPr>
          </a:p>
        </p:txBody>
      </p:sp>
      <p:sp>
        <p:nvSpPr>
          <p:cNvPr id="10" name="Line 12"/>
          <p:cNvSpPr>
            <a:spLocks noChangeShapeType="1"/>
          </p:cNvSpPr>
          <p:nvPr/>
        </p:nvSpPr>
        <p:spPr bwMode="auto">
          <a:xfrm>
            <a:off x="6101556" y="3163888"/>
            <a:ext cx="1953449" cy="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pPr fontAlgn="base">
              <a:spcBef>
                <a:spcPct val="0"/>
              </a:spcBef>
              <a:spcAft>
                <a:spcPct val="0"/>
              </a:spcAft>
              <a:defRPr/>
            </a:pPr>
            <a:endParaRPr lang="zh-CN" altLang="en-US" sz="2000" kern="0">
              <a:solidFill>
                <a:srgbClr val="294A5A"/>
              </a:solidFill>
              <a:latin typeface="Arial" pitchFamily="34" charset="0"/>
              <a:ea typeface="宋体" pitchFamily="2" charset="-122"/>
            </a:endParaRPr>
          </a:p>
        </p:txBody>
      </p:sp>
      <p:sp>
        <p:nvSpPr>
          <p:cNvPr id="11" name="Line 13"/>
          <p:cNvSpPr>
            <a:spLocks noChangeShapeType="1"/>
          </p:cNvSpPr>
          <p:nvPr/>
        </p:nvSpPr>
        <p:spPr bwMode="auto">
          <a:xfrm>
            <a:off x="8664366" y="3163888"/>
            <a:ext cx="1953449" cy="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16" tIns="45708" rIns="91416" bIns="45708" numCol="1" anchor="t" anchorCtr="0" compatLnSpc="1">
            <a:prstTxWarp prst="textNoShape">
              <a:avLst/>
            </a:prstTxWarp>
          </a:bodyPr>
          <a:lstStyle/>
          <a:p>
            <a:pPr fontAlgn="base">
              <a:spcBef>
                <a:spcPct val="0"/>
              </a:spcBef>
              <a:spcAft>
                <a:spcPct val="0"/>
              </a:spcAft>
              <a:defRPr/>
            </a:pPr>
            <a:endParaRPr lang="zh-CN" altLang="en-US" sz="2000" kern="0">
              <a:solidFill>
                <a:srgbClr val="294A5A"/>
              </a:solidFill>
              <a:latin typeface="Arial" pitchFamily="34" charset="0"/>
              <a:ea typeface="宋体" pitchFamily="2" charset="-122"/>
            </a:endParaRPr>
          </a:p>
        </p:txBody>
      </p:sp>
      <p:sp>
        <p:nvSpPr>
          <p:cNvPr id="12" name="Freeform 20"/>
          <p:cNvSpPr>
            <a:spLocks noEditPoints="1"/>
          </p:cNvSpPr>
          <p:nvPr/>
        </p:nvSpPr>
        <p:spPr bwMode="auto">
          <a:xfrm>
            <a:off x="9523312" y="2507633"/>
            <a:ext cx="433385" cy="545529"/>
          </a:xfrm>
          <a:custGeom>
            <a:avLst/>
            <a:gdLst>
              <a:gd name="T0" fmla="*/ 41 w 355"/>
              <a:gd name="T1" fmla="*/ 121 h 447"/>
              <a:gd name="T2" fmla="*/ 60 w 355"/>
              <a:gd name="T3" fmla="*/ 238 h 447"/>
              <a:gd name="T4" fmla="*/ 174 w 355"/>
              <a:gd name="T5" fmla="*/ 22 h 447"/>
              <a:gd name="T6" fmla="*/ 291 w 355"/>
              <a:gd name="T7" fmla="*/ 235 h 447"/>
              <a:gd name="T8" fmla="*/ 213 w 355"/>
              <a:gd name="T9" fmla="*/ 296 h 447"/>
              <a:gd name="T10" fmla="*/ 217 w 355"/>
              <a:gd name="T11" fmla="*/ 310 h 447"/>
              <a:gd name="T12" fmla="*/ 304 w 355"/>
              <a:gd name="T13" fmla="*/ 236 h 447"/>
              <a:gd name="T14" fmla="*/ 312 w 355"/>
              <a:gd name="T15" fmla="*/ 122 h 447"/>
              <a:gd name="T16" fmla="*/ 167 w 355"/>
              <a:gd name="T17" fmla="*/ 0 h 447"/>
              <a:gd name="T18" fmla="*/ 175 w 355"/>
              <a:gd name="T19" fmla="*/ 57 h 447"/>
              <a:gd name="T20" fmla="*/ 213 w 355"/>
              <a:gd name="T21" fmla="*/ 96 h 447"/>
              <a:gd name="T22" fmla="*/ 175 w 355"/>
              <a:gd name="T23" fmla="*/ 57 h 447"/>
              <a:gd name="T24" fmla="*/ 132 w 355"/>
              <a:gd name="T25" fmla="*/ 173 h 447"/>
              <a:gd name="T26" fmla="*/ 132 w 355"/>
              <a:gd name="T27" fmla="*/ 209 h 447"/>
              <a:gd name="T28" fmla="*/ 132 w 355"/>
              <a:gd name="T29" fmla="*/ 173 h 447"/>
              <a:gd name="T30" fmla="*/ 223 w 355"/>
              <a:gd name="T31" fmla="*/ 173 h 447"/>
              <a:gd name="T32" fmla="*/ 223 w 355"/>
              <a:gd name="T33" fmla="*/ 209 h 447"/>
              <a:gd name="T34" fmla="*/ 223 w 355"/>
              <a:gd name="T35" fmla="*/ 173 h 447"/>
              <a:gd name="T36" fmla="*/ 190 w 355"/>
              <a:gd name="T37" fmla="*/ 292 h 447"/>
              <a:gd name="T38" fmla="*/ 157 w 355"/>
              <a:gd name="T39" fmla="*/ 303 h 447"/>
              <a:gd name="T40" fmla="*/ 171 w 355"/>
              <a:gd name="T41" fmla="*/ 325 h 447"/>
              <a:gd name="T42" fmla="*/ 204 w 355"/>
              <a:gd name="T43" fmla="*/ 313 h 447"/>
              <a:gd name="T44" fmla="*/ 190 w 355"/>
              <a:gd name="T45" fmla="*/ 292 h 447"/>
              <a:gd name="T46" fmla="*/ 252 w 355"/>
              <a:gd name="T47" fmla="*/ 312 h 447"/>
              <a:gd name="T48" fmla="*/ 223 w 355"/>
              <a:gd name="T49" fmla="*/ 447 h 447"/>
              <a:gd name="T50" fmla="*/ 252 w 355"/>
              <a:gd name="T51" fmla="*/ 312 h 447"/>
              <a:gd name="T52" fmla="*/ 108 w 355"/>
              <a:gd name="T53" fmla="*/ 315 h 447"/>
              <a:gd name="T54" fmla="*/ 132 w 355"/>
              <a:gd name="T55" fmla="*/ 447 h 447"/>
              <a:gd name="T56" fmla="*/ 108 w 355"/>
              <a:gd name="T57" fmla="*/ 315 h 447"/>
              <a:gd name="T58" fmla="*/ 156 w 355"/>
              <a:gd name="T59" fmla="*/ 341 h 447"/>
              <a:gd name="T60" fmla="*/ 157 w 355"/>
              <a:gd name="T61" fmla="*/ 447 h 447"/>
              <a:gd name="T62" fmla="*/ 205 w 355"/>
              <a:gd name="T63" fmla="*/ 344 h 447"/>
              <a:gd name="T64" fmla="*/ 156 w 355"/>
              <a:gd name="T65" fmla="*/ 341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55" h="447">
                <a:moveTo>
                  <a:pt x="167" y="0"/>
                </a:moveTo>
                <a:cubicBezTo>
                  <a:pt x="95" y="2"/>
                  <a:pt x="46" y="57"/>
                  <a:pt x="41" y="121"/>
                </a:cubicBezTo>
                <a:cubicBezTo>
                  <a:pt x="18" y="130"/>
                  <a:pt x="1" y="152"/>
                  <a:pt x="2" y="178"/>
                </a:cubicBezTo>
                <a:cubicBezTo>
                  <a:pt x="4" y="237"/>
                  <a:pt x="28" y="238"/>
                  <a:pt x="60" y="238"/>
                </a:cubicBezTo>
                <a:lnTo>
                  <a:pt x="60" y="125"/>
                </a:lnTo>
                <a:cubicBezTo>
                  <a:pt x="60" y="76"/>
                  <a:pt x="108" y="22"/>
                  <a:pt x="174" y="22"/>
                </a:cubicBezTo>
                <a:cubicBezTo>
                  <a:pt x="239" y="22"/>
                  <a:pt x="275" y="73"/>
                  <a:pt x="291" y="118"/>
                </a:cubicBezTo>
                <a:lnTo>
                  <a:pt x="291" y="235"/>
                </a:lnTo>
                <a:cubicBezTo>
                  <a:pt x="288" y="242"/>
                  <a:pt x="279" y="251"/>
                  <a:pt x="263" y="266"/>
                </a:cubicBezTo>
                <a:cubicBezTo>
                  <a:pt x="243" y="286"/>
                  <a:pt x="213" y="296"/>
                  <a:pt x="213" y="296"/>
                </a:cubicBezTo>
                <a:cubicBezTo>
                  <a:pt x="210" y="297"/>
                  <a:pt x="207" y="301"/>
                  <a:pt x="208" y="305"/>
                </a:cubicBezTo>
                <a:cubicBezTo>
                  <a:pt x="209" y="309"/>
                  <a:pt x="214" y="312"/>
                  <a:pt x="217" y="310"/>
                </a:cubicBezTo>
                <a:cubicBezTo>
                  <a:pt x="217" y="310"/>
                  <a:pt x="248" y="300"/>
                  <a:pt x="271" y="277"/>
                </a:cubicBezTo>
                <a:cubicBezTo>
                  <a:pt x="294" y="255"/>
                  <a:pt x="304" y="237"/>
                  <a:pt x="304" y="236"/>
                </a:cubicBezTo>
                <a:cubicBezTo>
                  <a:pt x="329" y="230"/>
                  <a:pt x="348" y="230"/>
                  <a:pt x="348" y="178"/>
                </a:cubicBezTo>
                <a:cubicBezTo>
                  <a:pt x="348" y="153"/>
                  <a:pt x="333" y="131"/>
                  <a:pt x="312" y="122"/>
                </a:cubicBezTo>
                <a:cubicBezTo>
                  <a:pt x="296" y="63"/>
                  <a:pt x="247" y="2"/>
                  <a:pt x="174" y="0"/>
                </a:cubicBezTo>
                <a:cubicBezTo>
                  <a:pt x="171" y="0"/>
                  <a:pt x="169" y="0"/>
                  <a:pt x="167" y="0"/>
                </a:cubicBezTo>
                <a:close/>
                <a:moveTo>
                  <a:pt x="175" y="57"/>
                </a:moveTo>
                <a:lnTo>
                  <a:pt x="175" y="57"/>
                </a:lnTo>
                <a:cubicBezTo>
                  <a:pt x="92" y="57"/>
                  <a:pt x="52" y="120"/>
                  <a:pt x="70" y="185"/>
                </a:cubicBezTo>
                <a:cubicBezTo>
                  <a:pt x="70" y="185"/>
                  <a:pt x="212" y="126"/>
                  <a:pt x="213" y="96"/>
                </a:cubicBezTo>
                <a:cubicBezTo>
                  <a:pt x="244" y="138"/>
                  <a:pt x="280" y="155"/>
                  <a:pt x="280" y="155"/>
                </a:cubicBezTo>
                <a:cubicBezTo>
                  <a:pt x="276" y="83"/>
                  <a:pt x="243" y="58"/>
                  <a:pt x="175" y="57"/>
                </a:cubicBezTo>
                <a:close/>
                <a:moveTo>
                  <a:pt x="132" y="173"/>
                </a:moveTo>
                <a:lnTo>
                  <a:pt x="132" y="173"/>
                </a:lnTo>
                <a:cubicBezTo>
                  <a:pt x="120" y="173"/>
                  <a:pt x="111" y="181"/>
                  <a:pt x="111" y="191"/>
                </a:cubicBezTo>
                <a:cubicBezTo>
                  <a:pt x="111" y="201"/>
                  <a:pt x="120" y="209"/>
                  <a:pt x="132" y="209"/>
                </a:cubicBezTo>
                <a:cubicBezTo>
                  <a:pt x="144" y="209"/>
                  <a:pt x="154" y="201"/>
                  <a:pt x="154" y="191"/>
                </a:cubicBezTo>
                <a:cubicBezTo>
                  <a:pt x="154" y="181"/>
                  <a:pt x="144" y="173"/>
                  <a:pt x="132" y="173"/>
                </a:cubicBezTo>
                <a:close/>
                <a:moveTo>
                  <a:pt x="223" y="173"/>
                </a:moveTo>
                <a:lnTo>
                  <a:pt x="223" y="173"/>
                </a:lnTo>
                <a:cubicBezTo>
                  <a:pt x="211" y="173"/>
                  <a:pt x="201" y="181"/>
                  <a:pt x="201" y="191"/>
                </a:cubicBezTo>
                <a:cubicBezTo>
                  <a:pt x="201" y="201"/>
                  <a:pt x="211" y="209"/>
                  <a:pt x="223" y="209"/>
                </a:cubicBezTo>
                <a:cubicBezTo>
                  <a:pt x="235" y="209"/>
                  <a:pt x="245" y="201"/>
                  <a:pt x="245" y="191"/>
                </a:cubicBezTo>
                <a:cubicBezTo>
                  <a:pt x="245" y="181"/>
                  <a:pt x="235" y="173"/>
                  <a:pt x="223" y="173"/>
                </a:cubicBezTo>
                <a:close/>
                <a:moveTo>
                  <a:pt x="190" y="292"/>
                </a:moveTo>
                <a:lnTo>
                  <a:pt x="190" y="292"/>
                </a:lnTo>
                <a:lnTo>
                  <a:pt x="169" y="293"/>
                </a:lnTo>
                <a:cubicBezTo>
                  <a:pt x="162" y="294"/>
                  <a:pt x="157" y="299"/>
                  <a:pt x="157" y="303"/>
                </a:cubicBezTo>
                <a:lnTo>
                  <a:pt x="158" y="318"/>
                </a:lnTo>
                <a:cubicBezTo>
                  <a:pt x="158" y="322"/>
                  <a:pt x="164" y="326"/>
                  <a:pt x="171" y="325"/>
                </a:cubicBezTo>
                <a:lnTo>
                  <a:pt x="192" y="323"/>
                </a:lnTo>
                <a:cubicBezTo>
                  <a:pt x="198" y="322"/>
                  <a:pt x="204" y="318"/>
                  <a:pt x="204" y="313"/>
                </a:cubicBezTo>
                <a:lnTo>
                  <a:pt x="203" y="299"/>
                </a:lnTo>
                <a:cubicBezTo>
                  <a:pt x="202" y="295"/>
                  <a:pt x="196" y="291"/>
                  <a:pt x="190" y="292"/>
                </a:cubicBezTo>
                <a:close/>
                <a:moveTo>
                  <a:pt x="252" y="312"/>
                </a:moveTo>
                <a:lnTo>
                  <a:pt x="252" y="312"/>
                </a:lnTo>
                <a:cubicBezTo>
                  <a:pt x="246" y="313"/>
                  <a:pt x="241" y="314"/>
                  <a:pt x="235" y="316"/>
                </a:cubicBezTo>
                <a:lnTo>
                  <a:pt x="223" y="447"/>
                </a:lnTo>
                <a:lnTo>
                  <a:pt x="355" y="447"/>
                </a:lnTo>
                <a:cubicBezTo>
                  <a:pt x="336" y="406"/>
                  <a:pt x="302" y="310"/>
                  <a:pt x="252" y="312"/>
                </a:cubicBezTo>
                <a:close/>
                <a:moveTo>
                  <a:pt x="108" y="315"/>
                </a:moveTo>
                <a:lnTo>
                  <a:pt x="108" y="315"/>
                </a:lnTo>
                <a:cubicBezTo>
                  <a:pt x="49" y="318"/>
                  <a:pt x="20" y="404"/>
                  <a:pt x="0" y="447"/>
                </a:cubicBezTo>
                <a:lnTo>
                  <a:pt x="132" y="447"/>
                </a:lnTo>
                <a:lnTo>
                  <a:pt x="120" y="316"/>
                </a:lnTo>
                <a:cubicBezTo>
                  <a:pt x="116" y="315"/>
                  <a:pt x="112" y="315"/>
                  <a:pt x="108" y="315"/>
                </a:cubicBezTo>
                <a:close/>
                <a:moveTo>
                  <a:pt x="156" y="341"/>
                </a:moveTo>
                <a:lnTo>
                  <a:pt x="156" y="341"/>
                </a:lnTo>
                <a:cubicBezTo>
                  <a:pt x="152" y="341"/>
                  <a:pt x="150" y="343"/>
                  <a:pt x="150" y="344"/>
                </a:cubicBezTo>
                <a:lnTo>
                  <a:pt x="157" y="447"/>
                </a:lnTo>
                <a:lnTo>
                  <a:pt x="198" y="447"/>
                </a:lnTo>
                <a:lnTo>
                  <a:pt x="205" y="344"/>
                </a:lnTo>
                <a:cubicBezTo>
                  <a:pt x="205" y="343"/>
                  <a:pt x="203" y="341"/>
                  <a:pt x="200" y="341"/>
                </a:cubicBezTo>
                <a:lnTo>
                  <a:pt x="156" y="341"/>
                </a:lnTo>
                <a:close/>
              </a:path>
            </a:pathLst>
          </a:custGeom>
          <a:solidFill>
            <a:srgbClr val="FFFFFF"/>
          </a:solidFill>
          <a:ln>
            <a:noFill/>
          </a:ln>
          <a:extLst/>
        </p:spPr>
        <p:txBody>
          <a:bodyPr vert="horz" wrap="square" lIns="91416" tIns="45708" rIns="91416" bIns="45708" numCol="1" anchor="t" anchorCtr="0" compatLnSpc="1">
            <a:prstTxWarp prst="textNoShape">
              <a:avLst/>
            </a:prstTxWarp>
          </a:bodyPr>
          <a:lstStyle/>
          <a:p>
            <a:pPr fontAlgn="base">
              <a:spcBef>
                <a:spcPct val="0"/>
              </a:spcBef>
              <a:spcAft>
                <a:spcPct val="0"/>
              </a:spcAft>
              <a:defRPr/>
            </a:pPr>
            <a:endParaRPr lang="zh-CN" altLang="en-US" sz="2000" kern="0">
              <a:solidFill>
                <a:srgbClr val="294A5A"/>
              </a:solidFill>
              <a:latin typeface="Arial" pitchFamily="34" charset="0"/>
              <a:ea typeface="宋体" pitchFamily="2" charset="-122"/>
            </a:endParaRPr>
          </a:p>
        </p:txBody>
      </p:sp>
      <p:sp>
        <p:nvSpPr>
          <p:cNvPr id="13" name="Freeform 26"/>
          <p:cNvSpPr>
            <a:spLocks noEditPoints="1"/>
          </p:cNvSpPr>
          <p:nvPr/>
        </p:nvSpPr>
        <p:spPr bwMode="auto">
          <a:xfrm>
            <a:off x="4498991" y="2597877"/>
            <a:ext cx="460691" cy="455284"/>
          </a:xfrm>
          <a:custGeom>
            <a:avLst/>
            <a:gdLst>
              <a:gd name="T0" fmla="*/ 351 w 389"/>
              <a:gd name="T1" fmla="*/ 332 h 385"/>
              <a:gd name="T2" fmla="*/ 311 w 389"/>
              <a:gd name="T3" fmla="*/ 332 h 385"/>
              <a:gd name="T4" fmla="*/ 255 w 389"/>
              <a:gd name="T5" fmla="*/ 224 h 385"/>
              <a:gd name="T6" fmla="*/ 249 w 389"/>
              <a:gd name="T7" fmla="*/ 245 h 385"/>
              <a:gd name="T8" fmla="*/ 218 w 389"/>
              <a:gd name="T9" fmla="*/ 269 h 385"/>
              <a:gd name="T10" fmla="*/ 319 w 389"/>
              <a:gd name="T11" fmla="*/ 380 h 385"/>
              <a:gd name="T12" fmla="*/ 384 w 389"/>
              <a:gd name="T13" fmla="*/ 337 h 385"/>
              <a:gd name="T14" fmla="*/ 336 w 389"/>
              <a:gd name="T15" fmla="*/ 287 h 385"/>
              <a:gd name="T16" fmla="*/ 265 w 389"/>
              <a:gd name="T17" fmla="*/ 229 h 385"/>
              <a:gd name="T18" fmla="*/ 140 w 389"/>
              <a:gd name="T19" fmla="*/ 137 h 385"/>
              <a:gd name="T20" fmla="*/ 162 w 389"/>
              <a:gd name="T21" fmla="*/ 131 h 385"/>
              <a:gd name="T22" fmla="*/ 167 w 389"/>
              <a:gd name="T23" fmla="*/ 110 h 385"/>
              <a:gd name="T24" fmla="*/ 172 w 389"/>
              <a:gd name="T25" fmla="*/ 90 h 385"/>
              <a:gd name="T26" fmla="*/ 75 w 389"/>
              <a:gd name="T27" fmla="*/ 9 h 385"/>
              <a:gd name="T28" fmla="*/ 61 w 389"/>
              <a:gd name="T29" fmla="*/ 109 h 385"/>
              <a:gd name="T30" fmla="*/ 0 w 389"/>
              <a:gd name="T31" fmla="*/ 84 h 385"/>
              <a:gd name="T32" fmla="*/ 115 w 389"/>
              <a:gd name="T33" fmla="*/ 166 h 385"/>
              <a:gd name="T34" fmla="*/ 130 w 389"/>
              <a:gd name="T35" fmla="*/ 147 h 385"/>
              <a:gd name="T36" fmla="*/ 375 w 389"/>
              <a:gd name="T37" fmla="*/ 37 h 385"/>
              <a:gd name="T38" fmla="*/ 322 w 389"/>
              <a:gd name="T39" fmla="*/ 0 h 385"/>
              <a:gd name="T40" fmla="*/ 183 w 389"/>
              <a:gd name="T41" fmla="*/ 125 h 385"/>
              <a:gd name="T42" fmla="*/ 163 w 389"/>
              <a:gd name="T43" fmla="*/ 154 h 385"/>
              <a:gd name="T44" fmla="*/ 146 w 389"/>
              <a:gd name="T45" fmla="*/ 162 h 385"/>
              <a:gd name="T46" fmla="*/ 147 w 389"/>
              <a:gd name="T47" fmla="*/ 215 h 385"/>
              <a:gd name="T48" fmla="*/ 34 w 389"/>
              <a:gd name="T49" fmla="*/ 313 h 385"/>
              <a:gd name="T50" fmla="*/ 22 w 389"/>
              <a:gd name="T51" fmla="*/ 385 h 385"/>
              <a:gd name="T52" fmla="*/ 80 w 389"/>
              <a:gd name="T53" fmla="*/ 327 h 385"/>
              <a:gd name="T54" fmla="*/ 172 w 389"/>
              <a:gd name="T55" fmla="*/ 240 h 385"/>
              <a:gd name="T56" fmla="*/ 224 w 389"/>
              <a:gd name="T57" fmla="*/ 240 h 385"/>
              <a:gd name="T58" fmla="*/ 238 w 389"/>
              <a:gd name="T59" fmla="*/ 208 h 385"/>
              <a:gd name="T60" fmla="*/ 261 w 389"/>
              <a:gd name="T61" fmla="*/ 203 h 385"/>
              <a:gd name="T62" fmla="*/ 375 w 389"/>
              <a:gd name="T63" fmla="*/ 37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9" h="385">
                <a:moveTo>
                  <a:pt x="331" y="312"/>
                </a:moveTo>
                <a:cubicBezTo>
                  <a:pt x="342" y="312"/>
                  <a:pt x="351" y="321"/>
                  <a:pt x="351" y="332"/>
                </a:cubicBezTo>
                <a:cubicBezTo>
                  <a:pt x="351" y="343"/>
                  <a:pt x="342" y="352"/>
                  <a:pt x="331" y="352"/>
                </a:cubicBezTo>
                <a:cubicBezTo>
                  <a:pt x="320" y="352"/>
                  <a:pt x="311" y="343"/>
                  <a:pt x="311" y="332"/>
                </a:cubicBezTo>
                <a:cubicBezTo>
                  <a:pt x="311" y="321"/>
                  <a:pt x="320" y="312"/>
                  <a:pt x="331" y="312"/>
                </a:cubicBezTo>
                <a:close/>
                <a:moveTo>
                  <a:pt x="255" y="224"/>
                </a:moveTo>
                <a:lnTo>
                  <a:pt x="260" y="234"/>
                </a:lnTo>
                <a:lnTo>
                  <a:pt x="249" y="245"/>
                </a:lnTo>
                <a:lnTo>
                  <a:pt x="239" y="255"/>
                </a:lnTo>
                <a:cubicBezTo>
                  <a:pt x="233" y="261"/>
                  <a:pt x="226" y="266"/>
                  <a:pt x="218" y="269"/>
                </a:cubicBezTo>
                <a:lnTo>
                  <a:pt x="286" y="337"/>
                </a:lnTo>
                <a:lnTo>
                  <a:pt x="319" y="380"/>
                </a:lnTo>
                <a:lnTo>
                  <a:pt x="336" y="385"/>
                </a:lnTo>
                <a:lnTo>
                  <a:pt x="384" y="337"/>
                </a:lnTo>
                <a:lnTo>
                  <a:pt x="379" y="319"/>
                </a:lnTo>
                <a:lnTo>
                  <a:pt x="336" y="287"/>
                </a:lnTo>
                <a:lnTo>
                  <a:pt x="271" y="223"/>
                </a:lnTo>
                <a:lnTo>
                  <a:pt x="265" y="229"/>
                </a:lnTo>
                <a:lnTo>
                  <a:pt x="255" y="224"/>
                </a:lnTo>
                <a:close/>
                <a:moveTo>
                  <a:pt x="140" y="137"/>
                </a:moveTo>
                <a:lnTo>
                  <a:pt x="151" y="126"/>
                </a:lnTo>
                <a:lnTo>
                  <a:pt x="162" y="131"/>
                </a:lnTo>
                <a:lnTo>
                  <a:pt x="156" y="121"/>
                </a:lnTo>
                <a:lnTo>
                  <a:pt x="167" y="110"/>
                </a:lnTo>
                <a:lnTo>
                  <a:pt x="168" y="109"/>
                </a:lnTo>
                <a:cubicBezTo>
                  <a:pt x="171" y="102"/>
                  <a:pt x="172" y="96"/>
                  <a:pt x="172" y="90"/>
                </a:cubicBezTo>
                <a:cubicBezTo>
                  <a:pt x="172" y="44"/>
                  <a:pt x="129" y="0"/>
                  <a:pt x="83" y="1"/>
                </a:cubicBezTo>
                <a:cubicBezTo>
                  <a:pt x="83" y="1"/>
                  <a:pt x="78" y="6"/>
                  <a:pt x="75" y="9"/>
                </a:cubicBezTo>
                <a:cubicBezTo>
                  <a:pt x="111" y="45"/>
                  <a:pt x="108" y="39"/>
                  <a:pt x="108" y="62"/>
                </a:cubicBezTo>
                <a:cubicBezTo>
                  <a:pt x="108" y="80"/>
                  <a:pt x="79" y="109"/>
                  <a:pt x="61" y="109"/>
                </a:cubicBezTo>
                <a:cubicBezTo>
                  <a:pt x="38" y="109"/>
                  <a:pt x="46" y="113"/>
                  <a:pt x="8" y="75"/>
                </a:cubicBezTo>
                <a:cubicBezTo>
                  <a:pt x="5" y="78"/>
                  <a:pt x="0" y="83"/>
                  <a:pt x="0" y="84"/>
                </a:cubicBezTo>
                <a:cubicBezTo>
                  <a:pt x="1" y="129"/>
                  <a:pt x="44" y="173"/>
                  <a:pt x="90" y="173"/>
                </a:cubicBezTo>
                <a:cubicBezTo>
                  <a:pt x="98" y="173"/>
                  <a:pt x="107" y="170"/>
                  <a:pt x="115" y="166"/>
                </a:cubicBezTo>
                <a:lnTo>
                  <a:pt x="117" y="168"/>
                </a:lnTo>
                <a:cubicBezTo>
                  <a:pt x="120" y="160"/>
                  <a:pt x="124" y="153"/>
                  <a:pt x="130" y="147"/>
                </a:cubicBezTo>
                <a:lnTo>
                  <a:pt x="140" y="137"/>
                </a:lnTo>
                <a:close/>
                <a:moveTo>
                  <a:pt x="375" y="37"/>
                </a:moveTo>
                <a:lnTo>
                  <a:pt x="348" y="11"/>
                </a:lnTo>
                <a:cubicBezTo>
                  <a:pt x="341" y="4"/>
                  <a:pt x="332" y="0"/>
                  <a:pt x="322" y="0"/>
                </a:cubicBezTo>
                <a:cubicBezTo>
                  <a:pt x="313" y="0"/>
                  <a:pt x="304" y="4"/>
                  <a:pt x="297" y="11"/>
                </a:cubicBezTo>
                <a:lnTo>
                  <a:pt x="183" y="125"/>
                </a:lnTo>
                <a:cubicBezTo>
                  <a:pt x="186" y="132"/>
                  <a:pt x="183" y="142"/>
                  <a:pt x="178" y="147"/>
                </a:cubicBezTo>
                <a:cubicBezTo>
                  <a:pt x="174" y="151"/>
                  <a:pt x="168" y="154"/>
                  <a:pt x="163" y="154"/>
                </a:cubicBezTo>
                <a:cubicBezTo>
                  <a:pt x="160" y="154"/>
                  <a:pt x="158" y="153"/>
                  <a:pt x="156" y="152"/>
                </a:cubicBezTo>
                <a:lnTo>
                  <a:pt x="146" y="162"/>
                </a:lnTo>
                <a:cubicBezTo>
                  <a:pt x="131" y="176"/>
                  <a:pt x="131" y="199"/>
                  <a:pt x="145" y="213"/>
                </a:cubicBezTo>
                <a:lnTo>
                  <a:pt x="147" y="215"/>
                </a:lnTo>
                <a:lnTo>
                  <a:pt x="58" y="304"/>
                </a:lnTo>
                <a:lnTo>
                  <a:pt x="34" y="313"/>
                </a:lnTo>
                <a:lnTo>
                  <a:pt x="0" y="363"/>
                </a:lnTo>
                <a:lnTo>
                  <a:pt x="22" y="385"/>
                </a:lnTo>
                <a:lnTo>
                  <a:pt x="71" y="351"/>
                </a:lnTo>
                <a:lnTo>
                  <a:pt x="80" y="327"/>
                </a:lnTo>
                <a:lnTo>
                  <a:pt x="170" y="237"/>
                </a:lnTo>
                <a:lnTo>
                  <a:pt x="172" y="240"/>
                </a:lnTo>
                <a:cubicBezTo>
                  <a:pt x="179" y="247"/>
                  <a:pt x="189" y="251"/>
                  <a:pt x="198" y="251"/>
                </a:cubicBezTo>
                <a:cubicBezTo>
                  <a:pt x="207" y="251"/>
                  <a:pt x="216" y="247"/>
                  <a:pt x="224" y="240"/>
                </a:cubicBezTo>
                <a:lnTo>
                  <a:pt x="234" y="230"/>
                </a:lnTo>
                <a:cubicBezTo>
                  <a:pt x="230" y="223"/>
                  <a:pt x="233" y="213"/>
                  <a:pt x="238" y="208"/>
                </a:cubicBezTo>
                <a:cubicBezTo>
                  <a:pt x="242" y="204"/>
                  <a:pt x="248" y="202"/>
                  <a:pt x="254" y="202"/>
                </a:cubicBezTo>
                <a:cubicBezTo>
                  <a:pt x="256" y="202"/>
                  <a:pt x="258" y="202"/>
                  <a:pt x="261" y="203"/>
                </a:cubicBezTo>
                <a:lnTo>
                  <a:pt x="375" y="89"/>
                </a:lnTo>
                <a:cubicBezTo>
                  <a:pt x="389" y="75"/>
                  <a:pt x="389" y="52"/>
                  <a:pt x="375" y="37"/>
                </a:cubicBezTo>
                <a:close/>
              </a:path>
            </a:pathLst>
          </a:custGeom>
          <a:solidFill>
            <a:srgbClr val="FFFFFF"/>
          </a:solidFill>
          <a:ln>
            <a:noFill/>
          </a:ln>
          <a:extLst/>
        </p:spPr>
        <p:txBody>
          <a:bodyPr vert="horz" wrap="square" lIns="91416" tIns="45708" rIns="91416" bIns="45708" numCol="1" anchor="t" anchorCtr="0" compatLnSpc="1">
            <a:prstTxWarp prst="textNoShape">
              <a:avLst/>
            </a:prstTxWarp>
          </a:bodyPr>
          <a:lstStyle/>
          <a:p>
            <a:pPr fontAlgn="base">
              <a:spcBef>
                <a:spcPct val="0"/>
              </a:spcBef>
              <a:spcAft>
                <a:spcPct val="0"/>
              </a:spcAft>
              <a:defRPr/>
            </a:pPr>
            <a:endParaRPr lang="zh-CN" altLang="en-US" sz="2000" kern="0">
              <a:solidFill>
                <a:srgbClr val="294A5A"/>
              </a:solidFill>
              <a:latin typeface="Arial" pitchFamily="34" charset="0"/>
              <a:ea typeface="宋体" pitchFamily="2" charset="-122"/>
            </a:endParaRPr>
          </a:p>
        </p:txBody>
      </p:sp>
      <p:sp>
        <p:nvSpPr>
          <p:cNvPr id="14" name="Freeform 34"/>
          <p:cNvSpPr>
            <a:spLocks noEditPoints="1"/>
          </p:cNvSpPr>
          <p:nvPr/>
        </p:nvSpPr>
        <p:spPr bwMode="auto">
          <a:xfrm>
            <a:off x="2060311" y="2625173"/>
            <a:ext cx="416848" cy="427987"/>
          </a:xfrm>
          <a:custGeom>
            <a:avLst/>
            <a:gdLst>
              <a:gd name="T0" fmla="*/ 261 w 447"/>
              <a:gd name="T1" fmla="*/ 25 h 460"/>
              <a:gd name="T2" fmla="*/ 286 w 447"/>
              <a:gd name="T3" fmla="*/ 99 h 460"/>
              <a:gd name="T4" fmla="*/ 310 w 447"/>
              <a:gd name="T5" fmla="*/ 25 h 460"/>
              <a:gd name="T6" fmla="*/ 124 w 447"/>
              <a:gd name="T7" fmla="*/ 3 h 460"/>
              <a:gd name="T8" fmla="*/ 100 w 447"/>
              <a:gd name="T9" fmla="*/ 28 h 460"/>
              <a:gd name="T10" fmla="*/ 125 w 447"/>
              <a:gd name="T11" fmla="*/ 103 h 460"/>
              <a:gd name="T12" fmla="*/ 149 w 447"/>
              <a:gd name="T13" fmla="*/ 28 h 460"/>
              <a:gd name="T14" fmla="*/ 31 w 447"/>
              <a:gd name="T15" fmla="*/ 70 h 460"/>
              <a:gd name="T16" fmla="*/ 7 w 447"/>
              <a:gd name="T17" fmla="*/ 82 h 460"/>
              <a:gd name="T18" fmla="*/ 0 w 447"/>
              <a:gd name="T19" fmla="*/ 401 h 460"/>
              <a:gd name="T20" fmla="*/ 31 w 447"/>
              <a:gd name="T21" fmla="*/ 436 h 460"/>
              <a:gd name="T22" fmla="*/ 237 w 447"/>
              <a:gd name="T23" fmla="*/ 397 h 460"/>
              <a:gd name="T24" fmla="*/ 153 w 447"/>
              <a:gd name="T25" fmla="*/ 302 h 460"/>
              <a:gd name="T26" fmla="*/ 241 w 447"/>
              <a:gd name="T27" fmla="*/ 314 h 460"/>
              <a:gd name="T28" fmla="*/ 265 w 447"/>
              <a:gd name="T29" fmla="*/ 278 h 460"/>
              <a:gd name="T30" fmla="*/ 359 w 447"/>
              <a:gd name="T31" fmla="*/ 174 h 460"/>
              <a:gd name="T32" fmla="*/ 399 w 447"/>
              <a:gd name="T33" fmla="*/ 267 h 460"/>
              <a:gd name="T34" fmla="*/ 392 w 447"/>
              <a:gd name="T35" fmla="*/ 82 h 460"/>
              <a:gd name="T36" fmla="*/ 325 w 447"/>
              <a:gd name="T37" fmla="*/ 70 h 460"/>
              <a:gd name="T38" fmla="*/ 313 w 447"/>
              <a:gd name="T39" fmla="*/ 108 h 460"/>
              <a:gd name="T40" fmla="*/ 256 w 447"/>
              <a:gd name="T41" fmla="*/ 108 h 460"/>
              <a:gd name="T42" fmla="*/ 245 w 447"/>
              <a:gd name="T43" fmla="*/ 70 h 460"/>
              <a:gd name="T44" fmla="*/ 165 w 447"/>
              <a:gd name="T45" fmla="*/ 91 h 460"/>
              <a:gd name="T46" fmla="*/ 125 w 447"/>
              <a:gd name="T47" fmla="*/ 115 h 460"/>
              <a:gd name="T48" fmla="*/ 85 w 447"/>
              <a:gd name="T49" fmla="*/ 91 h 460"/>
              <a:gd name="T50" fmla="*/ 31 w 447"/>
              <a:gd name="T51" fmla="*/ 70 h 460"/>
              <a:gd name="T52" fmla="*/ 40 w 447"/>
              <a:gd name="T53" fmla="*/ 174 h 460"/>
              <a:gd name="T54" fmla="*/ 129 w 447"/>
              <a:gd name="T55" fmla="*/ 278 h 460"/>
              <a:gd name="T56" fmla="*/ 40 w 447"/>
              <a:gd name="T57" fmla="*/ 174 h 460"/>
              <a:gd name="T58" fmla="*/ 153 w 447"/>
              <a:gd name="T59" fmla="*/ 174 h 460"/>
              <a:gd name="T60" fmla="*/ 241 w 447"/>
              <a:gd name="T61" fmla="*/ 278 h 460"/>
              <a:gd name="T62" fmla="*/ 153 w 447"/>
              <a:gd name="T63" fmla="*/ 174 h 460"/>
              <a:gd name="T64" fmla="*/ 352 w 447"/>
              <a:gd name="T65" fmla="*/ 281 h 460"/>
              <a:gd name="T66" fmla="*/ 357 w 447"/>
              <a:gd name="T67" fmla="*/ 460 h 460"/>
              <a:gd name="T68" fmla="*/ 357 w 447"/>
              <a:gd name="T69" fmla="*/ 281 h 460"/>
              <a:gd name="T70" fmla="*/ 40 w 447"/>
              <a:gd name="T71" fmla="*/ 302 h 460"/>
              <a:gd name="T72" fmla="*/ 129 w 447"/>
              <a:gd name="T73" fmla="*/ 302 h 460"/>
              <a:gd name="T74" fmla="*/ 40 w 447"/>
              <a:gd name="T75" fmla="*/ 397 h 460"/>
              <a:gd name="T76" fmla="*/ 319 w 447"/>
              <a:gd name="T77" fmla="*/ 316 h 460"/>
              <a:gd name="T78" fmla="*/ 414 w 447"/>
              <a:gd name="T79" fmla="*/ 316 h 460"/>
              <a:gd name="T80" fmla="*/ 364 w 447"/>
              <a:gd name="T81" fmla="*/ 432 h 460"/>
              <a:gd name="T82" fmla="*/ 371 w 447"/>
              <a:gd name="T83" fmla="*/ 345 h 460"/>
              <a:gd name="T84" fmla="*/ 352 w 447"/>
              <a:gd name="T85" fmla="*/ 345 h 460"/>
              <a:gd name="T86" fmla="*/ 316 w 447"/>
              <a:gd name="T87" fmla="*/ 346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47" h="460">
                <a:moveTo>
                  <a:pt x="285" y="0"/>
                </a:moveTo>
                <a:cubicBezTo>
                  <a:pt x="272" y="0"/>
                  <a:pt x="261" y="12"/>
                  <a:pt x="261" y="25"/>
                </a:cubicBezTo>
                <a:lnTo>
                  <a:pt x="261" y="75"/>
                </a:lnTo>
                <a:cubicBezTo>
                  <a:pt x="261" y="88"/>
                  <a:pt x="273" y="99"/>
                  <a:pt x="286" y="99"/>
                </a:cubicBezTo>
                <a:cubicBezTo>
                  <a:pt x="298" y="99"/>
                  <a:pt x="310" y="88"/>
                  <a:pt x="310" y="75"/>
                </a:cubicBezTo>
                <a:lnTo>
                  <a:pt x="310" y="25"/>
                </a:lnTo>
                <a:cubicBezTo>
                  <a:pt x="310" y="12"/>
                  <a:pt x="298" y="0"/>
                  <a:pt x="285" y="0"/>
                </a:cubicBezTo>
                <a:close/>
                <a:moveTo>
                  <a:pt x="124" y="3"/>
                </a:moveTo>
                <a:lnTo>
                  <a:pt x="124" y="3"/>
                </a:lnTo>
                <a:cubicBezTo>
                  <a:pt x="111" y="3"/>
                  <a:pt x="100" y="15"/>
                  <a:pt x="100" y="28"/>
                </a:cubicBezTo>
                <a:lnTo>
                  <a:pt x="100" y="78"/>
                </a:lnTo>
                <a:cubicBezTo>
                  <a:pt x="100" y="91"/>
                  <a:pt x="112" y="103"/>
                  <a:pt x="125" y="103"/>
                </a:cubicBezTo>
                <a:cubicBezTo>
                  <a:pt x="138" y="103"/>
                  <a:pt x="149" y="91"/>
                  <a:pt x="149" y="78"/>
                </a:cubicBezTo>
                <a:lnTo>
                  <a:pt x="149" y="28"/>
                </a:lnTo>
                <a:cubicBezTo>
                  <a:pt x="150" y="15"/>
                  <a:pt x="138" y="3"/>
                  <a:pt x="124" y="3"/>
                </a:cubicBezTo>
                <a:close/>
                <a:moveTo>
                  <a:pt x="31" y="70"/>
                </a:moveTo>
                <a:lnTo>
                  <a:pt x="31" y="70"/>
                </a:lnTo>
                <a:cubicBezTo>
                  <a:pt x="21" y="70"/>
                  <a:pt x="13" y="75"/>
                  <a:pt x="7" y="82"/>
                </a:cubicBezTo>
                <a:cubicBezTo>
                  <a:pt x="2" y="89"/>
                  <a:pt x="0" y="97"/>
                  <a:pt x="0" y="105"/>
                </a:cubicBezTo>
                <a:lnTo>
                  <a:pt x="0" y="401"/>
                </a:lnTo>
                <a:cubicBezTo>
                  <a:pt x="0" y="410"/>
                  <a:pt x="2" y="418"/>
                  <a:pt x="7" y="424"/>
                </a:cubicBezTo>
                <a:cubicBezTo>
                  <a:pt x="13" y="431"/>
                  <a:pt x="21" y="436"/>
                  <a:pt x="31" y="436"/>
                </a:cubicBezTo>
                <a:lnTo>
                  <a:pt x="262" y="436"/>
                </a:lnTo>
                <a:cubicBezTo>
                  <a:pt x="251" y="425"/>
                  <a:pt x="243" y="412"/>
                  <a:pt x="237" y="397"/>
                </a:cubicBezTo>
                <a:lnTo>
                  <a:pt x="153" y="397"/>
                </a:lnTo>
                <a:lnTo>
                  <a:pt x="153" y="302"/>
                </a:lnTo>
                <a:lnTo>
                  <a:pt x="241" y="302"/>
                </a:lnTo>
                <a:lnTo>
                  <a:pt x="241" y="314"/>
                </a:lnTo>
                <a:cubicBezTo>
                  <a:pt x="247" y="301"/>
                  <a:pt x="256" y="288"/>
                  <a:pt x="267" y="278"/>
                </a:cubicBezTo>
                <a:lnTo>
                  <a:pt x="265" y="278"/>
                </a:lnTo>
                <a:lnTo>
                  <a:pt x="265" y="174"/>
                </a:lnTo>
                <a:lnTo>
                  <a:pt x="359" y="174"/>
                </a:lnTo>
                <a:lnTo>
                  <a:pt x="359" y="251"/>
                </a:lnTo>
                <a:cubicBezTo>
                  <a:pt x="374" y="254"/>
                  <a:pt x="387" y="259"/>
                  <a:pt x="399" y="267"/>
                </a:cubicBezTo>
                <a:lnTo>
                  <a:pt x="399" y="105"/>
                </a:lnTo>
                <a:cubicBezTo>
                  <a:pt x="399" y="97"/>
                  <a:pt x="397" y="89"/>
                  <a:pt x="392" y="82"/>
                </a:cubicBezTo>
                <a:cubicBezTo>
                  <a:pt x="386" y="75"/>
                  <a:pt x="377" y="70"/>
                  <a:pt x="367" y="70"/>
                </a:cubicBezTo>
                <a:lnTo>
                  <a:pt x="325" y="70"/>
                </a:lnTo>
                <a:lnTo>
                  <a:pt x="325" y="91"/>
                </a:lnTo>
                <a:cubicBezTo>
                  <a:pt x="325" y="97"/>
                  <a:pt x="321" y="103"/>
                  <a:pt x="313" y="108"/>
                </a:cubicBezTo>
                <a:cubicBezTo>
                  <a:pt x="306" y="112"/>
                  <a:pt x="295" y="115"/>
                  <a:pt x="285" y="115"/>
                </a:cubicBezTo>
                <a:cubicBezTo>
                  <a:pt x="274" y="115"/>
                  <a:pt x="264" y="112"/>
                  <a:pt x="256" y="108"/>
                </a:cubicBezTo>
                <a:cubicBezTo>
                  <a:pt x="249" y="103"/>
                  <a:pt x="245" y="97"/>
                  <a:pt x="245" y="91"/>
                </a:cubicBezTo>
                <a:lnTo>
                  <a:pt x="245" y="70"/>
                </a:lnTo>
                <a:lnTo>
                  <a:pt x="165" y="70"/>
                </a:lnTo>
                <a:lnTo>
                  <a:pt x="165" y="91"/>
                </a:lnTo>
                <a:cubicBezTo>
                  <a:pt x="165" y="97"/>
                  <a:pt x="161" y="103"/>
                  <a:pt x="153" y="108"/>
                </a:cubicBezTo>
                <a:cubicBezTo>
                  <a:pt x="146" y="112"/>
                  <a:pt x="135" y="115"/>
                  <a:pt x="125" y="115"/>
                </a:cubicBezTo>
                <a:cubicBezTo>
                  <a:pt x="114" y="115"/>
                  <a:pt x="104" y="112"/>
                  <a:pt x="96" y="108"/>
                </a:cubicBezTo>
                <a:cubicBezTo>
                  <a:pt x="89" y="103"/>
                  <a:pt x="85" y="97"/>
                  <a:pt x="85" y="91"/>
                </a:cubicBezTo>
                <a:lnTo>
                  <a:pt x="85" y="70"/>
                </a:lnTo>
                <a:lnTo>
                  <a:pt x="31" y="70"/>
                </a:lnTo>
                <a:close/>
                <a:moveTo>
                  <a:pt x="40" y="174"/>
                </a:moveTo>
                <a:lnTo>
                  <a:pt x="40" y="174"/>
                </a:lnTo>
                <a:lnTo>
                  <a:pt x="129" y="174"/>
                </a:lnTo>
                <a:lnTo>
                  <a:pt x="129" y="278"/>
                </a:lnTo>
                <a:lnTo>
                  <a:pt x="40" y="278"/>
                </a:lnTo>
                <a:lnTo>
                  <a:pt x="40" y="174"/>
                </a:lnTo>
                <a:close/>
                <a:moveTo>
                  <a:pt x="153" y="174"/>
                </a:moveTo>
                <a:lnTo>
                  <a:pt x="153" y="174"/>
                </a:lnTo>
                <a:lnTo>
                  <a:pt x="241" y="174"/>
                </a:lnTo>
                <a:lnTo>
                  <a:pt x="241" y="278"/>
                </a:lnTo>
                <a:lnTo>
                  <a:pt x="153" y="278"/>
                </a:lnTo>
                <a:lnTo>
                  <a:pt x="153" y="174"/>
                </a:lnTo>
                <a:close/>
                <a:moveTo>
                  <a:pt x="352" y="281"/>
                </a:moveTo>
                <a:lnTo>
                  <a:pt x="352" y="281"/>
                </a:lnTo>
                <a:cubicBezTo>
                  <a:pt x="305" y="283"/>
                  <a:pt x="267" y="322"/>
                  <a:pt x="267" y="370"/>
                </a:cubicBezTo>
                <a:cubicBezTo>
                  <a:pt x="267" y="420"/>
                  <a:pt x="307" y="460"/>
                  <a:pt x="357" y="460"/>
                </a:cubicBezTo>
                <a:cubicBezTo>
                  <a:pt x="407" y="460"/>
                  <a:pt x="447" y="420"/>
                  <a:pt x="447" y="370"/>
                </a:cubicBezTo>
                <a:cubicBezTo>
                  <a:pt x="447" y="321"/>
                  <a:pt x="407" y="281"/>
                  <a:pt x="357" y="281"/>
                </a:cubicBezTo>
                <a:cubicBezTo>
                  <a:pt x="355" y="281"/>
                  <a:pt x="354" y="281"/>
                  <a:pt x="352" y="281"/>
                </a:cubicBezTo>
                <a:close/>
                <a:moveTo>
                  <a:pt x="40" y="302"/>
                </a:moveTo>
                <a:lnTo>
                  <a:pt x="40" y="302"/>
                </a:lnTo>
                <a:lnTo>
                  <a:pt x="129" y="302"/>
                </a:lnTo>
                <a:lnTo>
                  <a:pt x="129" y="397"/>
                </a:lnTo>
                <a:lnTo>
                  <a:pt x="40" y="397"/>
                </a:lnTo>
                <a:lnTo>
                  <a:pt x="40" y="302"/>
                </a:lnTo>
                <a:close/>
                <a:moveTo>
                  <a:pt x="319" y="316"/>
                </a:moveTo>
                <a:lnTo>
                  <a:pt x="319" y="316"/>
                </a:lnTo>
                <a:lnTo>
                  <a:pt x="414" y="316"/>
                </a:lnTo>
                <a:lnTo>
                  <a:pt x="414" y="330"/>
                </a:lnTo>
                <a:lnTo>
                  <a:pt x="364" y="432"/>
                </a:lnTo>
                <a:lnTo>
                  <a:pt x="329" y="432"/>
                </a:lnTo>
                <a:lnTo>
                  <a:pt x="371" y="345"/>
                </a:lnTo>
                <a:cubicBezTo>
                  <a:pt x="371" y="345"/>
                  <a:pt x="365" y="345"/>
                  <a:pt x="362" y="345"/>
                </a:cubicBezTo>
                <a:cubicBezTo>
                  <a:pt x="359" y="345"/>
                  <a:pt x="355" y="345"/>
                  <a:pt x="352" y="345"/>
                </a:cubicBezTo>
                <a:cubicBezTo>
                  <a:pt x="348" y="345"/>
                  <a:pt x="345" y="345"/>
                  <a:pt x="341" y="345"/>
                </a:cubicBezTo>
                <a:cubicBezTo>
                  <a:pt x="334" y="346"/>
                  <a:pt x="325" y="346"/>
                  <a:pt x="316" y="346"/>
                </a:cubicBezTo>
                <a:lnTo>
                  <a:pt x="319" y="316"/>
                </a:lnTo>
                <a:close/>
              </a:path>
            </a:pathLst>
          </a:custGeom>
          <a:solidFill>
            <a:srgbClr val="FFFFFF"/>
          </a:solidFill>
          <a:ln>
            <a:noFill/>
          </a:ln>
          <a:extLst/>
        </p:spPr>
        <p:txBody>
          <a:bodyPr vert="horz" wrap="square" lIns="91416" tIns="45708" rIns="91416" bIns="45708" numCol="1" anchor="t" anchorCtr="0" compatLnSpc="1">
            <a:prstTxWarp prst="textNoShape">
              <a:avLst/>
            </a:prstTxWarp>
          </a:bodyPr>
          <a:lstStyle/>
          <a:p>
            <a:pPr fontAlgn="base">
              <a:spcBef>
                <a:spcPct val="0"/>
              </a:spcBef>
              <a:spcAft>
                <a:spcPct val="0"/>
              </a:spcAft>
              <a:defRPr/>
            </a:pPr>
            <a:endParaRPr lang="zh-CN" altLang="en-US" sz="2000" kern="0">
              <a:solidFill>
                <a:srgbClr val="294A5A"/>
              </a:solidFill>
              <a:latin typeface="Arial" pitchFamily="34" charset="0"/>
              <a:ea typeface="宋体" pitchFamily="2" charset="-122"/>
            </a:endParaRPr>
          </a:p>
        </p:txBody>
      </p:sp>
      <p:sp>
        <p:nvSpPr>
          <p:cNvPr id="15" name="Freeform 35"/>
          <p:cNvSpPr>
            <a:spLocks noEditPoints="1"/>
          </p:cNvSpPr>
          <p:nvPr/>
        </p:nvSpPr>
        <p:spPr bwMode="auto">
          <a:xfrm>
            <a:off x="7026986" y="2616396"/>
            <a:ext cx="403684" cy="436765"/>
          </a:xfrm>
          <a:custGeom>
            <a:avLst/>
            <a:gdLst>
              <a:gd name="T0" fmla="*/ 29 w 433"/>
              <a:gd name="T1" fmla="*/ 29 h 469"/>
              <a:gd name="T2" fmla="*/ 115 w 433"/>
              <a:gd name="T3" fmla="*/ 28 h 469"/>
              <a:gd name="T4" fmla="*/ 208 w 433"/>
              <a:gd name="T5" fmla="*/ 3 h 469"/>
              <a:gd name="T6" fmla="*/ 216 w 433"/>
              <a:gd name="T7" fmla="*/ 0 h 469"/>
              <a:gd name="T8" fmla="*/ 225 w 433"/>
              <a:gd name="T9" fmla="*/ 3 h 469"/>
              <a:gd name="T10" fmla="*/ 318 w 433"/>
              <a:gd name="T11" fmla="*/ 28 h 469"/>
              <a:gd name="T12" fmla="*/ 404 w 433"/>
              <a:gd name="T13" fmla="*/ 29 h 469"/>
              <a:gd name="T14" fmla="*/ 433 w 433"/>
              <a:gd name="T15" fmla="*/ 25 h 469"/>
              <a:gd name="T16" fmla="*/ 433 w 433"/>
              <a:gd name="T17" fmla="*/ 58 h 469"/>
              <a:gd name="T18" fmla="*/ 372 w 433"/>
              <a:gd name="T19" fmla="*/ 355 h 469"/>
              <a:gd name="T20" fmla="*/ 222 w 433"/>
              <a:gd name="T21" fmla="*/ 468 h 469"/>
              <a:gd name="T22" fmla="*/ 216 w 433"/>
              <a:gd name="T23" fmla="*/ 469 h 469"/>
              <a:gd name="T24" fmla="*/ 210 w 433"/>
              <a:gd name="T25" fmla="*/ 468 h 469"/>
              <a:gd name="T26" fmla="*/ 61 w 433"/>
              <a:gd name="T27" fmla="*/ 355 h 469"/>
              <a:gd name="T28" fmla="*/ 0 w 433"/>
              <a:gd name="T29" fmla="*/ 58 h 469"/>
              <a:gd name="T30" fmla="*/ 0 w 433"/>
              <a:gd name="T31" fmla="*/ 25 h 469"/>
              <a:gd name="T32" fmla="*/ 29 w 433"/>
              <a:gd name="T33" fmla="*/ 29 h 469"/>
              <a:gd name="T34" fmla="*/ 216 w 433"/>
              <a:gd name="T35" fmla="*/ 239 h 469"/>
              <a:gd name="T36" fmla="*/ 216 w 433"/>
              <a:gd name="T37" fmla="*/ 239 h 469"/>
              <a:gd name="T38" fmla="*/ 361 w 433"/>
              <a:gd name="T39" fmla="*/ 239 h 469"/>
              <a:gd name="T40" fmla="*/ 380 w 433"/>
              <a:gd name="T41" fmla="*/ 90 h 469"/>
              <a:gd name="T42" fmla="*/ 311 w 433"/>
              <a:gd name="T43" fmla="*/ 86 h 469"/>
              <a:gd name="T44" fmla="*/ 216 w 433"/>
              <a:gd name="T45" fmla="*/ 62 h 469"/>
              <a:gd name="T46" fmla="*/ 216 w 433"/>
              <a:gd name="T47" fmla="*/ 239 h 469"/>
              <a:gd name="T48" fmla="*/ 216 w 433"/>
              <a:gd name="T49" fmla="*/ 409 h 469"/>
              <a:gd name="T50" fmla="*/ 216 w 433"/>
              <a:gd name="T51" fmla="*/ 409 h 469"/>
              <a:gd name="T52" fmla="*/ 216 w 433"/>
              <a:gd name="T53" fmla="*/ 239 h 469"/>
              <a:gd name="T54" fmla="*/ 72 w 433"/>
              <a:gd name="T55" fmla="*/ 239 h 469"/>
              <a:gd name="T56" fmla="*/ 105 w 433"/>
              <a:gd name="T57" fmla="*/ 323 h 469"/>
              <a:gd name="T58" fmla="*/ 216 w 433"/>
              <a:gd name="T59" fmla="*/ 409 h 4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33" h="469">
                <a:moveTo>
                  <a:pt x="29" y="29"/>
                </a:moveTo>
                <a:cubicBezTo>
                  <a:pt x="57" y="32"/>
                  <a:pt x="85" y="32"/>
                  <a:pt x="115" y="28"/>
                </a:cubicBezTo>
                <a:cubicBezTo>
                  <a:pt x="145" y="24"/>
                  <a:pt x="176" y="16"/>
                  <a:pt x="208" y="3"/>
                </a:cubicBezTo>
                <a:lnTo>
                  <a:pt x="216" y="0"/>
                </a:lnTo>
                <a:lnTo>
                  <a:pt x="225" y="3"/>
                </a:lnTo>
                <a:cubicBezTo>
                  <a:pt x="257" y="16"/>
                  <a:pt x="288" y="24"/>
                  <a:pt x="318" y="28"/>
                </a:cubicBezTo>
                <a:cubicBezTo>
                  <a:pt x="347" y="32"/>
                  <a:pt x="376" y="32"/>
                  <a:pt x="404" y="29"/>
                </a:cubicBezTo>
                <a:lnTo>
                  <a:pt x="433" y="25"/>
                </a:lnTo>
                <a:lnTo>
                  <a:pt x="433" y="58"/>
                </a:lnTo>
                <a:cubicBezTo>
                  <a:pt x="431" y="199"/>
                  <a:pt x="409" y="293"/>
                  <a:pt x="372" y="355"/>
                </a:cubicBezTo>
                <a:cubicBezTo>
                  <a:pt x="334" y="421"/>
                  <a:pt x="281" y="452"/>
                  <a:pt x="222" y="468"/>
                </a:cubicBezTo>
                <a:lnTo>
                  <a:pt x="216" y="469"/>
                </a:lnTo>
                <a:lnTo>
                  <a:pt x="210" y="468"/>
                </a:lnTo>
                <a:cubicBezTo>
                  <a:pt x="151" y="452"/>
                  <a:pt x="99" y="421"/>
                  <a:pt x="61" y="355"/>
                </a:cubicBezTo>
                <a:cubicBezTo>
                  <a:pt x="24" y="293"/>
                  <a:pt x="1" y="199"/>
                  <a:pt x="0" y="58"/>
                </a:cubicBezTo>
                <a:lnTo>
                  <a:pt x="0" y="25"/>
                </a:lnTo>
                <a:lnTo>
                  <a:pt x="29" y="29"/>
                </a:lnTo>
                <a:close/>
                <a:moveTo>
                  <a:pt x="216" y="239"/>
                </a:moveTo>
                <a:lnTo>
                  <a:pt x="216" y="239"/>
                </a:lnTo>
                <a:lnTo>
                  <a:pt x="361" y="239"/>
                </a:lnTo>
                <a:cubicBezTo>
                  <a:pt x="371" y="198"/>
                  <a:pt x="377" y="149"/>
                  <a:pt x="380" y="90"/>
                </a:cubicBezTo>
                <a:cubicBezTo>
                  <a:pt x="357" y="91"/>
                  <a:pt x="335" y="90"/>
                  <a:pt x="311" y="86"/>
                </a:cubicBezTo>
                <a:cubicBezTo>
                  <a:pt x="281" y="82"/>
                  <a:pt x="249" y="74"/>
                  <a:pt x="216" y="62"/>
                </a:cubicBezTo>
                <a:lnTo>
                  <a:pt x="216" y="239"/>
                </a:lnTo>
                <a:close/>
                <a:moveTo>
                  <a:pt x="216" y="409"/>
                </a:moveTo>
                <a:lnTo>
                  <a:pt x="216" y="409"/>
                </a:lnTo>
                <a:lnTo>
                  <a:pt x="216" y="239"/>
                </a:lnTo>
                <a:lnTo>
                  <a:pt x="72" y="239"/>
                </a:lnTo>
                <a:cubicBezTo>
                  <a:pt x="80" y="273"/>
                  <a:pt x="92" y="301"/>
                  <a:pt x="105" y="323"/>
                </a:cubicBezTo>
                <a:cubicBezTo>
                  <a:pt x="133" y="372"/>
                  <a:pt x="172" y="396"/>
                  <a:pt x="216" y="409"/>
                </a:cubicBezTo>
                <a:close/>
              </a:path>
            </a:pathLst>
          </a:custGeom>
          <a:solidFill>
            <a:srgbClr val="FFFFFF"/>
          </a:solidFill>
          <a:ln>
            <a:noFill/>
          </a:ln>
          <a:extLst/>
        </p:spPr>
        <p:txBody>
          <a:bodyPr vert="horz" wrap="square" lIns="91416" tIns="45708" rIns="91416" bIns="45708" numCol="1" anchor="t" anchorCtr="0" compatLnSpc="1">
            <a:prstTxWarp prst="textNoShape">
              <a:avLst/>
            </a:prstTxWarp>
          </a:bodyPr>
          <a:lstStyle/>
          <a:p>
            <a:pPr fontAlgn="base">
              <a:spcBef>
                <a:spcPct val="0"/>
              </a:spcBef>
              <a:spcAft>
                <a:spcPct val="0"/>
              </a:spcAft>
              <a:defRPr/>
            </a:pPr>
            <a:endParaRPr lang="zh-CN" altLang="en-US" sz="2000" kern="0">
              <a:solidFill>
                <a:srgbClr val="294A5A"/>
              </a:solidFill>
              <a:latin typeface="Arial" pitchFamily="34" charset="0"/>
              <a:ea typeface="宋体" pitchFamily="2" charset="-122"/>
            </a:endParaRPr>
          </a:p>
        </p:txBody>
      </p:sp>
      <p:grpSp>
        <p:nvGrpSpPr>
          <p:cNvPr id="16" name="组合 15"/>
          <p:cNvGrpSpPr/>
          <p:nvPr/>
        </p:nvGrpSpPr>
        <p:grpSpPr>
          <a:xfrm>
            <a:off x="1273640" y="3163888"/>
            <a:ext cx="1924144" cy="1533042"/>
            <a:chOff x="918912" y="1723728"/>
            <a:chExt cx="1924896" cy="1533042"/>
          </a:xfrm>
        </p:grpSpPr>
        <p:sp>
          <p:nvSpPr>
            <p:cNvPr id="17" name="TextBox 16"/>
            <p:cNvSpPr txBox="1"/>
            <p:nvPr/>
          </p:nvSpPr>
          <p:spPr>
            <a:xfrm>
              <a:off x="955298" y="1723728"/>
              <a:ext cx="1852126" cy="523220"/>
            </a:xfrm>
            <a:prstGeom prst="rect">
              <a:avLst/>
            </a:prstGeom>
            <a:noFill/>
          </p:spPr>
          <p:txBody>
            <a:bodyPr wrap="square" rtlCol="0">
              <a:spAutoFit/>
            </a:bodyPr>
            <a:lstStyle/>
            <a:p>
              <a:pPr algn="ctr" fontAlgn="base">
                <a:spcBef>
                  <a:spcPct val="0"/>
                </a:spcBef>
                <a:spcAft>
                  <a:spcPct val="0"/>
                </a:spcAft>
                <a:buFont typeface="Arial" pitchFamily="34" charset="0"/>
                <a:buNone/>
              </a:pPr>
              <a:r>
                <a:rPr lang="zh-CN" altLang="en-US" sz="2800" b="1" dirty="0">
                  <a:solidFill>
                    <a:srgbClr val="FFFFFF"/>
                  </a:solidFill>
                  <a:latin typeface="微软雅黑"/>
                  <a:ea typeface="微软雅黑"/>
                </a:rPr>
                <a:t>日程安排</a:t>
              </a:r>
            </a:p>
          </p:txBody>
        </p:sp>
        <p:sp>
          <p:nvSpPr>
            <p:cNvPr id="18" name="TextBox 17"/>
            <p:cNvSpPr txBox="1"/>
            <p:nvPr/>
          </p:nvSpPr>
          <p:spPr>
            <a:xfrm>
              <a:off x="918912" y="2302663"/>
              <a:ext cx="1924896" cy="954107"/>
            </a:xfrm>
            <a:prstGeom prst="rect">
              <a:avLst/>
            </a:prstGeom>
            <a:noFill/>
          </p:spPr>
          <p:txBody>
            <a:bodyPr wrap="square" rtlCol="0">
              <a:spAutoFit/>
            </a:bodyPr>
            <a:lstStyle/>
            <a:p>
              <a:pPr algn="ctr" fontAlgn="base">
                <a:spcBef>
                  <a:spcPct val="0"/>
                </a:spcBef>
                <a:spcAft>
                  <a:spcPct val="0"/>
                </a:spcAft>
                <a:buFont typeface="Arial" pitchFamily="34" charset="0"/>
                <a:buNone/>
              </a:pPr>
              <a:r>
                <a:rPr lang="zh-CN" altLang="en-US" sz="1400" dirty="0">
                  <a:solidFill>
                    <a:srgbClr val="FFFFFF"/>
                  </a:solidFill>
                  <a:latin typeface="微软雅黑"/>
                  <a:ea typeface="微软雅黑"/>
                </a:rPr>
                <a:t>单击此处添加文本</a:t>
              </a:r>
              <a:endParaRPr lang="en-US" altLang="zh-CN" sz="1400" dirty="0">
                <a:solidFill>
                  <a:srgbClr val="FFFFFF"/>
                </a:solidFill>
                <a:latin typeface="微软雅黑"/>
                <a:ea typeface="微软雅黑"/>
              </a:endParaRPr>
            </a:p>
            <a:p>
              <a:pPr algn="ctr" fontAlgn="base">
                <a:spcBef>
                  <a:spcPct val="0"/>
                </a:spcBef>
                <a:spcAft>
                  <a:spcPct val="0"/>
                </a:spcAft>
                <a:buFont typeface="Arial" pitchFamily="34" charset="0"/>
                <a:buNone/>
              </a:pPr>
              <a:r>
                <a:rPr lang="zh-CN" altLang="en-US" sz="1400" dirty="0">
                  <a:solidFill>
                    <a:srgbClr val="FFFFFF"/>
                  </a:solidFill>
                  <a:latin typeface="微软雅黑"/>
                  <a:ea typeface="微软雅黑"/>
                </a:rPr>
                <a:t>单击此处添加文本</a:t>
              </a:r>
              <a:endParaRPr lang="en-US" altLang="zh-CN" sz="1400" dirty="0">
                <a:solidFill>
                  <a:srgbClr val="FFFFFF"/>
                </a:solidFill>
                <a:latin typeface="微软雅黑"/>
                <a:ea typeface="微软雅黑"/>
              </a:endParaRPr>
            </a:p>
            <a:p>
              <a:pPr algn="ctr" fontAlgn="base">
                <a:spcBef>
                  <a:spcPct val="0"/>
                </a:spcBef>
                <a:spcAft>
                  <a:spcPct val="0"/>
                </a:spcAft>
                <a:buFont typeface="Arial" pitchFamily="34" charset="0"/>
                <a:buNone/>
              </a:pPr>
              <a:r>
                <a:rPr lang="zh-CN" altLang="en-US" sz="1400" dirty="0">
                  <a:solidFill>
                    <a:srgbClr val="FFFFFF"/>
                  </a:solidFill>
                  <a:latin typeface="微软雅黑"/>
                  <a:ea typeface="微软雅黑"/>
                </a:rPr>
                <a:t>单击此处添加文本</a:t>
              </a:r>
              <a:endParaRPr lang="en-US" altLang="zh-CN" sz="1400" dirty="0">
                <a:solidFill>
                  <a:srgbClr val="FFFFFF"/>
                </a:solidFill>
                <a:latin typeface="微软雅黑"/>
                <a:ea typeface="微软雅黑"/>
              </a:endParaRPr>
            </a:p>
            <a:p>
              <a:pPr algn="ctr" fontAlgn="base">
                <a:spcBef>
                  <a:spcPct val="0"/>
                </a:spcBef>
                <a:spcAft>
                  <a:spcPct val="0"/>
                </a:spcAft>
                <a:buFont typeface="Arial" pitchFamily="34" charset="0"/>
                <a:buNone/>
              </a:pPr>
              <a:r>
                <a:rPr lang="zh-CN" altLang="en-US" sz="1400" dirty="0">
                  <a:solidFill>
                    <a:srgbClr val="FFFFFF"/>
                  </a:solidFill>
                  <a:latin typeface="微软雅黑"/>
                  <a:ea typeface="微软雅黑"/>
                </a:rPr>
                <a:t>单击此处添加文本</a:t>
              </a:r>
              <a:endParaRPr lang="en-US" altLang="zh-CN" sz="1400" dirty="0">
                <a:solidFill>
                  <a:srgbClr val="FFFFFF"/>
                </a:solidFill>
                <a:latin typeface="微软雅黑"/>
                <a:ea typeface="微软雅黑"/>
              </a:endParaRPr>
            </a:p>
          </p:txBody>
        </p:sp>
      </p:grpSp>
      <p:grpSp>
        <p:nvGrpSpPr>
          <p:cNvPr id="19" name="组合 18"/>
          <p:cNvGrpSpPr/>
          <p:nvPr/>
        </p:nvGrpSpPr>
        <p:grpSpPr>
          <a:xfrm>
            <a:off x="3521329" y="3179671"/>
            <a:ext cx="2319491" cy="1461652"/>
            <a:chOff x="721163" y="1739511"/>
            <a:chExt cx="2320397" cy="1461652"/>
          </a:xfrm>
        </p:grpSpPr>
        <p:sp>
          <p:nvSpPr>
            <p:cNvPr id="20" name="TextBox 19"/>
            <p:cNvSpPr txBox="1"/>
            <p:nvPr/>
          </p:nvSpPr>
          <p:spPr>
            <a:xfrm>
              <a:off x="721163" y="1739511"/>
              <a:ext cx="2320397" cy="523220"/>
            </a:xfrm>
            <a:prstGeom prst="rect">
              <a:avLst/>
            </a:prstGeom>
            <a:noFill/>
          </p:spPr>
          <p:txBody>
            <a:bodyPr wrap="square" rtlCol="0">
              <a:spAutoFit/>
            </a:bodyPr>
            <a:lstStyle/>
            <a:p>
              <a:pPr algn="ctr" fontAlgn="base">
                <a:spcBef>
                  <a:spcPct val="0"/>
                </a:spcBef>
                <a:spcAft>
                  <a:spcPct val="0"/>
                </a:spcAft>
                <a:buFont typeface="Arial" pitchFamily="34" charset="0"/>
                <a:buNone/>
              </a:pPr>
              <a:r>
                <a:rPr lang="zh-CN" altLang="en-US" sz="2800" b="1" dirty="0">
                  <a:solidFill>
                    <a:srgbClr val="FFFFFF"/>
                  </a:solidFill>
                  <a:latin typeface="微软雅黑"/>
                  <a:ea typeface="微软雅黑"/>
                </a:rPr>
                <a:t>行动策略</a:t>
              </a:r>
            </a:p>
          </p:txBody>
        </p:sp>
        <p:sp>
          <p:nvSpPr>
            <p:cNvPr id="21" name="TextBox 20"/>
            <p:cNvSpPr txBox="1"/>
            <p:nvPr/>
          </p:nvSpPr>
          <p:spPr>
            <a:xfrm>
              <a:off x="918912" y="2247056"/>
              <a:ext cx="1924896" cy="954107"/>
            </a:xfrm>
            <a:prstGeom prst="rect">
              <a:avLst/>
            </a:prstGeom>
            <a:noFill/>
          </p:spPr>
          <p:txBody>
            <a:bodyPr wrap="square" rtlCol="0">
              <a:spAutoFit/>
            </a:bodyPr>
            <a:lstStyle/>
            <a:p>
              <a:pPr algn="ctr" fontAlgn="base">
                <a:spcBef>
                  <a:spcPct val="0"/>
                </a:spcBef>
                <a:spcAft>
                  <a:spcPct val="0"/>
                </a:spcAft>
                <a:buFont typeface="Arial" pitchFamily="34" charset="0"/>
                <a:buNone/>
              </a:pPr>
              <a:r>
                <a:rPr lang="zh-CN" altLang="en-US" sz="1400" dirty="0">
                  <a:solidFill>
                    <a:srgbClr val="FFFFFF"/>
                  </a:solidFill>
                  <a:latin typeface="微软雅黑"/>
                  <a:ea typeface="微软雅黑"/>
                </a:rPr>
                <a:t>单击此处添加文本</a:t>
              </a:r>
              <a:endParaRPr lang="en-US" altLang="zh-CN" sz="1400" dirty="0">
                <a:solidFill>
                  <a:srgbClr val="FFFFFF"/>
                </a:solidFill>
                <a:latin typeface="微软雅黑"/>
                <a:ea typeface="微软雅黑"/>
              </a:endParaRPr>
            </a:p>
            <a:p>
              <a:pPr algn="ctr" fontAlgn="base">
                <a:spcBef>
                  <a:spcPct val="0"/>
                </a:spcBef>
                <a:spcAft>
                  <a:spcPct val="0"/>
                </a:spcAft>
                <a:buFont typeface="Arial" pitchFamily="34" charset="0"/>
                <a:buNone/>
              </a:pPr>
              <a:r>
                <a:rPr lang="zh-CN" altLang="en-US" sz="1400" dirty="0">
                  <a:solidFill>
                    <a:srgbClr val="FFFFFF"/>
                  </a:solidFill>
                  <a:latin typeface="微软雅黑"/>
                  <a:ea typeface="微软雅黑"/>
                </a:rPr>
                <a:t>单击此处添加文本</a:t>
              </a:r>
              <a:endParaRPr lang="en-US" altLang="zh-CN" sz="1400" dirty="0">
                <a:solidFill>
                  <a:srgbClr val="FFFFFF"/>
                </a:solidFill>
                <a:latin typeface="微软雅黑"/>
                <a:ea typeface="微软雅黑"/>
              </a:endParaRPr>
            </a:p>
            <a:p>
              <a:pPr algn="ctr" fontAlgn="base">
                <a:spcBef>
                  <a:spcPct val="0"/>
                </a:spcBef>
                <a:spcAft>
                  <a:spcPct val="0"/>
                </a:spcAft>
                <a:buFont typeface="Arial" pitchFamily="34" charset="0"/>
                <a:buNone/>
              </a:pPr>
              <a:r>
                <a:rPr lang="zh-CN" altLang="en-US" sz="1400" dirty="0">
                  <a:solidFill>
                    <a:srgbClr val="FFFFFF"/>
                  </a:solidFill>
                  <a:latin typeface="微软雅黑"/>
                  <a:ea typeface="微软雅黑"/>
                </a:rPr>
                <a:t>单击此处添加文本</a:t>
              </a:r>
              <a:endParaRPr lang="en-US" altLang="zh-CN" sz="1400" dirty="0">
                <a:solidFill>
                  <a:srgbClr val="FFFFFF"/>
                </a:solidFill>
                <a:latin typeface="微软雅黑"/>
                <a:ea typeface="微软雅黑"/>
              </a:endParaRPr>
            </a:p>
            <a:p>
              <a:pPr algn="ctr" fontAlgn="base">
                <a:spcBef>
                  <a:spcPct val="0"/>
                </a:spcBef>
                <a:spcAft>
                  <a:spcPct val="0"/>
                </a:spcAft>
                <a:buFont typeface="Arial" pitchFamily="34" charset="0"/>
                <a:buNone/>
              </a:pPr>
              <a:r>
                <a:rPr lang="zh-CN" altLang="en-US" sz="1400" dirty="0">
                  <a:solidFill>
                    <a:srgbClr val="FFFFFF"/>
                  </a:solidFill>
                  <a:latin typeface="微软雅黑"/>
                  <a:ea typeface="微软雅黑"/>
                </a:rPr>
                <a:t>单击此处添加文本</a:t>
              </a:r>
              <a:endParaRPr lang="en-US" altLang="zh-CN" sz="1400" dirty="0">
                <a:solidFill>
                  <a:srgbClr val="FFFFFF"/>
                </a:solidFill>
                <a:latin typeface="微软雅黑"/>
                <a:ea typeface="微软雅黑"/>
              </a:endParaRPr>
            </a:p>
          </p:txBody>
        </p:sp>
      </p:grpSp>
      <p:grpSp>
        <p:nvGrpSpPr>
          <p:cNvPr id="22" name="组合 21"/>
          <p:cNvGrpSpPr/>
          <p:nvPr/>
        </p:nvGrpSpPr>
        <p:grpSpPr>
          <a:xfrm>
            <a:off x="5892864" y="3197445"/>
            <a:ext cx="2372179" cy="1465357"/>
            <a:chOff x="694808" y="1757285"/>
            <a:chExt cx="2373106" cy="1465357"/>
          </a:xfrm>
        </p:grpSpPr>
        <p:sp>
          <p:nvSpPr>
            <p:cNvPr id="23" name="TextBox 22"/>
            <p:cNvSpPr txBox="1"/>
            <p:nvPr/>
          </p:nvSpPr>
          <p:spPr>
            <a:xfrm>
              <a:off x="694808" y="1757285"/>
              <a:ext cx="2373106" cy="523220"/>
            </a:xfrm>
            <a:prstGeom prst="rect">
              <a:avLst/>
            </a:prstGeom>
            <a:noFill/>
          </p:spPr>
          <p:txBody>
            <a:bodyPr wrap="square" rtlCol="0">
              <a:spAutoFit/>
            </a:bodyPr>
            <a:lstStyle/>
            <a:p>
              <a:pPr algn="ctr" fontAlgn="base">
                <a:spcBef>
                  <a:spcPct val="0"/>
                </a:spcBef>
                <a:spcAft>
                  <a:spcPct val="0"/>
                </a:spcAft>
                <a:buFont typeface="Arial" pitchFamily="34" charset="0"/>
                <a:buNone/>
              </a:pPr>
              <a:r>
                <a:rPr lang="zh-CN" altLang="en-US" sz="2800" b="1" dirty="0">
                  <a:solidFill>
                    <a:srgbClr val="FFFFFF"/>
                  </a:solidFill>
                  <a:latin typeface="微软雅黑"/>
                  <a:ea typeface="微软雅黑"/>
                </a:rPr>
                <a:t>后勤保障</a:t>
              </a:r>
            </a:p>
          </p:txBody>
        </p:sp>
        <p:sp>
          <p:nvSpPr>
            <p:cNvPr id="24" name="TextBox 23"/>
            <p:cNvSpPr txBox="1"/>
            <p:nvPr/>
          </p:nvSpPr>
          <p:spPr>
            <a:xfrm>
              <a:off x="918912" y="2268535"/>
              <a:ext cx="1924896" cy="954107"/>
            </a:xfrm>
            <a:prstGeom prst="rect">
              <a:avLst/>
            </a:prstGeom>
            <a:noFill/>
          </p:spPr>
          <p:txBody>
            <a:bodyPr wrap="square" rtlCol="0">
              <a:spAutoFit/>
            </a:bodyPr>
            <a:lstStyle/>
            <a:p>
              <a:pPr algn="ctr" fontAlgn="base">
                <a:spcBef>
                  <a:spcPct val="0"/>
                </a:spcBef>
                <a:spcAft>
                  <a:spcPct val="0"/>
                </a:spcAft>
                <a:buFont typeface="Arial" pitchFamily="34" charset="0"/>
                <a:buNone/>
              </a:pPr>
              <a:r>
                <a:rPr lang="zh-CN" altLang="en-US" sz="1400" dirty="0">
                  <a:solidFill>
                    <a:srgbClr val="FFFFFF"/>
                  </a:solidFill>
                  <a:latin typeface="微软雅黑"/>
                  <a:ea typeface="微软雅黑"/>
                </a:rPr>
                <a:t>单击此处添加文本</a:t>
              </a:r>
              <a:endParaRPr lang="en-US" altLang="zh-CN" sz="1400" dirty="0">
                <a:solidFill>
                  <a:srgbClr val="FFFFFF"/>
                </a:solidFill>
                <a:latin typeface="微软雅黑"/>
                <a:ea typeface="微软雅黑"/>
              </a:endParaRPr>
            </a:p>
            <a:p>
              <a:pPr algn="ctr" fontAlgn="base">
                <a:spcBef>
                  <a:spcPct val="0"/>
                </a:spcBef>
                <a:spcAft>
                  <a:spcPct val="0"/>
                </a:spcAft>
                <a:buFont typeface="Arial" pitchFamily="34" charset="0"/>
                <a:buNone/>
              </a:pPr>
              <a:r>
                <a:rPr lang="zh-CN" altLang="en-US" sz="1400" dirty="0">
                  <a:solidFill>
                    <a:srgbClr val="FFFFFF"/>
                  </a:solidFill>
                  <a:latin typeface="微软雅黑"/>
                  <a:ea typeface="微软雅黑"/>
                </a:rPr>
                <a:t>单击此处添加文本</a:t>
              </a:r>
              <a:endParaRPr lang="en-US" altLang="zh-CN" sz="1400" dirty="0">
                <a:solidFill>
                  <a:srgbClr val="FFFFFF"/>
                </a:solidFill>
                <a:latin typeface="微软雅黑"/>
                <a:ea typeface="微软雅黑"/>
              </a:endParaRPr>
            </a:p>
            <a:p>
              <a:pPr algn="ctr" fontAlgn="base">
                <a:spcBef>
                  <a:spcPct val="0"/>
                </a:spcBef>
                <a:spcAft>
                  <a:spcPct val="0"/>
                </a:spcAft>
                <a:buFont typeface="Arial" pitchFamily="34" charset="0"/>
                <a:buNone/>
              </a:pPr>
              <a:r>
                <a:rPr lang="zh-CN" altLang="en-US" sz="1400" dirty="0">
                  <a:solidFill>
                    <a:srgbClr val="FFFFFF"/>
                  </a:solidFill>
                  <a:latin typeface="微软雅黑"/>
                  <a:ea typeface="微软雅黑"/>
                </a:rPr>
                <a:t>单击此处添加文本</a:t>
              </a:r>
              <a:endParaRPr lang="en-US" altLang="zh-CN" sz="1400" dirty="0">
                <a:solidFill>
                  <a:srgbClr val="FFFFFF"/>
                </a:solidFill>
                <a:latin typeface="微软雅黑"/>
                <a:ea typeface="微软雅黑"/>
              </a:endParaRPr>
            </a:p>
            <a:p>
              <a:pPr algn="ctr" fontAlgn="base">
                <a:spcBef>
                  <a:spcPct val="0"/>
                </a:spcBef>
                <a:spcAft>
                  <a:spcPct val="0"/>
                </a:spcAft>
                <a:buFont typeface="Arial" pitchFamily="34" charset="0"/>
                <a:buNone/>
              </a:pPr>
              <a:r>
                <a:rPr lang="zh-CN" altLang="en-US" sz="1400" dirty="0">
                  <a:solidFill>
                    <a:srgbClr val="FFFFFF"/>
                  </a:solidFill>
                  <a:latin typeface="微软雅黑"/>
                  <a:ea typeface="微软雅黑"/>
                </a:rPr>
                <a:t>单击此处添加文本</a:t>
              </a:r>
              <a:endParaRPr lang="en-US" altLang="zh-CN" sz="1400" dirty="0">
                <a:solidFill>
                  <a:srgbClr val="FFFFFF"/>
                </a:solidFill>
                <a:latin typeface="微软雅黑"/>
                <a:ea typeface="微软雅黑"/>
              </a:endParaRPr>
            </a:p>
          </p:txBody>
        </p:sp>
      </p:grpSp>
      <p:grpSp>
        <p:nvGrpSpPr>
          <p:cNvPr id="25" name="组合 24"/>
          <p:cNvGrpSpPr/>
          <p:nvPr/>
        </p:nvGrpSpPr>
        <p:grpSpPr>
          <a:xfrm>
            <a:off x="8493267" y="3205925"/>
            <a:ext cx="2394475" cy="1470585"/>
            <a:chOff x="683656" y="1765765"/>
            <a:chExt cx="2395410" cy="1470585"/>
          </a:xfrm>
        </p:grpSpPr>
        <p:sp>
          <p:nvSpPr>
            <p:cNvPr id="26" name="TextBox 25"/>
            <p:cNvSpPr txBox="1"/>
            <p:nvPr/>
          </p:nvSpPr>
          <p:spPr>
            <a:xfrm>
              <a:off x="683656" y="1765765"/>
              <a:ext cx="2395410" cy="523220"/>
            </a:xfrm>
            <a:prstGeom prst="rect">
              <a:avLst/>
            </a:prstGeom>
            <a:noFill/>
          </p:spPr>
          <p:txBody>
            <a:bodyPr wrap="square" rtlCol="0">
              <a:spAutoFit/>
            </a:bodyPr>
            <a:lstStyle/>
            <a:p>
              <a:pPr algn="ctr" fontAlgn="base">
                <a:spcBef>
                  <a:spcPct val="0"/>
                </a:spcBef>
                <a:spcAft>
                  <a:spcPct val="0"/>
                </a:spcAft>
                <a:buFont typeface="Arial" pitchFamily="34" charset="0"/>
                <a:buNone/>
              </a:pPr>
              <a:r>
                <a:rPr lang="zh-CN" altLang="en-US" sz="2800" b="1" dirty="0">
                  <a:solidFill>
                    <a:srgbClr val="FFFFFF"/>
                  </a:solidFill>
                  <a:latin typeface="微软雅黑"/>
                  <a:ea typeface="微软雅黑"/>
                </a:rPr>
                <a:t>客户服务</a:t>
              </a:r>
            </a:p>
          </p:txBody>
        </p:sp>
        <p:sp>
          <p:nvSpPr>
            <p:cNvPr id="27" name="TextBox 26"/>
            <p:cNvSpPr txBox="1"/>
            <p:nvPr/>
          </p:nvSpPr>
          <p:spPr>
            <a:xfrm>
              <a:off x="918912" y="2282243"/>
              <a:ext cx="1924896" cy="954107"/>
            </a:xfrm>
            <a:prstGeom prst="rect">
              <a:avLst/>
            </a:prstGeom>
            <a:noFill/>
          </p:spPr>
          <p:txBody>
            <a:bodyPr wrap="square" rtlCol="0">
              <a:spAutoFit/>
            </a:bodyPr>
            <a:lstStyle/>
            <a:p>
              <a:pPr algn="ctr" fontAlgn="base">
                <a:spcBef>
                  <a:spcPct val="0"/>
                </a:spcBef>
                <a:spcAft>
                  <a:spcPct val="0"/>
                </a:spcAft>
                <a:buFont typeface="Arial" pitchFamily="34" charset="0"/>
                <a:buNone/>
              </a:pPr>
              <a:r>
                <a:rPr lang="zh-CN" altLang="en-US" sz="1400" dirty="0">
                  <a:solidFill>
                    <a:srgbClr val="FFFFFF"/>
                  </a:solidFill>
                  <a:latin typeface="微软雅黑"/>
                  <a:ea typeface="微软雅黑"/>
                </a:rPr>
                <a:t>单击此处添加文本</a:t>
              </a:r>
              <a:endParaRPr lang="en-US" altLang="zh-CN" sz="1400" dirty="0">
                <a:solidFill>
                  <a:srgbClr val="FFFFFF"/>
                </a:solidFill>
                <a:latin typeface="微软雅黑"/>
                <a:ea typeface="微软雅黑"/>
              </a:endParaRPr>
            </a:p>
            <a:p>
              <a:pPr algn="ctr" fontAlgn="base">
                <a:spcBef>
                  <a:spcPct val="0"/>
                </a:spcBef>
                <a:spcAft>
                  <a:spcPct val="0"/>
                </a:spcAft>
                <a:buFont typeface="Arial" pitchFamily="34" charset="0"/>
                <a:buNone/>
              </a:pPr>
              <a:r>
                <a:rPr lang="zh-CN" altLang="en-US" sz="1400" dirty="0">
                  <a:solidFill>
                    <a:srgbClr val="FFFFFF"/>
                  </a:solidFill>
                  <a:latin typeface="微软雅黑"/>
                  <a:ea typeface="微软雅黑"/>
                </a:rPr>
                <a:t>单击此处添加文本</a:t>
              </a:r>
              <a:endParaRPr lang="en-US" altLang="zh-CN" sz="1400" dirty="0">
                <a:solidFill>
                  <a:srgbClr val="FFFFFF"/>
                </a:solidFill>
                <a:latin typeface="微软雅黑"/>
                <a:ea typeface="微软雅黑"/>
              </a:endParaRPr>
            </a:p>
            <a:p>
              <a:pPr algn="ctr" fontAlgn="base">
                <a:spcBef>
                  <a:spcPct val="0"/>
                </a:spcBef>
                <a:spcAft>
                  <a:spcPct val="0"/>
                </a:spcAft>
                <a:buFont typeface="Arial" pitchFamily="34" charset="0"/>
                <a:buNone/>
              </a:pPr>
              <a:r>
                <a:rPr lang="zh-CN" altLang="en-US" sz="1400" dirty="0">
                  <a:solidFill>
                    <a:srgbClr val="FFFFFF"/>
                  </a:solidFill>
                  <a:latin typeface="微软雅黑"/>
                  <a:ea typeface="微软雅黑"/>
                </a:rPr>
                <a:t>单击此处添加文本</a:t>
              </a:r>
              <a:endParaRPr lang="en-US" altLang="zh-CN" sz="1400" dirty="0">
                <a:solidFill>
                  <a:srgbClr val="FFFFFF"/>
                </a:solidFill>
                <a:latin typeface="微软雅黑"/>
                <a:ea typeface="微软雅黑"/>
              </a:endParaRPr>
            </a:p>
            <a:p>
              <a:pPr algn="ctr" fontAlgn="base">
                <a:spcBef>
                  <a:spcPct val="0"/>
                </a:spcBef>
                <a:spcAft>
                  <a:spcPct val="0"/>
                </a:spcAft>
                <a:buFont typeface="Arial" pitchFamily="34" charset="0"/>
                <a:buNone/>
              </a:pPr>
              <a:r>
                <a:rPr lang="zh-CN" altLang="en-US" sz="1400" dirty="0">
                  <a:solidFill>
                    <a:srgbClr val="FFFFFF"/>
                  </a:solidFill>
                  <a:latin typeface="微软雅黑"/>
                  <a:ea typeface="微软雅黑"/>
                </a:rPr>
                <a:t>单击此处添加文本</a:t>
              </a:r>
              <a:endParaRPr lang="en-US" altLang="zh-CN" sz="1400" dirty="0">
                <a:solidFill>
                  <a:srgbClr val="FFFFFF"/>
                </a:solidFill>
                <a:latin typeface="微软雅黑"/>
                <a:ea typeface="微软雅黑"/>
              </a:endParaRPr>
            </a:p>
          </p:txBody>
        </p:sp>
      </p:grpSp>
      <p:sp>
        <p:nvSpPr>
          <p:cNvPr id="28" name="TextBox 39"/>
          <p:cNvSpPr txBox="1">
            <a:spLocks noChangeArrowheads="1"/>
          </p:cNvSpPr>
          <p:nvPr/>
        </p:nvSpPr>
        <p:spPr bwMode="auto">
          <a:xfrm>
            <a:off x="915999" y="302145"/>
            <a:ext cx="4976864" cy="689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121882" bIns="121882">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pPr>
              <a:lnSpc>
                <a:spcPct val="90000"/>
              </a:lnSpc>
              <a:spcBef>
                <a:spcPct val="20000"/>
              </a:spcBef>
              <a:buSzPct val="90000"/>
            </a:pPr>
            <a:r>
              <a:rPr lang="zh-CN" altLang="en-US" sz="3199" b="1" dirty="0">
                <a:solidFill>
                  <a:schemeClr val="bg1"/>
                </a:solidFill>
                <a:latin typeface="微软雅黑" pitchFamily="34" charset="-122"/>
                <a:ea typeface="微软雅黑" pitchFamily="34" charset="-122"/>
              </a:rPr>
              <a:t>点击此处添加标题 </a:t>
            </a:r>
          </a:p>
        </p:txBody>
      </p:sp>
    </p:spTree>
    <p:extLst>
      <p:ext uri="{BB962C8B-B14F-4D97-AF65-F5344CB8AC3E}">
        <p14:creationId xmlns:p14="http://schemas.microsoft.com/office/powerpoint/2010/main" val="4049377879"/>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randombar(horizontal)">
                                      <p:cBhvr>
                                        <p:cTn id="7" dur="500"/>
                                        <p:tgtEl>
                                          <p:spTgt spid="28"/>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1+#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1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1+#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2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30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1+#ppt_w/2"/>
                                          </p:val>
                                        </p:tav>
                                        <p:tav tm="100000">
                                          <p:val>
                                            <p:strVal val="#ppt_x"/>
                                          </p:val>
                                        </p:tav>
                                      </p:tavLst>
                                    </p:anim>
                                    <p:anim calcmode="lin" valueType="num">
                                      <p:cBhvr additive="base">
                                        <p:cTn id="24" dur="500" fill="hold"/>
                                        <p:tgtEl>
                                          <p:spTgt spid="4"/>
                                        </p:tgtEl>
                                        <p:attrNameLst>
                                          <p:attrName>ppt_y</p:attrName>
                                        </p:attrNameLst>
                                      </p:cBhvr>
                                      <p:tavLst>
                                        <p:tav tm="0">
                                          <p:val>
                                            <p:strVal val="#ppt_y"/>
                                          </p:val>
                                        </p:tav>
                                        <p:tav tm="100000">
                                          <p:val>
                                            <p:strVal val="#ppt_y"/>
                                          </p:val>
                                        </p:tav>
                                      </p:tavLst>
                                    </p:anim>
                                  </p:childTnLst>
                                </p:cTn>
                              </p:par>
                            </p:childTnLst>
                          </p:cTn>
                        </p:par>
                        <p:par>
                          <p:cTn id="25" fill="hold">
                            <p:stCondLst>
                              <p:cond delay="1300"/>
                            </p:stCondLst>
                            <p:childTnLst>
                              <p:par>
                                <p:cTn id="26" presetID="31"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300" fill="hold"/>
                                        <p:tgtEl>
                                          <p:spTgt spid="14"/>
                                        </p:tgtEl>
                                        <p:attrNameLst>
                                          <p:attrName>ppt_w</p:attrName>
                                        </p:attrNameLst>
                                      </p:cBhvr>
                                      <p:tavLst>
                                        <p:tav tm="0">
                                          <p:val>
                                            <p:fltVal val="0"/>
                                          </p:val>
                                        </p:tav>
                                        <p:tav tm="100000">
                                          <p:val>
                                            <p:strVal val="#ppt_w"/>
                                          </p:val>
                                        </p:tav>
                                      </p:tavLst>
                                    </p:anim>
                                    <p:anim calcmode="lin" valueType="num">
                                      <p:cBhvr>
                                        <p:cTn id="29" dur="300" fill="hold"/>
                                        <p:tgtEl>
                                          <p:spTgt spid="14"/>
                                        </p:tgtEl>
                                        <p:attrNameLst>
                                          <p:attrName>ppt_h</p:attrName>
                                        </p:attrNameLst>
                                      </p:cBhvr>
                                      <p:tavLst>
                                        <p:tav tm="0">
                                          <p:val>
                                            <p:fltVal val="0"/>
                                          </p:val>
                                        </p:tav>
                                        <p:tav tm="100000">
                                          <p:val>
                                            <p:strVal val="#ppt_h"/>
                                          </p:val>
                                        </p:tav>
                                      </p:tavLst>
                                    </p:anim>
                                    <p:anim calcmode="lin" valueType="num">
                                      <p:cBhvr>
                                        <p:cTn id="30" dur="300" fill="hold"/>
                                        <p:tgtEl>
                                          <p:spTgt spid="14"/>
                                        </p:tgtEl>
                                        <p:attrNameLst>
                                          <p:attrName>style.rotation</p:attrName>
                                        </p:attrNameLst>
                                      </p:cBhvr>
                                      <p:tavLst>
                                        <p:tav tm="0">
                                          <p:val>
                                            <p:fltVal val="90"/>
                                          </p:val>
                                        </p:tav>
                                        <p:tav tm="100000">
                                          <p:val>
                                            <p:fltVal val="0"/>
                                          </p:val>
                                        </p:tav>
                                      </p:tavLst>
                                    </p:anim>
                                    <p:animEffect transition="in" filter="fade">
                                      <p:cBhvr>
                                        <p:cTn id="31" dur="300"/>
                                        <p:tgtEl>
                                          <p:spTgt spid="14"/>
                                        </p:tgtEl>
                                      </p:cBhvr>
                                    </p:animEffect>
                                  </p:childTnLst>
                                </p:cTn>
                              </p:par>
                            </p:childTnLst>
                          </p:cTn>
                        </p:par>
                        <p:par>
                          <p:cTn id="32" fill="hold">
                            <p:stCondLst>
                              <p:cond delay="1600"/>
                            </p:stCondLst>
                            <p:childTnLst>
                              <p:par>
                                <p:cTn id="33" presetID="22" presetClass="entr" presetSubtype="8"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par>
                          <p:cTn id="36" fill="hold">
                            <p:stCondLst>
                              <p:cond delay="2100"/>
                            </p:stCondLst>
                            <p:childTnLst>
                              <p:par>
                                <p:cTn id="37" presetID="22" presetClass="entr" presetSubtype="1" fill="hold"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wipe(up)">
                                      <p:cBhvr>
                                        <p:cTn id="39" dur="500"/>
                                        <p:tgtEl>
                                          <p:spTgt spid="16"/>
                                        </p:tgtEl>
                                      </p:cBhvr>
                                    </p:animEffect>
                                  </p:childTnLst>
                                </p:cTn>
                              </p:par>
                            </p:childTnLst>
                          </p:cTn>
                        </p:par>
                        <p:par>
                          <p:cTn id="40" fill="hold">
                            <p:stCondLst>
                              <p:cond delay="2600"/>
                            </p:stCondLst>
                            <p:childTnLst>
                              <p:par>
                                <p:cTn id="41" presetID="31" presetClass="entr" presetSubtype="0"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300" fill="hold"/>
                                        <p:tgtEl>
                                          <p:spTgt spid="13"/>
                                        </p:tgtEl>
                                        <p:attrNameLst>
                                          <p:attrName>ppt_w</p:attrName>
                                        </p:attrNameLst>
                                      </p:cBhvr>
                                      <p:tavLst>
                                        <p:tav tm="0">
                                          <p:val>
                                            <p:fltVal val="0"/>
                                          </p:val>
                                        </p:tav>
                                        <p:tav tm="100000">
                                          <p:val>
                                            <p:strVal val="#ppt_w"/>
                                          </p:val>
                                        </p:tav>
                                      </p:tavLst>
                                    </p:anim>
                                    <p:anim calcmode="lin" valueType="num">
                                      <p:cBhvr>
                                        <p:cTn id="44" dur="300" fill="hold"/>
                                        <p:tgtEl>
                                          <p:spTgt spid="13"/>
                                        </p:tgtEl>
                                        <p:attrNameLst>
                                          <p:attrName>ppt_h</p:attrName>
                                        </p:attrNameLst>
                                      </p:cBhvr>
                                      <p:tavLst>
                                        <p:tav tm="0">
                                          <p:val>
                                            <p:fltVal val="0"/>
                                          </p:val>
                                        </p:tav>
                                        <p:tav tm="100000">
                                          <p:val>
                                            <p:strVal val="#ppt_h"/>
                                          </p:val>
                                        </p:tav>
                                      </p:tavLst>
                                    </p:anim>
                                    <p:anim calcmode="lin" valueType="num">
                                      <p:cBhvr>
                                        <p:cTn id="45" dur="300" fill="hold"/>
                                        <p:tgtEl>
                                          <p:spTgt spid="13"/>
                                        </p:tgtEl>
                                        <p:attrNameLst>
                                          <p:attrName>style.rotation</p:attrName>
                                        </p:attrNameLst>
                                      </p:cBhvr>
                                      <p:tavLst>
                                        <p:tav tm="0">
                                          <p:val>
                                            <p:fltVal val="90"/>
                                          </p:val>
                                        </p:tav>
                                        <p:tav tm="100000">
                                          <p:val>
                                            <p:fltVal val="0"/>
                                          </p:val>
                                        </p:tav>
                                      </p:tavLst>
                                    </p:anim>
                                    <p:animEffect transition="in" filter="fade">
                                      <p:cBhvr>
                                        <p:cTn id="46" dur="300"/>
                                        <p:tgtEl>
                                          <p:spTgt spid="13"/>
                                        </p:tgtEl>
                                      </p:cBhvr>
                                    </p:animEffect>
                                  </p:childTnLst>
                                </p:cTn>
                              </p:par>
                            </p:childTnLst>
                          </p:cTn>
                        </p:par>
                        <p:par>
                          <p:cTn id="47" fill="hold">
                            <p:stCondLst>
                              <p:cond delay="2900"/>
                            </p:stCondLst>
                            <p:childTnLst>
                              <p:par>
                                <p:cTn id="48" presetID="22" presetClass="entr" presetSubtype="8"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left)">
                                      <p:cBhvr>
                                        <p:cTn id="50" dur="500"/>
                                        <p:tgtEl>
                                          <p:spTgt spid="9"/>
                                        </p:tgtEl>
                                      </p:cBhvr>
                                    </p:animEffect>
                                  </p:childTnLst>
                                </p:cTn>
                              </p:par>
                            </p:childTnLst>
                          </p:cTn>
                        </p:par>
                        <p:par>
                          <p:cTn id="51" fill="hold">
                            <p:stCondLst>
                              <p:cond delay="3400"/>
                            </p:stCondLst>
                            <p:childTnLst>
                              <p:par>
                                <p:cTn id="52" presetID="22" presetClass="entr" presetSubtype="1" fill="hold" nodeType="after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wipe(up)">
                                      <p:cBhvr>
                                        <p:cTn id="54" dur="500"/>
                                        <p:tgtEl>
                                          <p:spTgt spid="19"/>
                                        </p:tgtEl>
                                      </p:cBhvr>
                                    </p:animEffect>
                                  </p:childTnLst>
                                </p:cTn>
                              </p:par>
                            </p:childTnLst>
                          </p:cTn>
                        </p:par>
                        <p:par>
                          <p:cTn id="55" fill="hold">
                            <p:stCondLst>
                              <p:cond delay="3900"/>
                            </p:stCondLst>
                            <p:childTnLst>
                              <p:par>
                                <p:cTn id="56" presetID="31" presetClass="entr" presetSubtype="0"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p:cTn id="58" dur="300" fill="hold"/>
                                        <p:tgtEl>
                                          <p:spTgt spid="15"/>
                                        </p:tgtEl>
                                        <p:attrNameLst>
                                          <p:attrName>ppt_w</p:attrName>
                                        </p:attrNameLst>
                                      </p:cBhvr>
                                      <p:tavLst>
                                        <p:tav tm="0">
                                          <p:val>
                                            <p:fltVal val="0"/>
                                          </p:val>
                                        </p:tav>
                                        <p:tav tm="100000">
                                          <p:val>
                                            <p:strVal val="#ppt_w"/>
                                          </p:val>
                                        </p:tav>
                                      </p:tavLst>
                                    </p:anim>
                                    <p:anim calcmode="lin" valueType="num">
                                      <p:cBhvr>
                                        <p:cTn id="59" dur="300" fill="hold"/>
                                        <p:tgtEl>
                                          <p:spTgt spid="15"/>
                                        </p:tgtEl>
                                        <p:attrNameLst>
                                          <p:attrName>ppt_h</p:attrName>
                                        </p:attrNameLst>
                                      </p:cBhvr>
                                      <p:tavLst>
                                        <p:tav tm="0">
                                          <p:val>
                                            <p:fltVal val="0"/>
                                          </p:val>
                                        </p:tav>
                                        <p:tav tm="100000">
                                          <p:val>
                                            <p:strVal val="#ppt_h"/>
                                          </p:val>
                                        </p:tav>
                                      </p:tavLst>
                                    </p:anim>
                                    <p:anim calcmode="lin" valueType="num">
                                      <p:cBhvr>
                                        <p:cTn id="60" dur="300" fill="hold"/>
                                        <p:tgtEl>
                                          <p:spTgt spid="15"/>
                                        </p:tgtEl>
                                        <p:attrNameLst>
                                          <p:attrName>style.rotation</p:attrName>
                                        </p:attrNameLst>
                                      </p:cBhvr>
                                      <p:tavLst>
                                        <p:tav tm="0">
                                          <p:val>
                                            <p:fltVal val="90"/>
                                          </p:val>
                                        </p:tav>
                                        <p:tav tm="100000">
                                          <p:val>
                                            <p:fltVal val="0"/>
                                          </p:val>
                                        </p:tav>
                                      </p:tavLst>
                                    </p:anim>
                                    <p:animEffect transition="in" filter="fade">
                                      <p:cBhvr>
                                        <p:cTn id="61" dur="300"/>
                                        <p:tgtEl>
                                          <p:spTgt spid="15"/>
                                        </p:tgtEl>
                                      </p:cBhvr>
                                    </p:animEffect>
                                  </p:childTnLst>
                                </p:cTn>
                              </p:par>
                            </p:childTnLst>
                          </p:cTn>
                        </p:par>
                        <p:par>
                          <p:cTn id="62" fill="hold">
                            <p:stCondLst>
                              <p:cond delay="4200"/>
                            </p:stCondLst>
                            <p:childTnLst>
                              <p:par>
                                <p:cTn id="63" presetID="22" presetClass="entr" presetSubtype="8" fill="hold" grpId="0" nodeType="after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wipe(left)">
                                      <p:cBhvr>
                                        <p:cTn id="65" dur="500"/>
                                        <p:tgtEl>
                                          <p:spTgt spid="10"/>
                                        </p:tgtEl>
                                      </p:cBhvr>
                                    </p:animEffect>
                                  </p:childTnLst>
                                </p:cTn>
                              </p:par>
                            </p:childTnLst>
                          </p:cTn>
                        </p:par>
                        <p:par>
                          <p:cTn id="66" fill="hold">
                            <p:stCondLst>
                              <p:cond delay="4700"/>
                            </p:stCondLst>
                            <p:childTnLst>
                              <p:par>
                                <p:cTn id="67" presetID="22" presetClass="entr" presetSubtype="1" fill="hold" nodeType="after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wipe(up)">
                                      <p:cBhvr>
                                        <p:cTn id="69" dur="500"/>
                                        <p:tgtEl>
                                          <p:spTgt spid="22"/>
                                        </p:tgtEl>
                                      </p:cBhvr>
                                    </p:animEffect>
                                  </p:childTnLst>
                                </p:cTn>
                              </p:par>
                            </p:childTnLst>
                          </p:cTn>
                        </p:par>
                        <p:par>
                          <p:cTn id="70" fill="hold">
                            <p:stCondLst>
                              <p:cond delay="5200"/>
                            </p:stCondLst>
                            <p:childTnLst>
                              <p:par>
                                <p:cTn id="71" presetID="31" presetClass="entr" presetSubtype="0" fill="hold" grpId="0" nodeType="afterEffect">
                                  <p:stCondLst>
                                    <p:cond delay="0"/>
                                  </p:stCondLst>
                                  <p:childTnLst>
                                    <p:set>
                                      <p:cBhvr>
                                        <p:cTn id="72" dur="1" fill="hold">
                                          <p:stCondLst>
                                            <p:cond delay="0"/>
                                          </p:stCondLst>
                                        </p:cTn>
                                        <p:tgtEl>
                                          <p:spTgt spid="12"/>
                                        </p:tgtEl>
                                        <p:attrNameLst>
                                          <p:attrName>style.visibility</p:attrName>
                                        </p:attrNameLst>
                                      </p:cBhvr>
                                      <p:to>
                                        <p:strVal val="visible"/>
                                      </p:to>
                                    </p:set>
                                    <p:anim calcmode="lin" valueType="num">
                                      <p:cBhvr>
                                        <p:cTn id="73" dur="300" fill="hold"/>
                                        <p:tgtEl>
                                          <p:spTgt spid="12"/>
                                        </p:tgtEl>
                                        <p:attrNameLst>
                                          <p:attrName>ppt_w</p:attrName>
                                        </p:attrNameLst>
                                      </p:cBhvr>
                                      <p:tavLst>
                                        <p:tav tm="0">
                                          <p:val>
                                            <p:fltVal val="0"/>
                                          </p:val>
                                        </p:tav>
                                        <p:tav tm="100000">
                                          <p:val>
                                            <p:strVal val="#ppt_w"/>
                                          </p:val>
                                        </p:tav>
                                      </p:tavLst>
                                    </p:anim>
                                    <p:anim calcmode="lin" valueType="num">
                                      <p:cBhvr>
                                        <p:cTn id="74" dur="300" fill="hold"/>
                                        <p:tgtEl>
                                          <p:spTgt spid="12"/>
                                        </p:tgtEl>
                                        <p:attrNameLst>
                                          <p:attrName>ppt_h</p:attrName>
                                        </p:attrNameLst>
                                      </p:cBhvr>
                                      <p:tavLst>
                                        <p:tav tm="0">
                                          <p:val>
                                            <p:fltVal val="0"/>
                                          </p:val>
                                        </p:tav>
                                        <p:tav tm="100000">
                                          <p:val>
                                            <p:strVal val="#ppt_h"/>
                                          </p:val>
                                        </p:tav>
                                      </p:tavLst>
                                    </p:anim>
                                    <p:anim calcmode="lin" valueType="num">
                                      <p:cBhvr>
                                        <p:cTn id="75" dur="300" fill="hold"/>
                                        <p:tgtEl>
                                          <p:spTgt spid="12"/>
                                        </p:tgtEl>
                                        <p:attrNameLst>
                                          <p:attrName>style.rotation</p:attrName>
                                        </p:attrNameLst>
                                      </p:cBhvr>
                                      <p:tavLst>
                                        <p:tav tm="0">
                                          <p:val>
                                            <p:fltVal val="90"/>
                                          </p:val>
                                        </p:tav>
                                        <p:tav tm="100000">
                                          <p:val>
                                            <p:fltVal val="0"/>
                                          </p:val>
                                        </p:tav>
                                      </p:tavLst>
                                    </p:anim>
                                    <p:animEffect transition="in" filter="fade">
                                      <p:cBhvr>
                                        <p:cTn id="76" dur="300"/>
                                        <p:tgtEl>
                                          <p:spTgt spid="12"/>
                                        </p:tgtEl>
                                      </p:cBhvr>
                                    </p:animEffect>
                                  </p:childTnLst>
                                </p:cTn>
                              </p:par>
                            </p:childTnLst>
                          </p:cTn>
                        </p:par>
                        <p:par>
                          <p:cTn id="77" fill="hold">
                            <p:stCondLst>
                              <p:cond delay="5500"/>
                            </p:stCondLst>
                            <p:childTnLst>
                              <p:par>
                                <p:cTn id="78" presetID="22" presetClass="entr" presetSubtype="8" fill="hold" grpId="0" nodeType="afterEffect">
                                  <p:stCondLst>
                                    <p:cond delay="0"/>
                                  </p:stCondLst>
                                  <p:childTnLst>
                                    <p:set>
                                      <p:cBhvr>
                                        <p:cTn id="79" dur="1" fill="hold">
                                          <p:stCondLst>
                                            <p:cond delay="0"/>
                                          </p:stCondLst>
                                        </p:cTn>
                                        <p:tgtEl>
                                          <p:spTgt spid="11"/>
                                        </p:tgtEl>
                                        <p:attrNameLst>
                                          <p:attrName>style.visibility</p:attrName>
                                        </p:attrNameLst>
                                      </p:cBhvr>
                                      <p:to>
                                        <p:strVal val="visible"/>
                                      </p:to>
                                    </p:set>
                                    <p:animEffect transition="in" filter="wipe(left)">
                                      <p:cBhvr>
                                        <p:cTn id="80" dur="500"/>
                                        <p:tgtEl>
                                          <p:spTgt spid="11"/>
                                        </p:tgtEl>
                                      </p:cBhvr>
                                    </p:animEffect>
                                  </p:childTnLst>
                                </p:cTn>
                              </p:par>
                            </p:childTnLst>
                          </p:cTn>
                        </p:par>
                        <p:par>
                          <p:cTn id="81" fill="hold">
                            <p:stCondLst>
                              <p:cond delay="6000"/>
                            </p:stCondLst>
                            <p:childTnLst>
                              <p:par>
                                <p:cTn id="82" presetID="22" presetClass="entr" presetSubtype="1" fill="hold" nodeType="after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wipe(up)">
                                      <p:cBhvr>
                                        <p:cTn id="8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2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Freeform 26"/>
          <p:cNvSpPr>
            <a:spLocks/>
          </p:cNvSpPr>
          <p:nvPr/>
        </p:nvSpPr>
        <p:spPr bwMode="auto">
          <a:xfrm>
            <a:off x="4254654" y="2039330"/>
            <a:ext cx="1634703" cy="1639511"/>
          </a:xfrm>
          <a:custGeom>
            <a:avLst/>
            <a:gdLst>
              <a:gd name="T0" fmla="*/ 0 w 3147"/>
              <a:gd name="T1" fmla="*/ 1787 h 3147"/>
              <a:gd name="T2" fmla="*/ 1787 w 3147"/>
              <a:gd name="T3" fmla="*/ 0 h 3147"/>
              <a:gd name="T4" fmla="*/ 3147 w 3147"/>
              <a:gd name="T5" fmla="*/ 0 h 3147"/>
              <a:gd name="T6" fmla="*/ 0 w 3147"/>
              <a:gd name="T7" fmla="*/ 3147 h 3147"/>
              <a:gd name="T8" fmla="*/ 0 w 3147"/>
              <a:gd name="T9" fmla="*/ 1787 h 3147"/>
            </a:gdLst>
            <a:ahLst/>
            <a:cxnLst>
              <a:cxn ang="0">
                <a:pos x="T0" y="T1"/>
              </a:cxn>
              <a:cxn ang="0">
                <a:pos x="T2" y="T3"/>
              </a:cxn>
              <a:cxn ang="0">
                <a:pos x="T4" y="T5"/>
              </a:cxn>
              <a:cxn ang="0">
                <a:pos x="T6" y="T7"/>
              </a:cxn>
              <a:cxn ang="0">
                <a:pos x="T8" y="T9"/>
              </a:cxn>
            </a:cxnLst>
            <a:rect l="0" t="0" r="r" b="b"/>
            <a:pathLst>
              <a:path w="3147" h="3147">
                <a:moveTo>
                  <a:pt x="0" y="1787"/>
                </a:moveTo>
                <a:lnTo>
                  <a:pt x="1787" y="0"/>
                </a:lnTo>
                <a:lnTo>
                  <a:pt x="3147" y="0"/>
                </a:lnTo>
                <a:lnTo>
                  <a:pt x="0" y="3147"/>
                </a:lnTo>
                <a:lnTo>
                  <a:pt x="0" y="1787"/>
                </a:lnTo>
                <a:close/>
              </a:path>
            </a:pathLst>
          </a:custGeom>
          <a:solidFill>
            <a:srgbClr val="00B0F0"/>
          </a:solidFill>
          <a:ln w="9525">
            <a:noFill/>
            <a:round/>
            <a:headEnd/>
            <a:tailEnd/>
          </a:ln>
        </p:spPr>
        <p:txBody>
          <a:bodyPr vert="horz" wrap="square" lIns="121917" tIns="60959" rIns="121917" bIns="60959" numCol="1" anchor="t" anchorCtr="0" compatLnSpc="1">
            <a:prstTxWarp prst="textNoShape">
              <a:avLst/>
            </a:prstTxWarp>
          </a:bodyPr>
          <a:lstStyle/>
          <a:p>
            <a:endParaRPr lang="zh-CN" altLang="en-US" sz="3200"/>
          </a:p>
        </p:txBody>
      </p:sp>
      <p:sp>
        <p:nvSpPr>
          <p:cNvPr id="26" name="Freeform 27"/>
          <p:cNvSpPr>
            <a:spLocks/>
          </p:cNvSpPr>
          <p:nvPr/>
        </p:nvSpPr>
        <p:spPr bwMode="auto">
          <a:xfrm>
            <a:off x="5942515" y="2039330"/>
            <a:ext cx="1634703" cy="1639511"/>
          </a:xfrm>
          <a:custGeom>
            <a:avLst/>
            <a:gdLst>
              <a:gd name="T0" fmla="*/ 3147 w 3147"/>
              <a:gd name="T1" fmla="*/ 1787 h 3147"/>
              <a:gd name="T2" fmla="*/ 1360 w 3147"/>
              <a:gd name="T3" fmla="*/ 0 h 3147"/>
              <a:gd name="T4" fmla="*/ 0 w 3147"/>
              <a:gd name="T5" fmla="*/ 0 h 3147"/>
              <a:gd name="T6" fmla="*/ 3147 w 3147"/>
              <a:gd name="T7" fmla="*/ 3147 h 3147"/>
              <a:gd name="T8" fmla="*/ 3147 w 3147"/>
              <a:gd name="T9" fmla="*/ 1787 h 3147"/>
            </a:gdLst>
            <a:ahLst/>
            <a:cxnLst>
              <a:cxn ang="0">
                <a:pos x="T0" y="T1"/>
              </a:cxn>
              <a:cxn ang="0">
                <a:pos x="T2" y="T3"/>
              </a:cxn>
              <a:cxn ang="0">
                <a:pos x="T4" y="T5"/>
              </a:cxn>
              <a:cxn ang="0">
                <a:pos x="T6" y="T7"/>
              </a:cxn>
              <a:cxn ang="0">
                <a:pos x="T8" y="T9"/>
              </a:cxn>
            </a:cxnLst>
            <a:rect l="0" t="0" r="r" b="b"/>
            <a:pathLst>
              <a:path w="3147" h="3147">
                <a:moveTo>
                  <a:pt x="3147" y="1787"/>
                </a:moveTo>
                <a:lnTo>
                  <a:pt x="1360" y="0"/>
                </a:lnTo>
                <a:lnTo>
                  <a:pt x="0" y="0"/>
                </a:lnTo>
                <a:lnTo>
                  <a:pt x="3147" y="3147"/>
                </a:lnTo>
                <a:lnTo>
                  <a:pt x="3147" y="1787"/>
                </a:lnTo>
                <a:close/>
              </a:path>
            </a:pathLst>
          </a:custGeom>
          <a:solidFill>
            <a:srgbClr val="0070C0"/>
          </a:solidFill>
          <a:ln w="9525">
            <a:noFill/>
            <a:round/>
            <a:headEnd/>
            <a:tailEnd/>
          </a:ln>
        </p:spPr>
        <p:txBody>
          <a:bodyPr vert="horz" wrap="square" lIns="121917" tIns="60959" rIns="121917" bIns="60959" numCol="1" anchor="t" anchorCtr="0" compatLnSpc="1">
            <a:prstTxWarp prst="textNoShape">
              <a:avLst/>
            </a:prstTxWarp>
          </a:bodyPr>
          <a:lstStyle/>
          <a:p>
            <a:endParaRPr lang="zh-CN" altLang="en-US" sz="3200"/>
          </a:p>
        </p:txBody>
      </p:sp>
      <p:sp>
        <p:nvSpPr>
          <p:cNvPr id="27" name="Freeform 28"/>
          <p:cNvSpPr>
            <a:spLocks/>
          </p:cNvSpPr>
          <p:nvPr/>
        </p:nvSpPr>
        <p:spPr bwMode="auto">
          <a:xfrm>
            <a:off x="4254654" y="3732016"/>
            <a:ext cx="1634703" cy="1635081"/>
          </a:xfrm>
          <a:custGeom>
            <a:avLst/>
            <a:gdLst>
              <a:gd name="T0" fmla="*/ 0 w 3147"/>
              <a:gd name="T1" fmla="*/ 1360 h 3147"/>
              <a:gd name="T2" fmla="*/ 1787 w 3147"/>
              <a:gd name="T3" fmla="*/ 3147 h 3147"/>
              <a:gd name="T4" fmla="*/ 3147 w 3147"/>
              <a:gd name="T5" fmla="*/ 3147 h 3147"/>
              <a:gd name="T6" fmla="*/ 0 w 3147"/>
              <a:gd name="T7" fmla="*/ 0 h 3147"/>
              <a:gd name="T8" fmla="*/ 0 w 3147"/>
              <a:gd name="T9" fmla="*/ 1360 h 3147"/>
            </a:gdLst>
            <a:ahLst/>
            <a:cxnLst>
              <a:cxn ang="0">
                <a:pos x="T0" y="T1"/>
              </a:cxn>
              <a:cxn ang="0">
                <a:pos x="T2" y="T3"/>
              </a:cxn>
              <a:cxn ang="0">
                <a:pos x="T4" y="T5"/>
              </a:cxn>
              <a:cxn ang="0">
                <a:pos x="T6" y="T7"/>
              </a:cxn>
              <a:cxn ang="0">
                <a:pos x="T8" y="T9"/>
              </a:cxn>
            </a:cxnLst>
            <a:rect l="0" t="0" r="r" b="b"/>
            <a:pathLst>
              <a:path w="3147" h="3147">
                <a:moveTo>
                  <a:pt x="0" y="1360"/>
                </a:moveTo>
                <a:lnTo>
                  <a:pt x="1787" y="3147"/>
                </a:lnTo>
                <a:lnTo>
                  <a:pt x="3147" y="3147"/>
                </a:lnTo>
                <a:lnTo>
                  <a:pt x="0" y="0"/>
                </a:lnTo>
                <a:lnTo>
                  <a:pt x="0" y="1360"/>
                </a:lnTo>
                <a:close/>
              </a:path>
            </a:pathLst>
          </a:custGeom>
          <a:solidFill>
            <a:srgbClr val="0070C0"/>
          </a:solidFill>
          <a:ln w="9525">
            <a:noFill/>
            <a:round/>
            <a:headEnd/>
            <a:tailEnd/>
          </a:ln>
        </p:spPr>
        <p:txBody>
          <a:bodyPr vert="horz" wrap="square" lIns="121917" tIns="60959" rIns="121917" bIns="60959" numCol="1" anchor="t" anchorCtr="0" compatLnSpc="1">
            <a:prstTxWarp prst="textNoShape">
              <a:avLst/>
            </a:prstTxWarp>
          </a:bodyPr>
          <a:lstStyle/>
          <a:p>
            <a:endParaRPr lang="zh-CN" altLang="en-US" sz="3200"/>
          </a:p>
        </p:txBody>
      </p:sp>
      <p:sp>
        <p:nvSpPr>
          <p:cNvPr id="28" name="Freeform 29"/>
          <p:cNvSpPr>
            <a:spLocks/>
          </p:cNvSpPr>
          <p:nvPr/>
        </p:nvSpPr>
        <p:spPr bwMode="auto">
          <a:xfrm>
            <a:off x="5942515" y="3732016"/>
            <a:ext cx="1634703" cy="1635081"/>
          </a:xfrm>
          <a:custGeom>
            <a:avLst/>
            <a:gdLst>
              <a:gd name="T0" fmla="*/ 3147 w 3147"/>
              <a:gd name="T1" fmla="*/ 1360 h 3147"/>
              <a:gd name="T2" fmla="*/ 1360 w 3147"/>
              <a:gd name="T3" fmla="*/ 3147 h 3147"/>
              <a:gd name="T4" fmla="*/ 0 w 3147"/>
              <a:gd name="T5" fmla="*/ 3147 h 3147"/>
              <a:gd name="T6" fmla="*/ 3147 w 3147"/>
              <a:gd name="T7" fmla="*/ 0 h 3147"/>
              <a:gd name="T8" fmla="*/ 3147 w 3147"/>
              <a:gd name="T9" fmla="*/ 1360 h 3147"/>
            </a:gdLst>
            <a:ahLst/>
            <a:cxnLst>
              <a:cxn ang="0">
                <a:pos x="T0" y="T1"/>
              </a:cxn>
              <a:cxn ang="0">
                <a:pos x="T2" y="T3"/>
              </a:cxn>
              <a:cxn ang="0">
                <a:pos x="T4" y="T5"/>
              </a:cxn>
              <a:cxn ang="0">
                <a:pos x="T6" y="T7"/>
              </a:cxn>
              <a:cxn ang="0">
                <a:pos x="T8" y="T9"/>
              </a:cxn>
            </a:cxnLst>
            <a:rect l="0" t="0" r="r" b="b"/>
            <a:pathLst>
              <a:path w="3147" h="3147">
                <a:moveTo>
                  <a:pt x="3147" y="1360"/>
                </a:moveTo>
                <a:lnTo>
                  <a:pt x="1360" y="3147"/>
                </a:lnTo>
                <a:lnTo>
                  <a:pt x="0" y="3147"/>
                </a:lnTo>
                <a:lnTo>
                  <a:pt x="3147" y="0"/>
                </a:lnTo>
                <a:lnTo>
                  <a:pt x="3147" y="1360"/>
                </a:lnTo>
                <a:close/>
              </a:path>
            </a:pathLst>
          </a:custGeom>
          <a:solidFill>
            <a:srgbClr val="00B0F0"/>
          </a:solidFill>
          <a:ln w="9525">
            <a:noFill/>
            <a:round/>
            <a:headEnd/>
            <a:tailEnd/>
          </a:ln>
        </p:spPr>
        <p:txBody>
          <a:bodyPr vert="horz" wrap="square" lIns="121917" tIns="60959" rIns="121917" bIns="60959" numCol="1" anchor="t" anchorCtr="0" compatLnSpc="1">
            <a:prstTxWarp prst="textNoShape">
              <a:avLst/>
            </a:prstTxWarp>
          </a:bodyPr>
          <a:lstStyle/>
          <a:p>
            <a:endParaRPr lang="zh-CN" altLang="en-US" sz="3200"/>
          </a:p>
        </p:txBody>
      </p:sp>
      <p:sp>
        <p:nvSpPr>
          <p:cNvPr id="52" name="Rectangle 13" descr="FD1DDF730CE4456e89755B07FE1653D0# #Rectangle 13"/>
          <p:cNvSpPr>
            <a:spLocks noChangeArrowheads="1"/>
          </p:cNvSpPr>
          <p:nvPr/>
        </p:nvSpPr>
        <p:spPr bwMode="auto">
          <a:xfrm>
            <a:off x="7519016" y="2157433"/>
            <a:ext cx="3599971" cy="553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9" rIns="121917" bIns="60959">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400" dirty="0">
                <a:latin typeface="方正兰亭纤黑简体" pitchFamily="65" charset="-122"/>
                <a:ea typeface="方正兰亭纤黑简体" pitchFamily="65" charset="-122"/>
              </a:rPr>
              <a:t>单击此处添加简短说明，添加简短说明文字，具体说明文字添加此处。</a:t>
            </a:r>
            <a:endParaRPr lang="en-US" altLang="zh-CN" sz="1400" dirty="0">
              <a:latin typeface="方正兰亭纤黑简体" pitchFamily="65" charset="-122"/>
              <a:ea typeface="方正兰亭纤黑简体" pitchFamily="65" charset="-122"/>
            </a:endParaRPr>
          </a:p>
        </p:txBody>
      </p:sp>
      <p:sp>
        <p:nvSpPr>
          <p:cNvPr id="53" name="TextBox 52"/>
          <p:cNvSpPr txBox="1"/>
          <p:nvPr/>
        </p:nvSpPr>
        <p:spPr>
          <a:xfrm>
            <a:off x="7519016" y="1780822"/>
            <a:ext cx="2439123" cy="451340"/>
          </a:xfrm>
          <a:prstGeom prst="rect">
            <a:avLst/>
          </a:prstGeom>
          <a:noFill/>
        </p:spPr>
        <p:txBody>
          <a:bodyPr wrap="none" lIns="121917" tIns="60959" rIns="121917" bIns="60959" rtlCol="0">
            <a:spAutoFit/>
          </a:bodyPr>
          <a:lstStyle/>
          <a:p>
            <a:r>
              <a:rPr lang="zh-CN" altLang="en-US" sz="2133" dirty="0">
                <a:solidFill>
                  <a:schemeClr val="tx1">
                    <a:lumMod val="75000"/>
                    <a:lumOff val="25000"/>
                  </a:schemeClr>
                </a:solidFill>
                <a:latin typeface="方正兰亭准黑_GBK" pitchFamily="2" charset="-122"/>
                <a:ea typeface="方正兰亭准黑_GBK" pitchFamily="2" charset="-122"/>
              </a:rPr>
              <a:t>点击输入标题文本</a:t>
            </a:r>
          </a:p>
        </p:txBody>
      </p:sp>
      <p:sp>
        <p:nvSpPr>
          <p:cNvPr id="54" name="矩形 261"/>
          <p:cNvSpPr>
            <a:spLocks noChangeArrowheads="1"/>
          </p:cNvSpPr>
          <p:nvPr/>
        </p:nvSpPr>
        <p:spPr bwMode="auto">
          <a:xfrm>
            <a:off x="5358528" y="4090631"/>
            <a:ext cx="1204811" cy="697561"/>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21917" tIns="60959" rIns="121917" bIns="60959">
            <a:spAutoFit/>
          </a:bodyPr>
          <a:lstStyle/>
          <a:p>
            <a:r>
              <a:rPr lang="zh-CN" altLang="en-US" sz="3733" dirty="0">
                <a:solidFill>
                  <a:srgbClr val="00B0F0"/>
                </a:solidFill>
                <a:latin typeface="方正兰亭粗黑_GBK" pitchFamily="2" charset="-122"/>
                <a:ea typeface="方正兰亭粗黑_GBK" pitchFamily="2" charset="-122"/>
              </a:rPr>
              <a:t>思路</a:t>
            </a:r>
          </a:p>
        </p:txBody>
      </p:sp>
      <p:sp>
        <p:nvSpPr>
          <p:cNvPr id="55" name="Rectangle 13" descr="FD1DDF730CE4456e89755B07FE1653D0# #Rectangle 13"/>
          <p:cNvSpPr>
            <a:spLocks noChangeArrowheads="1"/>
          </p:cNvSpPr>
          <p:nvPr/>
        </p:nvSpPr>
        <p:spPr bwMode="auto">
          <a:xfrm>
            <a:off x="7519016" y="5139325"/>
            <a:ext cx="3599971" cy="553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9" rIns="121917" bIns="60959">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eaLnBrk="1" hangingPunct="1">
              <a:spcBef>
                <a:spcPct val="0"/>
              </a:spcBef>
              <a:buNone/>
              <a:defRPr/>
            </a:pPr>
            <a:r>
              <a:rPr lang="zh-CN" altLang="en-US" sz="1400" dirty="0">
                <a:latin typeface="方正兰亭纤黑简体" pitchFamily="65" charset="-122"/>
                <a:ea typeface="方正兰亭纤黑简体" pitchFamily="65" charset="-122"/>
              </a:rPr>
              <a:t>单击此处添加简短说明，添加简短说明文字，具体说明文字添加此处。</a:t>
            </a:r>
            <a:endParaRPr lang="en-US" altLang="zh-CN" sz="1400" dirty="0">
              <a:latin typeface="方正兰亭纤黑简体" pitchFamily="65" charset="-122"/>
              <a:ea typeface="方正兰亭纤黑简体" pitchFamily="65" charset="-122"/>
            </a:endParaRPr>
          </a:p>
        </p:txBody>
      </p:sp>
      <p:sp>
        <p:nvSpPr>
          <p:cNvPr id="56" name="TextBox 55"/>
          <p:cNvSpPr txBox="1"/>
          <p:nvPr/>
        </p:nvSpPr>
        <p:spPr>
          <a:xfrm>
            <a:off x="7519016" y="4762714"/>
            <a:ext cx="2439123" cy="451340"/>
          </a:xfrm>
          <a:prstGeom prst="rect">
            <a:avLst/>
          </a:prstGeom>
          <a:noFill/>
        </p:spPr>
        <p:txBody>
          <a:bodyPr wrap="none" lIns="121917" tIns="60959" rIns="121917" bIns="60959" rtlCol="0">
            <a:spAutoFit/>
          </a:bodyPr>
          <a:lstStyle/>
          <a:p>
            <a:r>
              <a:rPr lang="zh-CN" altLang="en-US" sz="2133" dirty="0">
                <a:solidFill>
                  <a:schemeClr val="tx1">
                    <a:lumMod val="75000"/>
                    <a:lumOff val="25000"/>
                  </a:schemeClr>
                </a:solidFill>
                <a:latin typeface="方正兰亭准黑_GBK" pitchFamily="2" charset="-122"/>
                <a:ea typeface="方正兰亭准黑_GBK" pitchFamily="2" charset="-122"/>
              </a:rPr>
              <a:t>点击输入标题文本</a:t>
            </a:r>
          </a:p>
        </p:txBody>
      </p:sp>
      <p:sp>
        <p:nvSpPr>
          <p:cNvPr id="57" name="Rectangle 13" descr="FD1DDF730CE4456e89755B07FE1653D0# #Rectangle 13"/>
          <p:cNvSpPr>
            <a:spLocks noChangeArrowheads="1"/>
          </p:cNvSpPr>
          <p:nvPr/>
        </p:nvSpPr>
        <p:spPr bwMode="auto">
          <a:xfrm>
            <a:off x="798269" y="2157433"/>
            <a:ext cx="3599971" cy="553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9" rIns="121917" bIns="60959">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None/>
              <a:defRPr/>
            </a:pPr>
            <a:r>
              <a:rPr lang="zh-CN" altLang="en-US" sz="1400" dirty="0">
                <a:latin typeface="方正兰亭纤黑简体" pitchFamily="65" charset="-122"/>
                <a:ea typeface="方正兰亭纤黑简体" pitchFamily="65" charset="-122"/>
              </a:rPr>
              <a:t>单击此处添加简短说明，添加简短说明字，</a:t>
            </a:r>
            <a:endParaRPr lang="en-US" altLang="zh-CN" sz="1400" dirty="0">
              <a:latin typeface="方正兰亭纤黑简体" pitchFamily="65" charset="-122"/>
              <a:ea typeface="方正兰亭纤黑简体" pitchFamily="65" charset="-122"/>
            </a:endParaRPr>
          </a:p>
          <a:p>
            <a:pPr algn="r" eaLnBrk="1" hangingPunct="1">
              <a:spcBef>
                <a:spcPct val="0"/>
              </a:spcBef>
              <a:buNone/>
              <a:defRPr/>
            </a:pPr>
            <a:r>
              <a:rPr lang="zh-CN" altLang="en-US" sz="1400" dirty="0">
                <a:latin typeface="方正兰亭纤黑简体" pitchFamily="65" charset="-122"/>
                <a:ea typeface="方正兰亭纤黑简体" pitchFamily="65" charset="-122"/>
              </a:rPr>
              <a:t>具体说明文字添加此处。</a:t>
            </a:r>
            <a:endParaRPr lang="en-US" altLang="zh-CN" sz="1400" dirty="0">
              <a:latin typeface="方正兰亭纤黑简体" pitchFamily="65" charset="-122"/>
              <a:ea typeface="方正兰亭纤黑简体" pitchFamily="65" charset="-122"/>
            </a:endParaRPr>
          </a:p>
        </p:txBody>
      </p:sp>
      <p:sp>
        <p:nvSpPr>
          <p:cNvPr id="58" name="TextBox 57"/>
          <p:cNvSpPr txBox="1"/>
          <p:nvPr/>
        </p:nvSpPr>
        <p:spPr>
          <a:xfrm>
            <a:off x="1808414" y="1780822"/>
            <a:ext cx="2439123" cy="451340"/>
          </a:xfrm>
          <a:prstGeom prst="rect">
            <a:avLst/>
          </a:prstGeom>
          <a:noFill/>
        </p:spPr>
        <p:txBody>
          <a:bodyPr wrap="none" lIns="121917" tIns="60959" rIns="121917" bIns="60959" rtlCol="0">
            <a:spAutoFit/>
          </a:bodyPr>
          <a:lstStyle/>
          <a:p>
            <a:pPr algn="r"/>
            <a:r>
              <a:rPr lang="zh-CN" altLang="en-US" sz="2133" dirty="0">
                <a:solidFill>
                  <a:schemeClr val="tx1">
                    <a:lumMod val="75000"/>
                    <a:lumOff val="25000"/>
                  </a:schemeClr>
                </a:solidFill>
                <a:latin typeface="方正兰亭准黑_GBK" pitchFamily="2" charset="-122"/>
                <a:ea typeface="方正兰亭准黑_GBK" pitchFamily="2" charset="-122"/>
              </a:rPr>
              <a:t>点击输入标题文本</a:t>
            </a:r>
          </a:p>
        </p:txBody>
      </p:sp>
      <p:sp>
        <p:nvSpPr>
          <p:cNvPr id="59" name="Rectangle 13" descr="FD1DDF730CE4456e89755B07FE1653D0# #Rectangle 13"/>
          <p:cNvSpPr>
            <a:spLocks noChangeArrowheads="1"/>
          </p:cNvSpPr>
          <p:nvPr/>
        </p:nvSpPr>
        <p:spPr bwMode="auto">
          <a:xfrm>
            <a:off x="798269" y="5139325"/>
            <a:ext cx="3599971" cy="553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9" rIns="121917" bIns="60959">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r" eaLnBrk="1" hangingPunct="1">
              <a:spcBef>
                <a:spcPct val="0"/>
              </a:spcBef>
              <a:buNone/>
              <a:defRPr/>
            </a:pPr>
            <a:r>
              <a:rPr lang="zh-CN" altLang="en-US" sz="1400" dirty="0">
                <a:latin typeface="方正兰亭纤黑简体" pitchFamily="65" charset="-122"/>
                <a:ea typeface="方正兰亭纤黑简体" pitchFamily="65" charset="-122"/>
              </a:rPr>
              <a:t>单击此处添加简短说明，添加简短说明字，</a:t>
            </a:r>
            <a:endParaRPr lang="en-US" altLang="zh-CN" sz="1400" dirty="0">
              <a:latin typeface="方正兰亭纤黑简体" pitchFamily="65" charset="-122"/>
              <a:ea typeface="方正兰亭纤黑简体" pitchFamily="65" charset="-122"/>
            </a:endParaRPr>
          </a:p>
          <a:p>
            <a:pPr algn="r" eaLnBrk="1" hangingPunct="1">
              <a:spcBef>
                <a:spcPct val="0"/>
              </a:spcBef>
              <a:buNone/>
              <a:defRPr/>
            </a:pPr>
            <a:r>
              <a:rPr lang="zh-CN" altLang="en-US" sz="1400" dirty="0">
                <a:latin typeface="方正兰亭纤黑简体" pitchFamily="65" charset="-122"/>
                <a:ea typeface="方正兰亭纤黑简体" pitchFamily="65" charset="-122"/>
              </a:rPr>
              <a:t>具体说明文字添加此处。</a:t>
            </a:r>
            <a:endParaRPr lang="en-US" altLang="zh-CN" sz="1400" dirty="0">
              <a:latin typeface="方正兰亭纤黑简体" pitchFamily="65" charset="-122"/>
              <a:ea typeface="方正兰亭纤黑简体" pitchFamily="65" charset="-122"/>
            </a:endParaRPr>
          </a:p>
        </p:txBody>
      </p:sp>
      <p:sp>
        <p:nvSpPr>
          <p:cNvPr id="60" name="TextBox 59"/>
          <p:cNvSpPr txBox="1"/>
          <p:nvPr/>
        </p:nvSpPr>
        <p:spPr>
          <a:xfrm>
            <a:off x="1808414" y="4762714"/>
            <a:ext cx="2439123" cy="451340"/>
          </a:xfrm>
          <a:prstGeom prst="rect">
            <a:avLst/>
          </a:prstGeom>
          <a:noFill/>
        </p:spPr>
        <p:txBody>
          <a:bodyPr wrap="none" lIns="121917" tIns="60959" rIns="121917" bIns="60959" rtlCol="0">
            <a:spAutoFit/>
          </a:bodyPr>
          <a:lstStyle/>
          <a:p>
            <a:pPr algn="r"/>
            <a:r>
              <a:rPr lang="zh-CN" altLang="en-US" sz="2133" dirty="0">
                <a:solidFill>
                  <a:schemeClr val="tx1">
                    <a:lumMod val="75000"/>
                    <a:lumOff val="25000"/>
                  </a:schemeClr>
                </a:solidFill>
                <a:latin typeface="方正兰亭准黑_GBK" pitchFamily="2" charset="-122"/>
                <a:ea typeface="方正兰亭准黑_GBK" pitchFamily="2" charset="-122"/>
              </a:rPr>
              <a:t>点击输入标题文本</a:t>
            </a:r>
          </a:p>
        </p:txBody>
      </p:sp>
      <p:sp>
        <p:nvSpPr>
          <p:cNvPr id="61" name="矩形 60"/>
          <p:cNvSpPr/>
          <p:nvPr/>
        </p:nvSpPr>
        <p:spPr>
          <a:xfrm>
            <a:off x="4639591" y="2370228"/>
            <a:ext cx="701468" cy="615551"/>
          </a:xfrm>
          <a:prstGeom prst="rect">
            <a:avLst/>
          </a:prstGeom>
        </p:spPr>
        <p:txBody>
          <a:bodyPr wrap="none" lIns="121917" tIns="60959" rIns="121917" bIns="60959">
            <a:spAutoFit/>
          </a:bodyPr>
          <a:lstStyle/>
          <a:p>
            <a:r>
              <a:rPr lang="en-US" altLang="zh-CN" sz="3200" dirty="0">
                <a:solidFill>
                  <a:schemeClr val="bg1"/>
                </a:solidFill>
                <a:latin typeface="Swiss911 UCm BT" pitchFamily="34" charset="0"/>
              </a:rPr>
              <a:t>01</a:t>
            </a:r>
            <a:endParaRPr lang="zh-CN" altLang="en-US" sz="3200" dirty="0">
              <a:solidFill>
                <a:schemeClr val="bg1"/>
              </a:solidFill>
              <a:latin typeface="Swiss911 UCm BT" pitchFamily="34" charset="0"/>
            </a:endParaRPr>
          </a:p>
        </p:txBody>
      </p:sp>
      <p:sp>
        <p:nvSpPr>
          <p:cNvPr id="62" name="矩形 61"/>
          <p:cNvSpPr/>
          <p:nvPr/>
        </p:nvSpPr>
        <p:spPr>
          <a:xfrm>
            <a:off x="6654921" y="2370228"/>
            <a:ext cx="701468" cy="615551"/>
          </a:xfrm>
          <a:prstGeom prst="rect">
            <a:avLst/>
          </a:prstGeom>
        </p:spPr>
        <p:txBody>
          <a:bodyPr wrap="none" lIns="121917" tIns="60959" rIns="121917" bIns="60959">
            <a:spAutoFit/>
          </a:bodyPr>
          <a:lstStyle/>
          <a:p>
            <a:r>
              <a:rPr lang="en-US" altLang="zh-CN" sz="3200" dirty="0">
                <a:solidFill>
                  <a:schemeClr val="bg1"/>
                </a:solidFill>
                <a:latin typeface="Swiss911 UCm BT" pitchFamily="34" charset="0"/>
              </a:rPr>
              <a:t>02</a:t>
            </a:r>
            <a:endParaRPr lang="zh-CN" altLang="en-US" sz="3200" dirty="0">
              <a:solidFill>
                <a:schemeClr val="bg1"/>
              </a:solidFill>
              <a:latin typeface="Swiss911 UCm BT" pitchFamily="34" charset="0"/>
            </a:endParaRPr>
          </a:p>
        </p:txBody>
      </p:sp>
      <p:sp>
        <p:nvSpPr>
          <p:cNvPr id="63" name="矩形 62"/>
          <p:cNvSpPr/>
          <p:nvPr/>
        </p:nvSpPr>
        <p:spPr>
          <a:xfrm>
            <a:off x="4639591" y="4454868"/>
            <a:ext cx="701468" cy="615551"/>
          </a:xfrm>
          <a:prstGeom prst="rect">
            <a:avLst/>
          </a:prstGeom>
        </p:spPr>
        <p:txBody>
          <a:bodyPr wrap="none" lIns="121917" tIns="60959" rIns="121917" bIns="60959">
            <a:spAutoFit/>
          </a:bodyPr>
          <a:lstStyle/>
          <a:p>
            <a:r>
              <a:rPr lang="en-US" altLang="zh-CN" sz="3200" dirty="0">
                <a:solidFill>
                  <a:schemeClr val="bg1"/>
                </a:solidFill>
                <a:latin typeface="Swiss911 UCm BT" pitchFamily="34" charset="0"/>
              </a:rPr>
              <a:t>03</a:t>
            </a:r>
            <a:endParaRPr lang="zh-CN" altLang="en-US" sz="3200" dirty="0">
              <a:solidFill>
                <a:schemeClr val="bg1"/>
              </a:solidFill>
              <a:latin typeface="Swiss911 UCm BT" pitchFamily="34" charset="0"/>
            </a:endParaRPr>
          </a:p>
        </p:txBody>
      </p:sp>
      <p:sp>
        <p:nvSpPr>
          <p:cNvPr id="64" name="矩形 63"/>
          <p:cNvSpPr/>
          <p:nvPr/>
        </p:nvSpPr>
        <p:spPr>
          <a:xfrm>
            <a:off x="6654921" y="4454868"/>
            <a:ext cx="701468" cy="615551"/>
          </a:xfrm>
          <a:prstGeom prst="rect">
            <a:avLst/>
          </a:prstGeom>
        </p:spPr>
        <p:txBody>
          <a:bodyPr wrap="none" lIns="121917" tIns="60959" rIns="121917" bIns="60959">
            <a:spAutoFit/>
          </a:bodyPr>
          <a:lstStyle/>
          <a:p>
            <a:r>
              <a:rPr lang="en-US" altLang="zh-CN" sz="3200" dirty="0">
                <a:solidFill>
                  <a:schemeClr val="bg1"/>
                </a:solidFill>
                <a:latin typeface="Swiss911 UCm BT" pitchFamily="34" charset="0"/>
              </a:rPr>
              <a:t>04</a:t>
            </a:r>
            <a:endParaRPr lang="zh-CN" altLang="en-US" sz="3200" dirty="0">
              <a:solidFill>
                <a:schemeClr val="bg1"/>
              </a:solidFill>
              <a:latin typeface="Swiss911 UCm BT" pitchFamily="34" charset="0"/>
            </a:endParaRPr>
          </a:p>
        </p:txBody>
      </p:sp>
      <p:sp>
        <p:nvSpPr>
          <p:cNvPr id="65" name="Freeform 24"/>
          <p:cNvSpPr>
            <a:spLocks noEditPoints="1"/>
          </p:cNvSpPr>
          <p:nvPr/>
        </p:nvSpPr>
        <p:spPr bwMode="auto">
          <a:xfrm flipH="1">
            <a:off x="5433967" y="2846019"/>
            <a:ext cx="1177711" cy="1254560"/>
          </a:xfrm>
          <a:custGeom>
            <a:avLst/>
            <a:gdLst>
              <a:gd name="T0" fmla="*/ 127 w 358"/>
              <a:gd name="T1" fmla="*/ 292 h 382"/>
              <a:gd name="T2" fmla="*/ 322 w 358"/>
              <a:gd name="T3" fmla="*/ 63 h 382"/>
              <a:gd name="T4" fmla="*/ 333 w 358"/>
              <a:gd name="T5" fmla="*/ 113 h 382"/>
              <a:gd name="T6" fmla="*/ 336 w 358"/>
              <a:gd name="T7" fmla="*/ 178 h 382"/>
              <a:gd name="T8" fmla="*/ 338 w 358"/>
              <a:gd name="T9" fmla="*/ 245 h 382"/>
              <a:gd name="T10" fmla="*/ 321 w 358"/>
              <a:gd name="T11" fmla="*/ 314 h 382"/>
              <a:gd name="T12" fmla="*/ 271 w 358"/>
              <a:gd name="T13" fmla="*/ 382 h 382"/>
              <a:gd name="T14" fmla="*/ 172 w 358"/>
              <a:gd name="T15" fmla="*/ 226 h 382"/>
              <a:gd name="T16" fmla="*/ 123 w 358"/>
              <a:gd name="T17" fmla="*/ 197 h 382"/>
              <a:gd name="T18" fmla="*/ 125 w 358"/>
              <a:gd name="T19" fmla="*/ 208 h 382"/>
              <a:gd name="T20" fmla="*/ 174 w 358"/>
              <a:gd name="T21" fmla="*/ 236 h 382"/>
              <a:gd name="T22" fmla="*/ 172 w 358"/>
              <a:gd name="T23" fmla="*/ 226 h 382"/>
              <a:gd name="T24" fmla="*/ 288 w 358"/>
              <a:gd name="T25" fmla="*/ 136 h 382"/>
              <a:gd name="T26" fmla="*/ 263 w 358"/>
              <a:gd name="T27" fmla="*/ 125 h 382"/>
              <a:gd name="T28" fmla="*/ 171 w 358"/>
              <a:gd name="T29" fmla="*/ 70 h 382"/>
              <a:gd name="T30" fmla="*/ 148 w 358"/>
              <a:gd name="T31" fmla="*/ 54 h 382"/>
              <a:gd name="T32" fmla="*/ 171 w 358"/>
              <a:gd name="T33" fmla="*/ 70 h 382"/>
              <a:gd name="T34" fmla="*/ 204 w 358"/>
              <a:gd name="T35" fmla="*/ 39 h 382"/>
              <a:gd name="T36" fmla="*/ 193 w 358"/>
              <a:gd name="T37" fmla="*/ 64 h 382"/>
              <a:gd name="T38" fmla="*/ 258 w 358"/>
              <a:gd name="T39" fmla="*/ 103 h 382"/>
              <a:gd name="T40" fmla="*/ 274 w 358"/>
              <a:gd name="T41" fmla="*/ 80 h 382"/>
              <a:gd name="T42" fmla="*/ 258 w 358"/>
              <a:gd name="T43" fmla="*/ 103 h 382"/>
              <a:gd name="T44" fmla="*/ 249 w 358"/>
              <a:gd name="T45" fmla="*/ 55 h 382"/>
              <a:gd name="T46" fmla="*/ 226 w 358"/>
              <a:gd name="T47" fmla="*/ 71 h 382"/>
              <a:gd name="T48" fmla="*/ 182 w 358"/>
              <a:gd name="T49" fmla="*/ 209 h 382"/>
              <a:gd name="T50" fmla="*/ 133 w 358"/>
              <a:gd name="T51" fmla="*/ 180 h 382"/>
              <a:gd name="T52" fmla="*/ 135 w 358"/>
              <a:gd name="T53" fmla="*/ 190 h 382"/>
              <a:gd name="T54" fmla="*/ 184 w 358"/>
              <a:gd name="T55" fmla="*/ 219 h 382"/>
              <a:gd name="T56" fmla="*/ 182 w 358"/>
              <a:gd name="T57" fmla="*/ 209 h 382"/>
              <a:gd name="T58" fmla="*/ 157 w 358"/>
              <a:gd name="T59" fmla="*/ 104 h 382"/>
              <a:gd name="T60" fmla="*/ 186 w 358"/>
              <a:gd name="T61" fmla="*/ 195 h 382"/>
              <a:gd name="T62" fmla="*/ 222 w 358"/>
              <a:gd name="T63" fmla="*/ 90 h 382"/>
              <a:gd name="T64" fmla="*/ 136 w 358"/>
              <a:gd name="T65" fmla="*/ 238 h 382"/>
              <a:gd name="T66" fmla="*/ 129 w 358"/>
              <a:gd name="T67" fmla="*/ 21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8" h="382">
                <a:moveTo>
                  <a:pt x="131" y="382"/>
                </a:moveTo>
                <a:cubicBezTo>
                  <a:pt x="135" y="352"/>
                  <a:pt x="135" y="320"/>
                  <a:pt x="127" y="292"/>
                </a:cubicBezTo>
                <a:cubicBezTo>
                  <a:pt x="0" y="220"/>
                  <a:pt x="34" y="56"/>
                  <a:pt x="140" y="23"/>
                </a:cubicBezTo>
                <a:cubicBezTo>
                  <a:pt x="196" y="0"/>
                  <a:pt x="272" y="14"/>
                  <a:pt x="322" y="63"/>
                </a:cubicBezTo>
                <a:cubicBezTo>
                  <a:pt x="358" y="99"/>
                  <a:pt x="340" y="109"/>
                  <a:pt x="340" y="109"/>
                </a:cubicBezTo>
                <a:cubicBezTo>
                  <a:pt x="333" y="113"/>
                  <a:pt x="333" y="113"/>
                  <a:pt x="333" y="113"/>
                </a:cubicBezTo>
                <a:cubicBezTo>
                  <a:pt x="337" y="130"/>
                  <a:pt x="345" y="162"/>
                  <a:pt x="344" y="166"/>
                </a:cubicBezTo>
                <a:cubicBezTo>
                  <a:pt x="342" y="172"/>
                  <a:pt x="336" y="178"/>
                  <a:pt x="336" y="178"/>
                </a:cubicBezTo>
                <a:cubicBezTo>
                  <a:pt x="354" y="239"/>
                  <a:pt x="354" y="239"/>
                  <a:pt x="354" y="239"/>
                </a:cubicBezTo>
                <a:cubicBezTo>
                  <a:pt x="338" y="245"/>
                  <a:pt x="338" y="245"/>
                  <a:pt x="338" y="245"/>
                </a:cubicBezTo>
                <a:cubicBezTo>
                  <a:pt x="341" y="265"/>
                  <a:pt x="343" y="281"/>
                  <a:pt x="341" y="300"/>
                </a:cubicBezTo>
                <a:cubicBezTo>
                  <a:pt x="341" y="304"/>
                  <a:pt x="330" y="313"/>
                  <a:pt x="321" y="314"/>
                </a:cubicBezTo>
                <a:cubicBezTo>
                  <a:pt x="267" y="317"/>
                  <a:pt x="267" y="317"/>
                  <a:pt x="267" y="317"/>
                </a:cubicBezTo>
                <a:cubicBezTo>
                  <a:pt x="271" y="382"/>
                  <a:pt x="271" y="382"/>
                  <a:pt x="271" y="382"/>
                </a:cubicBezTo>
                <a:cubicBezTo>
                  <a:pt x="131" y="382"/>
                  <a:pt x="131" y="382"/>
                  <a:pt x="131" y="382"/>
                </a:cubicBezTo>
                <a:close/>
                <a:moveTo>
                  <a:pt x="172" y="226"/>
                </a:moveTo>
                <a:cubicBezTo>
                  <a:pt x="132" y="196"/>
                  <a:pt x="132" y="196"/>
                  <a:pt x="132" y="196"/>
                </a:cubicBezTo>
                <a:cubicBezTo>
                  <a:pt x="129" y="193"/>
                  <a:pt x="125" y="194"/>
                  <a:pt x="123" y="197"/>
                </a:cubicBezTo>
                <a:cubicBezTo>
                  <a:pt x="123" y="197"/>
                  <a:pt x="123" y="197"/>
                  <a:pt x="123" y="197"/>
                </a:cubicBezTo>
                <a:cubicBezTo>
                  <a:pt x="121" y="201"/>
                  <a:pt x="122" y="205"/>
                  <a:pt x="125" y="208"/>
                </a:cubicBezTo>
                <a:cubicBezTo>
                  <a:pt x="165" y="238"/>
                  <a:pt x="165" y="238"/>
                  <a:pt x="165" y="238"/>
                </a:cubicBezTo>
                <a:cubicBezTo>
                  <a:pt x="168" y="240"/>
                  <a:pt x="172" y="239"/>
                  <a:pt x="174" y="236"/>
                </a:cubicBezTo>
                <a:cubicBezTo>
                  <a:pt x="174" y="236"/>
                  <a:pt x="174" y="236"/>
                  <a:pt x="174" y="236"/>
                </a:cubicBezTo>
                <a:cubicBezTo>
                  <a:pt x="176" y="233"/>
                  <a:pt x="175" y="228"/>
                  <a:pt x="172" y="226"/>
                </a:cubicBezTo>
                <a:close/>
                <a:moveTo>
                  <a:pt x="263" y="136"/>
                </a:moveTo>
                <a:cubicBezTo>
                  <a:pt x="288" y="136"/>
                  <a:pt x="288" y="136"/>
                  <a:pt x="288" y="136"/>
                </a:cubicBezTo>
                <a:cubicBezTo>
                  <a:pt x="288" y="125"/>
                  <a:pt x="288" y="125"/>
                  <a:pt x="288" y="125"/>
                </a:cubicBezTo>
                <a:cubicBezTo>
                  <a:pt x="263" y="125"/>
                  <a:pt x="263" y="125"/>
                  <a:pt x="263" y="125"/>
                </a:cubicBezTo>
                <a:cubicBezTo>
                  <a:pt x="263" y="136"/>
                  <a:pt x="263" y="136"/>
                  <a:pt x="263" y="136"/>
                </a:cubicBezTo>
                <a:close/>
                <a:moveTo>
                  <a:pt x="171" y="70"/>
                </a:moveTo>
                <a:cubicBezTo>
                  <a:pt x="158" y="48"/>
                  <a:pt x="158" y="48"/>
                  <a:pt x="158" y="48"/>
                </a:cubicBezTo>
                <a:cubicBezTo>
                  <a:pt x="148" y="54"/>
                  <a:pt x="148" y="54"/>
                  <a:pt x="148" y="54"/>
                </a:cubicBezTo>
                <a:cubicBezTo>
                  <a:pt x="161" y="76"/>
                  <a:pt x="161" y="76"/>
                  <a:pt x="161" y="76"/>
                </a:cubicBezTo>
                <a:cubicBezTo>
                  <a:pt x="171" y="70"/>
                  <a:pt x="171" y="70"/>
                  <a:pt x="171" y="70"/>
                </a:cubicBezTo>
                <a:close/>
                <a:moveTo>
                  <a:pt x="204" y="64"/>
                </a:moveTo>
                <a:cubicBezTo>
                  <a:pt x="204" y="39"/>
                  <a:pt x="204" y="39"/>
                  <a:pt x="204" y="39"/>
                </a:cubicBezTo>
                <a:cubicBezTo>
                  <a:pt x="193" y="39"/>
                  <a:pt x="193" y="39"/>
                  <a:pt x="193" y="39"/>
                </a:cubicBezTo>
                <a:cubicBezTo>
                  <a:pt x="193" y="64"/>
                  <a:pt x="193" y="64"/>
                  <a:pt x="193" y="64"/>
                </a:cubicBezTo>
                <a:cubicBezTo>
                  <a:pt x="204" y="64"/>
                  <a:pt x="204" y="64"/>
                  <a:pt x="204" y="64"/>
                </a:cubicBezTo>
                <a:close/>
                <a:moveTo>
                  <a:pt x="258" y="103"/>
                </a:moveTo>
                <a:cubicBezTo>
                  <a:pt x="279" y="90"/>
                  <a:pt x="279" y="90"/>
                  <a:pt x="279" y="90"/>
                </a:cubicBezTo>
                <a:cubicBezTo>
                  <a:pt x="274" y="80"/>
                  <a:pt x="274" y="80"/>
                  <a:pt x="274" y="80"/>
                </a:cubicBezTo>
                <a:cubicBezTo>
                  <a:pt x="252" y="93"/>
                  <a:pt x="252" y="93"/>
                  <a:pt x="252" y="93"/>
                </a:cubicBezTo>
                <a:cubicBezTo>
                  <a:pt x="258" y="103"/>
                  <a:pt x="258" y="103"/>
                  <a:pt x="258" y="103"/>
                </a:cubicBezTo>
                <a:close/>
                <a:moveTo>
                  <a:pt x="236" y="76"/>
                </a:moveTo>
                <a:cubicBezTo>
                  <a:pt x="249" y="55"/>
                  <a:pt x="249" y="55"/>
                  <a:pt x="249" y="55"/>
                </a:cubicBezTo>
                <a:cubicBezTo>
                  <a:pt x="239" y="49"/>
                  <a:pt x="239" y="49"/>
                  <a:pt x="239" y="49"/>
                </a:cubicBezTo>
                <a:cubicBezTo>
                  <a:pt x="226" y="71"/>
                  <a:pt x="226" y="71"/>
                  <a:pt x="226" y="71"/>
                </a:cubicBezTo>
                <a:cubicBezTo>
                  <a:pt x="236" y="76"/>
                  <a:pt x="236" y="76"/>
                  <a:pt x="236" y="76"/>
                </a:cubicBezTo>
                <a:close/>
                <a:moveTo>
                  <a:pt x="182" y="209"/>
                </a:moveTo>
                <a:cubicBezTo>
                  <a:pt x="142" y="178"/>
                  <a:pt x="142" y="178"/>
                  <a:pt x="142" y="178"/>
                </a:cubicBezTo>
                <a:cubicBezTo>
                  <a:pt x="139" y="176"/>
                  <a:pt x="135" y="177"/>
                  <a:pt x="133" y="180"/>
                </a:cubicBezTo>
                <a:cubicBezTo>
                  <a:pt x="133" y="180"/>
                  <a:pt x="133" y="180"/>
                  <a:pt x="133" y="180"/>
                </a:cubicBezTo>
                <a:cubicBezTo>
                  <a:pt x="131" y="183"/>
                  <a:pt x="132" y="188"/>
                  <a:pt x="135" y="190"/>
                </a:cubicBezTo>
                <a:cubicBezTo>
                  <a:pt x="175" y="221"/>
                  <a:pt x="175" y="221"/>
                  <a:pt x="175" y="221"/>
                </a:cubicBezTo>
                <a:cubicBezTo>
                  <a:pt x="178" y="223"/>
                  <a:pt x="182" y="222"/>
                  <a:pt x="184" y="219"/>
                </a:cubicBezTo>
                <a:cubicBezTo>
                  <a:pt x="184" y="219"/>
                  <a:pt x="184" y="219"/>
                  <a:pt x="184" y="219"/>
                </a:cubicBezTo>
                <a:cubicBezTo>
                  <a:pt x="186" y="216"/>
                  <a:pt x="185" y="211"/>
                  <a:pt x="182" y="209"/>
                </a:cubicBezTo>
                <a:close/>
                <a:moveTo>
                  <a:pt x="222" y="90"/>
                </a:moveTo>
                <a:cubicBezTo>
                  <a:pt x="198" y="76"/>
                  <a:pt x="169" y="83"/>
                  <a:pt x="157" y="104"/>
                </a:cubicBezTo>
                <a:cubicBezTo>
                  <a:pt x="144" y="126"/>
                  <a:pt x="160" y="151"/>
                  <a:pt x="149" y="174"/>
                </a:cubicBezTo>
                <a:cubicBezTo>
                  <a:pt x="186" y="195"/>
                  <a:pt x="186" y="195"/>
                  <a:pt x="186" y="195"/>
                </a:cubicBezTo>
                <a:cubicBezTo>
                  <a:pt x="200" y="174"/>
                  <a:pt x="229" y="176"/>
                  <a:pt x="242" y="154"/>
                </a:cubicBezTo>
                <a:cubicBezTo>
                  <a:pt x="255" y="132"/>
                  <a:pt x="245" y="104"/>
                  <a:pt x="222" y="90"/>
                </a:cubicBezTo>
                <a:close/>
                <a:moveTo>
                  <a:pt x="129" y="216"/>
                </a:moveTo>
                <a:cubicBezTo>
                  <a:pt x="125" y="224"/>
                  <a:pt x="128" y="233"/>
                  <a:pt x="136" y="238"/>
                </a:cubicBezTo>
                <a:cubicBezTo>
                  <a:pt x="142" y="241"/>
                  <a:pt x="150" y="240"/>
                  <a:pt x="155" y="236"/>
                </a:cubicBezTo>
                <a:lnTo>
                  <a:pt x="129" y="216"/>
                </a:lnTo>
                <a:close/>
              </a:path>
            </a:pathLst>
          </a:custGeom>
          <a:solidFill>
            <a:srgbClr val="0070C0"/>
          </a:solidFill>
          <a:ln w="9525">
            <a:noFill/>
            <a:round/>
            <a:headEnd/>
            <a:tailEnd/>
          </a:ln>
          <a:effectLst/>
        </p:spPr>
        <p:txBody>
          <a:bodyPr vert="horz" wrap="square" lIns="162556" tIns="81279" rIns="162556" bIns="81279" numCol="1" anchor="t" anchorCtr="0" compatLnSpc="1">
            <a:prstTxWarp prst="textNoShape">
              <a:avLst/>
            </a:prstTxWarp>
          </a:bodyPr>
          <a:lstStyle/>
          <a:p>
            <a:endParaRPr lang="zh-CN" altLang="en-US" sz="3200"/>
          </a:p>
        </p:txBody>
      </p:sp>
      <p:sp>
        <p:nvSpPr>
          <p:cNvPr id="21" name="TextBox 39"/>
          <p:cNvSpPr txBox="1">
            <a:spLocks noChangeArrowheads="1"/>
          </p:cNvSpPr>
          <p:nvPr/>
        </p:nvSpPr>
        <p:spPr bwMode="auto">
          <a:xfrm>
            <a:off x="915999" y="302145"/>
            <a:ext cx="4976864" cy="689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121882" bIns="121882">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pPr>
              <a:lnSpc>
                <a:spcPct val="90000"/>
              </a:lnSpc>
              <a:spcBef>
                <a:spcPct val="20000"/>
              </a:spcBef>
              <a:buSzPct val="90000"/>
            </a:pPr>
            <a:r>
              <a:rPr lang="zh-CN" altLang="en-US" sz="3199" b="1" dirty="0">
                <a:solidFill>
                  <a:schemeClr val="bg1"/>
                </a:solidFill>
                <a:latin typeface="微软雅黑" pitchFamily="34" charset="-122"/>
                <a:ea typeface="微软雅黑" pitchFamily="34" charset="-122"/>
              </a:rPr>
              <a:t>点击此处添加标题 </a:t>
            </a:r>
          </a:p>
        </p:txBody>
      </p:sp>
    </p:spTree>
    <p:extLst>
      <p:ext uri="{BB962C8B-B14F-4D97-AF65-F5344CB8AC3E}">
        <p14:creationId xmlns:p14="http://schemas.microsoft.com/office/powerpoint/2010/main" val="391435852"/>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randombar(horizontal)">
                                      <p:cBhvr>
                                        <p:cTn id="7" dur="500"/>
                                        <p:tgtEl>
                                          <p:spTgt spid="21"/>
                                        </p:tgtEl>
                                      </p:cBhvr>
                                    </p:animEffect>
                                  </p:childTnLst>
                                </p:cTn>
                              </p:par>
                            </p:childTnLst>
                          </p:cTn>
                        </p:par>
                        <p:par>
                          <p:cTn id="8" fill="hold">
                            <p:stCondLst>
                              <p:cond delay="500"/>
                            </p:stCondLst>
                            <p:childTnLst>
                              <p:par>
                                <p:cTn id="9" presetID="23" presetClass="entr" presetSubtype="528"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p:cTn id="11" dur="1000" fill="hold"/>
                                        <p:tgtEl>
                                          <p:spTgt spid="25"/>
                                        </p:tgtEl>
                                        <p:attrNameLst>
                                          <p:attrName>ppt_w</p:attrName>
                                        </p:attrNameLst>
                                      </p:cBhvr>
                                      <p:tavLst>
                                        <p:tav tm="0">
                                          <p:val>
                                            <p:fltVal val="0"/>
                                          </p:val>
                                        </p:tav>
                                        <p:tav tm="100000">
                                          <p:val>
                                            <p:strVal val="#ppt_w"/>
                                          </p:val>
                                        </p:tav>
                                      </p:tavLst>
                                    </p:anim>
                                    <p:anim calcmode="lin" valueType="num">
                                      <p:cBhvr>
                                        <p:cTn id="12" dur="1000" fill="hold"/>
                                        <p:tgtEl>
                                          <p:spTgt spid="25"/>
                                        </p:tgtEl>
                                        <p:attrNameLst>
                                          <p:attrName>ppt_h</p:attrName>
                                        </p:attrNameLst>
                                      </p:cBhvr>
                                      <p:tavLst>
                                        <p:tav tm="0">
                                          <p:val>
                                            <p:fltVal val="0"/>
                                          </p:val>
                                        </p:tav>
                                        <p:tav tm="100000">
                                          <p:val>
                                            <p:strVal val="#ppt_h"/>
                                          </p:val>
                                        </p:tav>
                                      </p:tavLst>
                                    </p:anim>
                                    <p:anim calcmode="lin" valueType="num">
                                      <p:cBhvr>
                                        <p:cTn id="13" dur="1000" fill="hold"/>
                                        <p:tgtEl>
                                          <p:spTgt spid="25"/>
                                        </p:tgtEl>
                                        <p:attrNameLst>
                                          <p:attrName>ppt_x</p:attrName>
                                        </p:attrNameLst>
                                      </p:cBhvr>
                                      <p:tavLst>
                                        <p:tav tm="0">
                                          <p:val>
                                            <p:fltVal val="0.5"/>
                                          </p:val>
                                        </p:tav>
                                        <p:tav tm="100000">
                                          <p:val>
                                            <p:strVal val="#ppt_x"/>
                                          </p:val>
                                        </p:tav>
                                      </p:tavLst>
                                    </p:anim>
                                    <p:anim calcmode="lin" valueType="num">
                                      <p:cBhvr>
                                        <p:cTn id="14" dur="1000" fill="hold"/>
                                        <p:tgtEl>
                                          <p:spTgt spid="25"/>
                                        </p:tgtEl>
                                        <p:attrNameLst>
                                          <p:attrName>ppt_y</p:attrName>
                                        </p:attrNameLst>
                                      </p:cBhvr>
                                      <p:tavLst>
                                        <p:tav tm="0">
                                          <p:val>
                                            <p:fltVal val="0.5"/>
                                          </p:val>
                                        </p:tav>
                                        <p:tav tm="100000">
                                          <p:val>
                                            <p:strVal val="#ppt_y"/>
                                          </p:val>
                                        </p:tav>
                                      </p:tavLst>
                                    </p:anim>
                                  </p:childTnLst>
                                </p:cTn>
                              </p:par>
                              <p:par>
                                <p:cTn id="15" presetID="23" presetClass="entr" presetSubtype="528" fill="hold" grpId="0"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1000" fill="hold"/>
                                        <p:tgtEl>
                                          <p:spTgt spid="26"/>
                                        </p:tgtEl>
                                        <p:attrNameLst>
                                          <p:attrName>ppt_w</p:attrName>
                                        </p:attrNameLst>
                                      </p:cBhvr>
                                      <p:tavLst>
                                        <p:tav tm="0">
                                          <p:val>
                                            <p:fltVal val="0"/>
                                          </p:val>
                                        </p:tav>
                                        <p:tav tm="100000">
                                          <p:val>
                                            <p:strVal val="#ppt_w"/>
                                          </p:val>
                                        </p:tav>
                                      </p:tavLst>
                                    </p:anim>
                                    <p:anim calcmode="lin" valueType="num">
                                      <p:cBhvr>
                                        <p:cTn id="18" dur="1000" fill="hold"/>
                                        <p:tgtEl>
                                          <p:spTgt spid="26"/>
                                        </p:tgtEl>
                                        <p:attrNameLst>
                                          <p:attrName>ppt_h</p:attrName>
                                        </p:attrNameLst>
                                      </p:cBhvr>
                                      <p:tavLst>
                                        <p:tav tm="0">
                                          <p:val>
                                            <p:fltVal val="0"/>
                                          </p:val>
                                        </p:tav>
                                        <p:tav tm="100000">
                                          <p:val>
                                            <p:strVal val="#ppt_h"/>
                                          </p:val>
                                        </p:tav>
                                      </p:tavLst>
                                    </p:anim>
                                    <p:anim calcmode="lin" valueType="num">
                                      <p:cBhvr>
                                        <p:cTn id="19" dur="1000" fill="hold"/>
                                        <p:tgtEl>
                                          <p:spTgt spid="26"/>
                                        </p:tgtEl>
                                        <p:attrNameLst>
                                          <p:attrName>ppt_x</p:attrName>
                                        </p:attrNameLst>
                                      </p:cBhvr>
                                      <p:tavLst>
                                        <p:tav tm="0">
                                          <p:val>
                                            <p:fltVal val="0.5"/>
                                          </p:val>
                                        </p:tav>
                                        <p:tav tm="100000">
                                          <p:val>
                                            <p:strVal val="#ppt_x"/>
                                          </p:val>
                                        </p:tav>
                                      </p:tavLst>
                                    </p:anim>
                                    <p:anim calcmode="lin" valueType="num">
                                      <p:cBhvr>
                                        <p:cTn id="20" dur="1000" fill="hold"/>
                                        <p:tgtEl>
                                          <p:spTgt spid="26"/>
                                        </p:tgtEl>
                                        <p:attrNameLst>
                                          <p:attrName>ppt_y</p:attrName>
                                        </p:attrNameLst>
                                      </p:cBhvr>
                                      <p:tavLst>
                                        <p:tav tm="0">
                                          <p:val>
                                            <p:fltVal val="0.5"/>
                                          </p:val>
                                        </p:tav>
                                        <p:tav tm="100000">
                                          <p:val>
                                            <p:strVal val="#ppt_y"/>
                                          </p:val>
                                        </p:tav>
                                      </p:tavLst>
                                    </p:anim>
                                  </p:childTnLst>
                                </p:cTn>
                              </p:par>
                              <p:par>
                                <p:cTn id="21" presetID="23" presetClass="entr" presetSubtype="528"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p:cTn id="23" dur="1000" fill="hold"/>
                                        <p:tgtEl>
                                          <p:spTgt spid="27"/>
                                        </p:tgtEl>
                                        <p:attrNameLst>
                                          <p:attrName>ppt_w</p:attrName>
                                        </p:attrNameLst>
                                      </p:cBhvr>
                                      <p:tavLst>
                                        <p:tav tm="0">
                                          <p:val>
                                            <p:fltVal val="0"/>
                                          </p:val>
                                        </p:tav>
                                        <p:tav tm="100000">
                                          <p:val>
                                            <p:strVal val="#ppt_w"/>
                                          </p:val>
                                        </p:tav>
                                      </p:tavLst>
                                    </p:anim>
                                    <p:anim calcmode="lin" valueType="num">
                                      <p:cBhvr>
                                        <p:cTn id="24" dur="1000" fill="hold"/>
                                        <p:tgtEl>
                                          <p:spTgt spid="27"/>
                                        </p:tgtEl>
                                        <p:attrNameLst>
                                          <p:attrName>ppt_h</p:attrName>
                                        </p:attrNameLst>
                                      </p:cBhvr>
                                      <p:tavLst>
                                        <p:tav tm="0">
                                          <p:val>
                                            <p:fltVal val="0"/>
                                          </p:val>
                                        </p:tav>
                                        <p:tav tm="100000">
                                          <p:val>
                                            <p:strVal val="#ppt_h"/>
                                          </p:val>
                                        </p:tav>
                                      </p:tavLst>
                                    </p:anim>
                                    <p:anim calcmode="lin" valueType="num">
                                      <p:cBhvr>
                                        <p:cTn id="25" dur="1000" fill="hold"/>
                                        <p:tgtEl>
                                          <p:spTgt spid="27"/>
                                        </p:tgtEl>
                                        <p:attrNameLst>
                                          <p:attrName>ppt_x</p:attrName>
                                        </p:attrNameLst>
                                      </p:cBhvr>
                                      <p:tavLst>
                                        <p:tav tm="0">
                                          <p:val>
                                            <p:fltVal val="0.5"/>
                                          </p:val>
                                        </p:tav>
                                        <p:tav tm="100000">
                                          <p:val>
                                            <p:strVal val="#ppt_x"/>
                                          </p:val>
                                        </p:tav>
                                      </p:tavLst>
                                    </p:anim>
                                    <p:anim calcmode="lin" valueType="num">
                                      <p:cBhvr>
                                        <p:cTn id="26" dur="1000" fill="hold"/>
                                        <p:tgtEl>
                                          <p:spTgt spid="27"/>
                                        </p:tgtEl>
                                        <p:attrNameLst>
                                          <p:attrName>ppt_y</p:attrName>
                                        </p:attrNameLst>
                                      </p:cBhvr>
                                      <p:tavLst>
                                        <p:tav tm="0">
                                          <p:val>
                                            <p:fltVal val="0.5"/>
                                          </p:val>
                                        </p:tav>
                                        <p:tav tm="100000">
                                          <p:val>
                                            <p:strVal val="#ppt_y"/>
                                          </p:val>
                                        </p:tav>
                                      </p:tavLst>
                                    </p:anim>
                                  </p:childTnLst>
                                </p:cTn>
                              </p:par>
                              <p:par>
                                <p:cTn id="27" presetID="23" presetClass="entr" presetSubtype="528" fill="hold" grpId="0" nodeType="withEffect">
                                  <p:stCondLst>
                                    <p:cond delay="0"/>
                                  </p:stCondLst>
                                  <p:childTnLst>
                                    <p:set>
                                      <p:cBhvr>
                                        <p:cTn id="28" dur="1" fill="hold">
                                          <p:stCondLst>
                                            <p:cond delay="0"/>
                                          </p:stCondLst>
                                        </p:cTn>
                                        <p:tgtEl>
                                          <p:spTgt spid="28"/>
                                        </p:tgtEl>
                                        <p:attrNameLst>
                                          <p:attrName>style.visibility</p:attrName>
                                        </p:attrNameLst>
                                      </p:cBhvr>
                                      <p:to>
                                        <p:strVal val="visible"/>
                                      </p:to>
                                    </p:set>
                                    <p:anim calcmode="lin" valueType="num">
                                      <p:cBhvr>
                                        <p:cTn id="29" dur="1000" fill="hold"/>
                                        <p:tgtEl>
                                          <p:spTgt spid="28"/>
                                        </p:tgtEl>
                                        <p:attrNameLst>
                                          <p:attrName>ppt_w</p:attrName>
                                        </p:attrNameLst>
                                      </p:cBhvr>
                                      <p:tavLst>
                                        <p:tav tm="0">
                                          <p:val>
                                            <p:fltVal val="0"/>
                                          </p:val>
                                        </p:tav>
                                        <p:tav tm="100000">
                                          <p:val>
                                            <p:strVal val="#ppt_w"/>
                                          </p:val>
                                        </p:tav>
                                      </p:tavLst>
                                    </p:anim>
                                    <p:anim calcmode="lin" valueType="num">
                                      <p:cBhvr>
                                        <p:cTn id="30" dur="1000" fill="hold"/>
                                        <p:tgtEl>
                                          <p:spTgt spid="28"/>
                                        </p:tgtEl>
                                        <p:attrNameLst>
                                          <p:attrName>ppt_h</p:attrName>
                                        </p:attrNameLst>
                                      </p:cBhvr>
                                      <p:tavLst>
                                        <p:tav tm="0">
                                          <p:val>
                                            <p:fltVal val="0"/>
                                          </p:val>
                                        </p:tav>
                                        <p:tav tm="100000">
                                          <p:val>
                                            <p:strVal val="#ppt_h"/>
                                          </p:val>
                                        </p:tav>
                                      </p:tavLst>
                                    </p:anim>
                                    <p:anim calcmode="lin" valueType="num">
                                      <p:cBhvr>
                                        <p:cTn id="31" dur="1000" fill="hold"/>
                                        <p:tgtEl>
                                          <p:spTgt spid="28"/>
                                        </p:tgtEl>
                                        <p:attrNameLst>
                                          <p:attrName>ppt_x</p:attrName>
                                        </p:attrNameLst>
                                      </p:cBhvr>
                                      <p:tavLst>
                                        <p:tav tm="0">
                                          <p:val>
                                            <p:fltVal val="0.5"/>
                                          </p:val>
                                        </p:tav>
                                        <p:tav tm="100000">
                                          <p:val>
                                            <p:strVal val="#ppt_x"/>
                                          </p:val>
                                        </p:tav>
                                      </p:tavLst>
                                    </p:anim>
                                    <p:anim calcmode="lin" valueType="num">
                                      <p:cBhvr>
                                        <p:cTn id="32" dur="1000" fill="hold"/>
                                        <p:tgtEl>
                                          <p:spTgt spid="28"/>
                                        </p:tgtEl>
                                        <p:attrNameLst>
                                          <p:attrName>ppt_y</p:attrName>
                                        </p:attrNameLst>
                                      </p:cBhvr>
                                      <p:tavLst>
                                        <p:tav tm="0">
                                          <p:val>
                                            <p:fltVal val="0.5"/>
                                          </p:val>
                                        </p:tav>
                                        <p:tav tm="100000">
                                          <p:val>
                                            <p:strVal val="#ppt_y"/>
                                          </p:val>
                                        </p:tav>
                                      </p:tavLst>
                                    </p:anim>
                                  </p:childTnLst>
                                </p:cTn>
                              </p:par>
                              <p:par>
                                <p:cTn id="33" presetID="23" presetClass="entr" presetSubtype="528" fill="hold" grpId="0" nodeType="withEffect">
                                  <p:stCondLst>
                                    <p:cond delay="0"/>
                                  </p:stCondLst>
                                  <p:childTnLst>
                                    <p:set>
                                      <p:cBhvr>
                                        <p:cTn id="34" dur="1" fill="hold">
                                          <p:stCondLst>
                                            <p:cond delay="0"/>
                                          </p:stCondLst>
                                        </p:cTn>
                                        <p:tgtEl>
                                          <p:spTgt spid="61"/>
                                        </p:tgtEl>
                                        <p:attrNameLst>
                                          <p:attrName>style.visibility</p:attrName>
                                        </p:attrNameLst>
                                      </p:cBhvr>
                                      <p:to>
                                        <p:strVal val="visible"/>
                                      </p:to>
                                    </p:set>
                                    <p:anim calcmode="lin" valueType="num">
                                      <p:cBhvr>
                                        <p:cTn id="35" dur="1000" fill="hold"/>
                                        <p:tgtEl>
                                          <p:spTgt spid="61"/>
                                        </p:tgtEl>
                                        <p:attrNameLst>
                                          <p:attrName>ppt_w</p:attrName>
                                        </p:attrNameLst>
                                      </p:cBhvr>
                                      <p:tavLst>
                                        <p:tav tm="0">
                                          <p:val>
                                            <p:fltVal val="0"/>
                                          </p:val>
                                        </p:tav>
                                        <p:tav tm="100000">
                                          <p:val>
                                            <p:strVal val="#ppt_w"/>
                                          </p:val>
                                        </p:tav>
                                      </p:tavLst>
                                    </p:anim>
                                    <p:anim calcmode="lin" valueType="num">
                                      <p:cBhvr>
                                        <p:cTn id="36" dur="1000" fill="hold"/>
                                        <p:tgtEl>
                                          <p:spTgt spid="61"/>
                                        </p:tgtEl>
                                        <p:attrNameLst>
                                          <p:attrName>ppt_h</p:attrName>
                                        </p:attrNameLst>
                                      </p:cBhvr>
                                      <p:tavLst>
                                        <p:tav tm="0">
                                          <p:val>
                                            <p:fltVal val="0"/>
                                          </p:val>
                                        </p:tav>
                                        <p:tav tm="100000">
                                          <p:val>
                                            <p:strVal val="#ppt_h"/>
                                          </p:val>
                                        </p:tav>
                                      </p:tavLst>
                                    </p:anim>
                                    <p:anim calcmode="lin" valueType="num">
                                      <p:cBhvr>
                                        <p:cTn id="37" dur="1000" fill="hold"/>
                                        <p:tgtEl>
                                          <p:spTgt spid="61"/>
                                        </p:tgtEl>
                                        <p:attrNameLst>
                                          <p:attrName>ppt_x</p:attrName>
                                        </p:attrNameLst>
                                      </p:cBhvr>
                                      <p:tavLst>
                                        <p:tav tm="0">
                                          <p:val>
                                            <p:fltVal val="0.5"/>
                                          </p:val>
                                        </p:tav>
                                        <p:tav tm="100000">
                                          <p:val>
                                            <p:strVal val="#ppt_x"/>
                                          </p:val>
                                        </p:tav>
                                      </p:tavLst>
                                    </p:anim>
                                    <p:anim calcmode="lin" valueType="num">
                                      <p:cBhvr>
                                        <p:cTn id="38" dur="1000" fill="hold"/>
                                        <p:tgtEl>
                                          <p:spTgt spid="61"/>
                                        </p:tgtEl>
                                        <p:attrNameLst>
                                          <p:attrName>ppt_y</p:attrName>
                                        </p:attrNameLst>
                                      </p:cBhvr>
                                      <p:tavLst>
                                        <p:tav tm="0">
                                          <p:val>
                                            <p:fltVal val="0.5"/>
                                          </p:val>
                                        </p:tav>
                                        <p:tav tm="100000">
                                          <p:val>
                                            <p:strVal val="#ppt_y"/>
                                          </p:val>
                                        </p:tav>
                                      </p:tavLst>
                                    </p:anim>
                                  </p:childTnLst>
                                </p:cTn>
                              </p:par>
                              <p:par>
                                <p:cTn id="39" presetID="23" presetClass="entr" presetSubtype="528" fill="hold" grpId="0" nodeType="withEffect">
                                  <p:stCondLst>
                                    <p:cond delay="0"/>
                                  </p:stCondLst>
                                  <p:childTnLst>
                                    <p:set>
                                      <p:cBhvr>
                                        <p:cTn id="40" dur="1" fill="hold">
                                          <p:stCondLst>
                                            <p:cond delay="0"/>
                                          </p:stCondLst>
                                        </p:cTn>
                                        <p:tgtEl>
                                          <p:spTgt spid="62"/>
                                        </p:tgtEl>
                                        <p:attrNameLst>
                                          <p:attrName>style.visibility</p:attrName>
                                        </p:attrNameLst>
                                      </p:cBhvr>
                                      <p:to>
                                        <p:strVal val="visible"/>
                                      </p:to>
                                    </p:set>
                                    <p:anim calcmode="lin" valueType="num">
                                      <p:cBhvr>
                                        <p:cTn id="41" dur="1000" fill="hold"/>
                                        <p:tgtEl>
                                          <p:spTgt spid="62"/>
                                        </p:tgtEl>
                                        <p:attrNameLst>
                                          <p:attrName>ppt_w</p:attrName>
                                        </p:attrNameLst>
                                      </p:cBhvr>
                                      <p:tavLst>
                                        <p:tav tm="0">
                                          <p:val>
                                            <p:fltVal val="0"/>
                                          </p:val>
                                        </p:tav>
                                        <p:tav tm="100000">
                                          <p:val>
                                            <p:strVal val="#ppt_w"/>
                                          </p:val>
                                        </p:tav>
                                      </p:tavLst>
                                    </p:anim>
                                    <p:anim calcmode="lin" valueType="num">
                                      <p:cBhvr>
                                        <p:cTn id="42" dur="1000" fill="hold"/>
                                        <p:tgtEl>
                                          <p:spTgt spid="62"/>
                                        </p:tgtEl>
                                        <p:attrNameLst>
                                          <p:attrName>ppt_h</p:attrName>
                                        </p:attrNameLst>
                                      </p:cBhvr>
                                      <p:tavLst>
                                        <p:tav tm="0">
                                          <p:val>
                                            <p:fltVal val="0"/>
                                          </p:val>
                                        </p:tav>
                                        <p:tav tm="100000">
                                          <p:val>
                                            <p:strVal val="#ppt_h"/>
                                          </p:val>
                                        </p:tav>
                                      </p:tavLst>
                                    </p:anim>
                                    <p:anim calcmode="lin" valueType="num">
                                      <p:cBhvr>
                                        <p:cTn id="43" dur="1000" fill="hold"/>
                                        <p:tgtEl>
                                          <p:spTgt spid="62"/>
                                        </p:tgtEl>
                                        <p:attrNameLst>
                                          <p:attrName>ppt_x</p:attrName>
                                        </p:attrNameLst>
                                      </p:cBhvr>
                                      <p:tavLst>
                                        <p:tav tm="0">
                                          <p:val>
                                            <p:fltVal val="0.5"/>
                                          </p:val>
                                        </p:tav>
                                        <p:tav tm="100000">
                                          <p:val>
                                            <p:strVal val="#ppt_x"/>
                                          </p:val>
                                        </p:tav>
                                      </p:tavLst>
                                    </p:anim>
                                    <p:anim calcmode="lin" valueType="num">
                                      <p:cBhvr>
                                        <p:cTn id="44" dur="1000" fill="hold"/>
                                        <p:tgtEl>
                                          <p:spTgt spid="62"/>
                                        </p:tgtEl>
                                        <p:attrNameLst>
                                          <p:attrName>ppt_y</p:attrName>
                                        </p:attrNameLst>
                                      </p:cBhvr>
                                      <p:tavLst>
                                        <p:tav tm="0">
                                          <p:val>
                                            <p:fltVal val="0.5"/>
                                          </p:val>
                                        </p:tav>
                                        <p:tav tm="100000">
                                          <p:val>
                                            <p:strVal val="#ppt_y"/>
                                          </p:val>
                                        </p:tav>
                                      </p:tavLst>
                                    </p:anim>
                                  </p:childTnLst>
                                </p:cTn>
                              </p:par>
                              <p:par>
                                <p:cTn id="45" presetID="23" presetClass="entr" presetSubtype="528" fill="hold" grpId="0" nodeType="withEffect">
                                  <p:stCondLst>
                                    <p:cond delay="0"/>
                                  </p:stCondLst>
                                  <p:childTnLst>
                                    <p:set>
                                      <p:cBhvr>
                                        <p:cTn id="46" dur="1" fill="hold">
                                          <p:stCondLst>
                                            <p:cond delay="0"/>
                                          </p:stCondLst>
                                        </p:cTn>
                                        <p:tgtEl>
                                          <p:spTgt spid="63"/>
                                        </p:tgtEl>
                                        <p:attrNameLst>
                                          <p:attrName>style.visibility</p:attrName>
                                        </p:attrNameLst>
                                      </p:cBhvr>
                                      <p:to>
                                        <p:strVal val="visible"/>
                                      </p:to>
                                    </p:set>
                                    <p:anim calcmode="lin" valueType="num">
                                      <p:cBhvr>
                                        <p:cTn id="47" dur="1000" fill="hold"/>
                                        <p:tgtEl>
                                          <p:spTgt spid="63"/>
                                        </p:tgtEl>
                                        <p:attrNameLst>
                                          <p:attrName>ppt_w</p:attrName>
                                        </p:attrNameLst>
                                      </p:cBhvr>
                                      <p:tavLst>
                                        <p:tav tm="0">
                                          <p:val>
                                            <p:fltVal val="0"/>
                                          </p:val>
                                        </p:tav>
                                        <p:tav tm="100000">
                                          <p:val>
                                            <p:strVal val="#ppt_w"/>
                                          </p:val>
                                        </p:tav>
                                      </p:tavLst>
                                    </p:anim>
                                    <p:anim calcmode="lin" valueType="num">
                                      <p:cBhvr>
                                        <p:cTn id="48" dur="1000" fill="hold"/>
                                        <p:tgtEl>
                                          <p:spTgt spid="63"/>
                                        </p:tgtEl>
                                        <p:attrNameLst>
                                          <p:attrName>ppt_h</p:attrName>
                                        </p:attrNameLst>
                                      </p:cBhvr>
                                      <p:tavLst>
                                        <p:tav tm="0">
                                          <p:val>
                                            <p:fltVal val="0"/>
                                          </p:val>
                                        </p:tav>
                                        <p:tav tm="100000">
                                          <p:val>
                                            <p:strVal val="#ppt_h"/>
                                          </p:val>
                                        </p:tav>
                                      </p:tavLst>
                                    </p:anim>
                                    <p:anim calcmode="lin" valueType="num">
                                      <p:cBhvr>
                                        <p:cTn id="49" dur="1000" fill="hold"/>
                                        <p:tgtEl>
                                          <p:spTgt spid="63"/>
                                        </p:tgtEl>
                                        <p:attrNameLst>
                                          <p:attrName>ppt_x</p:attrName>
                                        </p:attrNameLst>
                                      </p:cBhvr>
                                      <p:tavLst>
                                        <p:tav tm="0">
                                          <p:val>
                                            <p:fltVal val="0.5"/>
                                          </p:val>
                                        </p:tav>
                                        <p:tav tm="100000">
                                          <p:val>
                                            <p:strVal val="#ppt_x"/>
                                          </p:val>
                                        </p:tav>
                                      </p:tavLst>
                                    </p:anim>
                                    <p:anim calcmode="lin" valueType="num">
                                      <p:cBhvr>
                                        <p:cTn id="50" dur="1000" fill="hold"/>
                                        <p:tgtEl>
                                          <p:spTgt spid="63"/>
                                        </p:tgtEl>
                                        <p:attrNameLst>
                                          <p:attrName>ppt_y</p:attrName>
                                        </p:attrNameLst>
                                      </p:cBhvr>
                                      <p:tavLst>
                                        <p:tav tm="0">
                                          <p:val>
                                            <p:fltVal val="0.5"/>
                                          </p:val>
                                        </p:tav>
                                        <p:tav tm="100000">
                                          <p:val>
                                            <p:strVal val="#ppt_y"/>
                                          </p:val>
                                        </p:tav>
                                      </p:tavLst>
                                    </p:anim>
                                  </p:childTnLst>
                                </p:cTn>
                              </p:par>
                              <p:par>
                                <p:cTn id="51" presetID="23" presetClass="entr" presetSubtype="528" fill="hold" grpId="0" nodeType="withEffect">
                                  <p:stCondLst>
                                    <p:cond delay="0"/>
                                  </p:stCondLst>
                                  <p:childTnLst>
                                    <p:set>
                                      <p:cBhvr>
                                        <p:cTn id="52" dur="1" fill="hold">
                                          <p:stCondLst>
                                            <p:cond delay="0"/>
                                          </p:stCondLst>
                                        </p:cTn>
                                        <p:tgtEl>
                                          <p:spTgt spid="64"/>
                                        </p:tgtEl>
                                        <p:attrNameLst>
                                          <p:attrName>style.visibility</p:attrName>
                                        </p:attrNameLst>
                                      </p:cBhvr>
                                      <p:to>
                                        <p:strVal val="visible"/>
                                      </p:to>
                                    </p:set>
                                    <p:anim calcmode="lin" valueType="num">
                                      <p:cBhvr>
                                        <p:cTn id="53" dur="1000" fill="hold"/>
                                        <p:tgtEl>
                                          <p:spTgt spid="64"/>
                                        </p:tgtEl>
                                        <p:attrNameLst>
                                          <p:attrName>ppt_w</p:attrName>
                                        </p:attrNameLst>
                                      </p:cBhvr>
                                      <p:tavLst>
                                        <p:tav tm="0">
                                          <p:val>
                                            <p:fltVal val="0"/>
                                          </p:val>
                                        </p:tav>
                                        <p:tav tm="100000">
                                          <p:val>
                                            <p:strVal val="#ppt_w"/>
                                          </p:val>
                                        </p:tav>
                                      </p:tavLst>
                                    </p:anim>
                                    <p:anim calcmode="lin" valueType="num">
                                      <p:cBhvr>
                                        <p:cTn id="54" dur="1000" fill="hold"/>
                                        <p:tgtEl>
                                          <p:spTgt spid="64"/>
                                        </p:tgtEl>
                                        <p:attrNameLst>
                                          <p:attrName>ppt_h</p:attrName>
                                        </p:attrNameLst>
                                      </p:cBhvr>
                                      <p:tavLst>
                                        <p:tav tm="0">
                                          <p:val>
                                            <p:fltVal val="0"/>
                                          </p:val>
                                        </p:tav>
                                        <p:tav tm="100000">
                                          <p:val>
                                            <p:strVal val="#ppt_h"/>
                                          </p:val>
                                        </p:tav>
                                      </p:tavLst>
                                    </p:anim>
                                    <p:anim calcmode="lin" valueType="num">
                                      <p:cBhvr>
                                        <p:cTn id="55" dur="1000" fill="hold"/>
                                        <p:tgtEl>
                                          <p:spTgt spid="64"/>
                                        </p:tgtEl>
                                        <p:attrNameLst>
                                          <p:attrName>ppt_x</p:attrName>
                                        </p:attrNameLst>
                                      </p:cBhvr>
                                      <p:tavLst>
                                        <p:tav tm="0">
                                          <p:val>
                                            <p:fltVal val="0.5"/>
                                          </p:val>
                                        </p:tav>
                                        <p:tav tm="100000">
                                          <p:val>
                                            <p:strVal val="#ppt_x"/>
                                          </p:val>
                                        </p:tav>
                                      </p:tavLst>
                                    </p:anim>
                                    <p:anim calcmode="lin" valueType="num">
                                      <p:cBhvr>
                                        <p:cTn id="56" dur="1000" fill="hold"/>
                                        <p:tgtEl>
                                          <p:spTgt spid="64"/>
                                        </p:tgtEl>
                                        <p:attrNameLst>
                                          <p:attrName>ppt_y</p:attrName>
                                        </p:attrNameLst>
                                      </p:cBhvr>
                                      <p:tavLst>
                                        <p:tav tm="0">
                                          <p:val>
                                            <p:fltVal val="0.5"/>
                                          </p:val>
                                        </p:tav>
                                        <p:tav tm="100000">
                                          <p:val>
                                            <p:strVal val="#ppt_y"/>
                                          </p:val>
                                        </p:tav>
                                      </p:tavLst>
                                    </p:anim>
                                  </p:childTnLst>
                                </p:cTn>
                              </p:par>
                              <p:par>
                                <p:cTn id="57" presetID="35" presetClass="entr" presetSubtype="0" fill="hold" grpId="1" nodeType="with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1000"/>
                                        <p:tgtEl>
                                          <p:spTgt spid="25"/>
                                        </p:tgtEl>
                                      </p:cBhvr>
                                    </p:animEffect>
                                    <p:anim calcmode="lin" valueType="num">
                                      <p:cBhvr>
                                        <p:cTn id="60" dur="1000" fill="hold"/>
                                        <p:tgtEl>
                                          <p:spTgt spid="25"/>
                                        </p:tgtEl>
                                        <p:attrNameLst>
                                          <p:attrName>style.rotation</p:attrName>
                                        </p:attrNameLst>
                                      </p:cBhvr>
                                      <p:tavLst>
                                        <p:tav tm="0">
                                          <p:val>
                                            <p:fltVal val="720"/>
                                          </p:val>
                                        </p:tav>
                                        <p:tav tm="100000">
                                          <p:val>
                                            <p:fltVal val="0"/>
                                          </p:val>
                                        </p:tav>
                                      </p:tavLst>
                                    </p:anim>
                                    <p:anim calcmode="lin" valueType="num">
                                      <p:cBhvr>
                                        <p:cTn id="61" dur="1000" fill="hold"/>
                                        <p:tgtEl>
                                          <p:spTgt spid="25"/>
                                        </p:tgtEl>
                                        <p:attrNameLst>
                                          <p:attrName>ppt_h</p:attrName>
                                        </p:attrNameLst>
                                      </p:cBhvr>
                                      <p:tavLst>
                                        <p:tav tm="0">
                                          <p:val>
                                            <p:fltVal val="0"/>
                                          </p:val>
                                        </p:tav>
                                        <p:tav tm="100000">
                                          <p:val>
                                            <p:strVal val="#ppt_h"/>
                                          </p:val>
                                        </p:tav>
                                      </p:tavLst>
                                    </p:anim>
                                    <p:anim calcmode="lin" valueType="num">
                                      <p:cBhvr>
                                        <p:cTn id="62" dur="1000" fill="hold"/>
                                        <p:tgtEl>
                                          <p:spTgt spid="25"/>
                                        </p:tgtEl>
                                        <p:attrNameLst>
                                          <p:attrName>ppt_w</p:attrName>
                                        </p:attrNameLst>
                                      </p:cBhvr>
                                      <p:tavLst>
                                        <p:tav tm="0">
                                          <p:val>
                                            <p:fltVal val="0"/>
                                          </p:val>
                                        </p:tav>
                                        <p:tav tm="100000">
                                          <p:val>
                                            <p:strVal val="#ppt_w"/>
                                          </p:val>
                                        </p:tav>
                                      </p:tavLst>
                                    </p:anim>
                                  </p:childTnLst>
                                </p:cTn>
                              </p:par>
                              <p:par>
                                <p:cTn id="63" presetID="35" presetClass="entr" presetSubtype="0" fill="hold" grpId="1" nodeType="with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fade">
                                      <p:cBhvr>
                                        <p:cTn id="65" dur="1000"/>
                                        <p:tgtEl>
                                          <p:spTgt spid="26"/>
                                        </p:tgtEl>
                                      </p:cBhvr>
                                    </p:animEffect>
                                    <p:anim calcmode="lin" valueType="num">
                                      <p:cBhvr>
                                        <p:cTn id="66" dur="1000" fill="hold"/>
                                        <p:tgtEl>
                                          <p:spTgt spid="26"/>
                                        </p:tgtEl>
                                        <p:attrNameLst>
                                          <p:attrName>style.rotation</p:attrName>
                                        </p:attrNameLst>
                                      </p:cBhvr>
                                      <p:tavLst>
                                        <p:tav tm="0">
                                          <p:val>
                                            <p:fltVal val="720"/>
                                          </p:val>
                                        </p:tav>
                                        <p:tav tm="100000">
                                          <p:val>
                                            <p:fltVal val="0"/>
                                          </p:val>
                                        </p:tav>
                                      </p:tavLst>
                                    </p:anim>
                                    <p:anim calcmode="lin" valueType="num">
                                      <p:cBhvr>
                                        <p:cTn id="67" dur="1000" fill="hold"/>
                                        <p:tgtEl>
                                          <p:spTgt spid="26"/>
                                        </p:tgtEl>
                                        <p:attrNameLst>
                                          <p:attrName>ppt_h</p:attrName>
                                        </p:attrNameLst>
                                      </p:cBhvr>
                                      <p:tavLst>
                                        <p:tav tm="0">
                                          <p:val>
                                            <p:fltVal val="0"/>
                                          </p:val>
                                        </p:tav>
                                        <p:tav tm="100000">
                                          <p:val>
                                            <p:strVal val="#ppt_h"/>
                                          </p:val>
                                        </p:tav>
                                      </p:tavLst>
                                    </p:anim>
                                    <p:anim calcmode="lin" valueType="num">
                                      <p:cBhvr>
                                        <p:cTn id="68" dur="1000" fill="hold"/>
                                        <p:tgtEl>
                                          <p:spTgt spid="26"/>
                                        </p:tgtEl>
                                        <p:attrNameLst>
                                          <p:attrName>ppt_w</p:attrName>
                                        </p:attrNameLst>
                                      </p:cBhvr>
                                      <p:tavLst>
                                        <p:tav tm="0">
                                          <p:val>
                                            <p:fltVal val="0"/>
                                          </p:val>
                                        </p:tav>
                                        <p:tav tm="100000">
                                          <p:val>
                                            <p:strVal val="#ppt_w"/>
                                          </p:val>
                                        </p:tav>
                                      </p:tavLst>
                                    </p:anim>
                                  </p:childTnLst>
                                </p:cTn>
                              </p:par>
                              <p:par>
                                <p:cTn id="69" presetID="35" presetClass="entr" presetSubtype="0" fill="hold" grpId="1" nodeType="withEffect">
                                  <p:stCondLst>
                                    <p:cond delay="0"/>
                                  </p:stCondLst>
                                  <p:childTnLst>
                                    <p:set>
                                      <p:cBhvr>
                                        <p:cTn id="70" dur="1" fill="hold">
                                          <p:stCondLst>
                                            <p:cond delay="0"/>
                                          </p:stCondLst>
                                        </p:cTn>
                                        <p:tgtEl>
                                          <p:spTgt spid="27"/>
                                        </p:tgtEl>
                                        <p:attrNameLst>
                                          <p:attrName>style.visibility</p:attrName>
                                        </p:attrNameLst>
                                      </p:cBhvr>
                                      <p:to>
                                        <p:strVal val="visible"/>
                                      </p:to>
                                    </p:set>
                                    <p:animEffect transition="in" filter="fade">
                                      <p:cBhvr>
                                        <p:cTn id="71" dur="1000"/>
                                        <p:tgtEl>
                                          <p:spTgt spid="27"/>
                                        </p:tgtEl>
                                      </p:cBhvr>
                                    </p:animEffect>
                                    <p:anim calcmode="lin" valueType="num">
                                      <p:cBhvr>
                                        <p:cTn id="72" dur="1000" fill="hold"/>
                                        <p:tgtEl>
                                          <p:spTgt spid="27"/>
                                        </p:tgtEl>
                                        <p:attrNameLst>
                                          <p:attrName>style.rotation</p:attrName>
                                        </p:attrNameLst>
                                      </p:cBhvr>
                                      <p:tavLst>
                                        <p:tav tm="0">
                                          <p:val>
                                            <p:fltVal val="720"/>
                                          </p:val>
                                        </p:tav>
                                        <p:tav tm="100000">
                                          <p:val>
                                            <p:fltVal val="0"/>
                                          </p:val>
                                        </p:tav>
                                      </p:tavLst>
                                    </p:anim>
                                    <p:anim calcmode="lin" valueType="num">
                                      <p:cBhvr>
                                        <p:cTn id="73" dur="1000" fill="hold"/>
                                        <p:tgtEl>
                                          <p:spTgt spid="27"/>
                                        </p:tgtEl>
                                        <p:attrNameLst>
                                          <p:attrName>ppt_h</p:attrName>
                                        </p:attrNameLst>
                                      </p:cBhvr>
                                      <p:tavLst>
                                        <p:tav tm="0">
                                          <p:val>
                                            <p:fltVal val="0"/>
                                          </p:val>
                                        </p:tav>
                                        <p:tav tm="100000">
                                          <p:val>
                                            <p:strVal val="#ppt_h"/>
                                          </p:val>
                                        </p:tav>
                                      </p:tavLst>
                                    </p:anim>
                                    <p:anim calcmode="lin" valueType="num">
                                      <p:cBhvr>
                                        <p:cTn id="74" dur="1000" fill="hold"/>
                                        <p:tgtEl>
                                          <p:spTgt spid="27"/>
                                        </p:tgtEl>
                                        <p:attrNameLst>
                                          <p:attrName>ppt_w</p:attrName>
                                        </p:attrNameLst>
                                      </p:cBhvr>
                                      <p:tavLst>
                                        <p:tav tm="0">
                                          <p:val>
                                            <p:fltVal val="0"/>
                                          </p:val>
                                        </p:tav>
                                        <p:tav tm="100000">
                                          <p:val>
                                            <p:strVal val="#ppt_w"/>
                                          </p:val>
                                        </p:tav>
                                      </p:tavLst>
                                    </p:anim>
                                  </p:childTnLst>
                                </p:cTn>
                              </p:par>
                              <p:par>
                                <p:cTn id="75" presetID="35" presetClass="entr" presetSubtype="0" fill="hold" grpId="1" nodeType="with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fade">
                                      <p:cBhvr>
                                        <p:cTn id="77" dur="1000"/>
                                        <p:tgtEl>
                                          <p:spTgt spid="28"/>
                                        </p:tgtEl>
                                      </p:cBhvr>
                                    </p:animEffect>
                                    <p:anim calcmode="lin" valueType="num">
                                      <p:cBhvr>
                                        <p:cTn id="78" dur="1000" fill="hold"/>
                                        <p:tgtEl>
                                          <p:spTgt spid="28"/>
                                        </p:tgtEl>
                                        <p:attrNameLst>
                                          <p:attrName>style.rotation</p:attrName>
                                        </p:attrNameLst>
                                      </p:cBhvr>
                                      <p:tavLst>
                                        <p:tav tm="0">
                                          <p:val>
                                            <p:fltVal val="720"/>
                                          </p:val>
                                        </p:tav>
                                        <p:tav tm="100000">
                                          <p:val>
                                            <p:fltVal val="0"/>
                                          </p:val>
                                        </p:tav>
                                      </p:tavLst>
                                    </p:anim>
                                    <p:anim calcmode="lin" valueType="num">
                                      <p:cBhvr>
                                        <p:cTn id="79" dur="1000" fill="hold"/>
                                        <p:tgtEl>
                                          <p:spTgt spid="28"/>
                                        </p:tgtEl>
                                        <p:attrNameLst>
                                          <p:attrName>ppt_h</p:attrName>
                                        </p:attrNameLst>
                                      </p:cBhvr>
                                      <p:tavLst>
                                        <p:tav tm="0">
                                          <p:val>
                                            <p:fltVal val="0"/>
                                          </p:val>
                                        </p:tav>
                                        <p:tav tm="100000">
                                          <p:val>
                                            <p:strVal val="#ppt_h"/>
                                          </p:val>
                                        </p:tav>
                                      </p:tavLst>
                                    </p:anim>
                                    <p:anim calcmode="lin" valueType="num">
                                      <p:cBhvr>
                                        <p:cTn id="80" dur="1000" fill="hold"/>
                                        <p:tgtEl>
                                          <p:spTgt spid="28"/>
                                        </p:tgtEl>
                                        <p:attrNameLst>
                                          <p:attrName>ppt_w</p:attrName>
                                        </p:attrNameLst>
                                      </p:cBhvr>
                                      <p:tavLst>
                                        <p:tav tm="0">
                                          <p:val>
                                            <p:fltVal val="0"/>
                                          </p:val>
                                        </p:tav>
                                        <p:tav tm="100000">
                                          <p:val>
                                            <p:strVal val="#ppt_w"/>
                                          </p:val>
                                        </p:tav>
                                      </p:tavLst>
                                    </p:anim>
                                  </p:childTnLst>
                                </p:cTn>
                              </p:par>
                              <p:par>
                                <p:cTn id="81" presetID="35" presetClass="entr" presetSubtype="0" fill="hold" grpId="1" nodeType="withEffect">
                                  <p:stCondLst>
                                    <p:cond delay="0"/>
                                  </p:stCondLst>
                                  <p:childTnLst>
                                    <p:set>
                                      <p:cBhvr>
                                        <p:cTn id="82" dur="1" fill="hold">
                                          <p:stCondLst>
                                            <p:cond delay="0"/>
                                          </p:stCondLst>
                                        </p:cTn>
                                        <p:tgtEl>
                                          <p:spTgt spid="61"/>
                                        </p:tgtEl>
                                        <p:attrNameLst>
                                          <p:attrName>style.visibility</p:attrName>
                                        </p:attrNameLst>
                                      </p:cBhvr>
                                      <p:to>
                                        <p:strVal val="visible"/>
                                      </p:to>
                                    </p:set>
                                    <p:animEffect transition="in" filter="fade">
                                      <p:cBhvr>
                                        <p:cTn id="83" dur="1000"/>
                                        <p:tgtEl>
                                          <p:spTgt spid="61"/>
                                        </p:tgtEl>
                                      </p:cBhvr>
                                    </p:animEffect>
                                    <p:anim calcmode="lin" valueType="num">
                                      <p:cBhvr>
                                        <p:cTn id="84" dur="1000" fill="hold"/>
                                        <p:tgtEl>
                                          <p:spTgt spid="61"/>
                                        </p:tgtEl>
                                        <p:attrNameLst>
                                          <p:attrName>style.rotation</p:attrName>
                                        </p:attrNameLst>
                                      </p:cBhvr>
                                      <p:tavLst>
                                        <p:tav tm="0">
                                          <p:val>
                                            <p:fltVal val="720"/>
                                          </p:val>
                                        </p:tav>
                                        <p:tav tm="100000">
                                          <p:val>
                                            <p:fltVal val="0"/>
                                          </p:val>
                                        </p:tav>
                                      </p:tavLst>
                                    </p:anim>
                                    <p:anim calcmode="lin" valueType="num">
                                      <p:cBhvr>
                                        <p:cTn id="85" dur="1000" fill="hold"/>
                                        <p:tgtEl>
                                          <p:spTgt spid="61"/>
                                        </p:tgtEl>
                                        <p:attrNameLst>
                                          <p:attrName>ppt_h</p:attrName>
                                        </p:attrNameLst>
                                      </p:cBhvr>
                                      <p:tavLst>
                                        <p:tav tm="0">
                                          <p:val>
                                            <p:fltVal val="0"/>
                                          </p:val>
                                        </p:tav>
                                        <p:tav tm="100000">
                                          <p:val>
                                            <p:strVal val="#ppt_h"/>
                                          </p:val>
                                        </p:tav>
                                      </p:tavLst>
                                    </p:anim>
                                    <p:anim calcmode="lin" valueType="num">
                                      <p:cBhvr>
                                        <p:cTn id="86" dur="1000" fill="hold"/>
                                        <p:tgtEl>
                                          <p:spTgt spid="61"/>
                                        </p:tgtEl>
                                        <p:attrNameLst>
                                          <p:attrName>ppt_w</p:attrName>
                                        </p:attrNameLst>
                                      </p:cBhvr>
                                      <p:tavLst>
                                        <p:tav tm="0">
                                          <p:val>
                                            <p:fltVal val="0"/>
                                          </p:val>
                                        </p:tav>
                                        <p:tav tm="100000">
                                          <p:val>
                                            <p:strVal val="#ppt_w"/>
                                          </p:val>
                                        </p:tav>
                                      </p:tavLst>
                                    </p:anim>
                                  </p:childTnLst>
                                </p:cTn>
                              </p:par>
                              <p:par>
                                <p:cTn id="87" presetID="35" presetClass="entr" presetSubtype="0" fill="hold" grpId="1" nodeType="withEffect">
                                  <p:stCondLst>
                                    <p:cond delay="0"/>
                                  </p:stCondLst>
                                  <p:childTnLst>
                                    <p:set>
                                      <p:cBhvr>
                                        <p:cTn id="88" dur="1" fill="hold">
                                          <p:stCondLst>
                                            <p:cond delay="0"/>
                                          </p:stCondLst>
                                        </p:cTn>
                                        <p:tgtEl>
                                          <p:spTgt spid="62"/>
                                        </p:tgtEl>
                                        <p:attrNameLst>
                                          <p:attrName>style.visibility</p:attrName>
                                        </p:attrNameLst>
                                      </p:cBhvr>
                                      <p:to>
                                        <p:strVal val="visible"/>
                                      </p:to>
                                    </p:set>
                                    <p:animEffect transition="in" filter="fade">
                                      <p:cBhvr>
                                        <p:cTn id="89" dur="1000"/>
                                        <p:tgtEl>
                                          <p:spTgt spid="62"/>
                                        </p:tgtEl>
                                      </p:cBhvr>
                                    </p:animEffect>
                                    <p:anim calcmode="lin" valueType="num">
                                      <p:cBhvr>
                                        <p:cTn id="90" dur="1000" fill="hold"/>
                                        <p:tgtEl>
                                          <p:spTgt spid="62"/>
                                        </p:tgtEl>
                                        <p:attrNameLst>
                                          <p:attrName>style.rotation</p:attrName>
                                        </p:attrNameLst>
                                      </p:cBhvr>
                                      <p:tavLst>
                                        <p:tav tm="0">
                                          <p:val>
                                            <p:fltVal val="720"/>
                                          </p:val>
                                        </p:tav>
                                        <p:tav tm="100000">
                                          <p:val>
                                            <p:fltVal val="0"/>
                                          </p:val>
                                        </p:tav>
                                      </p:tavLst>
                                    </p:anim>
                                    <p:anim calcmode="lin" valueType="num">
                                      <p:cBhvr>
                                        <p:cTn id="91" dur="1000" fill="hold"/>
                                        <p:tgtEl>
                                          <p:spTgt spid="62"/>
                                        </p:tgtEl>
                                        <p:attrNameLst>
                                          <p:attrName>ppt_h</p:attrName>
                                        </p:attrNameLst>
                                      </p:cBhvr>
                                      <p:tavLst>
                                        <p:tav tm="0">
                                          <p:val>
                                            <p:fltVal val="0"/>
                                          </p:val>
                                        </p:tav>
                                        <p:tav tm="100000">
                                          <p:val>
                                            <p:strVal val="#ppt_h"/>
                                          </p:val>
                                        </p:tav>
                                      </p:tavLst>
                                    </p:anim>
                                    <p:anim calcmode="lin" valueType="num">
                                      <p:cBhvr>
                                        <p:cTn id="92" dur="1000" fill="hold"/>
                                        <p:tgtEl>
                                          <p:spTgt spid="62"/>
                                        </p:tgtEl>
                                        <p:attrNameLst>
                                          <p:attrName>ppt_w</p:attrName>
                                        </p:attrNameLst>
                                      </p:cBhvr>
                                      <p:tavLst>
                                        <p:tav tm="0">
                                          <p:val>
                                            <p:fltVal val="0"/>
                                          </p:val>
                                        </p:tav>
                                        <p:tav tm="100000">
                                          <p:val>
                                            <p:strVal val="#ppt_w"/>
                                          </p:val>
                                        </p:tav>
                                      </p:tavLst>
                                    </p:anim>
                                  </p:childTnLst>
                                </p:cTn>
                              </p:par>
                              <p:par>
                                <p:cTn id="93" presetID="35" presetClass="entr" presetSubtype="0" fill="hold" grpId="1" nodeType="withEffect">
                                  <p:stCondLst>
                                    <p:cond delay="0"/>
                                  </p:stCondLst>
                                  <p:childTnLst>
                                    <p:set>
                                      <p:cBhvr>
                                        <p:cTn id="94" dur="1" fill="hold">
                                          <p:stCondLst>
                                            <p:cond delay="0"/>
                                          </p:stCondLst>
                                        </p:cTn>
                                        <p:tgtEl>
                                          <p:spTgt spid="63"/>
                                        </p:tgtEl>
                                        <p:attrNameLst>
                                          <p:attrName>style.visibility</p:attrName>
                                        </p:attrNameLst>
                                      </p:cBhvr>
                                      <p:to>
                                        <p:strVal val="visible"/>
                                      </p:to>
                                    </p:set>
                                    <p:animEffect transition="in" filter="fade">
                                      <p:cBhvr>
                                        <p:cTn id="95" dur="1000"/>
                                        <p:tgtEl>
                                          <p:spTgt spid="63"/>
                                        </p:tgtEl>
                                      </p:cBhvr>
                                    </p:animEffect>
                                    <p:anim calcmode="lin" valueType="num">
                                      <p:cBhvr>
                                        <p:cTn id="96" dur="1000" fill="hold"/>
                                        <p:tgtEl>
                                          <p:spTgt spid="63"/>
                                        </p:tgtEl>
                                        <p:attrNameLst>
                                          <p:attrName>style.rotation</p:attrName>
                                        </p:attrNameLst>
                                      </p:cBhvr>
                                      <p:tavLst>
                                        <p:tav tm="0">
                                          <p:val>
                                            <p:fltVal val="720"/>
                                          </p:val>
                                        </p:tav>
                                        <p:tav tm="100000">
                                          <p:val>
                                            <p:fltVal val="0"/>
                                          </p:val>
                                        </p:tav>
                                      </p:tavLst>
                                    </p:anim>
                                    <p:anim calcmode="lin" valueType="num">
                                      <p:cBhvr>
                                        <p:cTn id="97" dur="1000" fill="hold"/>
                                        <p:tgtEl>
                                          <p:spTgt spid="63"/>
                                        </p:tgtEl>
                                        <p:attrNameLst>
                                          <p:attrName>ppt_h</p:attrName>
                                        </p:attrNameLst>
                                      </p:cBhvr>
                                      <p:tavLst>
                                        <p:tav tm="0">
                                          <p:val>
                                            <p:fltVal val="0"/>
                                          </p:val>
                                        </p:tav>
                                        <p:tav tm="100000">
                                          <p:val>
                                            <p:strVal val="#ppt_h"/>
                                          </p:val>
                                        </p:tav>
                                      </p:tavLst>
                                    </p:anim>
                                    <p:anim calcmode="lin" valueType="num">
                                      <p:cBhvr>
                                        <p:cTn id="98" dur="1000" fill="hold"/>
                                        <p:tgtEl>
                                          <p:spTgt spid="63"/>
                                        </p:tgtEl>
                                        <p:attrNameLst>
                                          <p:attrName>ppt_w</p:attrName>
                                        </p:attrNameLst>
                                      </p:cBhvr>
                                      <p:tavLst>
                                        <p:tav tm="0">
                                          <p:val>
                                            <p:fltVal val="0"/>
                                          </p:val>
                                        </p:tav>
                                        <p:tav tm="100000">
                                          <p:val>
                                            <p:strVal val="#ppt_w"/>
                                          </p:val>
                                        </p:tav>
                                      </p:tavLst>
                                    </p:anim>
                                  </p:childTnLst>
                                </p:cTn>
                              </p:par>
                              <p:par>
                                <p:cTn id="99" presetID="35" presetClass="entr" presetSubtype="0" fill="hold" grpId="1" nodeType="withEffect">
                                  <p:stCondLst>
                                    <p:cond delay="0"/>
                                  </p:stCondLst>
                                  <p:childTnLst>
                                    <p:set>
                                      <p:cBhvr>
                                        <p:cTn id="100" dur="1" fill="hold">
                                          <p:stCondLst>
                                            <p:cond delay="0"/>
                                          </p:stCondLst>
                                        </p:cTn>
                                        <p:tgtEl>
                                          <p:spTgt spid="64"/>
                                        </p:tgtEl>
                                        <p:attrNameLst>
                                          <p:attrName>style.visibility</p:attrName>
                                        </p:attrNameLst>
                                      </p:cBhvr>
                                      <p:to>
                                        <p:strVal val="visible"/>
                                      </p:to>
                                    </p:set>
                                    <p:animEffect transition="in" filter="fade">
                                      <p:cBhvr>
                                        <p:cTn id="101" dur="1000"/>
                                        <p:tgtEl>
                                          <p:spTgt spid="64"/>
                                        </p:tgtEl>
                                      </p:cBhvr>
                                    </p:animEffect>
                                    <p:anim calcmode="lin" valueType="num">
                                      <p:cBhvr>
                                        <p:cTn id="102" dur="1000" fill="hold"/>
                                        <p:tgtEl>
                                          <p:spTgt spid="64"/>
                                        </p:tgtEl>
                                        <p:attrNameLst>
                                          <p:attrName>style.rotation</p:attrName>
                                        </p:attrNameLst>
                                      </p:cBhvr>
                                      <p:tavLst>
                                        <p:tav tm="0">
                                          <p:val>
                                            <p:fltVal val="720"/>
                                          </p:val>
                                        </p:tav>
                                        <p:tav tm="100000">
                                          <p:val>
                                            <p:fltVal val="0"/>
                                          </p:val>
                                        </p:tav>
                                      </p:tavLst>
                                    </p:anim>
                                    <p:anim calcmode="lin" valueType="num">
                                      <p:cBhvr>
                                        <p:cTn id="103" dur="1000" fill="hold"/>
                                        <p:tgtEl>
                                          <p:spTgt spid="64"/>
                                        </p:tgtEl>
                                        <p:attrNameLst>
                                          <p:attrName>ppt_h</p:attrName>
                                        </p:attrNameLst>
                                      </p:cBhvr>
                                      <p:tavLst>
                                        <p:tav tm="0">
                                          <p:val>
                                            <p:fltVal val="0"/>
                                          </p:val>
                                        </p:tav>
                                        <p:tav tm="100000">
                                          <p:val>
                                            <p:strVal val="#ppt_h"/>
                                          </p:val>
                                        </p:tav>
                                      </p:tavLst>
                                    </p:anim>
                                    <p:anim calcmode="lin" valueType="num">
                                      <p:cBhvr>
                                        <p:cTn id="104" dur="1000" fill="hold"/>
                                        <p:tgtEl>
                                          <p:spTgt spid="64"/>
                                        </p:tgtEl>
                                        <p:attrNameLst>
                                          <p:attrName>ppt_w</p:attrName>
                                        </p:attrNameLst>
                                      </p:cBhvr>
                                      <p:tavLst>
                                        <p:tav tm="0">
                                          <p:val>
                                            <p:fltVal val="0"/>
                                          </p:val>
                                        </p:tav>
                                        <p:tav tm="100000">
                                          <p:val>
                                            <p:strVal val="#ppt_w"/>
                                          </p:val>
                                        </p:tav>
                                      </p:tavLst>
                                    </p:anim>
                                  </p:childTnLst>
                                </p:cTn>
                              </p:par>
                            </p:childTnLst>
                          </p:cTn>
                        </p:par>
                        <p:par>
                          <p:cTn id="105" fill="hold">
                            <p:stCondLst>
                              <p:cond delay="1500"/>
                            </p:stCondLst>
                            <p:childTnLst>
                              <p:par>
                                <p:cTn id="106" presetID="23" presetClass="entr" presetSubtype="528" fill="hold" grpId="0" nodeType="afterEffect">
                                  <p:stCondLst>
                                    <p:cond delay="0"/>
                                  </p:stCondLst>
                                  <p:childTnLst>
                                    <p:set>
                                      <p:cBhvr>
                                        <p:cTn id="107" dur="1" fill="hold">
                                          <p:stCondLst>
                                            <p:cond delay="0"/>
                                          </p:stCondLst>
                                        </p:cTn>
                                        <p:tgtEl>
                                          <p:spTgt spid="54"/>
                                        </p:tgtEl>
                                        <p:attrNameLst>
                                          <p:attrName>style.visibility</p:attrName>
                                        </p:attrNameLst>
                                      </p:cBhvr>
                                      <p:to>
                                        <p:strVal val="visible"/>
                                      </p:to>
                                    </p:set>
                                    <p:anim calcmode="lin" valueType="num">
                                      <p:cBhvr>
                                        <p:cTn id="108" dur="1500" fill="hold"/>
                                        <p:tgtEl>
                                          <p:spTgt spid="54"/>
                                        </p:tgtEl>
                                        <p:attrNameLst>
                                          <p:attrName>ppt_w</p:attrName>
                                        </p:attrNameLst>
                                      </p:cBhvr>
                                      <p:tavLst>
                                        <p:tav tm="0">
                                          <p:val>
                                            <p:fltVal val="0"/>
                                          </p:val>
                                        </p:tav>
                                        <p:tav tm="100000">
                                          <p:val>
                                            <p:strVal val="#ppt_w"/>
                                          </p:val>
                                        </p:tav>
                                      </p:tavLst>
                                    </p:anim>
                                    <p:anim calcmode="lin" valueType="num">
                                      <p:cBhvr>
                                        <p:cTn id="109" dur="1500" fill="hold"/>
                                        <p:tgtEl>
                                          <p:spTgt spid="54"/>
                                        </p:tgtEl>
                                        <p:attrNameLst>
                                          <p:attrName>ppt_h</p:attrName>
                                        </p:attrNameLst>
                                      </p:cBhvr>
                                      <p:tavLst>
                                        <p:tav tm="0">
                                          <p:val>
                                            <p:fltVal val="0"/>
                                          </p:val>
                                        </p:tav>
                                        <p:tav tm="100000">
                                          <p:val>
                                            <p:strVal val="#ppt_h"/>
                                          </p:val>
                                        </p:tav>
                                      </p:tavLst>
                                    </p:anim>
                                    <p:anim calcmode="lin" valueType="num">
                                      <p:cBhvr>
                                        <p:cTn id="110" dur="1500" fill="hold"/>
                                        <p:tgtEl>
                                          <p:spTgt spid="54"/>
                                        </p:tgtEl>
                                        <p:attrNameLst>
                                          <p:attrName>ppt_x</p:attrName>
                                        </p:attrNameLst>
                                      </p:cBhvr>
                                      <p:tavLst>
                                        <p:tav tm="0">
                                          <p:val>
                                            <p:fltVal val="0.5"/>
                                          </p:val>
                                        </p:tav>
                                        <p:tav tm="100000">
                                          <p:val>
                                            <p:strVal val="#ppt_x"/>
                                          </p:val>
                                        </p:tav>
                                      </p:tavLst>
                                    </p:anim>
                                    <p:anim calcmode="lin" valueType="num">
                                      <p:cBhvr>
                                        <p:cTn id="111" dur="1500" fill="hold"/>
                                        <p:tgtEl>
                                          <p:spTgt spid="54"/>
                                        </p:tgtEl>
                                        <p:attrNameLst>
                                          <p:attrName>ppt_y</p:attrName>
                                        </p:attrNameLst>
                                      </p:cBhvr>
                                      <p:tavLst>
                                        <p:tav tm="0">
                                          <p:val>
                                            <p:fltVal val="0.5"/>
                                          </p:val>
                                        </p:tav>
                                        <p:tav tm="100000">
                                          <p:val>
                                            <p:strVal val="#ppt_y"/>
                                          </p:val>
                                        </p:tav>
                                      </p:tavLst>
                                    </p:anim>
                                  </p:childTnLst>
                                </p:cTn>
                              </p:par>
                              <p:par>
                                <p:cTn id="112" presetID="23" presetClass="entr" presetSubtype="528" fill="hold" grpId="0" nodeType="withEffect">
                                  <p:stCondLst>
                                    <p:cond delay="0"/>
                                  </p:stCondLst>
                                  <p:childTnLst>
                                    <p:set>
                                      <p:cBhvr>
                                        <p:cTn id="113" dur="1" fill="hold">
                                          <p:stCondLst>
                                            <p:cond delay="0"/>
                                          </p:stCondLst>
                                        </p:cTn>
                                        <p:tgtEl>
                                          <p:spTgt spid="65"/>
                                        </p:tgtEl>
                                        <p:attrNameLst>
                                          <p:attrName>style.visibility</p:attrName>
                                        </p:attrNameLst>
                                      </p:cBhvr>
                                      <p:to>
                                        <p:strVal val="visible"/>
                                      </p:to>
                                    </p:set>
                                    <p:anim calcmode="lin" valueType="num">
                                      <p:cBhvr>
                                        <p:cTn id="114" dur="1500" fill="hold"/>
                                        <p:tgtEl>
                                          <p:spTgt spid="65"/>
                                        </p:tgtEl>
                                        <p:attrNameLst>
                                          <p:attrName>ppt_w</p:attrName>
                                        </p:attrNameLst>
                                      </p:cBhvr>
                                      <p:tavLst>
                                        <p:tav tm="0">
                                          <p:val>
                                            <p:fltVal val="0"/>
                                          </p:val>
                                        </p:tav>
                                        <p:tav tm="100000">
                                          <p:val>
                                            <p:strVal val="#ppt_w"/>
                                          </p:val>
                                        </p:tav>
                                      </p:tavLst>
                                    </p:anim>
                                    <p:anim calcmode="lin" valueType="num">
                                      <p:cBhvr>
                                        <p:cTn id="115" dur="1500" fill="hold"/>
                                        <p:tgtEl>
                                          <p:spTgt spid="65"/>
                                        </p:tgtEl>
                                        <p:attrNameLst>
                                          <p:attrName>ppt_h</p:attrName>
                                        </p:attrNameLst>
                                      </p:cBhvr>
                                      <p:tavLst>
                                        <p:tav tm="0">
                                          <p:val>
                                            <p:fltVal val="0"/>
                                          </p:val>
                                        </p:tav>
                                        <p:tav tm="100000">
                                          <p:val>
                                            <p:strVal val="#ppt_h"/>
                                          </p:val>
                                        </p:tav>
                                      </p:tavLst>
                                    </p:anim>
                                    <p:anim calcmode="lin" valueType="num">
                                      <p:cBhvr>
                                        <p:cTn id="116" dur="1500" fill="hold"/>
                                        <p:tgtEl>
                                          <p:spTgt spid="65"/>
                                        </p:tgtEl>
                                        <p:attrNameLst>
                                          <p:attrName>ppt_x</p:attrName>
                                        </p:attrNameLst>
                                      </p:cBhvr>
                                      <p:tavLst>
                                        <p:tav tm="0">
                                          <p:val>
                                            <p:fltVal val="0.5"/>
                                          </p:val>
                                        </p:tav>
                                        <p:tav tm="100000">
                                          <p:val>
                                            <p:strVal val="#ppt_x"/>
                                          </p:val>
                                        </p:tav>
                                      </p:tavLst>
                                    </p:anim>
                                    <p:anim calcmode="lin" valueType="num">
                                      <p:cBhvr>
                                        <p:cTn id="117" dur="1500" fill="hold"/>
                                        <p:tgtEl>
                                          <p:spTgt spid="65"/>
                                        </p:tgtEl>
                                        <p:attrNameLst>
                                          <p:attrName>ppt_y</p:attrName>
                                        </p:attrNameLst>
                                      </p:cBhvr>
                                      <p:tavLst>
                                        <p:tav tm="0">
                                          <p:val>
                                            <p:fltVal val="0.5"/>
                                          </p:val>
                                        </p:tav>
                                        <p:tav tm="100000">
                                          <p:val>
                                            <p:strVal val="#ppt_y"/>
                                          </p:val>
                                        </p:tav>
                                      </p:tavLst>
                                    </p:anim>
                                  </p:childTnLst>
                                </p:cTn>
                              </p:par>
                            </p:childTnLst>
                          </p:cTn>
                        </p:par>
                        <p:par>
                          <p:cTn id="118" fill="hold">
                            <p:stCondLst>
                              <p:cond delay="3000"/>
                            </p:stCondLst>
                            <p:childTnLst>
                              <p:par>
                                <p:cTn id="119" presetID="22" presetClass="entr" presetSubtype="8" fill="hold" grpId="0" nodeType="afterEffect">
                                  <p:stCondLst>
                                    <p:cond delay="0"/>
                                  </p:stCondLst>
                                  <p:childTnLst>
                                    <p:set>
                                      <p:cBhvr>
                                        <p:cTn id="120" dur="1" fill="hold">
                                          <p:stCondLst>
                                            <p:cond delay="0"/>
                                          </p:stCondLst>
                                        </p:cTn>
                                        <p:tgtEl>
                                          <p:spTgt spid="57"/>
                                        </p:tgtEl>
                                        <p:attrNameLst>
                                          <p:attrName>style.visibility</p:attrName>
                                        </p:attrNameLst>
                                      </p:cBhvr>
                                      <p:to>
                                        <p:strVal val="visible"/>
                                      </p:to>
                                    </p:set>
                                    <p:animEffect transition="in" filter="wipe(left)">
                                      <p:cBhvr>
                                        <p:cTn id="121" dur="500"/>
                                        <p:tgtEl>
                                          <p:spTgt spid="57"/>
                                        </p:tgtEl>
                                      </p:cBhvr>
                                    </p:animEffect>
                                  </p:childTnLst>
                                </p:cTn>
                              </p:par>
                              <p:par>
                                <p:cTn id="122" presetID="22" presetClass="entr" presetSubtype="8" fill="hold" grpId="0" nodeType="withEffect">
                                  <p:stCondLst>
                                    <p:cond delay="0"/>
                                  </p:stCondLst>
                                  <p:childTnLst>
                                    <p:set>
                                      <p:cBhvr>
                                        <p:cTn id="123" dur="1" fill="hold">
                                          <p:stCondLst>
                                            <p:cond delay="0"/>
                                          </p:stCondLst>
                                        </p:cTn>
                                        <p:tgtEl>
                                          <p:spTgt spid="58"/>
                                        </p:tgtEl>
                                        <p:attrNameLst>
                                          <p:attrName>style.visibility</p:attrName>
                                        </p:attrNameLst>
                                      </p:cBhvr>
                                      <p:to>
                                        <p:strVal val="visible"/>
                                      </p:to>
                                    </p:set>
                                    <p:animEffect transition="in" filter="wipe(left)">
                                      <p:cBhvr>
                                        <p:cTn id="124" dur="500"/>
                                        <p:tgtEl>
                                          <p:spTgt spid="58"/>
                                        </p:tgtEl>
                                      </p:cBhvr>
                                    </p:animEffect>
                                  </p:childTnLst>
                                </p:cTn>
                              </p:par>
                            </p:childTnLst>
                          </p:cTn>
                        </p:par>
                        <p:par>
                          <p:cTn id="125" fill="hold">
                            <p:stCondLst>
                              <p:cond delay="3500"/>
                            </p:stCondLst>
                            <p:childTnLst>
                              <p:par>
                                <p:cTn id="126" presetID="22" presetClass="entr" presetSubtype="8" fill="hold" grpId="0" nodeType="afterEffect">
                                  <p:stCondLst>
                                    <p:cond delay="0"/>
                                  </p:stCondLst>
                                  <p:childTnLst>
                                    <p:set>
                                      <p:cBhvr>
                                        <p:cTn id="127" dur="1" fill="hold">
                                          <p:stCondLst>
                                            <p:cond delay="0"/>
                                          </p:stCondLst>
                                        </p:cTn>
                                        <p:tgtEl>
                                          <p:spTgt spid="52"/>
                                        </p:tgtEl>
                                        <p:attrNameLst>
                                          <p:attrName>style.visibility</p:attrName>
                                        </p:attrNameLst>
                                      </p:cBhvr>
                                      <p:to>
                                        <p:strVal val="visible"/>
                                      </p:to>
                                    </p:set>
                                    <p:animEffect transition="in" filter="wipe(left)">
                                      <p:cBhvr>
                                        <p:cTn id="128" dur="500"/>
                                        <p:tgtEl>
                                          <p:spTgt spid="52"/>
                                        </p:tgtEl>
                                      </p:cBhvr>
                                    </p:animEffect>
                                  </p:childTnLst>
                                </p:cTn>
                              </p:par>
                              <p:par>
                                <p:cTn id="129" presetID="22" presetClass="entr" presetSubtype="8" fill="hold" grpId="0" nodeType="withEffect">
                                  <p:stCondLst>
                                    <p:cond delay="0"/>
                                  </p:stCondLst>
                                  <p:childTnLst>
                                    <p:set>
                                      <p:cBhvr>
                                        <p:cTn id="130" dur="1" fill="hold">
                                          <p:stCondLst>
                                            <p:cond delay="0"/>
                                          </p:stCondLst>
                                        </p:cTn>
                                        <p:tgtEl>
                                          <p:spTgt spid="53"/>
                                        </p:tgtEl>
                                        <p:attrNameLst>
                                          <p:attrName>style.visibility</p:attrName>
                                        </p:attrNameLst>
                                      </p:cBhvr>
                                      <p:to>
                                        <p:strVal val="visible"/>
                                      </p:to>
                                    </p:set>
                                    <p:animEffect transition="in" filter="wipe(left)">
                                      <p:cBhvr>
                                        <p:cTn id="131" dur="500"/>
                                        <p:tgtEl>
                                          <p:spTgt spid="53"/>
                                        </p:tgtEl>
                                      </p:cBhvr>
                                    </p:animEffect>
                                  </p:childTnLst>
                                </p:cTn>
                              </p:par>
                            </p:childTnLst>
                          </p:cTn>
                        </p:par>
                        <p:par>
                          <p:cTn id="132" fill="hold">
                            <p:stCondLst>
                              <p:cond delay="4000"/>
                            </p:stCondLst>
                            <p:childTnLst>
                              <p:par>
                                <p:cTn id="133" presetID="22" presetClass="entr" presetSubtype="8" fill="hold" grpId="0" nodeType="afterEffect">
                                  <p:stCondLst>
                                    <p:cond delay="0"/>
                                  </p:stCondLst>
                                  <p:childTnLst>
                                    <p:set>
                                      <p:cBhvr>
                                        <p:cTn id="134" dur="1" fill="hold">
                                          <p:stCondLst>
                                            <p:cond delay="0"/>
                                          </p:stCondLst>
                                        </p:cTn>
                                        <p:tgtEl>
                                          <p:spTgt spid="59"/>
                                        </p:tgtEl>
                                        <p:attrNameLst>
                                          <p:attrName>style.visibility</p:attrName>
                                        </p:attrNameLst>
                                      </p:cBhvr>
                                      <p:to>
                                        <p:strVal val="visible"/>
                                      </p:to>
                                    </p:set>
                                    <p:animEffect transition="in" filter="wipe(left)">
                                      <p:cBhvr>
                                        <p:cTn id="135" dur="500"/>
                                        <p:tgtEl>
                                          <p:spTgt spid="59"/>
                                        </p:tgtEl>
                                      </p:cBhvr>
                                    </p:animEffect>
                                  </p:childTnLst>
                                </p:cTn>
                              </p:par>
                              <p:par>
                                <p:cTn id="136" presetID="22" presetClass="entr" presetSubtype="8" fill="hold" grpId="0" nodeType="withEffect">
                                  <p:stCondLst>
                                    <p:cond delay="0"/>
                                  </p:stCondLst>
                                  <p:childTnLst>
                                    <p:set>
                                      <p:cBhvr>
                                        <p:cTn id="137" dur="1" fill="hold">
                                          <p:stCondLst>
                                            <p:cond delay="0"/>
                                          </p:stCondLst>
                                        </p:cTn>
                                        <p:tgtEl>
                                          <p:spTgt spid="60"/>
                                        </p:tgtEl>
                                        <p:attrNameLst>
                                          <p:attrName>style.visibility</p:attrName>
                                        </p:attrNameLst>
                                      </p:cBhvr>
                                      <p:to>
                                        <p:strVal val="visible"/>
                                      </p:to>
                                    </p:set>
                                    <p:animEffect transition="in" filter="wipe(left)">
                                      <p:cBhvr>
                                        <p:cTn id="138" dur="500"/>
                                        <p:tgtEl>
                                          <p:spTgt spid="60"/>
                                        </p:tgtEl>
                                      </p:cBhvr>
                                    </p:animEffect>
                                  </p:childTnLst>
                                </p:cTn>
                              </p:par>
                            </p:childTnLst>
                          </p:cTn>
                        </p:par>
                        <p:par>
                          <p:cTn id="139" fill="hold">
                            <p:stCondLst>
                              <p:cond delay="4500"/>
                            </p:stCondLst>
                            <p:childTnLst>
                              <p:par>
                                <p:cTn id="140" presetID="22" presetClass="entr" presetSubtype="8" fill="hold" grpId="0" nodeType="afterEffect">
                                  <p:stCondLst>
                                    <p:cond delay="0"/>
                                  </p:stCondLst>
                                  <p:childTnLst>
                                    <p:set>
                                      <p:cBhvr>
                                        <p:cTn id="141" dur="1" fill="hold">
                                          <p:stCondLst>
                                            <p:cond delay="0"/>
                                          </p:stCondLst>
                                        </p:cTn>
                                        <p:tgtEl>
                                          <p:spTgt spid="55"/>
                                        </p:tgtEl>
                                        <p:attrNameLst>
                                          <p:attrName>style.visibility</p:attrName>
                                        </p:attrNameLst>
                                      </p:cBhvr>
                                      <p:to>
                                        <p:strVal val="visible"/>
                                      </p:to>
                                    </p:set>
                                    <p:animEffect transition="in" filter="wipe(left)">
                                      <p:cBhvr>
                                        <p:cTn id="142" dur="500"/>
                                        <p:tgtEl>
                                          <p:spTgt spid="55"/>
                                        </p:tgtEl>
                                      </p:cBhvr>
                                    </p:animEffect>
                                  </p:childTnLst>
                                </p:cTn>
                              </p:par>
                              <p:par>
                                <p:cTn id="143" presetID="22" presetClass="entr" presetSubtype="8" fill="hold" grpId="0" nodeType="withEffect">
                                  <p:stCondLst>
                                    <p:cond delay="0"/>
                                  </p:stCondLst>
                                  <p:childTnLst>
                                    <p:set>
                                      <p:cBhvr>
                                        <p:cTn id="144" dur="1" fill="hold">
                                          <p:stCondLst>
                                            <p:cond delay="0"/>
                                          </p:stCondLst>
                                        </p:cTn>
                                        <p:tgtEl>
                                          <p:spTgt spid="56"/>
                                        </p:tgtEl>
                                        <p:attrNameLst>
                                          <p:attrName>style.visibility</p:attrName>
                                        </p:attrNameLst>
                                      </p:cBhvr>
                                      <p:to>
                                        <p:strVal val="visible"/>
                                      </p:to>
                                    </p:set>
                                    <p:animEffect transition="in" filter="wipe(left)">
                                      <p:cBhvr>
                                        <p:cTn id="145"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5" grpId="1" animBg="1"/>
      <p:bldP spid="26" grpId="0" animBg="1"/>
      <p:bldP spid="26" grpId="1" animBg="1"/>
      <p:bldP spid="27" grpId="0" animBg="1"/>
      <p:bldP spid="27" grpId="1" animBg="1"/>
      <p:bldP spid="28" grpId="0" animBg="1"/>
      <p:bldP spid="28" grpId="1" animBg="1"/>
      <p:bldP spid="52" grpId="0"/>
      <p:bldP spid="53" grpId="0"/>
      <p:bldP spid="54" grpId="0"/>
      <p:bldP spid="55" grpId="0"/>
      <p:bldP spid="56" grpId="0"/>
      <p:bldP spid="57" grpId="0"/>
      <p:bldP spid="58" grpId="0"/>
      <p:bldP spid="59" grpId="0"/>
      <p:bldP spid="60" grpId="0"/>
      <p:bldP spid="61" grpId="0"/>
      <p:bldP spid="61" grpId="1"/>
      <p:bldP spid="62" grpId="0"/>
      <p:bldP spid="62" grpId="1"/>
      <p:bldP spid="63" grpId="0"/>
      <p:bldP spid="63" grpId="1"/>
      <p:bldP spid="64" grpId="0"/>
      <p:bldP spid="64" grpId="1"/>
      <p:bldP spid="65" grpId="0" animBg="1"/>
      <p:bldP spid="2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39"/>
          <p:cNvSpPr txBox="1">
            <a:spLocks noChangeArrowheads="1"/>
          </p:cNvSpPr>
          <p:nvPr/>
        </p:nvSpPr>
        <p:spPr bwMode="auto">
          <a:xfrm>
            <a:off x="915999" y="302145"/>
            <a:ext cx="4976864" cy="689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121882" bIns="121882">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pPr>
              <a:lnSpc>
                <a:spcPct val="90000"/>
              </a:lnSpc>
              <a:spcBef>
                <a:spcPct val="20000"/>
              </a:spcBef>
              <a:buSzPct val="90000"/>
            </a:pPr>
            <a:r>
              <a:rPr lang="zh-CN" altLang="en-US" sz="3199" b="1" dirty="0">
                <a:solidFill>
                  <a:schemeClr val="bg1"/>
                </a:solidFill>
                <a:latin typeface="微软雅黑" pitchFamily="34" charset="-122"/>
                <a:ea typeface="微软雅黑" pitchFamily="34" charset="-122"/>
              </a:rPr>
              <a:t>点击此处添加标题 </a:t>
            </a:r>
          </a:p>
        </p:txBody>
      </p:sp>
      <p:grpSp>
        <p:nvGrpSpPr>
          <p:cNvPr id="17" name="组合 16"/>
          <p:cNvGrpSpPr/>
          <p:nvPr/>
        </p:nvGrpSpPr>
        <p:grpSpPr>
          <a:xfrm>
            <a:off x="1271672" y="1345718"/>
            <a:ext cx="4013321" cy="4966128"/>
            <a:chOff x="865232" y="1286330"/>
            <a:chExt cx="4013321" cy="4966128"/>
          </a:xfrm>
        </p:grpSpPr>
        <p:pic>
          <p:nvPicPr>
            <p:cNvPr id="18" name="Picture 3"/>
            <p:cNvPicPr>
              <a:picLocks noChangeAspect="1"/>
            </p:cNvPicPr>
            <p:nvPr/>
          </p:nvPicPr>
          <p:blipFill rotWithShape="1">
            <a:blip r:embed="rId3" cstate="print">
              <a:extLst>
                <a:ext uri="{28A0092B-C50C-407E-A947-70E740481C1C}">
                  <a14:useLocalDpi xmlns:a14="http://schemas.microsoft.com/office/drawing/2010/main"/>
                </a:ext>
              </a:extLst>
            </a:blip>
            <a:srcRect l="5354" t="8440" r="6203" b="10137"/>
            <a:stretch/>
          </p:blipFill>
          <p:spPr>
            <a:xfrm>
              <a:off x="865232" y="1286330"/>
              <a:ext cx="4013321" cy="4966128"/>
            </a:xfrm>
            <a:prstGeom prst="rect">
              <a:avLst/>
            </a:prstGeom>
          </p:spPr>
        </p:pic>
        <p:sp>
          <p:nvSpPr>
            <p:cNvPr id="19" name="Rectangle 4"/>
            <p:cNvSpPr/>
            <p:nvPr/>
          </p:nvSpPr>
          <p:spPr>
            <a:xfrm>
              <a:off x="1454929" y="1875864"/>
              <a:ext cx="2838784" cy="3697941"/>
            </a:xfrm>
            <a:prstGeom prst="rect">
              <a:avLst/>
            </a:prstGeom>
            <a:blipFill>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p>
          </p:txBody>
        </p:sp>
      </p:grpSp>
      <p:sp>
        <p:nvSpPr>
          <p:cNvPr id="20" name="矩形 19"/>
          <p:cNvSpPr/>
          <p:nvPr/>
        </p:nvSpPr>
        <p:spPr>
          <a:xfrm>
            <a:off x="5764336" y="2092421"/>
            <a:ext cx="3424064" cy="472433"/>
          </a:xfrm>
          <a:prstGeom prst="rect">
            <a:avLst/>
          </a:prstGeom>
          <a:solidFill>
            <a:srgbClr val="E8B21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1" rIns="68580" bIns="34291" spcCol="0" rtlCol="0" anchor="ctr"/>
          <a:lstStyle/>
          <a:p>
            <a:pPr algn="ctr"/>
            <a:endParaRPr lang="zh-CN" altLang="en-US" sz="2800">
              <a:solidFill>
                <a:schemeClr val="bg1">
                  <a:lumMod val="95000"/>
                </a:schemeClr>
              </a:solidFill>
            </a:endParaRPr>
          </a:p>
        </p:txBody>
      </p:sp>
      <p:sp>
        <p:nvSpPr>
          <p:cNvPr id="21" name="TextBox 32"/>
          <p:cNvSpPr txBox="1"/>
          <p:nvPr/>
        </p:nvSpPr>
        <p:spPr>
          <a:xfrm>
            <a:off x="5818058" y="2175770"/>
            <a:ext cx="3025089" cy="315473"/>
          </a:xfrm>
          <a:prstGeom prst="rect">
            <a:avLst/>
          </a:prstGeom>
          <a:noFill/>
        </p:spPr>
        <p:txBody>
          <a:bodyPr wrap="square" lIns="68580" tIns="34291" rIns="68580" bIns="34291" rtlCol="0">
            <a:spAutoFit/>
          </a:bodyPr>
          <a:lstStyle/>
          <a:p>
            <a:r>
              <a:rPr lang="zh-CN" altLang="en-US" sz="1600" dirty="0">
                <a:solidFill>
                  <a:schemeClr val="bg1">
                    <a:lumMod val="95000"/>
                  </a:schemeClr>
                </a:solidFill>
                <a:latin typeface="微软雅黑" pitchFamily="34" charset="-122"/>
                <a:ea typeface="微软雅黑" pitchFamily="34" charset="-122"/>
                <a:sym typeface="微软雅黑" pitchFamily="34" charset="-122"/>
              </a:rPr>
              <a:t>在此添加您的描述说明</a:t>
            </a:r>
            <a:endParaRPr lang="zh-CN" altLang="en-US" sz="1600" dirty="0">
              <a:solidFill>
                <a:schemeClr val="bg1">
                  <a:lumMod val="95000"/>
                </a:schemeClr>
              </a:solidFill>
            </a:endParaRPr>
          </a:p>
        </p:txBody>
      </p:sp>
      <p:sp>
        <p:nvSpPr>
          <p:cNvPr id="22" name="矩形 21"/>
          <p:cNvSpPr/>
          <p:nvPr/>
        </p:nvSpPr>
        <p:spPr>
          <a:xfrm>
            <a:off x="5764332" y="2640210"/>
            <a:ext cx="3763442" cy="472433"/>
          </a:xfrm>
          <a:prstGeom prst="rect">
            <a:avLst/>
          </a:prstGeom>
          <a:solidFill>
            <a:srgbClr val="21548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1" rIns="68580" bIns="34291" spcCol="0" rtlCol="0" anchor="ctr"/>
          <a:lstStyle/>
          <a:p>
            <a:pPr algn="ctr"/>
            <a:endParaRPr lang="zh-CN" altLang="en-US" sz="2800">
              <a:solidFill>
                <a:schemeClr val="bg1">
                  <a:lumMod val="95000"/>
                </a:schemeClr>
              </a:solidFill>
            </a:endParaRPr>
          </a:p>
        </p:txBody>
      </p:sp>
      <p:sp>
        <p:nvSpPr>
          <p:cNvPr id="23" name="TextBox 34"/>
          <p:cNvSpPr txBox="1"/>
          <p:nvPr/>
        </p:nvSpPr>
        <p:spPr>
          <a:xfrm>
            <a:off x="5818056" y="2723560"/>
            <a:ext cx="3167837" cy="315473"/>
          </a:xfrm>
          <a:prstGeom prst="rect">
            <a:avLst/>
          </a:prstGeom>
          <a:noFill/>
        </p:spPr>
        <p:txBody>
          <a:bodyPr wrap="square" lIns="68580" tIns="34291" rIns="68580" bIns="34291" rtlCol="0">
            <a:spAutoFit/>
          </a:bodyPr>
          <a:lstStyle/>
          <a:p>
            <a:r>
              <a:rPr lang="zh-CN" altLang="en-US" sz="1600" dirty="0">
                <a:solidFill>
                  <a:schemeClr val="bg1">
                    <a:lumMod val="95000"/>
                  </a:schemeClr>
                </a:solidFill>
                <a:latin typeface="微软雅黑" pitchFamily="34" charset="-122"/>
                <a:ea typeface="微软雅黑" pitchFamily="34" charset="-122"/>
                <a:sym typeface="微软雅黑" pitchFamily="34" charset="-122"/>
              </a:rPr>
              <a:t>在此添加您的描述</a:t>
            </a:r>
            <a:endParaRPr lang="zh-CN" altLang="en-US" sz="1600" dirty="0">
              <a:solidFill>
                <a:schemeClr val="bg1">
                  <a:lumMod val="95000"/>
                </a:schemeClr>
              </a:solidFill>
            </a:endParaRPr>
          </a:p>
        </p:txBody>
      </p:sp>
      <p:sp>
        <p:nvSpPr>
          <p:cNvPr id="24" name="矩形 23"/>
          <p:cNvSpPr/>
          <p:nvPr/>
        </p:nvSpPr>
        <p:spPr>
          <a:xfrm>
            <a:off x="5764335" y="3187999"/>
            <a:ext cx="3763442" cy="472433"/>
          </a:xfrm>
          <a:prstGeom prst="rect">
            <a:avLst/>
          </a:prstGeom>
          <a:solidFill>
            <a:srgbClr val="E8B21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1" rIns="68580" bIns="34291" spcCol="0" rtlCol="0" anchor="ctr"/>
          <a:lstStyle/>
          <a:p>
            <a:pPr algn="ctr"/>
            <a:endParaRPr lang="zh-CN" altLang="en-US" sz="2800">
              <a:solidFill>
                <a:schemeClr val="bg1">
                  <a:lumMod val="95000"/>
                </a:schemeClr>
              </a:solidFill>
            </a:endParaRPr>
          </a:p>
        </p:txBody>
      </p:sp>
      <p:sp>
        <p:nvSpPr>
          <p:cNvPr id="25" name="TextBox 36"/>
          <p:cNvSpPr txBox="1"/>
          <p:nvPr/>
        </p:nvSpPr>
        <p:spPr>
          <a:xfrm>
            <a:off x="5818057" y="3271348"/>
            <a:ext cx="3391980" cy="315473"/>
          </a:xfrm>
          <a:prstGeom prst="rect">
            <a:avLst/>
          </a:prstGeom>
          <a:noFill/>
        </p:spPr>
        <p:txBody>
          <a:bodyPr wrap="square" lIns="68580" tIns="34291" rIns="68580" bIns="34291" rtlCol="0">
            <a:spAutoFit/>
          </a:bodyPr>
          <a:lstStyle/>
          <a:p>
            <a:r>
              <a:rPr lang="zh-CN" altLang="en-US" sz="1600" dirty="0">
                <a:solidFill>
                  <a:schemeClr val="bg1">
                    <a:lumMod val="95000"/>
                  </a:schemeClr>
                </a:solidFill>
                <a:latin typeface="微软雅黑" pitchFamily="34" charset="-122"/>
                <a:ea typeface="微软雅黑" pitchFamily="34" charset="-122"/>
                <a:sym typeface="微软雅黑" pitchFamily="34" charset="-122"/>
              </a:rPr>
              <a:t>在此添加您的小标签</a:t>
            </a:r>
            <a:endParaRPr lang="zh-CN" altLang="en-US" sz="1600" dirty="0">
              <a:solidFill>
                <a:schemeClr val="bg1">
                  <a:lumMod val="95000"/>
                </a:schemeClr>
              </a:solidFill>
            </a:endParaRPr>
          </a:p>
        </p:txBody>
      </p:sp>
      <p:sp>
        <p:nvSpPr>
          <p:cNvPr id="26" name="矩形 25"/>
          <p:cNvSpPr/>
          <p:nvPr/>
        </p:nvSpPr>
        <p:spPr>
          <a:xfrm>
            <a:off x="5764332" y="3735787"/>
            <a:ext cx="4320721" cy="472433"/>
          </a:xfrm>
          <a:prstGeom prst="rect">
            <a:avLst/>
          </a:prstGeom>
          <a:solidFill>
            <a:srgbClr val="21548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1" rIns="68580" bIns="34291" spcCol="0" rtlCol="0" anchor="ctr"/>
          <a:lstStyle/>
          <a:p>
            <a:pPr algn="ctr"/>
            <a:endParaRPr lang="zh-CN" altLang="en-US" sz="2800">
              <a:solidFill>
                <a:schemeClr val="bg1">
                  <a:lumMod val="95000"/>
                </a:schemeClr>
              </a:solidFill>
            </a:endParaRPr>
          </a:p>
        </p:txBody>
      </p:sp>
      <p:sp>
        <p:nvSpPr>
          <p:cNvPr id="27" name="TextBox 38"/>
          <p:cNvSpPr txBox="1"/>
          <p:nvPr/>
        </p:nvSpPr>
        <p:spPr>
          <a:xfrm>
            <a:off x="5818056" y="3819137"/>
            <a:ext cx="3813297" cy="315473"/>
          </a:xfrm>
          <a:prstGeom prst="rect">
            <a:avLst/>
          </a:prstGeom>
          <a:noFill/>
        </p:spPr>
        <p:txBody>
          <a:bodyPr wrap="square" lIns="68580" tIns="34291" rIns="68580" bIns="34291" rtlCol="0">
            <a:spAutoFit/>
          </a:bodyPr>
          <a:lstStyle/>
          <a:p>
            <a:r>
              <a:rPr lang="zh-CN" altLang="en-US" sz="1600" dirty="0">
                <a:solidFill>
                  <a:schemeClr val="bg1">
                    <a:lumMod val="95000"/>
                  </a:schemeClr>
                </a:solidFill>
                <a:latin typeface="微软雅黑" pitchFamily="34" charset="-122"/>
                <a:ea typeface="微软雅黑" pitchFamily="34" charset="-122"/>
                <a:sym typeface="微软雅黑" pitchFamily="34" charset="-122"/>
              </a:rPr>
              <a:t>在此添加您的描述</a:t>
            </a:r>
            <a:endParaRPr lang="zh-CN" altLang="en-US" sz="1600" dirty="0">
              <a:solidFill>
                <a:schemeClr val="bg1">
                  <a:lumMod val="95000"/>
                </a:schemeClr>
              </a:solidFill>
            </a:endParaRPr>
          </a:p>
        </p:txBody>
      </p:sp>
      <p:sp>
        <p:nvSpPr>
          <p:cNvPr id="28" name="矩形 27"/>
          <p:cNvSpPr/>
          <p:nvPr/>
        </p:nvSpPr>
        <p:spPr>
          <a:xfrm>
            <a:off x="5764332" y="1544631"/>
            <a:ext cx="4110101" cy="472433"/>
          </a:xfrm>
          <a:prstGeom prst="rect">
            <a:avLst/>
          </a:prstGeom>
          <a:solidFill>
            <a:srgbClr val="21548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1" rIns="68580" bIns="34291" spcCol="0" rtlCol="0" anchor="ctr"/>
          <a:lstStyle/>
          <a:p>
            <a:pPr algn="ctr"/>
            <a:endParaRPr lang="zh-CN" altLang="en-US" sz="2800">
              <a:solidFill>
                <a:schemeClr val="bg1">
                  <a:lumMod val="95000"/>
                </a:schemeClr>
              </a:solidFill>
            </a:endParaRPr>
          </a:p>
        </p:txBody>
      </p:sp>
      <p:sp>
        <p:nvSpPr>
          <p:cNvPr id="29" name="TextBox 40"/>
          <p:cNvSpPr txBox="1"/>
          <p:nvPr/>
        </p:nvSpPr>
        <p:spPr>
          <a:xfrm>
            <a:off x="5818055" y="1627981"/>
            <a:ext cx="3103105" cy="315473"/>
          </a:xfrm>
          <a:prstGeom prst="rect">
            <a:avLst/>
          </a:prstGeom>
          <a:noFill/>
        </p:spPr>
        <p:txBody>
          <a:bodyPr wrap="square" lIns="68580" tIns="34291" rIns="68580" bIns="34291" rtlCol="0">
            <a:spAutoFit/>
          </a:bodyPr>
          <a:lstStyle/>
          <a:p>
            <a:r>
              <a:rPr lang="zh-CN" altLang="en-US" sz="1600" dirty="0">
                <a:solidFill>
                  <a:schemeClr val="bg1">
                    <a:lumMod val="95000"/>
                  </a:schemeClr>
                </a:solidFill>
                <a:latin typeface="微软雅黑" pitchFamily="34" charset="-122"/>
                <a:ea typeface="微软雅黑" pitchFamily="34" charset="-122"/>
                <a:sym typeface="微软雅黑" pitchFamily="34" charset="-122"/>
              </a:rPr>
              <a:t>在此添加您的小标签</a:t>
            </a:r>
            <a:endParaRPr lang="zh-CN" altLang="en-US" sz="1600" dirty="0">
              <a:solidFill>
                <a:schemeClr val="bg1">
                  <a:lumMod val="95000"/>
                </a:schemeClr>
              </a:solidFill>
            </a:endParaRPr>
          </a:p>
        </p:txBody>
      </p:sp>
      <p:sp>
        <p:nvSpPr>
          <p:cNvPr id="30" name="矩形 29"/>
          <p:cNvSpPr/>
          <p:nvPr/>
        </p:nvSpPr>
        <p:spPr>
          <a:xfrm>
            <a:off x="5764335" y="4283578"/>
            <a:ext cx="2914443" cy="472433"/>
          </a:xfrm>
          <a:prstGeom prst="rect">
            <a:avLst/>
          </a:prstGeom>
          <a:solidFill>
            <a:srgbClr val="E8B21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1" rIns="68580" bIns="34291" spcCol="0" rtlCol="0" anchor="ctr"/>
          <a:lstStyle/>
          <a:p>
            <a:pPr algn="ctr"/>
            <a:endParaRPr lang="zh-CN" altLang="en-US" sz="2800">
              <a:solidFill>
                <a:schemeClr val="bg1">
                  <a:lumMod val="95000"/>
                </a:schemeClr>
              </a:solidFill>
            </a:endParaRPr>
          </a:p>
        </p:txBody>
      </p:sp>
      <p:sp>
        <p:nvSpPr>
          <p:cNvPr id="31" name="TextBox 42"/>
          <p:cNvSpPr txBox="1"/>
          <p:nvPr/>
        </p:nvSpPr>
        <p:spPr>
          <a:xfrm>
            <a:off x="5818057" y="4349002"/>
            <a:ext cx="2433920" cy="315473"/>
          </a:xfrm>
          <a:prstGeom prst="rect">
            <a:avLst/>
          </a:prstGeom>
          <a:noFill/>
        </p:spPr>
        <p:txBody>
          <a:bodyPr wrap="square" lIns="68580" tIns="34291" rIns="68580" bIns="34291" rtlCol="0">
            <a:spAutoFit/>
          </a:bodyPr>
          <a:lstStyle/>
          <a:p>
            <a:r>
              <a:rPr lang="zh-CN" altLang="en-US" sz="1600" dirty="0">
                <a:solidFill>
                  <a:schemeClr val="bg1">
                    <a:lumMod val="95000"/>
                  </a:schemeClr>
                </a:solidFill>
                <a:latin typeface="微软雅黑" pitchFamily="34" charset="-122"/>
                <a:ea typeface="微软雅黑" pitchFamily="34" charset="-122"/>
                <a:sym typeface="微软雅黑" pitchFamily="34" charset="-122"/>
              </a:rPr>
              <a:t>在此添加您的小标签</a:t>
            </a:r>
            <a:endParaRPr lang="zh-CN" altLang="en-US" sz="1600" dirty="0">
              <a:solidFill>
                <a:schemeClr val="bg1">
                  <a:lumMod val="95000"/>
                </a:schemeClr>
              </a:solidFill>
            </a:endParaRPr>
          </a:p>
        </p:txBody>
      </p:sp>
      <p:sp>
        <p:nvSpPr>
          <p:cNvPr id="33" name="矩形 32"/>
          <p:cNvSpPr/>
          <p:nvPr/>
        </p:nvSpPr>
        <p:spPr>
          <a:xfrm>
            <a:off x="5687786" y="5044714"/>
            <a:ext cx="1313170" cy="430885"/>
          </a:xfrm>
          <a:prstGeom prst="rect">
            <a:avLst/>
          </a:prstGeom>
        </p:spPr>
        <p:txBody>
          <a:bodyPr wrap="none" lIns="91435" tIns="45719" rIns="91435" bIns="45719">
            <a:spAutoFit/>
          </a:bodyPr>
          <a:lstStyle/>
          <a:p>
            <a:r>
              <a:rPr lang="zh-CN" altLang="en-US" sz="2200" b="1" dirty="0">
                <a:solidFill>
                  <a:srgbClr val="215483"/>
                </a:solidFill>
                <a:latin typeface="微软雅黑" pitchFamily="34" charset="-122"/>
                <a:ea typeface="微软雅黑" pitchFamily="34" charset="-122"/>
              </a:rPr>
              <a:t>添加标题</a:t>
            </a:r>
            <a:endParaRPr lang="en-US" altLang="zh-CN" sz="2200" b="1" dirty="0">
              <a:solidFill>
                <a:srgbClr val="215483"/>
              </a:solidFill>
              <a:latin typeface="微软雅黑" pitchFamily="34" charset="-122"/>
              <a:ea typeface="微软雅黑" pitchFamily="34" charset="-122"/>
            </a:endParaRPr>
          </a:p>
        </p:txBody>
      </p:sp>
      <p:sp>
        <p:nvSpPr>
          <p:cNvPr id="34" name="矩形 47"/>
          <p:cNvSpPr>
            <a:spLocks noChangeArrowheads="1"/>
          </p:cNvSpPr>
          <p:nvPr/>
        </p:nvSpPr>
        <p:spPr bwMode="auto">
          <a:xfrm>
            <a:off x="5673774" y="5428206"/>
            <a:ext cx="2475849" cy="867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9" rIns="91435" bIns="45719">
            <a:spAutoFit/>
          </a:bodyPr>
          <a:lstStyle/>
          <a:p>
            <a:pPr>
              <a:lnSpc>
                <a:spcPct val="120000"/>
              </a:lnSpc>
              <a:spcBef>
                <a:spcPct val="0"/>
              </a:spcBef>
              <a:buFont typeface="Arial" charset="0"/>
              <a:buNone/>
            </a:pPr>
            <a:r>
              <a:rPr lang="zh-CN" altLang="en-US" sz="1400" dirty="0">
                <a:solidFill>
                  <a:schemeClr val="tx1">
                    <a:lumMod val="65000"/>
                    <a:lumOff val="35000"/>
                  </a:schemeClr>
                </a:solidFill>
                <a:latin typeface="微软雅黑" pitchFamily="34" charset="-122"/>
                <a:ea typeface="微软雅黑" pitchFamily="34" charset="-122"/>
                <a:sym typeface="微软雅黑" pitchFamily="34" charset="-122"/>
              </a:rPr>
              <a:t>在此录入本图表的综合描述说明，在此录入本图表的综合描述说明。</a:t>
            </a:r>
          </a:p>
        </p:txBody>
      </p:sp>
      <p:sp>
        <p:nvSpPr>
          <p:cNvPr id="35" name="矩形 34"/>
          <p:cNvSpPr/>
          <p:nvPr/>
        </p:nvSpPr>
        <p:spPr>
          <a:xfrm>
            <a:off x="8314113" y="5044714"/>
            <a:ext cx="1313170" cy="430885"/>
          </a:xfrm>
          <a:prstGeom prst="rect">
            <a:avLst/>
          </a:prstGeom>
        </p:spPr>
        <p:txBody>
          <a:bodyPr wrap="none" lIns="91435" tIns="45719" rIns="91435" bIns="45719">
            <a:spAutoFit/>
          </a:bodyPr>
          <a:lstStyle/>
          <a:p>
            <a:r>
              <a:rPr lang="zh-CN" altLang="en-US" sz="2200" b="1" dirty="0">
                <a:solidFill>
                  <a:srgbClr val="215483"/>
                </a:solidFill>
                <a:latin typeface="微软雅黑" pitchFamily="34" charset="-122"/>
                <a:ea typeface="微软雅黑" pitchFamily="34" charset="-122"/>
              </a:rPr>
              <a:t>添加标题</a:t>
            </a:r>
            <a:endParaRPr lang="en-US" altLang="zh-CN" sz="2200" b="1" dirty="0">
              <a:solidFill>
                <a:srgbClr val="215483"/>
              </a:solidFill>
              <a:latin typeface="微软雅黑" pitchFamily="34" charset="-122"/>
              <a:ea typeface="微软雅黑" pitchFamily="34" charset="-122"/>
            </a:endParaRPr>
          </a:p>
        </p:txBody>
      </p:sp>
      <p:sp>
        <p:nvSpPr>
          <p:cNvPr id="36" name="矩形 35"/>
          <p:cNvSpPr>
            <a:spLocks noChangeArrowheads="1"/>
          </p:cNvSpPr>
          <p:nvPr/>
        </p:nvSpPr>
        <p:spPr bwMode="auto">
          <a:xfrm>
            <a:off x="8300101" y="5428206"/>
            <a:ext cx="2475849" cy="867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5" tIns="45719" rIns="91435" bIns="45719">
            <a:spAutoFit/>
          </a:bodyPr>
          <a:lstStyle/>
          <a:p>
            <a:pPr>
              <a:lnSpc>
                <a:spcPct val="120000"/>
              </a:lnSpc>
              <a:spcBef>
                <a:spcPct val="0"/>
              </a:spcBef>
              <a:buFont typeface="Arial" charset="0"/>
              <a:buNone/>
            </a:pPr>
            <a:r>
              <a:rPr lang="zh-CN" altLang="en-US" sz="1400" dirty="0">
                <a:solidFill>
                  <a:schemeClr val="tx1">
                    <a:lumMod val="65000"/>
                    <a:lumOff val="35000"/>
                  </a:schemeClr>
                </a:solidFill>
                <a:latin typeface="微软雅黑" pitchFamily="34" charset="-122"/>
                <a:ea typeface="微软雅黑" pitchFamily="34" charset="-122"/>
                <a:sym typeface="微软雅黑" pitchFamily="34" charset="-122"/>
              </a:rPr>
              <a:t>在此录入本图表的综合描述说明，在此录入本图表的综合描述说明。</a:t>
            </a:r>
          </a:p>
        </p:txBody>
      </p:sp>
    </p:spTree>
    <p:extLst>
      <p:ext uri="{BB962C8B-B14F-4D97-AF65-F5344CB8AC3E}">
        <p14:creationId xmlns:p14="http://schemas.microsoft.com/office/powerpoint/2010/main" val="2991835234"/>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randombar(horizontal)">
                                      <p:cBhvr>
                                        <p:cTn id="7" dur="500"/>
                                        <p:tgtEl>
                                          <p:spTgt spid="16"/>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0-#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29"/>
                                        </p:tgtEl>
                                        <p:attrNameLst>
                                          <p:attrName>style.visibility</p:attrName>
                                        </p:attrNameLst>
                                      </p:cBhvr>
                                      <p:to>
                                        <p:strVal val="visible"/>
                                      </p:to>
                                    </p:set>
                                    <p:anim calcmode="lin" valueType="num">
                                      <p:cBhvr additive="base">
                                        <p:cTn id="16" dur="350"/>
                                        <p:tgtEl>
                                          <p:spTgt spid="29"/>
                                        </p:tgtEl>
                                        <p:attrNameLst>
                                          <p:attrName>ppt_x</p:attrName>
                                        </p:attrNameLst>
                                      </p:cBhvr>
                                      <p:tavLst>
                                        <p:tav tm="0">
                                          <p:val>
                                            <p:strVal val="#ppt_x-#ppt_w*1.125000"/>
                                          </p:val>
                                        </p:tav>
                                        <p:tav tm="100000">
                                          <p:val>
                                            <p:strVal val="#ppt_x"/>
                                          </p:val>
                                        </p:tav>
                                      </p:tavLst>
                                    </p:anim>
                                    <p:animEffect transition="in" filter="wipe(right)">
                                      <p:cBhvr>
                                        <p:cTn id="17" dur="350"/>
                                        <p:tgtEl>
                                          <p:spTgt spid="29"/>
                                        </p:tgtEl>
                                      </p:cBhvr>
                                    </p:animEffect>
                                  </p:childTnLst>
                                </p:cTn>
                              </p:par>
                              <p:par>
                                <p:cTn id="18" presetID="12" presetClass="entr" presetSubtype="8" fill="hold" grpId="0" nodeType="withEffect">
                                  <p:stCondLst>
                                    <p:cond delay="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350"/>
                                        <p:tgtEl>
                                          <p:spTgt spid="28"/>
                                        </p:tgtEl>
                                        <p:attrNameLst>
                                          <p:attrName>ppt_x</p:attrName>
                                        </p:attrNameLst>
                                      </p:cBhvr>
                                      <p:tavLst>
                                        <p:tav tm="0">
                                          <p:val>
                                            <p:strVal val="#ppt_x-#ppt_w*1.125000"/>
                                          </p:val>
                                        </p:tav>
                                        <p:tav tm="100000">
                                          <p:val>
                                            <p:strVal val="#ppt_x"/>
                                          </p:val>
                                        </p:tav>
                                      </p:tavLst>
                                    </p:anim>
                                    <p:animEffect transition="in" filter="wipe(right)">
                                      <p:cBhvr>
                                        <p:cTn id="21" dur="350"/>
                                        <p:tgtEl>
                                          <p:spTgt spid="28"/>
                                        </p:tgtEl>
                                      </p:cBhvr>
                                    </p:animEffect>
                                  </p:childTnLst>
                                </p:cTn>
                              </p:par>
                              <p:par>
                                <p:cTn id="22" presetID="12" presetClass="entr" presetSubtype="8" fill="hold" grpId="0" nodeType="withEffect">
                                  <p:stCondLst>
                                    <p:cond delay="25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350"/>
                                        <p:tgtEl>
                                          <p:spTgt spid="21"/>
                                        </p:tgtEl>
                                        <p:attrNameLst>
                                          <p:attrName>ppt_x</p:attrName>
                                        </p:attrNameLst>
                                      </p:cBhvr>
                                      <p:tavLst>
                                        <p:tav tm="0">
                                          <p:val>
                                            <p:strVal val="#ppt_x-#ppt_w*1.125000"/>
                                          </p:val>
                                        </p:tav>
                                        <p:tav tm="100000">
                                          <p:val>
                                            <p:strVal val="#ppt_x"/>
                                          </p:val>
                                        </p:tav>
                                      </p:tavLst>
                                    </p:anim>
                                    <p:animEffect transition="in" filter="wipe(right)">
                                      <p:cBhvr>
                                        <p:cTn id="25" dur="350"/>
                                        <p:tgtEl>
                                          <p:spTgt spid="21"/>
                                        </p:tgtEl>
                                      </p:cBhvr>
                                    </p:animEffect>
                                  </p:childTnLst>
                                </p:cTn>
                              </p:par>
                              <p:par>
                                <p:cTn id="26" presetID="12" presetClass="entr" presetSubtype="8" fill="hold" grpId="0" nodeType="withEffect">
                                  <p:stCondLst>
                                    <p:cond delay="25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350"/>
                                        <p:tgtEl>
                                          <p:spTgt spid="20"/>
                                        </p:tgtEl>
                                        <p:attrNameLst>
                                          <p:attrName>ppt_x</p:attrName>
                                        </p:attrNameLst>
                                      </p:cBhvr>
                                      <p:tavLst>
                                        <p:tav tm="0">
                                          <p:val>
                                            <p:strVal val="#ppt_x-#ppt_w*1.125000"/>
                                          </p:val>
                                        </p:tav>
                                        <p:tav tm="100000">
                                          <p:val>
                                            <p:strVal val="#ppt_x"/>
                                          </p:val>
                                        </p:tav>
                                      </p:tavLst>
                                    </p:anim>
                                    <p:animEffect transition="in" filter="wipe(right)">
                                      <p:cBhvr>
                                        <p:cTn id="29" dur="350"/>
                                        <p:tgtEl>
                                          <p:spTgt spid="20"/>
                                        </p:tgtEl>
                                      </p:cBhvr>
                                    </p:animEffect>
                                  </p:childTnLst>
                                </p:cTn>
                              </p:par>
                              <p:par>
                                <p:cTn id="30" presetID="12" presetClass="entr" presetSubtype="8" fill="hold" grpId="0" nodeType="withEffect">
                                  <p:stCondLst>
                                    <p:cond delay="50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350"/>
                                        <p:tgtEl>
                                          <p:spTgt spid="23"/>
                                        </p:tgtEl>
                                        <p:attrNameLst>
                                          <p:attrName>ppt_x</p:attrName>
                                        </p:attrNameLst>
                                      </p:cBhvr>
                                      <p:tavLst>
                                        <p:tav tm="0">
                                          <p:val>
                                            <p:strVal val="#ppt_x-#ppt_w*1.125000"/>
                                          </p:val>
                                        </p:tav>
                                        <p:tav tm="100000">
                                          <p:val>
                                            <p:strVal val="#ppt_x"/>
                                          </p:val>
                                        </p:tav>
                                      </p:tavLst>
                                    </p:anim>
                                    <p:animEffect transition="in" filter="wipe(right)">
                                      <p:cBhvr>
                                        <p:cTn id="33" dur="350"/>
                                        <p:tgtEl>
                                          <p:spTgt spid="23"/>
                                        </p:tgtEl>
                                      </p:cBhvr>
                                    </p:animEffect>
                                  </p:childTnLst>
                                </p:cTn>
                              </p:par>
                              <p:par>
                                <p:cTn id="34" presetID="12" presetClass="entr" presetSubtype="8" fill="hold" grpId="0" nodeType="withEffect">
                                  <p:stCondLst>
                                    <p:cond delay="50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350"/>
                                        <p:tgtEl>
                                          <p:spTgt spid="22"/>
                                        </p:tgtEl>
                                        <p:attrNameLst>
                                          <p:attrName>ppt_x</p:attrName>
                                        </p:attrNameLst>
                                      </p:cBhvr>
                                      <p:tavLst>
                                        <p:tav tm="0">
                                          <p:val>
                                            <p:strVal val="#ppt_x-#ppt_w*1.125000"/>
                                          </p:val>
                                        </p:tav>
                                        <p:tav tm="100000">
                                          <p:val>
                                            <p:strVal val="#ppt_x"/>
                                          </p:val>
                                        </p:tav>
                                      </p:tavLst>
                                    </p:anim>
                                    <p:animEffect transition="in" filter="wipe(right)">
                                      <p:cBhvr>
                                        <p:cTn id="37" dur="350"/>
                                        <p:tgtEl>
                                          <p:spTgt spid="22"/>
                                        </p:tgtEl>
                                      </p:cBhvr>
                                    </p:animEffect>
                                  </p:childTnLst>
                                </p:cTn>
                              </p:par>
                              <p:par>
                                <p:cTn id="38" presetID="12" presetClass="entr" presetSubtype="8" fill="hold" grpId="0" nodeType="withEffect">
                                  <p:stCondLst>
                                    <p:cond delay="25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350"/>
                                        <p:tgtEl>
                                          <p:spTgt spid="25"/>
                                        </p:tgtEl>
                                        <p:attrNameLst>
                                          <p:attrName>ppt_x</p:attrName>
                                        </p:attrNameLst>
                                      </p:cBhvr>
                                      <p:tavLst>
                                        <p:tav tm="0">
                                          <p:val>
                                            <p:strVal val="#ppt_x-#ppt_w*1.125000"/>
                                          </p:val>
                                        </p:tav>
                                        <p:tav tm="100000">
                                          <p:val>
                                            <p:strVal val="#ppt_x"/>
                                          </p:val>
                                        </p:tav>
                                      </p:tavLst>
                                    </p:anim>
                                    <p:animEffect transition="in" filter="wipe(right)">
                                      <p:cBhvr>
                                        <p:cTn id="41" dur="350"/>
                                        <p:tgtEl>
                                          <p:spTgt spid="25"/>
                                        </p:tgtEl>
                                      </p:cBhvr>
                                    </p:animEffect>
                                  </p:childTnLst>
                                </p:cTn>
                              </p:par>
                              <p:par>
                                <p:cTn id="42" presetID="12" presetClass="entr" presetSubtype="8" fill="hold" grpId="0" nodeType="withEffect">
                                  <p:stCondLst>
                                    <p:cond delay="250"/>
                                  </p:stCondLst>
                                  <p:childTnLst>
                                    <p:set>
                                      <p:cBhvr>
                                        <p:cTn id="43" dur="1" fill="hold">
                                          <p:stCondLst>
                                            <p:cond delay="0"/>
                                          </p:stCondLst>
                                        </p:cTn>
                                        <p:tgtEl>
                                          <p:spTgt spid="24"/>
                                        </p:tgtEl>
                                        <p:attrNameLst>
                                          <p:attrName>style.visibility</p:attrName>
                                        </p:attrNameLst>
                                      </p:cBhvr>
                                      <p:to>
                                        <p:strVal val="visible"/>
                                      </p:to>
                                    </p:set>
                                    <p:anim calcmode="lin" valueType="num">
                                      <p:cBhvr additive="base">
                                        <p:cTn id="44" dur="350"/>
                                        <p:tgtEl>
                                          <p:spTgt spid="24"/>
                                        </p:tgtEl>
                                        <p:attrNameLst>
                                          <p:attrName>ppt_x</p:attrName>
                                        </p:attrNameLst>
                                      </p:cBhvr>
                                      <p:tavLst>
                                        <p:tav tm="0">
                                          <p:val>
                                            <p:strVal val="#ppt_x-#ppt_w*1.125000"/>
                                          </p:val>
                                        </p:tav>
                                        <p:tav tm="100000">
                                          <p:val>
                                            <p:strVal val="#ppt_x"/>
                                          </p:val>
                                        </p:tav>
                                      </p:tavLst>
                                    </p:anim>
                                    <p:animEffect transition="in" filter="wipe(right)">
                                      <p:cBhvr>
                                        <p:cTn id="45" dur="350"/>
                                        <p:tgtEl>
                                          <p:spTgt spid="24"/>
                                        </p:tgtEl>
                                      </p:cBhvr>
                                    </p:animEffect>
                                  </p:childTnLst>
                                </p:cTn>
                              </p:par>
                              <p:par>
                                <p:cTn id="46" presetID="12" presetClass="entr" presetSubtype="8" fill="hold" grpId="0" nodeType="withEffect">
                                  <p:stCondLst>
                                    <p:cond delay="750"/>
                                  </p:stCondLst>
                                  <p:childTnLst>
                                    <p:set>
                                      <p:cBhvr>
                                        <p:cTn id="47" dur="1" fill="hold">
                                          <p:stCondLst>
                                            <p:cond delay="0"/>
                                          </p:stCondLst>
                                        </p:cTn>
                                        <p:tgtEl>
                                          <p:spTgt spid="27"/>
                                        </p:tgtEl>
                                        <p:attrNameLst>
                                          <p:attrName>style.visibility</p:attrName>
                                        </p:attrNameLst>
                                      </p:cBhvr>
                                      <p:to>
                                        <p:strVal val="visible"/>
                                      </p:to>
                                    </p:set>
                                    <p:anim calcmode="lin" valueType="num">
                                      <p:cBhvr additive="base">
                                        <p:cTn id="48" dur="350"/>
                                        <p:tgtEl>
                                          <p:spTgt spid="27"/>
                                        </p:tgtEl>
                                        <p:attrNameLst>
                                          <p:attrName>ppt_x</p:attrName>
                                        </p:attrNameLst>
                                      </p:cBhvr>
                                      <p:tavLst>
                                        <p:tav tm="0">
                                          <p:val>
                                            <p:strVal val="#ppt_x-#ppt_w*1.125000"/>
                                          </p:val>
                                        </p:tav>
                                        <p:tav tm="100000">
                                          <p:val>
                                            <p:strVal val="#ppt_x"/>
                                          </p:val>
                                        </p:tav>
                                      </p:tavLst>
                                    </p:anim>
                                    <p:animEffect transition="in" filter="wipe(right)">
                                      <p:cBhvr>
                                        <p:cTn id="49" dur="350"/>
                                        <p:tgtEl>
                                          <p:spTgt spid="27"/>
                                        </p:tgtEl>
                                      </p:cBhvr>
                                    </p:animEffect>
                                  </p:childTnLst>
                                </p:cTn>
                              </p:par>
                              <p:par>
                                <p:cTn id="50" presetID="12" presetClass="entr" presetSubtype="8" fill="hold" grpId="0" nodeType="withEffect">
                                  <p:stCondLst>
                                    <p:cond delay="750"/>
                                  </p:stCondLst>
                                  <p:childTnLst>
                                    <p:set>
                                      <p:cBhvr>
                                        <p:cTn id="51" dur="1" fill="hold">
                                          <p:stCondLst>
                                            <p:cond delay="0"/>
                                          </p:stCondLst>
                                        </p:cTn>
                                        <p:tgtEl>
                                          <p:spTgt spid="26"/>
                                        </p:tgtEl>
                                        <p:attrNameLst>
                                          <p:attrName>style.visibility</p:attrName>
                                        </p:attrNameLst>
                                      </p:cBhvr>
                                      <p:to>
                                        <p:strVal val="visible"/>
                                      </p:to>
                                    </p:set>
                                    <p:anim calcmode="lin" valueType="num">
                                      <p:cBhvr additive="base">
                                        <p:cTn id="52" dur="350"/>
                                        <p:tgtEl>
                                          <p:spTgt spid="26"/>
                                        </p:tgtEl>
                                        <p:attrNameLst>
                                          <p:attrName>ppt_x</p:attrName>
                                        </p:attrNameLst>
                                      </p:cBhvr>
                                      <p:tavLst>
                                        <p:tav tm="0">
                                          <p:val>
                                            <p:strVal val="#ppt_x-#ppt_w*1.125000"/>
                                          </p:val>
                                        </p:tav>
                                        <p:tav tm="100000">
                                          <p:val>
                                            <p:strVal val="#ppt_x"/>
                                          </p:val>
                                        </p:tav>
                                      </p:tavLst>
                                    </p:anim>
                                    <p:animEffect transition="in" filter="wipe(right)">
                                      <p:cBhvr>
                                        <p:cTn id="53" dur="350"/>
                                        <p:tgtEl>
                                          <p:spTgt spid="26"/>
                                        </p:tgtEl>
                                      </p:cBhvr>
                                    </p:animEffect>
                                  </p:childTnLst>
                                </p:cTn>
                              </p:par>
                              <p:par>
                                <p:cTn id="54" presetID="12" presetClass="entr" presetSubtype="8" fill="hold" grpId="0" nodeType="withEffect">
                                  <p:stCondLst>
                                    <p:cond delay="1000"/>
                                  </p:stCondLst>
                                  <p:childTnLst>
                                    <p:set>
                                      <p:cBhvr>
                                        <p:cTn id="55" dur="1" fill="hold">
                                          <p:stCondLst>
                                            <p:cond delay="0"/>
                                          </p:stCondLst>
                                        </p:cTn>
                                        <p:tgtEl>
                                          <p:spTgt spid="31"/>
                                        </p:tgtEl>
                                        <p:attrNameLst>
                                          <p:attrName>style.visibility</p:attrName>
                                        </p:attrNameLst>
                                      </p:cBhvr>
                                      <p:to>
                                        <p:strVal val="visible"/>
                                      </p:to>
                                    </p:set>
                                    <p:anim calcmode="lin" valueType="num">
                                      <p:cBhvr additive="base">
                                        <p:cTn id="56" dur="350"/>
                                        <p:tgtEl>
                                          <p:spTgt spid="31"/>
                                        </p:tgtEl>
                                        <p:attrNameLst>
                                          <p:attrName>ppt_x</p:attrName>
                                        </p:attrNameLst>
                                      </p:cBhvr>
                                      <p:tavLst>
                                        <p:tav tm="0">
                                          <p:val>
                                            <p:strVal val="#ppt_x-#ppt_w*1.125000"/>
                                          </p:val>
                                        </p:tav>
                                        <p:tav tm="100000">
                                          <p:val>
                                            <p:strVal val="#ppt_x"/>
                                          </p:val>
                                        </p:tav>
                                      </p:tavLst>
                                    </p:anim>
                                    <p:animEffect transition="in" filter="wipe(right)">
                                      <p:cBhvr>
                                        <p:cTn id="57" dur="350"/>
                                        <p:tgtEl>
                                          <p:spTgt spid="31"/>
                                        </p:tgtEl>
                                      </p:cBhvr>
                                    </p:animEffect>
                                  </p:childTnLst>
                                </p:cTn>
                              </p:par>
                              <p:par>
                                <p:cTn id="58" presetID="12" presetClass="entr" presetSubtype="8" fill="hold" grpId="0" nodeType="withEffect">
                                  <p:stCondLst>
                                    <p:cond delay="1000"/>
                                  </p:stCondLst>
                                  <p:childTnLst>
                                    <p:set>
                                      <p:cBhvr>
                                        <p:cTn id="59" dur="1" fill="hold">
                                          <p:stCondLst>
                                            <p:cond delay="0"/>
                                          </p:stCondLst>
                                        </p:cTn>
                                        <p:tgtEl>
                                          <p:spTgt spid="30"/>
                                        </p:tgtEl>
                                        <p:attrNameLst>
                                          <p:attrName>style.visibility</p:attrName>
                                        </p:attrNameLst>
                                      </p:cBhvr>
                                      <p:to>
                                        <p:strVal val="visible"/>
                                      </p:to>
                                    </p:set>
                                    <p:anim calcmode="lin" valueType="num">
                                      <p:cBhvr additive="base">
                                        <p:cTn id="60" dur="350"/>
                                        <p:tgtEl>
                                          <p:spTgt spid="30"/>
                                        </p:tgtEl>
                                        <p:attrNameLst>
                                          <p:attrName>ppt_x</p:attrName>
                                        </p:attrNameLst>
                                      </p:cBhvr>
                                      <p:tavLst>
                                        <p:tav tm="0">
                                          <p:val>
                                            <p:strVal val="#ppt_x-#ppt_w*1.125000"/>
                                          </p:val>
                                        </p:tav>
                                        <p:tav tm="100000">
                                          <p:val>
                                            <p:strVal val="#ppt_x"/>
                                          </p:val>
                                        </p:tav>
                                      </p:tavLst>
                                    </p:anim>
                                    <p:animEffect transition="in" filter="wipe(right)">
                                      <p:cBhvr>
                                        <p:cTn id="61" dur="350"/>
                                        <p:tgtEl>
                                          <p:spTgt spid="30"/>
                                        </p:tgtEl>
                                      </p:cBhvr>
                                    </p:animEffect>
                                  </p:childTnLst>
                                </p:cTn>
                              </p:par>
                            </p:childTnLst>
                          </p:cTn>
                        </p:par>
                        <p:par>
                          <p:cTn id="62" fill="hold">
                            <p:stCondLst>
                              <p:cond delay="2350"/>
                            </p:stCondLst>
                            <p:childTnLst>
                              <p:par>
                                <p:cTn id="63" presetID="12" presetClass="entr" presetSubtype="4" fill="hold" grpId="0" nodeType="afterEffect">
                                  <p:stCondLst>
                                    <p:cond delay="500"/>
                                  </p:stCondLst>
                                  <p:childTnLst>
                                    <p:set>
                                      <p:cBhvr>
                                        <p:cTn id="64" dur="1" fill="hold">
                                          <p:stCondLst>
                                            <p:cond delay="0"/>
                                          </p:stCondLst>
                                        </p:cTn>
                                        <p:tgtEl>
                                          <p:spTgt spid="33"/>
                                        </p:tgtEl>
                                        <p:attrNameLst>
                                          <p:attrName>style.visibility</p:attrName>
                                        </p:attrNameLst>
                                      </p:cBhvr>
                                      <p:to>
                                        <p:strVal val="visible"/>
                                      </p:to>
                                    </p:set>
                                    <p:anim calcmode="lin" valueType="num">
                                      <p:cBhvr additive="base">
                                        <p:cTn id="65" dur="500"/>
                                        <p:tgtEl>
                                          <p:spTgt spid="33"/>
                                        </p:tgtEl>
                                        <p:attrNameLst>
                                          <p:attrName>ppt_y</p:attrName>
                                        </p:attrNameLst>
                                      </p:cBhvr>
                                      <p:tavLst>
                                        <p:tav tm="0">
                                          <p:val>
                                            <p:strVal val="#ppt_y+#ppt_h*1.125000"/>
                                          </p:val>
                                        </p:tav>
                                        <p:tav tm="100000">
                                          <p:val>
                                            <p:strVal val="#ppt_y"/>
                                          </p:val>
                                        </p:tav>
                                      </p:tavLst>
                                    </p:anim>
                                    <p:animEffect transition="in" filter="wipe(up)">
                                      <p:cBhvr>
                                        <p:cTn id="66" dur="500"/>
                                        <p:tgtEl>
                                          <p:spTgt spid="33"/>
                                        </p:tgtEl>
                                      </p:cBhvr>
                                    </p:animEffect>
                                  </p:childTnLst>
                                </p:cTn>
                              </p:par>
                              <p:par>
                                <p:cTn id="67" presetID="12" presetClass="entr" presetSubtype="4" fill="hold" grpId="0" nodeType="withEffect">
                                  <p:stCondLst>
                                    <p:cond delay="500"/>
                                  </p:stCondLst>
                                  <p:childTnLst>
                                    <p:set>
                                      <p:cBhvr>
                                        <p:cTn id="68" dur="1" fill="hold">
                                          <p:stCondLst>
                                            <p:cond delay="0"/>
                                          </p:stCondLst>
                                        </p:cTn>
                                        <p:tgtEl>
                                          <p:spTgt spid="35"/>
                                        </p:tgtEl>
                                        <p:attrNameLst>
                                          <p:attrName>style.visibility</p:attrName>
                                        </p:attrNameLst>
                                      </p:cBhvr>
                                      <p:to>
                                        <p:strVal val="visible"/>
                                      </p:to>
                                    </p:set>
                                    <p:anim calcmode="lin" valueType="num">
                                      <p:cBhvr additive="base">
                                        <p:cTn id="69" dur="500"/>
                                        <p:tgtEl>
                                          <p:spTgt spid="35"/>
                                        </p:tgtEl>
                                        <p:attrNameLst>
                                          <p:attrName>ppt_y</p:attrName>
                                        </p:attrNameLst>
                                      </p:cBhvr>
                                      <p:tavLst>
                                        <p:tav tm="0">
                                          <p:val>
                                            <p:strVal val="#ppt_y+#ppt_h*1.125000"/>
                                          </p:val>
                                        </p:tav>
                                        <p:tav tm="100000">
                                          <p:val>
                                            <p:strVal val="#ppt_y"/>
                                          </p:val>
                                        </p:tav>
                                      </p:tavLst>
                                    </p:anim>
                                    <p:animEffect transition="in" filter="wipe(up)">
                                      <p:cBhvr>
                                        <p:cTn id="70" dur="500"/>
                                        <p:tgtEl>
                                          <p:spTgt spid="35"/>
                                        </p:tgtEl>
                                      </p:cBhvr>
                                    </p:animEffect>
                                  </p:childTnLst>
                                </p:cTn>
                              </p:par>
                              <p:par>
                                <p:cTn id="71" presetID="12" presetClass="entr" presetSubtype="4" fill="hold" grpId="0" nodeType="withEffect">
                                  <p:stCondLst>
                                    <p:cond delay="750"/>
                                  </p:stCondLst>
                                  <p:childTnLst>
                                    <p:set>
                                      <p:cBhvr>
                                        <p:cTn id="72" dur="1" fill="hold">
                                          <p:stCondLst>
                                            <p:cond delay="0"/>
                                          </p:stCondLst>
                                        </p:cTn>
                                        <p:tgtEl>
                                          <p:spTgt spid="34"/>
                                        </p:tgtEl>
                                        <p:attrNameLst>
                                          <p:attrName>style.visibility</p:attrName>
                                        </p:attrNameLst>
                                      </p:cBhvr>
                                      <p:to>
                                        <p:strVal val="visible"/>
                                      </p:to>
                                    </p:set>
                                    <p:anim calcmode="lin" valueType="num">
                                      <p:cBhvr additive="base">
                                        <p:cTn id="73" dur="500"/>
                                        <p:tgtEl>
                                          <p:spTgt spid="34"/>
                                        </p:tgtEl>
                                        <p:attrNameLst>
                                          <p:attrName>ppt_y</p:attrName>
                                        </p:attrNameLst>
                                      </p:cBhvr>
                                      <p:tavLst>
                                        <p:tav tm="0">
                                          <p:val>
                                            <p:strVal val="#ppt_y+#ppt_h*1.125000"/>
                                          </p:val>
                                        </p:tav>
                                        <p:tav tm="100000">
                                          <p:val>
                                            <p:strVal val="#ppt_y"/>
                                          </p:val>
                                        </p:tav>
                                      </p:tavLst>
                                    </p:anim>
                                    <p:animEffect transition="in" filter="wipe(up)">
                                      <p:cBhvr>
                                        <p:cTn id="74" dur="500"/>
                                        <p:tgtEl>
                                          <p:spTgt spid="34"/>
                                        </p:tgtEl>
                                      </p:cBhvr>
                                    </p:animEffect>
                                  </p:childTnLst>
                                </p:cTn>
                              </p:par>
                              <p:par>
                                <p:cTn id="75" presetID="12" presetClass="entr" presetSubtype="4" fill="hold" grpId="0" nodeType="withEffect">
                                  <p:stCondLst>
                                    <p:cond delay="750"/>
                                  </p:stCondLst>
                                  <p:childTnLst>
                                    <p:set>
                                      <p:cBhvr>
                                        <p:cTn id="76" dur="1" fill="hold">
                                          <p:stCondLst>
                                            <p:cond delay="0"/>
                                          </p:stCondLst>
                                        </p:cTn>
                                        <p:tgtEl>
                                          <p:spTgt spid="36"/>
                                        </p:tgtEl>
                                        <p:attrNameLst>
                                          <p:attrName>style.visibility</p:attrName>
                                        </p:attrNameLst>
                                      </p:cBhvr>
                                      <p:to>
                                        <p:strVal val="visible"/>
                                      </p:to>
                                    </p:set>
                                    <p:anim calcmode="lin" valueType="num">
                                      <p:cBhvr additive="base">
                                        <p:cTn id="77" dur="500"/>
                                        <p:tgtEl>
                                          <p:spTgt spid="36"/>
                                        </p:tgtEl>
                                        <p:attrNameLst>
                                          <p:attrName>ppt_y</p:attrName>
                                        </p:attrNameLst>
                                      </p:cBhvr>
                                      <p:tavLst>
                                        <p:tav tm="0">
                                          <p:val>
                                            <p:strVal val="#ppt_y+#ppt_h*1.125000"/>
                                          </p:val>
                                        </p:tav>
                                        <p:tav tm="100000">
                                          <p:val>
                                            <p:strVal val="#ppt_y"/>
                                          </p:val>
                                        </p:tav>
                                      </p:tavLst>
                                    </p:anim>
                                    <p:animEffect transition="in" filter="wipe(up)">
                                      <p:cBhvr>
                                        <p:cTn id="7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0" grpId="0" animBg="1"/>
      <p:bldP spid="21" grpId="0"/>
      <p:bldP spid="22" grpId="0" animBg="1"/>
      <p:bldP spid="23" grpId="0"/>
      <p:bldP spid="24" grpId="0" animBg="1"/>
      <p:bldP spid="25" grpId="0"/>
      <p:bldP spid="26" grpId="0" animBg="1"/>
      <p:bldP spid="27" grpId="0"/>
      <p:bldP spid="28" grpId="0" animBg="1"/>
      <p:bldP spid="29" grpId="0"/>
      <p:bldP spid="30" grpId="0" animBg="1"/>
      <p:bldP spid="31" grpId="0"/>
      <p:bldP spid="33" grpId="0"/>
      <p:bldP spid="34" grpId="0"/>
      <p:bldP spid="35" grpId="0"/>
      <p:bldP spid="3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6"/>
          <p:cNvSpPr>
            <a:spLocks noChangeArrowheads="1"/>
          </p:cNvSpPr>
          <p:nvPr/>
        </p:nvSpPr>
        <p:spPr bwMode="auto">
          <a:xfrm>
            <a:off x="1636877" y="1283825"/>
            <a:ext cx="5023408" cy="5026449"/>
          </a:xfrm>
          <a:prstGeom prst="ellipse">
            <a:avLst/>
          </a:prstGeom>
          <a:noFill/>
          <a:ln w="9">
            <a:solidFill>
              <a:srgbClr val="977201"/>
            </a:solidFill>
            <a:prstDash val="dash"/>
            <a:round/>
            <a:headEnd/>
            <a:tailEnd/>
          </a:ln>
          <a:extLst>
            <a:ext uri="{909E8E84-426E-40DD-AFC4-6F175D3DCCD1}">
              <a14:hiddenFill xmlns:a14="http://schemas.microsoft.com/office/drawing/2010/main">
                <a:solidFill>
                  <a:srgbClr val="FFFFFF"/>
                </a:solidFill>
              </a14:hiddenFill>
            </a:ext>
          </a:extLst>
        </p:spPr>
        <p:txBody>
          <a:bodyPr lIns="91391" tIns="45696" rIns="91391" bIns="45696"/>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733" b="0">
              <a:solidFill>
                <a:schemeClr val="tx1"/>
              </a:solidFill>
              <a:ea typeface="宋体" pitchFamily="2" charset="-122"/>
            </a:endParaRPr>
          </a:p>
        </p:txBody>
      </p:sp>
      <p:sp>
        <p:nvSpPr>
          <p:cNvPr id="17" name="Oval 10"/>
          <p:cNvSpPr>
            <a:spLocks noChangeArrowheads="1"/>
          </p:cNvSpPr>
          <p:nvPr/>
        </p:nvSpPr>
        <p:spPr bwMode="auto">
          <a:xfrm>
            <a:off x="5402052" y="1512373"/>
            <a:ext cx="585483" cy="585652"/>
          </a:xfrm>
          <a:prstGeom prst="ellipse">
            <a:avLst/>
          </a:prstGeom>
          <a:solidFill>
            <a:srgbClr val="0070C0"/>
          </a:solidFill>
          <a:ln>
            <a:noFill/>
          </a:ln>
        </p:spPr>
        <p:txBody>
          <a:bodyPr lIns="91391" tIns="45696" rIns="91391" bIns="45696"/>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2400" b="0" dirty="0">
                <a:solidFill>
                  <a:schemeClr val="bg1"/>
                </a:solidFill>
                <a:latin typeface="微软雅黑" pitchFamily="34" charset="-122"/>
              </a:rPr>
              <a:t>1</a:t>
            </a:r>
            <a:endParaRPr lang="zh-CN" altLang="en-US" sz="2400" b="0" dirty="0">
              <a:solidFill>
                <a:schemeClr val="bg1"/>
              </a:solidFill>
              <a:latin typeface="微软雅黑" pitchFamily="34" charset="-122"/>
            </a:endParaRPr>
          </a:p>
        </p:txBody>
      </p:sp>
      <p:sp>
        <p:nvSpPr>
          <p:cNvPr id="18" name="Oval 11"/>
          <p:cNvSpPr>
            <a:spLocks noChangeArrowheads="1"/>
          </p:cNvSpPr>
          <p:nvPr/>
        </p:nvSpPr>
        <p:spPr bwMode="auto">
          <a:xfrm>
            <a:off x="5402052" y="5496074"/>
            <a:ext cx="585483" cy="585652"/>
          </a:xfrm>
          <a:prstGeom prst="ellipse">
            <a:avLst/>
          </a:prstGeom>
          <a:solidFill>
            <a:srgbClr val="0070C0"/>
          </a:solidFill>
          <a:ln>
            <a:noFill/>
          </a:ln>
        </p:spPr>
        <p:txBody>
          <a:bodyPr lIns="91391" tIns="45696" rIns="91391" bIns="45696"/>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2400" b="0">
                <a:solidFill>
                  <a:schemeClr val="bg1"/>
                </a:solidFill>
                <a:latin typeface="微软雅黑" pitchFamily="34" charset="-122"/>
              </a:rPr>
              <a:t>5</a:t>
            </a:r>
            <a:endParaRPr lang="zh-CN" altLang="en-US" sz="2400" b="0">
              <a:solidFill>
                <a:schemeClr val="bg1"/>
              </a:solidFill>
              <a:latin typeface="微软雅黑" pitchFamily="34" charset="-122"/>
            </a:endParaRPr>
          </a:p>
        </p:txBody>
      </p:sp>
      <p:sp>
        <p:nvSpPr>
          <p:cNvPr id="19" name="Oval 12"/>
          <p:cNvSpPr>
            <a:spLocks noChangeArrowheads="1"/>
          </p:cNvSpPr>
          <p:nvPr/>
        </p:nvSpPr>
        <p:spPr bwMode="auto">
          <a:xfrm>
            <a:off x="6106536" y="4570777"/>
            <a:ext cx="587069" cy="585652"/>
          </a:xfrm>
          <a:prstGeom prst="ellipse">
            <a:avLst/>
          </a:prstGeom>
          <a:solidFill>
            <a:srgbClr val="0070C0"/>
          </a:solidFill>
          <a:ln>
            <a:noFill/>
          </a:ln>
        </p:spPr>
        <p:txBody>
          <a:bodyPr lIns="91391" tIns="45696" rIns="91391" bIns="45696"/>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2400" b="0" dirty="0">
                <a:solidFill>
                  <a:schemeClr val="bg1"/>
                </a:solidFill>
                <a:latin typeface="微软雅黑" pitchFamily="34" charset="-122"/>
              </a:rPr>
              <a:t>4</a:t>
            </a:r>
            <a:endParaRPr lang="zh-CN" altLang="en-US" sz="2400" b="0" dirty="0">
              <a:solidFill>
                <a:schemeClr val="bg1"/>
              </a:solidFill>
              <a:latin typeface="微软雅黑" pitchFamily="34" charset="-122"/>
            </a:endParaRPr>
          </a:p>
        </p:txBody>
      </p:sp>
      <p:sp>
        <p:nvSpPr>
          <p:cNvPr id="20" name="Oval 13"/>
          <p:cNvSpPr>
            <a:spLocks noChangeArrowheads="1"/>
          </p:cNvSpPr>
          <p:nvPr/>
        </p:nvSpPr>
        <p:spPr bwMode="auto">
          <a:xfrm>
            <a:off x="6106536" y="2437671"/>
            <a:ext cx="587069" cy="585652"/>
          </a:xfrm>
          <a:prstGeom prst="ellipse">
            <a:avLst/>
          </a:prstGeom>
          <a:solidFill>
            <a:srgbClr val="0070C0"/>
          </a:solidFill>
          <a:ln>
            <a:noFill/>
          </a:ln>
        </p:spPr>
        <p:txBody>
          <a:bodyPr lIns="91391" tIns="45696" rIns="91391" bIns="45696"/>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2400" b="0">
                <a:solidFill>
                  <a:schemeClr val="bg1"/>
                </a:solidFill>
                <a:latin typeface="微软雅黑" pitchFamily="34" charset="-122"/>
              </a:rPr>
              <a:t>2</a:t>
            </a:r>
            <a:endParaRPr lang="zh-CN" altLang="en-US" sz="2400" b="0">
              <a:solidFill>
                <a:schemeClr val="bg1"/>
              </a:solidFill>
              <a:latin typeface="微软雅黑" pitchFamily="34" charset="-122"/>
            </a:endParaRPr>
          </a:p>
        </p:txBody>
      </p:sp>
      <p:sp>
        <p:nvSpPr>
          <p:cNvPr id="21" name="Oval 14"/>
          <p:cNvSpPr>
            <a:spLocks noChangeArrowheads="1"/>
          </p:cNvSpPr>
          <p:nvPr/>
        </p:nvSpPr>
        <p:spPr bwMode="auto">
          <a:xfrm>
            <a:off x="6335017" y="3504223"/>
            <a:ext cx="585483" cy="585652"/>
          </a:xfrm>
          <a:prstGeom prst="ellipse">
            <a:avLst/>
          </a:prstGeom>
          <a:solidFill>
            <a:srgbClr val="0070C0"/>
          </a:solidFill>
          <a:ln>
            <a:noFill/>
          </a:ln>
        </p:spPr>
        <p:txBody>
          <a:bodyPr lIns="91391" tIns="45696" rIns="91391" bIns="45696"/>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en-US" altLang="zh-CN" sz="2400" b="0">
                <a:solidFill>
                  <a:schemeClr val="bg1"/>
                </a:solidFill>
                <a:latin typeface="微软雅黑" pitchFamily="34" charset="-122"/>
              </a:rPr>
              <a:t>3</a:t>
            </a:r>
            <a:endParaRPr lang="zh-CN" altLang="en-US" sz="2400" b="0">
              <a:solidFill>
                <a:schemeClr val="bg1"/>
              </a:solidFill>
              <a:latin typeface="微软雅黑" pitchFamily="34" charset="-122"/>
            </a:endParaRPr>
          </a:p>
        </p:txBody>
      </p:sp>
      <p:sp>
        <p:nvSpPr>
          <p:cNvPr id="22" name="TextBox 19"/>
          <p:cNvSpPr txBox="1">
            <a:spLocks noChangeArrowheads="1"/>
          </p:cNvSpPr>
          <p:nvPr/>
        </p:nvSpPr>
        <p:spPr bwMode="auto">
          <a:xfrm>
            <a:off x="6335016" y="1283825"/>
            <a:ext cx="3612856" cy="52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1" tIns="45696" rIns="91391" bIns="45696">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400" b="0" dirty="0">
                <a:solidFill>
                  <a:schemeClr val="tx1"/>
                </a:solidFill>
                <a:latin typeface="微软雅黑" pitchFamily="34" charset="-122"/>
              </a:rPr>
              <a:t>这里可以添加主要内容这里可以添加主要内容</a:t>
            </a:r>
          </a:p>
        </p:txBody>
      </p:sp>
      <p:sp>
        <p:nvSpPr>
          <p:cNvPr id="23" name="TextBox 20"/>
          <p:cNvSpPr txBox="1">
            <a:spLocks noChangeArrowheads="1"/>
          </p:cNvSpPr>
          <p:nvPr/>
        </p:nvSpPr>
        <p:spPr bwMode="auto">
          <a:xfrm>
            <a:off x="6839579" y="2334507"/>
            <a:ext cx="3614443" cy="52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1" tIns="45696" rIns="91391" bIns="45696">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400" b="0">
                <a:solidFill>
                  <a:schemeClr val="tx1"/>
                </a:solidFill>
                <a:latin typeface="微软雅黑" pitchFamily="34" charset="-122"/>
              </a:rPr>
              <a:t>这里可以添加主要内容这里可以添加主要内容</a:t>
            </a:r>
          </a:p>
        </p:txBody>
      </p:sp>
      <p:sp>
        <p:nvSpPr>
          <p:cNvPr id="24" name="TextBox 21"/>
          <p:cNvSpPr txBox="1">
            <a:spLocks noChangeArrowheads="1"/>
          </p:cNvSpPr>
          <p:nvPr/>
        </p:nvSpPr>
        <p:spPr bwMode="auto">
          <a:xfrm>
            <a:off x="7017287" y="3467719"/>
            <a:ext cx="3612856" cy="52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1" tIns="45696" rIns="91391" bIns="45696">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400" b="0">
                <a:solidFill>
                  <a:schemeClr val="tx1"/>
                </a:solidFill>
                <a:latin typeface="微软雅黑" pitchFamily="34" charset="-122"/>
              </a:rPr>
              <a:t>这里可以添加主要内容这里可以添加主要内容</a:t>
            </a:r>
          </a:p>
        </p:txBody>
      </p:sp>
      <p:sp>
        <p:nvSpPr>
          <p:cNvPr id="25" name="TextBox 22"/>
          <p:cNvSpPr txBox="1">
            <a:spLocks noChangeArrowheads="1"/>
          </p:cNvSpPr>
          <p:nvPr/>
        </p:nvSpPr>
        <p:spPr bwMode="auto">
          <a:xfrm>
            <a:off x="6758661" y="4613629"/>
            <a:ext cx="3612855" cy="52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1" tIns="45696" rIns="91391" bIns="45696">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400" b="0">
                <a:solidFill>
                  <a:schemeClr val="tx1"/>
                </a:solidFill>
                <a:latin typeface="微软雅黑" pitchFamily="34" charset="-122"/>
              </a:rPr>
              <a:t>这里可以添加主要内容这里可以添加主要内容</a:t>
            </a:r>
          </a:p>
        </p:txBody>
      </p:sp>
      <p:sp>
        <p:nvSpPr>
          <p:cNvPr id="26" name="TextBox 23"/>
          <p:cNvSpPr txBox="1">
            <a:spLocks noChangeArrowheads="1"/>
          </p:cNvSpPr>
          <p:nvPr/>
        </p:nvSpPr>
        <p:spPr bwMode="auto">
          <a:xfrm>
            <a:off x="6266791" y="5554799"/>
            <a:ext cx="3612855" cy="523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1" tIns="45696" rIns="91391" bIns="45696">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400" b="0">
                <a:solidFill>
                  <a:schemeClr val="tx1"/>
                </a:solidFill>
                <a:latin typeface="微软雅黑" pitchFamily="34" charset="-122"/>
              </a:rPr>
              <a:t>这里可以添加主要内容这里可以添加主要内容</a:t>
            </a:r>
          </a:p>
        </p:txBody>
      </p:sp>
      <p:sp>
        <p:nvSpPr>
          <p:cNvPr id="27" name="Oval 7"/>
          <p:cNvSpPr>
            <a:spLocks noChangeArrowheads="1"/>
          </p:cNvSpPr>
          <p:nvPr/>
        </p:nvSpPr>
        <p:spPr bwMode="auto">
          <a:xfrm>
            <a:off x="1527397" y="1556811"/>
            <a:ext cx="4450620" cy="444873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391" tIns="45696" rIns="91391" bIns="45696"/>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733" b="0">
              <a:solidFill>
                <a:schemeClr val="tx1"/>
              </a:solidFill>
              <a:ea typeface="宋体" pitchFamily="2" charset="-122"/>
            </a:endParaRPr>
          </a:p>
        </p:txBody>
      </p:sp>
      <p:sp>
        <p:nvSpPr>
          <p:cNvPr id="28" name="Oval 8"/>
          <p:cNvSpPr>
            <a:spLocks noChangeArrowheads="1"/>
          </p:cNvSpPr>
          <p:nvPr/>
        </p:nvSpPr>
        <p:spPr bwMode="auto">
          <a:xfrm>
            <a:off x="1832038" y="1859955"/>
            <a:ext cx="3841337" cy="3842447"/>
          </a:xfrm>
          <a:prstGeom prst="ellipse">
            <a:avLst/>
          </a:prstGeom>
          <a:blipFill dpi="0" rotWithShape="1">
            <a:blip r:embed="rId3"/>
            <a:srcRect/>
            <a:stretch>
              <a:fillRect/>
            </a:stretch>
          </a:blipFill>
          <a:ln>
            <a:noFill/>
          </a:ln>
          <a:extLst/>
        </p:spPr>
        <p:txBody>
          <a:bodyPr lIns="91391" tIns="45696" rIns="91391" bIns="45696"/>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733" b="0">
              <a:solidFill>
                <a:schemeClr val="tx1"/>
              </a:solidFill>
              <a:ea typeface="宋体" pitchFamily="2" charset="-122"/>
            </a:endParaRPr>
          </a:p>
        </p:txBody>
      </p:sp>
      <p:sp>
        <p:nvSpPr>
          <p:cNvPr id="29" name="Oval 9"/>
          <p:cNvSpPr>
            <a:spLocks noChangeArrowheads="1"/>
          </p:cNvSpPr>
          <p:nvPr/>
        </p:nvSpPr>
        <p:spPr bwMode="auto">
          <a:xfrm>
            <a:off x="1624183" y="4583474"/>
            <a:ext cx="1085285" cy="1085599"/>
          </a:xfrm>
          <a:prstGeom prst="ellipse">
            <a:avLst/>
          </a:prstGeom>
          <a:solidFill>
            <a:srgbClr val="0070C0"/>
          </a:solidFill>
          <a:ln>
            <a:noFill/>
          </a:ln>
        </p:spPr>
        <p:txBody>
          <a:bodyPr lIns="91391" tIns="45696" rIns="91391" bIns="45696"/>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733" b="0">
              <a:solidFill>
                <a:schemeClr val="tx1"/>
              </a:solidFill>
              <a:ea typeface="宋体" pitchFamily="2" charset="-122"/>
            </a:endParaRPr>
          </a:p>
        </p:txBody>
      </p:sp>
      <p:sp>
        <p:nvSpPr>
          <p:cNvPr id="30" name="TextBox 18"/>
          <p:cNvSpPr txBox="1">
            <a:spLocks noChangeArrowheads="1"/>
          </p:cNvSpPr>
          <p:nvPr/>
        </p:nvSpPr>
        <p:spPr bwMode="auto">
          <a:xfrm>
            <a:off x="1769518" y="4762990"/>
            <a:ext cx="774297" cy="7487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91" tIns="45696" rIns="91391" bIns="45696">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zh-CN" altLang="en-US" sz="2133" b="0" dirty="0">
                <a:solidFill>
                  <a:schemeClr val="bg1"/>
                </a:solidFill>
                <a:latin typeface="微软雅黑" pitchFamily="34" charset="-122"/>
              </a:rPr>
              <a:t>添加</a:t>
            </a:r>
            <a:endParaRPr lang="en-US" altLang="zh-CN" sz="2133" b="0" dirty="0">
              <a:solidFill>
                <a:schemeClr val="bg1"/>
              </a:solidFill>
              <a:latin typeface="微软雅黑" pitchFamily="34" charset="-122"/>
            </a:endParaRPr>
          </a:p>
          <a:p>
            <a:pPr algn="ctr" eaLnBrk="1" hangingPunct="1">
              <a:spcBef>
                <a:spcPct val="0"/>
              </a:spcBef>
              <a:buFontTx/>
              <a:buNone/>
            </a:pPr>
            <a:r>
              <a:rPr lang="zh-CN" altLang="en-US" sz="2133" b="0" dirty="0">
                <a:solidFill>
                  <a:schemeClr val="bg1"/>
                </a:solidFill>
                <a:latin typeface="微软雅黑" pitchFamily="34" charset="-122"/>
              </a:rPr>
              <a:t>标题</a:t>
            </a:r>
            <a:endParaRPr lang="en-US" altLang="zh-CN" sz="2133" b="0" dirty="0">
              <a:solidFill>
                <a:schemeClr val="bg1"/>
              </a:solidFill>
              <a:latin typeface="微软雅黑" pitchFamily="34" charset="-122"/>
            </a:endParaRPr>
          </a:p>
        </p:txBody>
      </p:sp>
      <p:sp>
        <p:nvSpPr>
          <p:cNvPr id="31" name="TextBox 39"/>
          <p:cNvSpPr txBox="1">
            <a:spLocks noChangeArrowheads="1"/>
          </p:cNvSpPr>
          <p:nvPr/>
        </p:nvSpPr>
        <p:spPr bwMode="auto">
          <a:xfrm>
            <a:off x="915999" y="302145"/>
            <a:ext cx="4976864" cy="689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121882" bIns="121882">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pPr>
              <a:lnSpc>
                <a:spcPct val="90000"/>
              </a:lnSpc>
              <a:spcBef>
                <a:spcPct val="20000"/>
              </a:spcBef>
              <a:buSzPct val="90000"/>
            </a:pPr>
            <a:r>
              <a:rPr lang="zh-CN" altLang="en-US" sz="3199" b="1" dirty="0">
                <a:solidFill>
                  <a:schemeClr val="bg1"/>
                </a:solidFill>
                <a:latin typeface="微软雅黑" pitchFamily="34" charset="-122"/>
                <a:ea typeface="微软雅黑" pitchFamily="34" charset="-122"/>
              </a:rPr>
              <a:t>点击此处添加标题 </a:t>
            </a:r>
          </a:p>
        </p:txBody>
      </p:sp>
    </p:spTree>
    <p:extLst>
      <p:ext uri="{BB962C8B-B14F-4D97-AF65-F5344CB8AC3E}">
        <p14:creationId xmlns:p14="http://schemas.microsoft.com/office/powerpoint/2010/main" val="1532188789"/>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randombar(horizontal)">
                                      <p:cBhvr>
                                        <p:cTn id="7" dur="500"/>
                                        <p:tgtEl>
                                          <p:spTgt spid="31"/>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heel(1)">
                                      <p:cBhvr>
                                        <p:cTn id="11" dur="1000"/>
                                        <p:tgtEl>
                                          <p:spTgt spid="28"/>
                                        </p:tgtEl>
                                      </p:cBhvr>
                                    </p:animEffect>
                                  </p:childTnLst>
                                </p:cTn>
                              </p:par>
                              <p:par>
                                <p:cTn id="12" presetID="21" presetClass="entr" presetSubtype="1" fill="hold" grpId="0" nodeType="with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wheel(1)">
                                      <p:cBhvr>
                                        <p:cTn id="14" dur="1000"/>
                                        <p:tgtEl>
                                          <p:spTgt spid="27"/>
                                        </p:tgtEl>
                                      </p:cBhvr>
                                    </p:animEffect>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500" fill="hold"/>
                                        <p:tgtEl>
                                          <p:spTgt spid="16"/>
                                        </p:tgtEl>
                                        <p:attrNameLst>
                                          <p:attrName>ppt_w</p:attrName>
                                        </p:attrNameLst>
                                      </p:cBhvr>
                                      <p:tavLst>
                                        <p:tav tm="0">
                                          <p:val>
                                            <p:fltVal val="0"/>
                                          </p:val>
                                        </p:tav>
                                        <p:tav tm="100000">
                                          <p:val>
                                            <p:strVal val="#ppt_w"/>
                                          </p:val>
                                        </p:tav>
                                      </p:tavLst>
                                    </p:anim>
                                    <p:anim calcmode="lin" valueType="num">
                                      <p:cBhvr>
                                        <p:cTn id="19" dur="500" fill="hold"/>
                                        <p:tgtEl>
                                          <p:spTgt spid="16"/>
                                        </p:tgtEl>
                                        <p:attrNameLst>
                                          <p:attrName>ppt_h</p:attrName>
                                        </p:attrNameLst>
                                      </p:cBhvr>
                                      <p:tavLst>
                                        <p:tav tm="0">
                                          <p:val>
                                            <p:fltVal val="0"/>
                                          </p:val>
                                        </p:tav>
                                        <p:tav tm="100000">
                                          <p:val>
                                            <p:strVal val="#ppt_h"/>
                                          </p:val>
                                        </p:tav>
                                      </p:tavLst>
                                    </p:anim>
                                    <p:animEffect transition="in" filter="fade">
                                      <p:cBhvr>
                                        <p:cTn id="20" dur="500"/>
                                        <p:tgtEl>
                                          <p:spTgt spid="16"/>
                                        </p:tgtEl>
                                      </p:cBhvr>
                                    </p:animEffect>
                                  </p:childTnLst>
                                </p:cTn>
                              </p:par>
                            </p:childTnLst>
                          </p:cTn>
                        </p:par>
                        <p:par>
                          <p:cTn id="21" fill="hold">
                            <p:stCondLst>
                              <p:cond delay="2000"/>
                            </p:stCondLst>
                            <p:childTnLst>
                              <p:par>
                                <p:cTn id="22" presetID="52" presetClass="entr" presetSubtype="0"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Scale>
                                      <p:cBhvr>
                                        <p:cTn id="24" dur="1000" decel="50000" fill="hold">
                                          <p:stCondLst>
                                            <p:cond delay="0"/>
                                          </p:stCondLst>
                                        </p:cTn>
                                        <p:tgtEl>
                                          <p:spTgt spid="2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5" dur="1000" decel="50000" fill="hold">
                                          <p:stCondLst>
                                            <p:cond delay="0"/>
                                          </p:stCondLst>
                                        </p:cTn>
                                        <p:tgtEl>
                                          <p:spTgt spid="29"/>
                                        </p:tgtEl>
                                        <p:attrNameLst>
                                          <p:attrName>ppt_x,ppt_y</p:attrName>
                                        </p:attrNameLst>
                                      </p:cBhvr>
                                      <p:rCtr x="0" y="0"/>
                                    </p:animMotion>
                                    <p:animEffect transition="in" filter="fade">
                                      <p:cBhvr>
                                        <p:cTn id="26" dur="1000"/>
                                        <p:tgtEl>
                                          <p:spTgt spid="29"/>
                                        </p:tgtEl>
                                      </p:cBhvr>
                                    </p:animEffect>
                                  </p:childTnLst>
                                </p:cTn>
                              </p:par>
                              <p:par>
                                <p:cTn id="27" presetID="52"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animScale>
                                      <p:cBhvr>
                                        <p:cTn id="29" dur="100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0" dur="1000" decel="50000" fill="hold">
                                          <p:stCondLst>
                                            <p:cond delay="0"/>
                                          </p:stCondLst>
                                        </p:cTn>
                                        <p:tgtEl>
                                          <p:spTgt spid="30"/>
                                        </p:tgtEl>
                                        <p:attrNameLst>
                                          <p:attrName>ppt_x,ppt_y</p:attrName>
                                        </p:attrNameLst>
                                      </p:cBhvr>
                                      <p:rCtr x="0" y="0"/>
                                    </p:animMotion>
                                    <p:animEffect transition="in" filter="fade">
                                      <p:cBhvr>
                                        <p:cTn id="31" dur="1000"/>
                                        <p:tgtEl>
                                          <p:spTgt spid="30"/>
                                        </p:tgtEl>
                                      </p:cBhvr>
                                    </p:animEffect>
                                  </p:childTnLst>
                                </p:cTn>
                              </p:par>
                            </p:childTnLst>
                          </p:cTn>
                        </p:par>
                        <p:par>
                          <p:cTn id="32" fill="hold">
                            <p:stCondLst>
                              <p:cond delay="3000"/>
                            </p:stCondLst>
                            <p:childTnLst>
                              <p:par>
                                <p:cTn id="33" presetID="1" presetClass="entr" presetSubtype="0" fill="hold" grpId="0" nodeType="afterEffect">
                                  <p:stCondLst>
                                    <p:cond delay="0"/>
                                  </p:stCondLst>
                                  <p:childTnLst>
                                    <p:set>
                                      <p:cBhvr>
                                        <p:cTn id="34" dur="1" fill="hold">
                                          <p:stCondLst>
                                            <p:cond delay="0"/>
                                          </p:stCondLst>
                                        </p:cTn>
                                        <p:tgtEl>
                                          <p:spTgt spid="1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par>
                                <p:cTn id="43" presetID="35" presetClass="path" presetSubtype="0" accel="50000" decel="50000" fill="hold" grpId="1" nodeType="withEffect">
                                  <p:stCondLst>
                                    <p:cond delay="0"/>
                                  </p:stCondLst>
                                  <p:childTnLst>
                                    <p:animMotion origin="layout" path="M 2.29608E-6 1.11111E-6 L -0.17354 0.29051 " pathEditMode="relative" rAng="0" ptsTypes="AA">
                                      <p:cBhvr>
                                        <p:cTn id="44" dur="500" spd="-99900" fill="hold"/>
                                        <p:tgtEl>
                                          <p:spTgt spid="17"/>
                                        </p:tgtEl>
                                        <p:attrNameLst>
                                          <p:attrName>ppt_x,ppt_y</p:attrName>
                                        </p:attrNameLst>
                                      </p:cBhvr>
                                      <p:rCtr x="-8600" y="14500"/>
                                    </p:animMotion>
                                  </p:childTnLst>
                                </p:cTn>
                              </p:par>
                              <p:par>
                                <p:cTn id="45" presetID="35" presetClass="path" presetSubtype="0" accel="50000" decel="50000" fill="hold" grpId="1" nodeType="withEffect">
                                  <p:stCondLst>
                                    <p:cond delay="0"/>
                                  </p:stCondLst>
                                  <p:childTnLst>
                                    <p:animMotion origin="layout" path="M 2.35202E-6 -2.59259E-6 L -0.23143 0.15556 " pathEditMode="relative" rAng="0" ptsTypes="AA">
                                      <p:cBhvr>
                                        <p:cTn id="46" dur="500" spd="-99900" fill="hold"/>
                                        <p:tgtEl>
                                          <p:spTgt spid="20"/>
                                        </p:tgtEl>
                                        <p:attrNameLst>
                                          <p:attrName>ppt_x,ppt_y</p:attrName>
                                        </p:attrNameLst>
                                      </p:cBhvr>
                                      <p:rCtr x="-11500" y="7800"/>
                                    </p:animMotion>
                                  </p:childTnLst>
                                </p:cTn>
                              </p:par>
                              <p:par>
                                <p:cTn id="47" presetID="35" presetClass="path" presetSubtype="0" accel="50000" decel="50000" fill="hold" grpId="1" nodeType="withEffect">
                                  <p:stCondLst>
                                    <p:cond delay="0"/>
                                  </p:stCondLst>
                                  <p:childTnLst>
                                    <p:animMotion origin="layout" path="M 0 0 L -0.25 0 E" pathEditMode="relative" rAng="0" ptsTypes="">
                                      <p:cBhvr>
                                        <p:cTn id="48" dur="500" spd="-99900" fill="hold"/>
                                        <p:tgtEl>
                                          <p:spTgt spid="21"/>
                                        </p:tgtEl>
                                        <p:attrNameLst>
                                          <p:attrName>ppt_x,ppt_y</p:attrName>
                                        </p:attrNameLst>
                                      </p:cBhvr>
                                      <p:rCtr x="0" y="0"/>
                                    </p:animMotion>
                                  </p:childTnLst>
                                </p:cTn>
                              </p:par>
                              <p:par>
                                <p:cTn id="49" presetID="35" presetClass="path" presetSubtype="0" accel="50000" decel="50000" fill="hold" grpId="1" nodeType="withEffect">
                                  <p:stCondLst>
                                    <p:cond delay="0"/>
                                  </p:stCondLst>
                                  <p:childTnLst>
                                    <p:animMotion origin="layout" path="M 2.35202E-6 -3.7037E-6 L -0.23143 -0.15555 " pathEditMode="relative" rAng="0" ptsTypes="AA">
                                      <p:cBhvr>
                                        <p:cTn id="50" dur="500" spd="-99900" fill="hold"/>
                                        <p:tgtEl>
                                          <p:spTgt spid="19"/>
                                        </p:tgtEl>
                                        <p:attrNameLst>
                                          <p:attrName>ppt_x,ppt_y</p:attrName>
                                        </p:attrNameLst>
                                      </p:cBhvr>
                                      <p:rCtr x="-11500" y="-7700"/>
                                    </p:animMotion>
                                  </p:childTnLst>
                                </p:cTn>
                              </p:par>
                              <p:par>
                                <p:cTn id="51" presetID="35" presetClass="path" presetSubtype="0" accel="50000" decel="50000" fill="hold" grpId="1" nodeType="withEffect">
                                  <p:stCondLst>
                                    <p:cond delay="0"/>
                                  </p:stCondLst>
                                  <p:childTnLst>
                                    <p:animMotion origin="layout" path="M 2.29608E-6 2.59259E-6 L -0.17354 -0.29051 " pathEditMode="relative" rAng="0" ptsTypes="AA">
                                      <p:cBhvr>
                                        <p:cTn id="52" dur="500" spd="-99900" fill="hold"/>
                                        <p:tgtEl>
                                          <p:spTgt spid="18"/>
                                        </p:tgtEl>
                                        <p:attrNameLst>
                                          <p:attrName>ppt_x,ppt_y</p:attrName>
                                        </p:attrNameLst>
                                      </p:cBhvr>
                                      <p:rCtr x="-8600" y="-14400"/>
                                    </p:animMotion>
                                  </p:childTnLst>
                                </p:cTn>
                              </p:par>
                            </p:childTnLst>
                          </p:cTn>
                        </p:par>
                        <p:par>
                          <p:cTn id="53" fill="hold">
                            <p:stCondLst>
                              <p:cond delay="3500"/>
                            </p:stCondLst>
                            <p:childTnLst>
                              <p:par>
                                <p:cTn id="54" presetID="22" presetClass="entr" presetSubtype="8" fill="hold" grpId="0" nodeType="after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wipe(left)">
                                      <p:cBhvr>
                                        <p:cTn id="56" dur="500"/>
                                        <p:tgtEl>
                                          <p:spTgt spid="22"/>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wipe(left)">
                                      <p:cBhvr>
                                        <p:cTn id="59" dur="500"/>
                                        <p:tgtEl>
                                          <p:spTgt spid="23"/>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4"/>
                                        </p:tgtEl>
                                        <p:attrNameLst>
                                          <p:attrName>style.visibility</p:attrName>
                                        </p:attrNameLst>
                                      </p:cBhvr>
                                      <p:to>
                                        <p:strVal val="visible"/>
                                      </p:to>
                                    </p:set>
                                    <p:animEffect transition="in" filter="wipe(left)">
                                      <p:cBhvr>
                                        <p:cTn id="62" dur="500"/>
                                        <p:tgtEl>
                                          <p:spTgt spid="24"/>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wipe(left)">
                                      <p:cBhvr>
                                        <p:cTn id="65" dur="500"/>
                                        <p:tgtEl>
                                          <p:spTgt spid="25"/>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26"/>
                                        </p:tgtEl>
                                        <p:attrNameLst>
                                          <p:attrName>style.visibility</p:attrName>
                                        </p:attrNameLst>
                                      </p:cBhvr>
                                      <p:to>
                                        <p:strVal val="visible"/>
                                      </p:to>
                                    </p:set>
                                    <p:animEffect transition="in" filter="wipe(left)">
                                      <p:cBhvr>
                                        <p:cTn id="6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autoUpdateAnimBg="0"/>
      <p:bldP spid="17" grpId="1" animBg="1" autoUpdateAnimBg="0"/>
      <p:bldP spid="18" grpId="0" animBg="1" autoUpdateAnimBg="0"/>
      <p:bldP spid="18" grpId="1" animBg="1" autoUpdateAnimBg="0"/>
      <p:bldP spid="19" grpId="0" animBg="1" autoUpdateAnimBg="0"/>
      <p:bldP spid="19" grpId="1" animBg="1" autoUpdateAnimBg="0"/>
      <p:bldP spid="20" grpId="0" animBg="1" autoUpdateAnimBg="0"/>
      <p:bldP spid="20" grpId="1" animBg="1" autoUpdateAnimBg="0"/>
      <p:bldP spid="21" grpId="0" animBg="1" autoUpdateAnimBg="0"/>
      <p:bldP spid="21" grpId="1" animBg="1" autoUpdateAnimBg="0"/>
      <p:bldP spid="22" grpId="0" autoUpdateAnimBg="0"/>
      <p:bldP spid="23" grpId="0" autoUpdateAnimBg="0"/>
      <p:bldP spid="24" grpId="0" autoUpdateAnimBg="0"/>
      <p:bldP spid="25" grpId="0" autoUpdateAnimBg="0"/>
      <p:bldP spid="26" grpId="0" autoUpdateAnimBg="0"/>
      <p:bldP spid="27" grpId="0" animBg="1" autoUpdateAnimBg="0"/>
      <p:bldP spid="28" grpId="0" animBg="1" autoUpdateAnimBg="0"/>
      <p:bldP spid="29" grpId="0" animBg="1" autoUpdateAnimBg="0"/>
      <p:bldP spid="30" grpId="0" autoUpdateAnimBg="0"/>
      <p:bldP spid="3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4233603" y="2652157"/>
            <a:ext cx="1800000" cy="1800000"/>
            <a:chOff x="3120841" y="1287042"/>
            <a:chExt cx="1350000" cy="1350000"/>
          </a:xfrm>
        </p:grpSpPr>
        <p:sp>
          <p:nvSpPr>
            <p:cNvPr id="8" name="椭圆 7"/>
            <p:cNvSpPr>
              <a:spLocks noChangeAspect="1"/>
            </p:cNvSpPr>
            <p:nvPr/>
          </p:nvSpPr>
          <p:spPr>
            <a:xfrm>
              <a:off x="3120841" y="1287042"/>
              <a:ext cx="1350000" cy="1350000"/>
            </a:xfrm>
            <a:prstGeom prst="ellipse">
              <a:avLst/>
            </a:prstGeom>
            <a:solidFill>
              <a:srgbClr val="0070C0"/>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6667" b="1" dirty="0">
                <a:solidFill>
                  <a:schemeClr val="tx1"/>
                </a:solidFill>
                <a:latin typeface="微软雅黑" pitchFamily="34" charset="-122"/>
                <a:ea typeface="微软雅黑" pitchFamily="34" charset="-122"/>
              </a:endParaRPr>
            </a:p>
          </p:txBody>
        </p:sp>
        <p:sp>
          <p:nvSpPr>
            <p:cNvPr id="9" name="Freeform 5"/>
            <p:cNvSpPr>
              <a:spLocks noChangeAspect="1" noEditPoints="1"/>
            </p:cNvSpPr>
            <p:nvPr/>
          </p:nvSpPr>
          <p:spPr bwMode="auto">
            <a:xfrm>
              <a:off x="3369262" y="1526193"/>
              <a:ext cx="720000" cy="720000"/>
            </a:xfrm>
            <a:custGeom>
              <a:avLst/>
              <a:gdLst>
                <a:gd name="T0" fmla="*/ 642 w 687"/>
                <a:gd name="T1" fmla="*/ 258 h 687"/>
                <a:gd name="T2" fmla="*/ 642 w 687"/>
                <a:gd name="T3" fmla="*/ 0 h 687"/>
                <a:gd name="T4" fmla="*/ 537 w 687"/>
                <a:gd name="T5" fmla="*/ 0 h 687"/>
                <a:gd name="T6" fmla="*/ 537 w 687"/>
                <a:gd name="T7" fmla="*/ 258 h 687"/>
                <a:gd name="T8" fmla="*/ 468 w 687"/>
                <a:gd name="T9" fmla="*/ 258 h 687"/>
                <a:gd name="T10" fmla="*/ 468 w 687"/>
                <a:gd name="T11" fmla="*/ 143 h 687"/>
                <a:gd name="T12" fmla="*/ 324 w 687"/>
                <a:gd name="T13" fmla="*/ 255 h 687"/>
                <a:gd name="T14" fmla="*/ 324 w 687"/>
                <a:gd name="T15" fmla="*/ 143 h 687"/>
                <a:gd name="T16" fmla="*/ 181 w 687"/>
                <a:gd name="T17" fmla="*/ 255 h 687"/>
                <a:gd name="T18" fmla="*/ 181 w 687"/>
                <a:gd name="T19" fmla="*/ 143 h 687"/>
                <a:gd name="T20" fmla="*/ 36 w 687"/>
                <a:gd name="T21" fmla="*/ 258 h 687"/>
                <a:gd name="T22" fmla="*/ 0 w 687"/>
                <a:gd name="T23" fmla="*/ 258 h 687"/>
                <a:gd name="T24" fmla="*/ 0 w 687"/>
                <a:gd name="T25" fmla="*/ 687 h 687"/>
                <a:gd name="T26" fmla="*/ 687 w 687"/>
                <a:gd name="T27" fmla="*/ 687 h 687"/>
                <a:gd name="T28" fmla="*/ 687 w 687"/>
                <a:gd name="T29" fmla="*/ 258 h 687"/>
                <a:gd name="T30" fmla="*/ 642 w 687"/>
                <a:gd name="T31" fmla="*/ 258 h 687"/>
                <a:gd name="T32" fmla="*/ 212 w 687"/>
                <a:gd name="T33" fmla="*/ 611 h 687"/>
                <a:gd name="T34" fmla="*/ 110 w 687"/>
                <a:gd name="T35" fmla="*/ 611 h 687"/>
                <a:gd name="T36" fmla="*/ 110 w 687"/>
                <a:gd name="T37" fmla="*/ 508 h 687"/>
                <a:gd name="T38" fmla="*/ 212 w 687"/>
                <a:gd name="T39" fmla="*/ 508 h 687"/>
                <a:gd name="T40" fmla="*/ 212 w 687"/>
                <a:gd name="T41" fmla="*/ 611 h 687"/>
                <a:gd name="T42" fmla="*/ 212 w 687"/>
                <a:gd name="T43" fmla="*/ 439 h 687"/>
                <a:gd name="T44" fmla="*/ 110 w 687"/>
                <a:gd name="T45" fmla="*/ 439 h 687"/>
                <a:gd name="T46" fmla="*/ 110 w 687"/>
                <a:gd name="T47" fmla="*/ 336 h 687"/>
                <a:gd name="T48" fmla="*/ 212 w 687"/>
                <a:gd name="T49" fmla="*/ 336 h 687"/>
                <a:gd name="T50" fmla="*/ 212 w 687"/>
                <a:gd name="T51" fmla="*/ 439 h 687"/>
                <a:gd name="T52" fmla="*/ 396 w 687"/>
                <a:gd name="T53" fmla="*/ 611 h 687"/>
                <a:gd name="T54" fmla="*/ 293 w 687"/>
                <a:gd name="T55" fmla="*/ 611 h 687"/>
                <a:gd name="T56" fmla="*/ 293 w 687"/>
                <a:gd name="T57" fmla="*/ 508 h 687"/>
                <a:gd name="T58" fmla="*/ 396 w 687"/>
                <a:gd name="T59" fmla="*/ 508 h 687"/>
                <a:gd name="T60" fmla="*/ 396 w 687"/>
                <a:gd name="T61" fmla="*/ 611 h 687"/>
                <a:gd name="T62" fmla="*/ 396 w 687"/>
                <a:gd name="T63" fmla="*/ 439 h 687"/>
                <a:gd name="T64" fmla="*/ 293 w 687"/>
                <a:gd name="T65" fmla="*/ 439 h 687"/>
                <a:gd name="T66" fmla="*/ 293 w 687"/>
                <a:gd name="T67" fmla="*/ 336 h 687"/>
                <a:gd name="T68" fmla="*/ 396 w 687"/>
                <a:gd name="T69" fmla="*/ 336 h 687"/>
                <a:gd name="T70" fmla="*/ 396 w 687"/>
                <a:gd name="T71" fmla="*/ 439 h 687"/>
                <a:gd name="T72" fmla="*/ 580 w 687"/>
                <a:gd name="T73" fmla="*/ 611 h 687"/>
                <a:gd name="T74" fmla="*/ 477 w 687"/>
                <a:gd name="T75" fmla="*/ 611 h 687"/>
                <a:gd name="T76" fmla="*/ 477 w 687"/>
                <a:gd name="T77" fmla="*/ 508 h 687"/>
                <a:gd name="T78" fmla="*/ 580 w 687"/>
                <a:gd name="T79" fmla="*/ 508 h 687"/>
                <a:gd name="T80" fmla="*/ 580 w 687"/>
                <a:gd name="T81" fmla="*/ 611 h 687"/>
                <a:gd name="T82" fmla="*/ 580 w 687"/>
                <a:gd name="T83" fmla="*/ 439 h 687"/>
                <a:gd name="T84" fmla="*/ 477 w 687"/>
                <a:gd name="T85" fmla="*/ 439 h 687"/>
                <a:gd name="T86" fmla="*/ 477 w 687"/>
                <a:gd name="T87" fmla="*/ 336 h 687"/>
                <a:gd name="T88" fmla="*/ 580 w 687"/>
                <a:gd name="T89" fmla="*/ 336 h 687"/>
                <a:gd name="T90" fmla="*/ 580 w 687"/>
                <a:gd name="T91" fmla="*/ 43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87" h="687">
                  <a:moveTo>
                    <a:pt x="642" y="258"/>
                  </a:moveTo>
                  <a:lnTo>
                    <a:pt x="642" y="0"/>
                  </a:lnTo>
                  <a:lnTo>
                    <a:pt x="537" y="0"/>
                  </a:lnTo>
                  <a:lnTo>
                    <a:pt x="537" y="258"/>
                  </a:lnTo>
                  <a:lnTo>
                    <a:pt x="468" y="258"/>
                  </a:lnTo>
                  <a:lnTo>
                    <a:pt x="468" y="143"/>
                  </a:lnTo>
                  <a:lnTo>
                    <a:pt x="324" y="255"/>
                  </a:lnTo>
                  <a:lnTo>
                    <a:pt x="324" y="143"/>
                  </a:lnTo>
                  <a:lnTo>
                    <a:pt x="181" y="255"/>
                  </a:lnTo>
                  <a:lnTo>
                    <a:pt x="181" y="143"/>
                  </a:lnTo>
                  <a:lnTo>
                    <a:pt x="36" y="258"/>
                  </a:lnTo>
                  <a:lnTo>
                    <a:pt x="0" y="258"/>
                  </a:lnTo>
                  <a:lnTo>
                    <a:pt x="0" y="687"/>
                  </a:lnTo>
                  <a:lnTo>
                    <a:pt x="687" y="687"/>
                  </a:lnTo>
                  <a:lnTo>
                    <a:pt x="687" y="258"/>
                  </a:lnTo>
                  <a:lnTo>
                    <a:pt x="642" y="258"/>
                  </a:lnTo>
                  <a:close/>
                  <a:moveTo>
                    <a:pt x="212" y="611"/>
                  </a:moveTo>
                  <a:lnTo>
                    <a:pt x="110" y="611"/>
                  </a:lnTo>
                  <a:lnTo>
                    <a:pt x="110" y="508"/>
                  </a:lnTo>
                  <a:lnTo>
                    <a:pt x="212" y="508"/>
                  </a:lnTo>
                  <a:lnTo>
                    <a:pt x="212" y="611"/>
                  </a:lnTo>
                  <a:close/>
                  <a:moveTo>
                    <a:pt x="212" y="439"/>
                  </a:moveTo>
                  <a:lnTo>
                    <a:pt x="110" y="439"/>
                  </a:lnTo>
                  <a:lnTo>
                    <a:pt x="110" y="336"/>
                  </a:lnTo>
                  <a:lnTo>
                    <a:pt x="212" y="336"/>
                  </a:lnTo>
                  <a:lnTo>
                    <a:pt x="212" y="439"/>
                  </a:lnTo>
                  <a:close/>
                  <a:moveTo>
                    <a:pt x="396" y="611"/>
                  </a:moveTo>
                  <a:lnTo>
                    <a:pt x="293" y="611"/>
                  </a:lnTo>
                  <a:lnTo>
                    <a:pt x="293" y="508"/>
                  </a:lnTo>
                  <a:lnTo>
                    <a:pt x="396" y="508"/>
                  </a:lnTo>
                  <a:lnTo>
                    <a:pt x="396" y="611"/>
                  </a:lnTo>
                  <a:close/>
                  <a:moveTo>
                    <a:pt x="396" y="439"/>
                  </a:moveTo>
                  <a:lnTo>
                    <a:pt x="293" y="439"/>
                  </a:lnTo>
                  <a:lnTo>
                    <a:pt x="293" y="336"/>
                  </a:lnTo>
                  <a:lnTo>
                    <a:pt x="396" y="336"/>
                  </a:lnTo>
                  <a:lnTo>
                    <a:pt x="396" y="439"/>
                  </a:lnTo>
                  <a:close/>
                  <a:moveTo>
                    <a:pt x="580" y="611"/>
                  </a:moveTo>
                  <a:lnTo>
                    <a:pt x="477" y="611"/>
                  </a:lnTo>
                  <a:lnTo>
                    <a:pt x="477" y="508"/>
                  </a:lnTo>
                  <a:lnTo>
                    <a:pt x="580" y="508"/>
                  </a:lnTo>
                  <a:lnTo>
                    <a:pt x="580" y="611"/>
                  </a:lnTo>
                  <a:close/>
                  <a:moveTo>
                    <a:pt x="580" y="439"/>
                  </a:moveTo>
                  <a:lnTo>
                    <a:pt x="477" y="439"/>
                  </a:lnTo>
                  <a:lnTo>
                    <a:pt x="477" y="336"/>
                  </a:lnTo>
                  <a:lnTo>
                    <a:pt x="580" y="336"/>
                  </a:lnTo>
                  <a:lnTo>
                    <a:pt x="580" y="439"/>
                  </a:ln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zh-CN" altLang="en-US" sz="3200">
                <a:latin typeface="微软雅黑" pitchFamily="34" charset="-122"/>
                <a:ea typeface="微软雅黑" pitchFamily="34" charset="-122"/>
              </a:endParaRPr>
            </a:p>
          </p:txBody>
        </p:sp>
      </p:grpSp>
      <p:grpSp>
        <p:nvGrpSpPr>
          <p:cNvPr id="10" name="组合 9"/>
          <p:cNvGrpSpPr/>
          <p:nvPr/>
        </p:nvGrpSpPr>
        <p:grpSpPr>
          <a:xfrm>
            <a:off x="5865139" y="2652157"/>
            <a:ext cx="1800000" cy="1800000"/>
            <a:chOff x="4344493" y="1287042"/>
            <a:chExt cx="1350000" cy="1350000"/>
          </a:xfrm>
        </p:grpSpPr>
        <p:sp>
          <p:nvSpPr>
            <p:cNvPr id="11" name="椭圆 10"/>
            <p:cNvSpPr>
              <a:spLocks noChangeAspect="1"/>
            </p:cNvSpPr>
            <p:nvPr/>
          </p:nvSpPr>
          <p:spPr>
            <a:xfrm>
              <a:off x="4344493" y="1287042"/>
              <a:ext cx="1350000" cy="1350000"/>
            </a:xfrm>
            <a:prstGeom prst="ellipse">
              <a:avLst/>
            </a:prstGeom>
            <a:solidFill>
              <a:srgbClr val="0070C0"/>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6667" b="1" dirty="0">
                <a:solidFill>
                  <a:schemeClr val="tx1"/>
                </a:solidFill>
                <a:latin typeface="微软雅黑" pitchFamily="34" charset="-122"/>
                <a:ea typeface="微软雅黑" pitchFamily="34" charset="-122"/>
              </a:endParaRPr>
            </a:p>
          </p:txBody>
        </p:sp>
        <p:grpSp>
          <p:nvGrpSpPr>
            <p:cNvPr id="12" name="组合 11"/>
            <p:cNvGrpSpPr>
              <a:grpSpLocks noChangeAspect="1"/>
            </p:cNvGrpSpPr>
            <p:nvPr/>
          </p:nvGrpSpPr>
          <p:grpSpPr>
            <a:xfrm>
              <a:off x="4527726" y="1631270"/>
              <a:ext cx="1000667" cy="611196"/>
              <a:chOff x="4233863" y="3798887"/>
              <a:chExt cx="1089025" cy="665163"/>
            </a:xfrm>
            <a:solidFill>
              <a:schemeClr val="bg1"/>
            </a:solidFill>
          </p:grpSpPr>
          <p:sp>
            <p:nvSpPr>
              <p:cNvPr id="13" name="Freeform 9"/>
              <p:cNvSpPr>
                <a:spLocks/>
              </p:cNvSpPr>
              <p:nvPr/>
            </p:nvSpPr>
            <p:spPr bwMode="auto">
              <a:xfrm>
                <a:off x="4233863" y="3798887"/>
                <a:ext cx="538163" cy="660401"/>
              </a:xfrm>
              <a:custGeom>
                <a:avLst/>
                <a:gdLst>
                  <a:gd name="T0" fmla="*/ 133 w 142"/>
                  <a:gd name="T1" fmla="*/ 132 h 173"/>
                  <a:gd name="T2" fmla="*/ 142 w 142"/>
                  <a:gd name="T3" fmla="*/ 128 h 173"/>
                  <a:gd name="T4" fmla="*/ 102 w 142"/>
                  <a:gd name="T5" fmla="*/ 115 h 173"/>
                  <a:gd name="T6" fmla="*/ 119 w 142"/>
                  <a:gd name="T7" fmla="*/ 82 h 173"/>
                  <a:gd name="T8" fmla="*/ 119 w 142"/>
                  <a:gd name="T9" fmla="*/ 81 h 173"/>
                  <a:gd name="T10" fmla="*/ 123 w 142"/>
                  <a:gd name="T11" fmla="*/ 81 h 173"/>
                  <a:gd name="T12" fmla="*/ 127 w 142"/>
                  <a:gd name="T13" fmla="*/ 64 h 173"/>
                  <a:gd name="T14" fmla="*/ 124 w 142"/>
                  <a:gd name="T15" fmla="*/ 58 h 173"/>
                  <a:gd name="T16" fmla="*/ 124 w 142"/>
                  <a:gd name="T17" fmla="*/ 58 h 173"/>
                  <a:gd name="T18" fmla="*/ 124 w 142"/>
                  <a:gd name="T19" fmla="*/ 56 h 173"/>
                  <a:gd name="T20" fmla="*/ 123 w 142"/>
                  <a:gd name="T21" fmla="*/ 32 h 173"/>
                  <a:gd name="T22" fmla="*/ 117 w 142"/>
                  <a:gd name="T23" fmla="*/ 15 h 173"/>
                  <a:gd name="T24" fmla="*/ 96 w 142"/>
                  <a:gd name="T25" fmla="*/ 5 h 173"/>
                  <a:gd name="T26" fmla="*/ 72 w 142"/>
                  <a:gd name="T27" fmla="*/ 2 h 173"/>
                  <a:gd name="T28" fmla="*/ 62 w 142"/>
                  <a:gd name="T29" fmla="*/ 13 h 173"/>
                  <a:gd name="T30" fmla="*/ 50 w 142"/>
                  <a:gd name="T31" fmla="*/ 33 h 173"/>
                  <a:gd name="T32" fmla="*/ 49 w 142"/>
                  <a:gd name="T33" fmla="*/ 56 h 173"/>
                  <a:gd name="T34" fmla="*/ 49 w 142"/>
                  <a:gd name="T35" fmla="*/ 58 h 173"/>
                  <a:gd name="T36" fmla="*/ 49 w 142"/>
                  <a:gd name="T37" fmla="*/ 58 h 173"/>
                  <a:gd name="T38" fmla="*/ 45 w 142"/>
                  <a:gd name="T39" fmla="*/ 64 h 173"/>
                  <a:gd name="T40" fmla="*/ 50 w 142"/>
                  <a:gd name="T41" fmla="*/ 81 h 173"/>
                  <a:gd name="T42" fmla="*/ 54 w 142"/>
                  <a:gd name="T43" fmla="*/ 81 h 173"/>
                  <a:gd name="T44" fmla="*/ 54 w 142"/>
                  <a:gd name="T45" fmla="*/ 82 h 173"/>
                  <a:gd name="T46" fmla="*/ 71 w 142"/>
                  <a:gd name="T47" fmla="*/ 115 h 173"/>
                  <a:gd name="T48" fmla="*/ 23 w 142"/>
                  <a:gd name="T49" fmla="*/ 133 h 173"/>
                  <a:gd name="T50" fmla="*/ 0 w 142"/>
                  <a:gd name="T51" fmla="*/ 154 h 173"/>
                  <a:gd name="T52" fmla="*/ 0 w 142"/>
                  <a:gd name="T53" fmla="*/ 173 h 173"/>
                  <a:gd name="T54" fmla="*/ 104 w 142"/>
                  <a:gd name="T55" fmla="*/ 173 h 173"/>
                  <a:gd name="T56" fmla="*/ 104 w 142"/>
                  <a:gd name="T57" fmla="*/ 162 h 173"/>
                  <a:gd name="T58" fmla="*/ 133 w 142"/>
                  <a:gd name="T59" fmla="*/ 132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2" h="173">
                    <a:moveTo>
                      <a:pt x="133" y="132"/>
                    </a:moveTo>
                    <a:cubicBezTo>
                      <a:pt x="136" y="131"/>
                      <a:pt x="139" y="129"/>
                      <a:pt x="142" y="128"/>
                    </a:cubicBezTo>
                    <a:cubicBezTo>
                      <a:pt x="132" y="123"/>
                      <a:pt x="120" y="117"/>
                      <a:pt x="102" y="115"/>
                    </a:cubicBezTo>
                    <a:cubicBezTo>
                      <a:pt x="109" y="109"/>
                      <a:pt x="112" y="98"/>
                      <a:pt x="119" y="82"/>
                    </a:cubicBezTo>
                    <a:cubicBezTo>
                      <a:pt x="119" y="82"/>
                      <a:pt x="119" y="82"/>
                      <a:pt x="119" y="81"/>
                    </a:cubicBezTo>
                    <a:cubicBezTo>
                      <a:pt x="120" y="82"/>
                      <a:pt x="122" y="82"/>
                      <a:pt x="123" y="81"/>
                    </a:cubicBezTo>
                    <a:cubicBezTo>
                      <a:pt x="126" y="79"/>
                      <a:pt x="127" y="69"/>
                      <a:pt x="127" y="64"/>
                    </a:cubicBezTo>
                    <a:cubicBezTo>
                      <a:pt x="128" y="57"/>
                      <a:pt x="124" y="58"/>
                      <a:pt x="124" y="58"/>
                    </a:cubicBezTo>
                    <a:cubicBezTo>
                      <a:pt x="124" y="58"/>
                      <a:pt x="124" y="58"/>
                      <a:pt x="124" y="58"/>
                    </a:cubicBezTo>
                    <a:cubicBezTo>
                      <a:pt x="124" y="57"/>
                      <a:pt x="124" y="57"/>
                      <a:pt x="124" y="56"/>
                    </a:cubicBezTo>
                    <a:cubicBezTo>
                      <a:pt x="124" y="50"/>
                      <a:pt x="125" y="39"/>
                      <a:pt x="123" y="32"/>
                    </a:cubicBezTo>
                    <a:cubicBezTo>
                      <a:pt x="121" y="23"/>
                      <a:pt x="121" y="20"/>
                      <a:pt x="117" y="15"/>
                    </a:cubicBezTo>
                    <a:cubicBezTo>
                      <a:pt x="110" y="8"/>
                      <a:pt x="100" y="5"/>
                      <a:pt x="96" y="5"/>
                    </a:cubicBezTo>
                    <a:cubicBezTo>
                      <a:pt x="93" y="5"/>
                      <a:pt x="80" y="0"/>
                      <a:pt x="72" y="2"/>
                    </a:cubicBezTo>
                    <a:cubicBezTo>
                      <a:pt x="64" y="5"/>
                      <a:pt x="69" y="13"/>
                      <a:pt x="62" y="13"/>
                    </a:cubicBezTo>
                    <a:cubicBezTo>
                      <a:pt x="55" y="13"/>
                      <a:pt x="52" y="23"/>
                      <a:pt x="50" y="33"/>
                    </a:cubicBezTo>
                    <a:cubicBezTo>
                      <a:pt x="48" y="39"/>
                      <a:pt x="49" y="49"/>
                      <a:pt x="49" y="56"/>
                    </a:cubicBezTo>
                    <a:cubicBezTo>
                      <a:pt x="49" y="57"/>
                      <a:pt x="49" y="57"/>
                      <a:pt x="49" y="58"/>
                    </a:cubicBezTo>
                    <a:cubicBezTo>
                      <a:pt x="49" y="58"/>
                      <a:pt x="49" y="58"/>
                      <a:pt x="49" y="58"/>
                    </a:cubicBezTo>
                    <a:cubicBezTo>
                      <a:pt x="49" y="58"/>
                      <a:pt x="45" y="57"/>
                      <a:pt x="45" y="64"/>
                    </a:cubicBezTo>
                    <a:cubicBezTo>
                      <a:pt x="45" y="69"/>
                      <a:pt x="47" y="79"/>
                      <a:pt x="50" y="81"/>
                    </a:cubicBezTo>
                    <a:cubicBezTo>
                      <a:pt x="51" y="82"/>
                      <a:pt x="53" y="82"/>
                      <a:pt x="54" y="81"/>
                    </a:cubicBezTo>
                    <a:cubicBezTo>
                      <a:pt x="54" y="82"/>
                      <a:pt x="54" y="82"/>
                      <a:pt x="54" y="82"/>
                    </a:cubicBezTo>
                    <a:cubicBezTo>
                      <a:pt x="61" y="98"/>
                      <a:pt x="64" y="110"/>
                      <a:pt x="71" y="115"/>
                    </a:cubicBezTo>
                    <a:cubicBezTo>
                      <a:pt x="47" y="118"/>
                      <a:pt x="34" y="128"/>
                      <a:pt x="23" y="133"/>
                    </a:cubicBezTo>
                    <a:cubicBezTo>
                      <a:pt x="0" y="143"/>
                      <a:pt x="0" y="154"/>
                      <a:pt x="0" y="154"/>
                    </a:cubicBezTo>
                    <a:cubicBezTo>
                      <a:pt x="0" y="173"/>
                      <a:pt x="0" y="173"/>
                      <a:pt x="0" y="173"/>
                    </a:cubicBezTo>
                    <a:cubicBezTo>
                      <a:pt x="104" y="173"/>
                      <a:pt x="104" y="173"/>
                      <a:pt x="104" y="173"/>
                    </a:cubicBezTo>
                    <a:cubicBezTo>
                      <a:pt x="104" y="162"/>
                      <a:pt x="104" y="162"/>
                      <a:pt x="104" y="162"/>
                    </a:cubicBezTo>
                    <a:cubicBezTo>
                      <a:pt x="104" y="159"/>
                      <a:pt x="106" y="144"/>
                      <a:pt x="133" y="13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latin typeface="微软雅黑" pitchFamily="34" charset="-122"/>
                  <a:ea typeface="微软雅黑" pitchFamily="34" charset="-122"/>
                </a:endParaRPr>
              </a:p>
            </p:txBody>
          </p:sp>
          <p:sp>
            <p:nvSpPr>
              <p:cNvPr id="14" name="Freeform 10"/>
              <p:cNvSpPr>
                <a:spLocks/>
              </p:cNvSpPr>
              <p:nvPr/>
            </p:nvSpPr>
            <p:spPr bwMode="auto">
              <a:xfrm>
                <a:off x="4665663" y="3825875"/>
                <a:ext cx="657225" cy="638175"/>
              </a:xfrm>
              <a:custGeom>
                <a:avLst/>
                <a:gdLst>
                  <a:gd name="T0" fmla="*/ 150 w 173"/>
                  <a:gd name="T1" fmla="*/ 134 h 167"/>
                  <a:gd name="T2" fmla="*/ 110 w 173"/>
                  <a:gd name="T3" fmla="*/ 124 h 167"/>
                  <a:gd name="T4" fmla="*/ 104 w 173"/>
                  <a:gd name="T5" fmla="*/ 106 h 167"/>
                  <a:gd name="T6" fmla="*/ 108 w 173"/>
                  <a:gd name="T7" fmla="*/ 109 h 167"/>
                  <a:gd name="T8" fmla="*/ 112 w 173"/>
                  <a:gd name="T9" fmla="*/ 108 h 167"/>
                  <a:gd name="T10" fmla="*/ 125 w 173"/>
                  <a:gd name="T11" fmla="*/ 106 h 167"/>
                  <a:gd name="T12" fmla="*/ 127 w 173"/>
                  <a:gd name="T13" fmla="*/ 107 h 167"/>
                  <a:gd name="T14" fmla="*/ 130 w 173"/>
                  <a:gd name="T15" fmla="*/ 108 h 167"/>
                  <a:gd name="T16" fmla="*/ 129 w 173"/>
                  <a:gd name="T17" fmla="*/ 106 h 167"/>
                  <a:gd name="T18" fmla="*/ 125 w 173"/>
                  <a:gd name="T19" fmla="*/ 96 h 167"/>
                  <a:gd name="T20" fmla="*/ 130 w 173"/>
                  <a:gd name="T21" fmla="*/ 93 h 167"/>
                  <a:gd name="T22" fmla="*/ 131 w 173"/>
                  <a:gd name="T23" fmla="*/ 93 h 167"/>
                  <a:gd name="T24" fmla="*/ 133 w 173"/>
                  <a:gd name="T25" fmla="*/ 93 h 167"/>
                  <a:gd name="T26" fmla="*/ 138 w 173"/>
                  <a:gd name="T27" fmla="*/ 92 h 167"/>
                  <a:gd name="T28" fmla="*/ 120 w 173"/>
                  <a:gd name="T29" fmla="*/ 8 h 167"/>
                  <a:gd name="T30" fmla="*/ 100 w 173"/>
                  <a:gd name="T31" fmla="*/ 0 h 167"/>
                  <a:gd name="T32" fmla="*/ 86 w 173"/>
                  <a:gd name="T33" fmla="*/ 5 h 167"/>
                  <a:gd name="T34" fmla="*/ 73 w 173"/>
                  <a:gd name="T35" fmla="*/ 0 h 167"/>
                  <a:gd name="T36" fmla="*/ 52 w 173"/>
                  <a:gd name="T37" fmla="*/ 8 h 167"/>
                  <a:gd name="T38" fmla="*/ 33 w 173"/>
                  <a:gd name="T39" fmla="*/ 91 h 167"/>
                  <a:gd name="T40" fmla="*/ 34 w 173"/>
                  <a:gd name="T41" fmla="*/ 91 h 167"/>
                  <a:gd name="T42" fmla="*/ 38 w 173"/>
                  <a:gd name="T43" fmla="*/ 93 h 167"/>
                  <a:gd name="T44" fmla="*/ 46 w 173"/>
                  <a:gd name="T45" fmla="*/ 96 h 167"/>
                  <a:gd name="T46" fmla="*/ 43 w 173"/>
                  <a:gd name="T47" fmla="*/ 107 h 167"/>
                  <a:gd name="T48" fmla="*/ 43 w 173"/>
                  <a:gd name="T49" fmla="*/ 108 h 167"/>
                  <a:gd name="T50" fmla="*/ 47 w 173"/>
                  <a:gd name="T51" fmla="*/ 107 h 167"/>
                  <a:gd name="T52" fmla="*/ 48 w 173"/>
                  <a:gd name="T53" fmla="*/ 107 h 167"/>
                  <a:gd name="T54" fmla="*/ 56 w 173"/>
                  <a:gd name="T55" fmla="*/ 108 h 167"/>
                  <a:gd name="T56" fmla="*/ 60 w 173"/>
                  <a:gd name="T57" fmla="*/ 109 h 167"/>
                  <a:gd name="T58" fmla="*/ 69 w 173"/>
                  <a:gd name="T59" fmla="*/ 106 h 167"/>
                  <a:gd name="T60" fmla="*/ 62 w 173"/>
                  <a:gd name="T61" fmla="*/ 124 h 167"/>
                  <a:gd name="T62" fmla="*/ 23 w 173"/>
                  <a:gd name="T63" fmla="*/ 134 h 167"/>
                  <a:gd name="T64" fmla="*/ 0 w 173"/>
                  <a:gd name="T65" fmla="*/ 155 h 167"/>
                  <a:gd name="T66" fmla="*/ 0 w 173"/>
                  <a:gd name="T67" fmla="*/ 167 h 167"/>
                  <a:gd name="T68" fmla="*/ 173 w 173"/>
                  <a:gd name="T69" fmla="*/ 167 h 167"/>
                  <a:gd name="T70" fmla="*/ 173 w 173"/>
                  <a:gd name="T71" fmla="*/ 155 h 167"/>
                  <a:gd name="T72" fmla="*/ 150 w 173"/>
                  <a:gd name="T73" fmla="*/ 134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73" h="167">
                    <a:moveTo>
                      <a:pt x="150" y="134"/>
                    </a:moveTo>
                    <a:cubicBezTo>
                      <a:pt x="140" y="129"/>
                      <a:pt x="129" y="127"/>
                      <a:pt x="110" y="124"/>
                    </a:cubicBezTo>
                    <a:cubicBezTo>
                      <a:pt x="109" y="122"/>
                      <a:pt x="106" y="114"/>
                      <a:pt x="104" y="106"/>
                    </a:cubicBezTo>
                    <a:cubicBezTo>
                      <a:pt x="104" y="106"/>
                      <a:pt x="107" y="109"/>
                      <a:pt x="108" y="109"/>
                    </a:cubicBezTo>
                    <a:cubicBezTo>
                      <a:pt x="109" y="109"/>
                      <a:pt x="110" y="108"/>
                      <a:pt x="112" y="108"/>
                    </a:cubicBezTo>
                    <a:cubicBezTo>
                      <a:pt x="112" y="108"/>
                      <a:pt x="121" y="106"/>
                      <a:pt x="125" y="106"/>
                    </a:cubicBezTo>
                    <a:cubicBezTo>
                      <a:pt x="126" y="106"/>
                      <a:pt x="127" y="107"/>
                      <a:pt x="127" y="107"/>
                    </a:cubicBezTo>
                    <a:cubicBezTo>
                      <a:pt x="127" y="107"/>
                      <a:pt x="128" y="108"/>
                      <a:pt x="130" y="108"/>
                    </a:cubicBezTo>
                    <a:cubicBezTo>
                      <a:pt x="129" y="107"/>
                      <a:pt x="129" y="106"/>
                      <a:pt x="129" y="106"/>
                    </a:cubicBezTo>
                    <a:cubicBezTo>
                      <a:pt x="125" y="96"/>
                      <a:pt x="125" y="96"/>
                      <a:pt x="125" y="96"/>
                    </a:cubicBezTo>
                    <a:cubicBezTo>
                      <a:pt x="125" y="96"/>
                      <a:pt x="128" y="93"/>
                      <a:pt x="130" y="93"/>
                    </a:cubicBezTo>
                    <a:cubicBezTo>
                      <a:pt x="131" y="93"/>
                      <a:pt x="131" y="93"/>
                      <a:pt x="131" y="93"/>
                    </a:cubicBezTo>
                    <a:cubicBezTo>
                      <a:pt x="132" y="93"/>
                      <a:pt x="132" y="93"/>
                      <a:pt x="133" y="93"/>
                    </a:cubicBezTo>
                    <a:cubicBezTo>
                      <a:pt x="135" y="93"/>
                      <a:pt x="138" y="92"/>
                      <a:pt x="138" y="92"/>
                    </a:cubicBezTo>
                    <a:cubicBezTo>
                      <a:pt x="140" y="70"/>
                      <a:pt x="143" y="25"/>
                      <a:pt x="120" y="8"/>
                    </a:cubicBezTo>
                    <a:cubicBezTo>
                      <a:pt x="112" y="2"/>
                      <a:pt x="106" y="0"/>
                      <a:pt x="100" y="0"/>
                    </a:cubicBezTo>
                    <a:cubicBezTo>
                      <a:pt x="94" y="0"/>
                      <a:pt x="90" y="2"/>
                      <a:pt x="86" y="5"/>
                    </a:cubicBezTo>
                    <a:cubicBezTo>
                      <a:pt x="83" y="2"/>
                      <a:pt x="78" y="0"/>
                      <a:pt x="73" y="0"/>
                    </a:cubicBezTo>
                    <a:cubicBezTo>
                      <a:pt x="67" y="0"/>
                      <a:pt x="60" y="2"/>
                      <a:pt x="52" y="8"/>
                    </a:cubicBezTo>
                    <a:cubicBezTo>
                      <a:pt x="30" y="24"/>
                      <a:pt x="31" y="68"/>
                      <a:pt x="33" y="91"/>
                    </a:cubicBezTo>
                    <a:cubicBezTo>
                      <a:pt x="33" y="91"/>
                      <a:pt x="33" y="91"/>
                      <a:pt x="34" y="91"/>
                    </a:cubicBezTo>
                    <a:cubicBezTo>
                      <a:pt x="35" y="91"/>
                      <a:pt x="36" y="91"/>
                      <a:pt x="38" y="93"/>
                    </a:cubicBezTo>
                    <a:cubicBezTo>
                      <a:pt x="41" y="96"/>
                      <a:pt x="46" y="96"/>
                      <a:pt x="46" y="96"/>
                    </a:cubicBezTo>
                    <a:cubicBezTo>
                      <a:pt x="43" y="107"/>
                      <a:pt x="43" y="107"/>
                      <a:pt x="43" y="107"/>
                    </a:cubicBezTo>
                    <a:cubicBezTo>
                      <a:pt x="43" y="108"/>
                      <a:pt x="43" y="108"/>
                      <a:pt x="43" y="108"/>
                    </a:cubicBezTo>
                    <a:cubicBezTo>
                      <a:pt x="44" y="108"/>
                      <a:pt x="46" y="107"/>
                      <a:pt x="47" y="107"/>
                    </a:cubicBezTo>
                    <a:cubicBezTo>
                      <a:pt x="47" y="107"/>
                      <a:pt x="48" y="107"/>
                      <a:pt x="48" y="107"/>
                    </a:cubicBezTo>
                    <a:cubicBezTo>
                      <a:pt x="52" y="107"/>
                      <a:pt x="56" y="108"/>
                      <a:pt x="56" y="108"/>
                    </a:cubicBezTo>
                    <a:cubicBezTo>
                      <a:pt x="58" y="108"/>
                      <a:pt x="59" y="109"/>
                      <a:pt x="60" y="109"/>
                    </a:cubicBezTo>
                    <a:cubicBezTo>
                      <a:pt x="62" y="109"/>
                      <a:pt x="68" y="106"/>
                      <a:pt x="69" y="106"/>
                    </a:cubicBezTo>
                    <a:cubicBezTo>
                      <a:pt x="68" y="111"/>
                      <a:pt x="65" y="120"/>
                      <a:pt x="62" y="124"/>
                    </a:cubicBezTo>
                    <a:cubicBezTo>
                      <a:pt x="44" y="127"/>
                      <a:pt x="32" y="129"/>
                      <a:pt x="23" y="134"/>
                    </a:cubicBezTo>
                    <a:cubicBezTo>
                      <a:pt x="0" y="144"/>
                      <a:pt x="0" y="155"/>
                      <a:pt x="0" y="155"/>
                    </a:cubicBezTo>
                    <a:cubicBezTo>
                      <a:pt x="0" y="167"/>
                      <a:pt x="0" y="167"/>
                      <a:pt x="0" y="167"/>
                    </a:cubicBezTo>
                    <a:cubicBezTo>
                      <a:pt x="173" y="167"/>
                      <a:pt x="173" y="167"/>
                      <a:pt x="173" y="167"/>
                    </a:cubicBezTo>
                    <a:cubicBezTo>
                      <a:pt x="173" y="155"/>
                      <a:pt x="173" y="155"/>
                      <a:pt x="173" y="155"/>
                    </a:cubicBezTo>
                    <a:cubicBezTo>
                      <a:pt x="173" y="155"/>
                      <a:pt x="173" y="144"/>
                      <a:pt x="150" y="13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latin typeface="微软雅黑" pitchFamily="34" charset="-122"/>
                  <a:ea typeface="微软雅黑" pitchFamily="34" charset="-122"/>
                </a:endParaRPr>
              </a:p>
            </p:txBody>
          </p:sp>
        </p:grpSp>
      </p:grpSp>
      <p:grpSp>
        <p:nvGrpSpPr>
          <p:cNvPr id="15" name="组合 14"/>
          <p:cNvGrpSpPr/>
          <p:nvPr/>
        </p:nvGrpSpPr>
        <p:grpSpPr>
          <a:xfrm>
            <a:off x="2602067" y="2652157"/>
            <a:ext cx="1800000" cy="1800000"/>
            <a:chOff x="1897189" y="1287042"/>
            <a:chExt cx="1350000" cy="1350000"/>
          </a:xfrm>
        </p:grpSpPr>
        <p:sp>
          <p:nvSpPr>
            <p:cNvPr id="16" name="椭圆 15"/>
            <p:cNvSpPr>
              <a:spLocks noChangeAspect="1"/>
            </p:cNvSpPr>
            <p:nvPr/>
          </p:nvSpPr>
          <p:spPr>
            <a:xfrm>
              <a:off x="1897189" y="1287042"/>
              <a:ext cx="1350000" cy="1350000"/>
            </a:xfrm>
            <a:prstGeom prst="ellipse">
              <a:avLst/>
            </a:prstGeom>
            <a:solidFill>
              <a:srgbClr val="19C3FF"/>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6667" b="1" dirty="0">
                <a:solidFill>
                  <a:schemeClr val="tx1"/>
                </a:solidFill>
                <a:latin typeface="微软雅黑" pitchFamily="34" charset="-122"/>
                <a:ea typeface="微软雅黑" pitchFamily="34" charset="-122"/>
              </a:endParaRPr>
            </a:p>
          </p:txBody>
        </p:sp>
        <p:grpSp>
          <p:nvGrpSpPr>
            <p:cNvPr id="17" name="组合 16"/>
            <p:cNvGrpSpPr>
              <a:grpSpLocks noChangeAspect="1"/>
            </p:cNvGrpSpPr>
            <p:nvPr/>
          </p:nvGrpSpPr>
          <p:grpSpPr>
            <a:xfrm>
              <a:off x="2126567" y="1653328"/>
              <a:ext cx="891244" cy="720000"/>
              <a:chOff x="6994525" y="3779838"/>
              <a:chExt cx="1090613" cy="881062"/>
            </a:xfrm>
            <a:solidFill>
              <a:schemeClr val="bg1"/>
            </a:solidFill>
          </p:grpSpPr>
          <p:sp>
            <p:nvSpPr>
              <p:cNvPr id="18" name="Freeform 14"/>
              <p:cNvSpPr>
                <a:spLocks/>
              </p:cNvSpPr>
              <p:nvPr/>
            </p:nvSpPr>
            <p:spPr bwMode="auto">
              <a:xfrm>
                <a:off x="7150100" y="4349750"/>
                <a:ext cx="363538" cy="311150"/>
              </a:xfrm>
              <a:custGeom>
                <a:avLst/>
                <a:gdLst>
                  <a:gd name="T0" fmla="*/ 207 w 229"/>
                  <a:gd name="T1" fmla="*/ 41 h 196"/>
                  <a:gd name="T2" fmla="*/ 195 w 229"/>
                  <a:gd name="T3" fmla="*/ 67 h 196"/>
                  <a:gd name="T4" fmla="*/ 169 w 229"/>
                  <a:gd name="T5" fmla="*/ 60 h 196"/>
                  <a:gd name="T6" fmla="*/ 0 w 229"/>
                  <a:gd name="T7" fmla="*/ 12 h 196"/>
                  <a:gd name="T8" fmla="*/ 0 w 229"/>
                  <a:gd name="T9" fmla="*/ 132 h 196"/>
                  <a:gd name="T10" fmla="*/ 229 w 229"/>
                  <a:gd name="T11" fmla="*/ 196 h 196"/>
                  <a:gd name="T12" fmla="*/ 229 w 229"/>
                  <a:gd name="T13" fmla="*/ 0 h 196"/>
                  <a:gd name="T14" fmla="*/ 207 w 229"/>
                  <a:gd name="T15" fmla="*/ 41 h 1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9" h="196">
                    <a:moveTo>
                      <a:pt x="207" y="41"/>
                    </a:moveTo>
                    <a:lnTo>
                      <a:pt x="195" y="67"/>
                    </a:lnTo>
                    <a:lnTo>
                      <a:pt x="169" y="60"/>
                    </a:lnTo>
                    <a:lnTo>
                      <a:pt x="0" y="12"/>
                    </a:lnTo>
                    <a:lnTo>
                      <a:pt x="0" y="132"/>
                    </a:lnTo>
                    <a:lnTo>
                      <a:pt x="229" y="196"/>
                    </a:lnTo>
                    <a:lnTo>
                      <a:pt x="229" y="0"/>
                    </a:lnTo>
                    <a:lnTo>
                      <a:pt x="207" y="4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latin typeface="微软雅黑" pitchFamily="34" charset="-122"/>
                  <a:ea typeface="微软雅黑" pitchFamily="34" charset="-122"/>
                </a:endParaRPr>
              </a:p>
            </p:txBody>
          </p:sp>
          <p:sp>
            <p:nvSpPr>
              <p:cNvPr id="19" name="Freeform 15"/>
              <p:cNvSpPr>
                <a:spLocks/>
              </p:cNvSpPr>
              <p:nvPr/>
            </p:nvSpPr>
            <p:spPr bwMode="auto">
              <a:xfrm>
                <a:off x="7566025" y="4349750"/>
                <a:ext cx="368300" cy="311150"/>
              </a:xfrm>
              <a:custGeom>
                <a:avLst/>
                <a:gdLst>
                  <a:gd name="T0" fmla="*/ 34 w 232"/>
                  <a:gd name="T1" fmla="*/ 67 h 196"/>
                  <a:gd name="T2" fmla="*/ 22 w 232"/>
                  <a:gd name="T3" fmla="*/ 41 h 196"/>
                  <a:gd name="T4" fmla="*/ 0 w 232"/>
                  <a:gd name="T5" fmla="*/ 0 h 196"/>
                  <a:gd name="T6" fmla="*/ 0 w 232"/>
                  <a:gd name="T7" fmla="*/ 196 h 196"/>
                  <a:gd name="T8" fmla="*/ 232 w 232"/>
                  <a:gd name="T9" fmla="*/ 132 h 196"/>
                  <a:gd name="T10" fmla="*/ 232 w 232"/>
                  <a:gd name="T11" fmla="*/ 12 h 196"/>
                  <a:gd name="T12" fmla="*/ 62 w 232"/>
                  <a:gd name="T13" fmla="*/ 60 h 196"/>
                  <a:gd name="T14" fmla="*/ 34 w 232"/>
                  <a:gd name="T15" fmla="*/ 67 h 1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2" h="196">
                    <a:moveTo>
                      <a:pt x="34" y="67"/>
                    </a:moveTo>
                    <a:lnTo>
                      <a:pt x="22" y="41"/>
                    </a:lnTo>
                    <a:lnTo>
                      <a:pt x="0" y="0"/>
                    </a:lnTo>
                    <a:lnTo>
                      <a:pt x="0" y="196"/>
                    </a:lnTo>
                    <a:lnTo>
                      <a:pt x="232" y="132"/>
                    </a:lnTo>
                    <a:lnTo>
                      <a:pt x="232" y="12"/>
                    </a:lnTo>
                    <a:lnTo>
                      <a:pt x="62" y="60"/>
                    </a:lnTo>
                    <a:lnTo>
                      <a:pt x="34" y="6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latin typeface="微软雅黑" pitchFamily="34" charset="-122"/>
                  <a:ea typeface="微软雅黑" pitchFamily="34" charset="-122"/>
                </a:endParaRPr>
              </a:p>
            </p:txBody>
          </p:sp>
          <p:sp>
            <p:nvSpPr>
              <p:cNvPr id="20" name="Freeform 16"/>
              <p:cNvSpPr>
                <a:spLocks/>
              </p:cNvSpPr>
              <p:nvPr/>
            </p:nvSpPr>
            <p:spPr bwMode="auto">
              <a:xfrm>
                <a:off x="7540625" y="4065588"/>
                <a:ext cx="503238" cy="327025"/>
              </a:xfrm>
              <a:custGeom>
                <a:avLst/>
                <a:gdLst>
                  <a:gd name="T0" fmla="*/ 69 w 317"/>
                  <a:gd name="T1" fmla="*/ 206 h 206"/>
                  <a:gd name="T2" fmla="*/ 317 w 317"/>
                  <a:gd name="T3" fmla="*/ 136 h 206"/>
                  <a:gd name="T4" fmla="*/ 248 w 317"/>
                  <a:gd name="T5" fmla="*/ 0 h 206"/>
                  <a:gd name="T6" fmla="*/ 0 w 317"/>
                  <a:gd name="T7" fmla="*/ 67 h 206"/>
                  <a:gd name="T8" fmla="*/ 69 w 317"/>
                  <a:gd name="T9" fmla="*/ 206 h 206"/>
                </a:gdLst>
                <a:ahLst/>
                <a:cxnLst>
                  <a:cxn ang="0">
                    <a:pos x="T0" y="T1"/>
                  </a:cxn>
                  <a:cxn ang="0">
                    <a:pos x="T2" y="T3"/>
                  </a:cxn>
                  <a:cxn ang="0">
                    <a:pos x="T4" y="T5"/>
                  </a:cxn>
                  <a:cxn ang="0">
                    <a:pos x="T6" y="T7"/>
                  </a:cxn>
                  <a:cxn ang="0">
                    <a:pos x="T8" y="T9"/>
                  </a:cxn>
                </a:cxnLst>
                <a:rect l="0" t="0" r="r" b="b"/>
                <a:pathLst>
                  <a:path w="317" h="206">
                    <a:moveTo>
                      <a:pt x="69" y="206"/>
                    </a:moveTo>
                    <a:lnTo>
                      <a:pt x="317" y="136"/>
                    </a:lnTo>
                    <a:lnTo>
                      <a:pt x="248" y="0"/>
                    </a:lnTo>
                    <a:lnTo>
                      <a:pt x="0" y="67"/>
                    </a:lnTo>
                    <a:lnTo>
                      <a:pt x="69" y="20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latin typeface="微软雅黑" pitchFamily="34" charset="-122"/>
                  <a:ea typeface="微软雅黑" pitchFamily="34" charset="-122"/>
                </a:endParaRPr>
              </a:p>
            </p:txBody>
          </p:sp>
          <p:sp>
            <p:nvSpPr>
              <p:cNvPr id="21" name="Freeform 17"/>
              <p:cNvSpPr>
                <a:spLocks/>
              </p:cNvSpPr>
              <p:nvPr/>
            </p:nvSpPr>
            <p:spPr bwMode="auto">
              <a:xfrm>
                <a:off x="7040563" y="4065588"/>
                <a:ext cx="500063" cy="327025"/>
              </a:xfrm>
              <a:custGeom>
                <a:avLst/>
                <a:gdLst>
                  <a:gd name="T0" fmla="*/ 245 w 315"/>
                  <a:gd name="T1" fmla="*/ 206 h 206"/>
                  <a:gd name="T2" fmla="*/ 315 w 315"/>
                  <a:gd name="T3" fmla="*/ 67 h 206"/>
                  <a:gd name="T4" fmla="*/ 66 w 315"/>
                  <a:gd name="T5" fmla="*/ 0 h 206"/>
                  <a:gd name="T6" fmla="*/ 0 w 315"/>
                  <a:gd name="T7" fmla="*/ 136 h 206"/>
                  <a:gd name="T8" fmla="*/ 245 w 315"/>
                  <a:gd name="T9" fmla="*/ 206 h 206"/>
                </a:gdLst>
                <a:ahLst/>
                <a:cxnLst>
                  <a:cxn ang="0">
                    <a:pos x="T0" y="T1"/>
                  </a:cxn>
                  <a:cxn ang="0">
                    <a:pos x="T2" y="T3"/>
                  </a:cxn>
                  <a:cxn ang="0">
                    <a:pos x="T4" y="T5"/>
                  </a:cxn>
                  <a:cxn ang="0">
                    <a:pos x="T6" y="T7"/>
                  </a:cxn>
                  <a:cxn ang="0">
                    <a:pos x="T8" y="T9"/>
                  </a:cxn>
                </a:cxnLst>
                <a:rect l="0" t="0" r="r" b="b"/>
                <a:pathLst>
                  <a:path w="315" h="206">
                    <a:moveTo>
                      <a:pt x="245" y="206"/>
                    </a:moveTo>
                    <a:lnTo>
                      <a:pt x="315" y="67"/>
                    </a:lnTo>
                    <a:lnTo>
                      <a:pt x="66" y="0"/>
                    </a:lnTo>
                    <a:lnTo>
                      <a:pt x="0" y="136"/>
                    </a:lnTo>
                    <a:lnTo>
                      <a:pt x="245" y="20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latin typeface="微软雅黑" pitchFamily="34" charset="-122"/>
                  <a:ea typeface="微软雅黑" pitchFamily="34" charset="-122"/>
                </a:endParaRPr>
              </a:p>
            </p:txBody>
          </p:sp>
          <p:sp>
            <p:nvSpPr>
              <p:cNvPr id="22" name="Freeform 18"/>
              <p:cNvSpPr>
                <a:spLocks/>
              </p:cNvSpPr>
              <p:nvPr/>
            </p:nvSpPr>
            <p:spPr bwMode="auto">
              <a:xfrm>
                <a:off x="7540625" y="3779838"/>
                <a:ext cx="544513" cy="285750"/>
              </a:xfrm>
              <a:custGeom>
                <a:avLst/>
                <a:gdLst>
                  <a:gd name="T0" fmla="*/ 271 w 343"/>
                  <a:gd name="T1" fmla="*/ 151 h 180"/>
                  <a:gd name="T2" fmla="*/ 343 w 343"/>
                  <a:gd name="T3" fmla="*/ 70 h 180"/>
                  <a:gd name="T4" fmla="*/ 95 w 343"/>
                  <a:gd name="T5" fmla="*/ 0 h 180"/>
                  <a:gd name="T6" fmla="*/ 0 w 343"/>
                  <a:gd name="T7" fmla="*/ 110 h 180"/>
                  <a:gd name="T8" fmla="*/ 183 w 343"/>
                  <a:gd name="T9" fmla="*/ 161 h 180"/>
                  <a:gd name="T10" fmla="*/ 248 w 343"/>
                  <a:gd name="T11" fmla="*/ 180 h 180"/>
                  <a:gd name="T12" fmla="*/ 271 w 343"/>
                  <a:gd name="T13" fmla="*/ 151 h 180"/>
                </a:gdLst>
                <a:ahLst/>
                <a:cxnLst>
                  <a:cxn ang="0">
                    <a:pos x="T0" y="T1"/>
                  </a:cxn>
                  <a:cxn ang="0">
                    <a:pos x="T2" y="T3"/>
                  </a:cxn>
                  <a:cxn ang="0">
                    <a:pos x="T4" y="T5"/>
                  </a:cxn>
                  <a:cxn ang="0">
                    <a:pos x="T6" y="T7"/>
                  </a:cxn>
                  <a:cxn ang="0">
                    <a:pos x="T8" y="T9"/>
                  </a:cxn>
                  <a:cxn ang="0">
                    <a:pos x="T10" y="T11"/>
                  </a:cxn>
                  <a:cxn ang="0">
                    <a:pos x="T12" y="T13"/>
                  </a:cxn>
                </a:cxnLst>
                <a:rect l="0" t="0" r="r" b="b"/>
                <a:pathLst>
                  <a:path w="343" h="180">
                    <a:moveTo>
                      <a:pt x="271" y="151"/>
                    </a:moveTo>
                    <a:lnTo>
                      <a:pt x="343" y="70"/>
                    </a:lnTo>
                    <a:lnTo>
                      <a:pt x="95" y="0"/>
                    </a:lnTo>
                    <a:lnTo>
                      <a:pt x="0" y="110"/>
                    </a:lnTo>
                    <a:lnTo>
                      <a:pt x="183" y="161"/>
                    </a:lnTo>
                    <a:lnTo>
                      <a:pt x="248" y="180"/>
                    </a:lnTo>
                    <a:lnTo>
                      <a:pt x="271" y="15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latin typeface="微软雅黑" pitchFamily="34" charset="-122"/>
                  <a:ea typeface="微软雅黑" pitchFamily="34" charset="-122"/>
                </a:endParaRPr>
              </a:p>
            </p:txBody>
          </p:sp>
          <p:sp>
            <p:nvSpPr>
              <p:cNvPr id="23" name="Freeform 19"/>
              <p:cNvSpPr>
                <a:spLocks/>
              </p:cNvSpPr>
              <p:nvPr/>
            </p:nvSpPr>
            <p:spPr bwMode="auto">
              <a:xfrm>
                <a:off x="6994525" y="3779838"/>
                <a:ext cx="546100" cy="285750"/>
              </a:xfrm>
              <a:custGeom>
                <a:avLst/>
                <a:gdLst>
                  <a:gd name="T0" fmla="*/ 160 w 344"/>
                  <a:gd name="T1" fmla="*/ 161 h 180"/>
                  <a:gd name="T2" fmla="*/ 344 w 344"/>
                  <a:gd name="T3" fmla="*/ 110 h 180"/>
                  <a:gd name="T4" fmla="*/ 248 w 344"/>
                  <a:gd name="T5" fmla="*/ 0 h 180"/>
                  <a:gd name="T6" fmla="*/ 0 w 344"/>
                  <a:gd name="T7" fmla="*/ 70 h 180"/>
                  <a:gd name="T8" fmla="*/ 72 w 344"/>
                  <a:gd name="T9" fmla="*/ 151 h 180"/>
                  <a:gd name="T10" fmla="*/ 95 w 344"/>
                  <a:gd name="T11" fmla="*/ 180 h 180"/>
                  <a:gd name="T12" fmla="*/ 160 w 344"/>
                  <a:gd name="T13" fmla="*/ 161 h 180"/>
                </a:gdLst>
                <a:ahLst/>
                <a:cxnLst>
                  <a:cxn ang="0">
                    <a:pos x="T0" y="T1"/>
                  </a:cxn>
                  <a:cxn ang="0">
                    <a:pos x="T2" y="T3"/>
                  </a:cxn>
                  <a:cxn ang="0">
                    <a:pos x="T4" y="T5"/>
                  </a:cxn>
                  <a:cxn ang="0">
                    <a:pos x="T6" y="T7"/>
                  </a:cxn>
                  <a:cxn ang="0">
                    <a:pos x="T8" y="T9"/>
                  </a:cxn>
                  <a:cxn ang="0">
                    <a:pos x="T10" y="T11"/>
                  </a:cxn>
                  <a:cxn ang="0">
                    <a:pos x="T12" y="T13"/>
                  </a:cxn>
                </a:cxnLst>
                <a:rect l="0" t="0" r="r" b="b"/>
                <a:pathLst>
                  <a:path w="344" h="180">
                    <a:moveTo>
                      <a:pt x="160" y="161"/>
                    </a:moveTo>
                    <a:lnTo>
                      <a:pt x="344" y="110"/>
                    </a:lnTo>
                    <a:lnTo>
                      <a:pt x="248" y="0"/>
                    </a:lnTo>
                    <a:lnTo>
                      <a:pt x="0" y="70"/>
                    </a:lnTo>
                    <a:lnTo>
                      <a:pt x="72" y="151"/>
                    </a:lnTo>
                    <a:lnTo>
                      <a:pt x="95" y="180"/>
                    </a:lnTo>
                    <a:lnTo>
                      <a:pt x="160" y="16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latin typeface="微软雅黑" pitchFamily="34" charset="-122"/>
                  <a:ea typeface="微软雅黑" pitchFamily="34" charset="-122"/>
                </a:endParaRPr>
              </a:p>
            </p:txBody>
          </p:sp>
        </p:grpSp>
      </p:grpSp>
      <p:grpSp>
        <p:nvGrpSpPr>
          <p:cNvPr id="24" name="组合 23"/>
          <p:cNvGrpSpPr/>
          <p:nvPr/>
        </p:nvGrpSpPr>
        <p:grpSpPr>
          <a:xfrm>
            <a:off x="7496675" y="2652157"/>
            <a:ext cx="1800000" cy="1800000"/>
            <a:chOff x="5568145" y="1287042"/>
            <a:chExt cx="1350000" cy="1350000"/>
          </a:xfrm>
        </p:grpSpPr>
        <p:sp>
          <p:nvSpPr>
            <p:cNvPr id="25" name="椭圆 24"/>
            <p:cNvSpPr>
              <a:spLocks noChangeAspect="1"/>
            </p:cNvSpPr>
            <p:nvPr/>
          </p:nvSpPr>
          <p:spPr>
            <a:xfrm>
              <a:off x="5568145" y="1287042"/>
              <a:ext cx="1350000" cy="1350000"/>
            </a:xfrm>
            <a:prstGeom prst="ellipse">
              <a:avLst/>
            </a:prstGeom>
            <a:solidFill>
              <a:srgbClr val="19C3FF"/>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6667" b="1" dirty="0">
                <a:solidFill>
                  <a:schemeClr val="tx1"/>
                </a:solidFill>
                <a:latin typeface="微软雅黑" pitchFamily="34" charset="-122"/>
                <a:ea typeface="微软雅黑" pitchFamily="34" charset="-122"/>
              </a:endParaRPr>
            </a:p>
          </p:txBody>
        </p:sp>
        <p:grpSp>
          <p:nvGrpSpPr>
            <p:cNvPr id="26" name="组合 25"/>
            <p:cNvGrpSpPr>
              <a:grpSpLocks noChangeAspect="1"/>
            </p:cNvGrpSpPr>
            <p:nvPr/>
          </p:nvGrpSpPr>
          <p:grpSpPr>
            <a:xfrm>
              <a:off x="5970873" y="1631270"/>
              <a:ext cx="699100" cy="720000"/>
              <a:chOff x="10140951" y="3663950"/>
              <a:chExt cx="1062037" cy="1093788"/>
            </a:xfrm>
            <a:solidFill>
              <a:schemeClr val="bg1"/>
            </a:solidFill>
          </p:grpSpPr>
          <p:sp>
            <p:nvSpPr>
              <p:cNvPr id="27" name="Freeform 23"/>
              <p:cNvSpPr>
                <a:spLocks/>
              </p:cNvSpPr>
              <p:nvPr/>
            </p:nvSpPr>
            <p:spPr bwMode="auto">
              <a:xfrm>
                <a:off x="10148888" y="4467225"/>
                <a:ext cx="1054099" cy="290513"/>
              </a:xfrm>
              <a:custGeom>
                <a:avLst/>
                <a:gdLst>
                  <a:gd name="T0" fmla="*/ 278 w 278"/>
                  <a:gd name="T1" fmla="*/ 1 h 77"/>
                  <a:gd name="T2" fmla="*/ 253 w 278"/>
                  <a:gd name="T3" fmla="*/ 23 h 77"/>
                  <a:gd name="T4" fmla="*/ 253 w 278"/>
                  <a:gd name="T5" fmla="*/ 23 h 77"/>
                  <a:gd name="T6" fmla="*/ 253 w 278"/>
                  <a:gd name="T7" fmla="*/ 23 h 77"/>
                  <a:gd name="T8" fmla="*/ 140 w 278"/>
                  <a:gd name="T9" fmla="*/ 52 h 77"/>
                  <a:gd name="T10" fmla="*/ 38 w 278"/>
                  <a:gd name="T11" fmla="*/ 30 h 77"/>
                  <a:gd name="T12" fmla="*/ 0 w 278"/>
                  <a:gd name="T13" fmla="*/ 0 h 77"/>
                  <a:gd name="T14" fmla="*/ 47 w 278"/>
                  <a:gd name="T15" fmla="*/ 56 h 77"/>
                  <a:gd name="T16" fmla="*/ 140 w 278"/>
                  <a:gd name="T17" fmla="*/ 77 h 77"/>
                  <a:gd name="T18" fmla="*/ 243 w 278"/>
                  <a:gd name="T19" fmla="*/ 50 h 77"/>
                  <a:gd name="T20" fmla="*/ 243 w 278"/>
                  <a:gd name="T21" fmla="*/ 50 h 77"/>
                  <a:gd name="T22" fmla="*/ 278 w 278"/>
                  <a:gd name="T23" fmla="*/ 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8" h="77">
                    <a:moveTo>
                      <a:pt x="278" y="1"/>
                    </a:moveTo>
                    <a:cubicBezTo>
                      <a:pt x="271" y="9"/>
                      <a:pt x="263" y="16"/>
                      <a:pt x="253" y="23"/>
                    </a:cubicBezTo>
                    <a:cubicBezTo>
                      <a:pt x="253" y="23"/>
                      <a:pt x="253" y="23"/>
                      <a:pt x="253" y="23"/>
                    </a:cubicBezTo>
                    <a:cubicBezTo>
                      <a:pt x="253" y="23"/>
                      <a:pt x="253" y="23"/>
                      <a:pt x="253" y="23"/>
                    </a:cubicBezTo>
                    <a:cubicBezTo>
                      <a:pt x="223" y="42"/>
                      <a:pt x="183" y="52"/>
                      <a:pt x="140" y="52"/>
                    </a:cubicBezTo>
                    <a:cubicBezTo>
                      <a:pt x="103" y="52"/>
                      <a:pt x="67" y="44"/>
                      <a:pt x="38" y="30"/>
                    </a:cubicBezTo>
                    <a:cubicBezTo>
                      <a:pt x="22" y="22"/>
                      <a:pt x="9" y="11"/>
                      <a:pt x="0" y="0"/>
                    </a:cubicBezTo>
                    <a:cubicBezTo>
                      <a:pt x="2" y="21"/>
                      <a:pt x="18" y="41"/>
                      <a:pt x="47" y="56"/>
                    </a:cubicBezTo>
                    <a:cubicBezTo>
                      <a:pt x="73" y="70"/>
                      <a:pt x="107" y="77"/>
                      <a:pt x="140" y="77"/>
                    </a:cubicBezTo>
                    <a:cubicBezTo>
                      <a:pt x="178" y="77"/>
                      <a:pt x="216" y="67"/>
                      <a:pt x="243" y="50"/>
                    </a:cubicBezTo>
                    <a:cubicBezTo>
                      <a:pt x="243" y="50"/>
                      <a:pt x="243" y="50"/>
                      <a:pt x="243" y="50"/>
                    </a:cubicBezTo>
                    <a:cubicBezTo>
                      <a:pt x="265" y="36"/>
                      <a:pt x="276" y="19"/>
                      <a:pt x="278" y="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latin typeface="微软雅黑" pitchFamily="34" charset="-122"/>
                  <a:ea typeface="微软雅黑" pitchFamily="34" charset="-122"/>
                </a:endParaRPr>
              </a:p>
            </p:txBody>
          </p:sp>
          <p:sp>
            <p:nvSpPr>
              <p:cNvPr id="28" name="Freeform 24"/>
              <p:cNvSpPr>
                <a:spLocks/>
              </p:cNvSpPr>
              <p:nvPr/>
            </p:nvSpPr>
            <p:spPr bwMode="auto">
              <a:xfrm>
                <a:off x="10148888" y="4308475"/>
                <a:ext cx="1054099" cy="287338"/>
              </a:xfrm>
              <a:custGeom>
                <a:avLst/>
                <a:gdLst>
                  <a:gd name="T0" fmla="*/ 253 w 278"/>
                  <a:gd name="T1" fmla="*/ 22 h 76"/>
                  <a:gd name="T2" fmla="*/ 253 w 278"/>
                  <a:gd name="T3" fmla="*/ 23 h 76"/>
                  <a:gd name="T4" fmla="*/ 253 w 278"/>
                  <a:gd name="T5" fmla="*/ 23 h 76"/>
                  <a:gd name="T6" fmla="*/ 140 w 278"/>
                  <a:gd name="T7" fmla="*/ 52 h 76"/>
                  <a:gd name="T8" fmla="*/ 38 w 278"/>
                  <a:gd name="T9" fmla="*/ 30 h 76"/>
                  <a:gd name="T10" fmla="*/ 0 w 278"/>
                  <a:gd name="T11" fmla="*/ 0 h 76"/>
                  <a:gd name="T12" fmla="*/ 47 w 278"/>
                  <a:gd name="T13" fmla="*/ 56 h 76"/>
                  <a:gd name="T14" fmla="*/ 140 w 278"/>
                  <a:gd name="T15" fmla="*/ 76 h 76"/>
                  <a:gd name="T16" fmla="*/ 243 w 278"/>
                  <a:gd name="T17" fmla="*/ 49 h 76"/>
                  <a:gd name="T18" fmla="*/ 243 w 278"/>
                  <a:gd name="T19" fmla="*/ 49 h 76"/>
                  <a:gd name="T20" fmla="*/ 278 w 278"/>
                  <a:gd name="T21" fmla="*/ 1 h 76"/>
                  <a:gd name="T22" fmla="*/ 253 w 278"/>
                  <a:gd name="T23" fmla="*/ 2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8" h="76">
                    <a:moveTo>
                      <a:pt x="253" y="22"/>
                    </a:moveTo>
                    <a:cubicBezTo>
                      <a:pt x="253" y="23"/>
                      <a:pt x="253" y="23"/>
                      <a:pt x="253" y="23"/>
                    </a:cubicBezTo>
                    <a:cubicBezTo>
                      <a:pt x="253" y="23"/>
                      <a:pt x="253" y="23"/>
                      <a:pt x="253" y="23"/>
                    </a:cubicBezTo>
                    <a:cubicBezTo>
                      <a:pt x="223" y="42"/>
                      <a:pt x="183" y="52"/>
                      <a:pt x="140" y="52"/>
                    </a:cubicBezTo>
                    <a:cubicBezTo>
                      <a:pt x="103" y="52"/>
                      <a:pt x="67" y="44"/>
                      <a:pt x="38" y="30"/>
                    </a:cubicBezTo>
                    <a:cubicBezTo>
                      <a:pt x="22" y="21"/>
                      <a:pt x="9" y="11"/>
                      <a:pt x="0" y="0"/>
                    </a:cubicBezTo>
                    <a:cubicBezTo>
                      <a:pt x="2" y="20"/>
                      <a:pt x="18" y="41"/>
                      <a:pt x="47" y="56"/>
                    </a:cubicBezTo>
                    <a:cubicBezTo>
                      <a:pt x="73" y="70"/>
                      <a:pt x="107" y="76"/>
                      <a:pt x="140" y="76"/>
                    </a:cubicBezTo>
                    <a:cubicBezTo>
                      <a:pt x="178" y="76"/>
                      <a:pt x="216" y="67"/>
                      <a:pt x="243" y="49"/>
                    </a:cubicBezTo>
                    <a:cubicBezTo>
                      <a:pt x="243" y="49"/>
                      <a:pt x="243" y="49"/>
                      <a:pt x="243" y="49"/>
                    </a:cubicBezTo>
                    <a:cubicBezTo>
                      <a:pt x="265" y="35"/>
                      <a:pt x="276" y="18"/>
                      <a:pt x="278" y="1"/>
                    </a:cubicBezTo>
                    <a:cubicBezTo>
                      <a:pt x="271" y="9"/>
                      <a:pt x="263" y="16"/>
                      <a:pt x="253"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latin typeface="微软雅黑" pitchFamily="34" charset="-122"/>
                  <a:ea typeface="微软雅黑" pitchFamily="34" charset="-122"/>
                </a:endParaRPr>
              </a:p>
            </p:txBody>
          </p:sp>
          <p:sp>
            <p:nvSpPr>
              <p:cNvPr id="29" name="Freeform 25"/>
              <p:cNvSpPr>
                <a:spLocks/>
              </p:cNvSpPr>
              <p:nvPr/>
            </p:nvSpPr>
            <p:spPr bwMode="auto">
              <a:xfrm>
                <a:off x="10148888" y="4148138"/>
                <a:ext cx="1054099" cy="288925"/>
              </a:xfrm>
              <a:custGeom>
                <a:avLst/>
                <a:gdLst>
                  <a:gd name="T0" fmla="*/ 253 w 278"/>
                  <a:gd name="T1" fmla="*/ 22 h 76"/>
                  <a:gd name="T2" fmla="*/ 253 w 278"/>
                  <a:gd name="T3" fmla="*/ 22 h 76"/>
                  <a:gd name="T4" fmla="*/ 253 w 278"/>
                  <a:gd name="T5" fmla="*/ 22 h 76"/>
                  <a:gd name="T6" fmla="*/ 140 w 278"/>
                  <a:gd name="T7" fmla="*/ 52 h 76"/>
                  <a:gd name="T8" fmla="*/ 38 w 278"/>
                  <a:gd name="T9" fmla="*/ 29 h 76"/>
                  <a:gd name="T10" fmla="*/ 0 w 278"/>
                  <a:gd name="T11" fmla="*/ 0 h 76"/>
                  <a:gd name="T12" fmla="*/ 47 w 278"/>
                  <a:gd name="T13" fmla="*/ 55 h 76"/>
                  <a:gd name="T14" fmla="*/ 140 w 278"/>
                  <a:gd name="T15" fmla="*/ 76 h 76"/>
                  <a:gd name="T16" fmla="*/ 243 w 278"/>
                  <a:gd name="T17" fmla="*/ 49 h 76"/>
                  <a:gd name="T18" fmla="*/ 243 w 278"/>
                  <a:gd name="T19" fmla="*/ 49 h 76"/>
                  <a:gd name="T20" fmla="*/ 278 w 278"/>
                  <a:gd name="T21" fmla="*/ 1 h 76"/>
                  <a:gd name="T22" fmla="*/ 253 w 278"/>
                  <a:gd name="T23" fmla="*/ 2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8" h="76">
                    <a:moveTo>
                      <a:pt x="253" y="22"/>
                    </a:moveTo>
                    <a:cubicBezTo>
                      <a:pt x="253" y="22"/>
                      <a:pt x="253" y="22"/>
                      <a:pt x="253" y="22"/>
                    </a:cubicBezTo>
                    <a:cubicBezTo>
                      <a:pt x="253" y="22"/>
                      <a:pt x="253" y="22"/>
                      <a:pt x="253" y="22"/>
                    </a:cubicBezTo>
                    <a:cubicBezTo>
                      <a:pt x="223" y="41"/>
                      <a:pt x="183" y="52"/>
                      <a:pt x="140" y="52"/>
                    </a:cubicBezTo>
                    <a:cubicBezTo>
                      <a:pt x="103" y="52"/>
                      <a:pt x="67" y="44"/>
                      <a:pt x="38" y="29"/>
                    </a:cubicBezTo>
                    <a:cubicBezTo>
                      <a:pt x="22" y="21"/>
                      <a:pt x="9" y="11"/>
                      <a:pt x="0" y="0"/>
                    </a:cubicBezTo>
                    <a:cubicBezTo>
                      <a:pt x="2" y="20"/>
                      <a:pt x="18" y="41"/>
                      <a:pt x="47" y="55"/>
                    </a:cubicBezTo>
                    <a:cubicBezTo>
                      <a:pt x="73" y="69"/>
                      <a:pt x="107" y="76"/>
                      <a:pt x="140" y="76"/>
                    </a:cubicBezTo>
                    <a:cubicBezTo>
                      <a:pt x="178" y="76"/>
                      <a:pt x="216" y="67"/>
                      <a:pt x="243" y="49"/>
                    </a:cubicBezTo>
                    <a:cubicBezTo>
                      <a:pt x="243" y="49"/>
                      <a:pt x="243" y="49"/>
                      <a:pt x="243" y="49"/>
                    </a:cubicBezTo>
                    <a:cubicBezTo>
                      <a:pt x="265" y="35"/>
                      <a:pt x="276" y="18"/>
                      <a:pt x="278" y="1"/>
                    </a:cubicBezTo>
                    <a:cubicBezTo>
                      <a:pt x="271" y="9"/>
                      <a:pt x="263" y="16"/>
                      <a:pt x="253" y="2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latin typeface="微软雅黑" pitchFamily="34" charset="-122"/>
                  <a:ea typeface="微软雅黑" pitchFamily="34" charset="-122"/>
                </a:endParaRPr>
              </a:p>
            </p:txBody>
          </p:sp>
          <p:sp>
            <p:nvSpPr>
              <p:cNvPr id="30" name="Freeform 26"/>
              <p:cNvSpPr>
                <a:spLocks noEditPoints="1"/>
              </p:cNvSpPr>
              <p:nvPr/>
            </p:nvSpPr>
            <p:spPr bwMode="auto">
              <a:xfrm>
                <a:off x="10140951" y="3663950"/>
                <a:ext cx="1062037" cy="647700"/>
              </a:xfrm>
              <a:custGeom>
                <a:avLst/>
                <a:gdLst>
                  <a:gd name="T0" fmla="*/ 2 w 280"/>
                  <a:gd name="T1" fmla="*/ 78 h 171"/>
                  <a:gd name="T2" fmla="*/ 49 w 280"/>
                  <a:gd name="T3" fmla="*/ 141 h 171"/>
                  <a:gd name="T4" fmla="*/ 245 w 280"/>
                  <a:gd name="T5" fmla="*/ 135 h 171"/>
                  <a:gd name="T6" fmla="*/ 245 w 280"/>
                  <a:gd name="T7" fmla="*/ 135 h 171"/>
                  <a:gd name="T8" fmla="*/ 280 w 280"/>
                  <a:gd name="T9" fmla="*/ 84 h 171"/>
                  <a:gd name="T10" fmla="*/ 280 w 280"/>
                  <a:gd name="T11" fmla="*/ 81 h 171"/>
                  <a:gd name="T12" fmla="*/ 280 w 280"/>
                  <a:gd name="T13" fmla="*/ 77 h 171"/>
                  <a:gd name="T14" fmla="*/ 233 w 280"/>
                  <a:gd name="T15" fmla="*/ 21 h 171"/>
                  <a:gd name="T16" fmla="*/ 140 w 280"/>
                  <a:gd name="T17" fmla="*/ 0 h 171"/>
                  <a:gd name="T18" fmla="*/ 133 w 280"/>
                  <a:gd name="T19" fmla="*/ 1 h 171"/>
                  <a:gd name="T20" fmla="*/ 132 w 280"/>
                  <a:gd name="T21" fmla="*/ 1 h 171"/>
                  <a:gd name="T22" fmla="*/ 119 w 280"/>
                  <a:gd name="T23" fmla="*/ 1 h 171"/>
                  <a:gd name="T24" fmla="*/ 119 w 280"/>
                  <a:gd name="T25" fmla="*/ 1 h 171"/>
                  <a:gd name="T26" fmla="*/ 106 w 280"/>
                  <a:gd name="T27" fmla="*/ 3 h 171"/>
                  <a:gd name="T28" fmla="*/ 106 w 280"/>
                  <a:gd name="T29" fmla="*/ 3 h 171"/>
                  <a:gd name="T30" fmla="*/ 93 w 280"/>
                  <a:gd name="T31" fmla="*/ 5 h 171"/>
                  <a:gd name="T32" fmla="*/ 93 w 280"/>
                  <a:gd name="T33" fmla="*/ 5 h 171"/>
                  <a:gd name="T34" fmla="*/ 37 w 280"/>
                  <a:gd name="T35" fmla="*/ 27 h 171"/>
                  <a:gd name="T36" fmla="*/ 37 w 280"/>
                  <a:gd name="T37" fmla="*/ 27 h 171"/>
                  <a:gd name="T38" fmla="*/ 2 w 280"/>
                  <a:gd name="T39" fmla="*/ 78 h 171"/>
                  <a:gd name="T40" fmla="*/ 230 w 280"/>
                  <a:gd name="T41" fmla="*/ 127 h 171"/>
                  <a:gd name="T42" fmla="*/ 230 w 280"/>
                  <a:gd name="T43" fmla="*/ 127 h 171"/>
                  <a:gd name="T44" fmla="*/ 62 w 280"/>
                  <a:gd name="T45" fmla="*/ 133 h 171"/>
                  <a:gd name="T46" fmla="*/ 52 w 280"/>
                  <a:gd name="T47" fmla="*/ 35 h 171"/>
                  <a:gd name="T48" fmla="*/ 220 w 280"/>
                  <a:gd name="T49" fmla="*/ 30 h 171"/>
                  <a:gd name="T50" fmla="*/ 230 w 280"/>
                  <a:gd name="T51" fmla="*/ 127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80" h="171">
                    <a:moveTo>
                      <a:pt x="2" y="78"/>
                    </a:moveTo>
                    <a:cubicBezTo>
                      <a:pt x="0" y="101"/>
                      <a:pt x="16" y="125"/>
                      <a:pt x="49" y="141"/>
                    </a:cubicBezTo>
                    <a:cubicBezTo>
                      <a:pt x="106" y="171"/>
                      <a:pt x="194" y="168"/>
                      <a:pt x="245" y="135"/>
                    </a:cubicBezTo>
                    <a:cubicBezTo>
                      <a:pt x="245" y="135"/>
                      <a:pt x="245" y="135"/>
                      <a:pt x="245" y="135"/>
                    </a:cubicBezTo>
                    <a:cubicBezTo>
                      <a:pt x="268" y="120"/>
                      <a:pt x="279" y="102"/>
                      <a:pt x="280" y="84"/>
                    </a:cubicBezTo>
                    <a:cubicBezTo>
                      <a:pt x="280" y="83"/>
                      <a:pt x="280" y="82"/>
                      <a:pt x="280" y="81"/>
                    </a:cubicBezTo>
                    <a:cubicBezTo>
                      <a:pt x="280" y="80"/>
                      <a:pt x="280" y="78"/>
                      <a:pt x="280" y="77"/>
                    </a:cubicBezTo>
                    <a:cubicBezTo>
                      <a:pt x="278" y="56"/>
                      <a:pt x="262" y="36"/>
                      <a:pt x="233" y="21"/>
                    </a:cubicBezTo>
                    <a:cubicBezTo>
                      <a:pt x="206" y="7"/>
                      <a:pt x="173" y="0"/>
                      <a:pt x="140" y="0"/>
                    </a:cubicBezTo>
                    <a:cubicBezTo>
                      <a:pt x="138" y="0"/>
                      <a:pt x="135" y="0"/>
                      <a:pt x="133" y="1"/>
                    </a:cubicBezTo>
                    <a:cubicBezTo>
                      <a:pt x="132" y="1"/>
                      <a:pt x="132" y="1"/>
                      <a:pt x="132" y="1"/>
                    </a:cubicBezTo>
                    <a:cubicBezTo>
                      <a:pt x="128" y="1"/>
                      <a:pt x="124" y="1"/>
                      <a:pt x="119" y="1"/>
                    </a:cubicBezTo>
                    <a:cubicBezTo>
                      <a:pt x="119" y="1"/>
                      <a:pt x="119" y="1"/>
                      <a:pt x="119" y="1"/>
                    </a:cubicBezTo>
                    <a:cubicBezTo>
                      <a:pt x="115" y="2"/>
                      <a:pt x="110" y="2"/>
                      <a:pt x="106" y="3"/>
                    </a:cubicBezTo>
                    <a:cubicBezTo>
                      <a:pt x="106" y="3"/>
                      <a:pt x="106" y="3"/>
                      <a:pt x="106" y="3"/>
                    </a:cubicBezTo>
                    <a:cubicBezTo>
                      <a:pt x="102" y="4"/>
                      <a:pt x="97" y="4"/>
                      <a:pt x="93" y="5"/>
                    </a:cubicBezTo>
                    <a:cubicBezTo>
                      <a:pt x="93" y="5"/>
                      <a:pt x="93" y="5"/>
                      <a:pt x="93" y="5"/>
                    </a:cubicBezTo>
                    <a:cubicBezTo>
                      <a:pt x="72" y="10"/>
                      <a:pt x="52" y="17"/>
                      <a:pt x="37" y="27"/>
                    </a:cubicBezTo>
                    <a:cubicBezTo>
                      <a:pt x="37" y="27"/>
                      <a:pt x="37" y="27"/>
                      <a:pt x="37" y="27"/>
                    </a:cubicBezTo>
                    <a:cubicBezTo>
                      <a:pt x="14" y="42"/>
                      <a:pt x="3" y="60"/>
                      <a:pt x="2" y="78"/>
                    </a:cubicBezTo>
                    <a:close/>
                    <a:moveTo>
                      <a:pt x="230" y="127"/>
                    </a:moveTo>
                    <a:cubicBezTo>
                      <a:pt x="230" y="127"/>
                      <a:pt x="230" y="127"/>
                      <a:pt x="230" y="127"/>
                    </a:cubicBezTo>
                    <a:cubicBezTo>
                      <a:pt x="187" y="156"/>
                      <a:pt x="111" y="158"/>
                      <a:pt x="62" y="133"/>
                    </a:cubicBezTo>
                    <a:cubicBezTo>
                      <a:pt x="13" y="107"/>
                      <a:pt x="8" y="63"/>
                      <a:pt x="52" y="35"/>
                    </a:cubicBezTo>
                    <a:cubicBezTo>
                      <a:pt x="95" y="6"/>
                      <a:pt x="171" y="4"/>
                      <a:pt x="220" y="30"/>
                    </a:cubicBezTo>
                    <a:cubicBezTo>
                      <a:pt x="269" y="55"/>
                      <a:pt x="274" y="99"/>
                      <a:pt x="230" y="1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latin typeface="微软雅黑" pitchFamily="34" charset="-122"/>
                  <a:ea typeface="微软雅黑" pitchFamily="34" charset="-122"/>
                </a:endParaRPr>
              </a:p>
            </p:txBody>
          </p:sp>
          <p:sp>
            <p:nvSpPr>
              <p:cNvPr id="31" name="Freeform 27"/>
              <p:cNvSpPr>
                <a:spLocks noEditPoints="1"/>
              </p:cNvSpPr>
              <p:nvPr/>
            </p:nvSpPr>
            <p:spPr bwMode="auto">
              <a:xfrm>
                <a:off x="10206038" y="3698875"/>
                <a:ext cx="939800" cy="544513"/>
              </a:xfrm>
              <a:custGeom>
                <a:avLst/>
                <a:gdLst>
                  <a:gd name="T0" fmla="*/ 40 w 248"/>
                  <a:gd name="T1" fmla="*/ 29 h 144"/>
                  <a:gd name="T2" fmla="*/ 50 w 248"/>
                  <a:gd name="T3" fmla="*/ 120 h 144"/>
                  <a:gd name="T4" fmla="*/ 208 w 248"/>
                  <a:gd name="T5" fmla="*/ 115 h 144"/>
                  <a:gd name="T6" fmla="*/ 198 w 248"/>
                  <a:gd name="T7" fmla="*/ 24 h 144"/>
                  <a:gd name="T8" fmla="*/ 40 w 248"/>
                  <a:gd name="T9" fmla="*/ 29 h 144"/>
                  <a:gd name="T10" fmla="*/ 81 w 248"/>
                  <a:gd name="T11" fmla="*/ 107 h 144"/>
                  <a:gd name="T12" fmla="*/ 74 w 248"/>
                  <a:gd name="T13" fmla="*/ 111 h 144"/>
                  <a:gd name="T14" fmla="*/ 68 w 248"/>
                  <a:gd name="T15" fmla="*/ 111 h 144"/>
                  <a:gd name="T16" fmla="*/ 67 w 248"/>
                  <a:gd name="T17" fmla="*/ 110 h 144"/>
                  <a:gd name="T18" fmla="*/ 65 w 248"/>
                  <a:gd name="T19" fmla="*/ 109 h 144"/>
                  <a:gd name="T20" fmla="*/ 64 w 248"/>
                  <a:gd name="T21" fmla="*/ 106 h 144"/>
                  <a:gd name="T22" fmla="*/ 71 w 248"/>
                  <a:gd name="T23" fmla="*/ 101 h 144"/>
                  <a:gd name="T24" fmla="*/ 51 w 248"/>
                  <a:gd name="T25" fmla="*/ 82 h 144"/>
                  <a:gd name="T26" fmla="*/ 52 w 248"/>
                  <a:gd name="T27" fmla="*/ 81 h 144"/>
                  <a:gd name="T28" fmla="*/ 69 w 248"/>
                  <a:gd name="T29" fmla="*/ 76 h 144"/>
                  <a:gd name="T30" fmla="*/ 71 w 248"/>
                  <a:gd name="T31" fmla="*/ 76 h 144"/>
                  <a:gd name="T32" fmla="*/ 86 w 248"/>
                  <a:gd name="T33" fmla="*/ 91 h 144"/>
                  <a:gd name="T34" fmla="*/ 114 w 248"/>
                  <a:gd name="T35" fmla="*/ 73 h 144"/>
                  <a:gd name="T36" fmla="*/ 113 w 248"/>
                  <a:gd name="T37" fmla="*/ 41 h 144"/>
                  <a:gd name="T38" fmla="*/ 168 w 248"/>
                  <a:gd name="T39" fmla="*/ 38 h 144"/>
                  <a:gd name="T40" fmla="*/ 175 w 248"/>
                  <a:gd name="T41" fmla="*/ 33 h 144"/>
                  <a:gd name="T42" fmla="*/ 182 w 248"/>
                  <a:gd name="T43" fmla="*/ 33 h 144"/>
                  <a:gd name="T44" fmla="*/ 185 w 248"/>
                  <a:gd name="T45" fmla="*/ 35 h 144"/>
                  <a:gd name="T46" fmla="*/ 185 w 248"/>
                  <a:gd name="T47" fmla="*/ 38 h 144"/>
                  <a:gd name="T48" fmla="*/ 178 w 248"/>
                  <a:gd name="T49" fmla="*/ 43 h 144"/>
                  <a:gd name="T50" fmla="*/ 195 w 248"/>
                  <a:gd name="T51" fmla="*/ 61 h 144"/>
                  <a:gd name="T52" fmla="*/ 193 w 248"/>
                  <a:gd name="T53" fmla="*/ 62 h 144"/>
                  <a:gd name="T54" fmla="*/ 179 w 248"/>
                  <a:gd name="T55" fmla="*/ 66 h 144"/>
                  <a:gd name="T56" fmla="*/ 176 w 248"/>
                  <a:gd name="T57" fmla="*/ 66 h 144"/>
                  <a:gd name="T58" fmla="*/ 163 w 248"/>
                  <a:gd name="T59" fmla="*/ 53 h 144"/>
                  <a:gd name="T60" fmla="*/ 137 w 248"/>
                  <a:gd name="T61" fmla="*/ 70 h 144"/>
                  <a:gd name="T62" fmla="*/ 137 w 248"/>
                  <a:gd name="T63" fmla="*/ 103 h 144"/>
                  <a:gd name="T64" fmla="*/ 81 w 248"/>
                  <a:gd name="T65" fmla="*/ 10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48" h="144">
                    <a:moveTo>
                      <a:pt x="40" y="29"/>
                    </a:moveTo>
                    <a:cubicBezTo>
                      <a:pt x="0" y="56"/>
                      <a:pt x="4" y="96"/>
                      <a:pt x="50" y="120"/>
                    </a:cubicBezTo>
                    <a:cubicBezTo>
                      <a:pt x="96" y="144"/>
                      <a:pt x="167" y="142"/>
                      <a:pt x="208" y="115"/>
                    </a:cubicBezTo>
                    <a:cubicBezTo>
                      <a:pt x="248" y="89"/>
                      <a:pt x="244" y="48"/>
                      <a:pt x="198" y="24"/>
                    </a:cubicBezTo>
                    <a:cubicBezTo>
                      <a:pt x="152" y="0"/>
                      <a:pt x="81" y="2"/>
                      <a:pt x="40" y="29"/>
                    </a:cubicBezTo>
                    <a:close/>
                    <a:moveTo>
                      <a:pt x="81" y="107"/>
                    </a:moveTo>
                    <a:cubicBezTo>
                      <a:pt x="74" y="111"/>
                      <a:pt x="74" y="111"/>
                      <a:pt x="74" y="111"/>
                    </a:cubicBezTo>
                    <a:cubicBezTo>
                      <a:pt x="72" y="112"/>
                      <a:pt x="71" y="112"/>
                      <a:pt x="68" y="111"/>
                    </a:cubicBezTo>
                    <a:cubicBezTo>
                      <a:pt x="67" y="110"/>
                      <a:pt x="67" y="110"/>
                      <a:pt x="67" y="110"/>
                    </a:cubicBezTo>
                    <a:cubicBezTo>
                      <a:pt x="65" y="109"/>
                      <a:pt x="65" y="109"/>
                      <a:pt x="65" y="109"/>
                    </a:cubicBezTo>
                    <a:cubicBezTo>
                      <a:pt x="62" y="108"/>
                      <a:pt x="62" y="107"/>
                      <a:pt x="64" y="106"/>
                    </a:cubicBezTo>
                    <a:cubicBezTo>
                      <a:pt x="71" y="101"/>
                      <a:pt x="71" y="101"/>
                      <a:pt x="71" y="101"/>
                    </a:cubicBezTo>
                    <a:cubicBezTo>
                      <a:pt x="65" y="99"/>
                      <a:pt x="46" y="85"/>
                      <a:pt x="51" y="82"/>
                    </a:cubicBezTo>
                    <a:cubicBezTo>
                      <a:pt x="51" y="82"/>
                      <a:pt x="51" y="82"/>
                      <a:pt x="52" y="81"/>
                    </a:cubicBezTo>
                    <a:cubicBezTo>
                      <a:pt x="69" y="76"/>
                      <a:pt x="69" y="76"/>
                      <a:pt x="69" y="76"/>
                    </a:cubicBezTo>
                    <a:cubicBezTo>
                      <a:pt x="69" y="76"/>
                      <a:pt x="71" y="76"/>
                      <a:pt x="71" y="76"/>
                    </a:cubicBezTo>
                    <a:cubicBezTo>
                      <a:pt x="72" y="77"/>
                      <a:pt x="77" y="86"/>
                      <a:pt x="86" y="91"/>
                    </a:cubicBezTo>
                    <a:cubicBezTo>
                      <a:pt x="114" y="73"/>
                      <a:pt x="114" y="73"/>
                      <a:pt x="114" y="73"/>
                    </a:cubicBezTo>
                    <a:cubicBezTo>
                      <a:pt x="108" y="66"/>
                      <a:pt x="95" y="53"/>
                      <a:pt x="113" y="41"/>
                    </a:cubicBezTo>
                    <a:cubicBezTo>
                      <a:pt x="134" y="27"/>
                      <a:pt x="161" y="34"/>
                      <a:pt x="168" y="38"/>
                    </a:cubicBezTo>
                    <a:cubicBezTo>
                      <a:pt x="175" y="33"/>
                      <a:pt x="175" y="33"/>
                      <a:pt x="175" y="33"/>
                    </a:cubicBezTo>
                    <a:cubicBezTo>
                      <a:pt x="178" y="32"/>
                      <a:pt x="179" y="32"/>
                      <a:pt x="182" y="33"/>
                    </a:cubicBezTo>
                    <a:cubicBezTo>
                      <a:pt x="185" y="35"/>
                      <a:pt x="185" y="35"/>
                      <a:pt x="185" y="35"/>
                    </a:cubicBezTo>
                    <a:cubicBezTo>
                      <a:pt x="188" y="36"/>
                      <a:pt x="188" y="37"/>
                      <a:pt x="185" y="38"/>
                    </a:cubicBezTo>
                    <a:cubicBezTo>
                      <a:pt x="178" y="43"/>
                      <a:pt x="178" y="43"/>
                      <a:pt x="178" y="43"/>
                    </a:cubicBezTo>
                    <a:cubicBezTo>
                      <a:pt x="183" y="45"/>
                      <a:pt x="200" y="58"/>
                      <a:pt x="195" y="61"/>
                    </a:cubicBezTo>
                    <a:cubicBezTo>
                      <a:pt x="195" y="62"/>
                      <a:pt x="194" y="62"/>
                      <a:pt x="193" y="62"/>
                    </a:cubicBezTo>
                    <a:cubicBezTo>
                      <a:pt x="179" y="66"/>
                      <a:pt x="179" y="66"/>
                      <a:pt x="179" y="66"/>
                    </a:cubicBezTo>
                    <a:cubicBezTo>
                      <a:pt x="178" y="66"/>
                      <a:pt x="177" y="66"/>
                      <a:pt x="176" y="66"/>
                    </a:cubicBezTo>
                    <a:cubicBezTo>
                      <a:pt x="175" y="65"/>
                      <a:pt x="170" y="56"/>
                      <a:pt x="163" y="53"/>
                    </a:cubicBezTo>
                    <a:cubicBezTo>
                      <a:pt x="137" y="70"/>
                      <a:pt x="137" y="70"/>
                      <a:pt x="137" y="70"/>
                    </a:cubicBezTo>
                    <a:cubicBezTo>
                      <a:pt x="143" y="78"/>
                      <a:pt x="155" y="91"/>
                      <a:pt x="137" y="103"/>
                    </a:cubicBezTo>
                    <a:cubicBezTo>
                      <a:pt x="117" y="116"/>
                      <a:pt x="93" y="111"/>
                      <a:pt x="81" y="10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latin typeface="微软雅黑" pitchFamily="34" charset="-122"/>
                  <a:ea typeface="微软雅黑" pitchFamily="34" charset="-122"/>
                </a:endParaRPr>
              </a:p>
            </p:txBody>
          </p:sp>
          <p:sp>
            <p:nvSpPr>
              <p:cNvPr id="34" name="Freeform 28"/>
              <p:cNvSpPr>
                <a:spLocks/>
              </p:cNvSpPr>
              <p:nvPr/>
            </p:nvSpPr>
            <p:spPr bwMode="auto">
              <a:xfrm>
                <a:off x="10564813" y="4000500"/>
                <a:ext cx="117475" cy="73025"/>
              </a:xfrm>
              <a:custGeom>
                <a:avLst/>
                <a:gdLst>
                  <a:gd name="T0" fmla="*/ 22 w 31"/>
                  <a:gd name="T1" fmla="*/ 14 h 19"/>
                  <a:gd name="T2" fmla="*/ 24 w 31"/>
                  <a:gd name="T3" fmla="*/ 0 h 19"/>
                  <a:gd name="T4" fmla="*/ 0 w 31"/>
                  <a:gd name="T5" fmla="*/ 16 h 19"/>
                  <a:gd name="T6" fmla="*/ 22 w 31"/>
                  <a:gd name="T7" fmla="*/ 14 h 19"/>
                </a:gdLst>
                <a:ahLst/>
                <a:cxnLst>
                  <a:cxn ang="0">
                    <a:pos x="T0" y="T1"/>
                  </a:cxn>
                  <a:cxn ang="0">
                    <a:pos x="T2" y="T3"/>
                  </a:cxn>
                  <a:cxn ang="0">
                    <a:pos x="T4" y="T5"/>
                  </a:cxn>
                  <a:cxn ang="0">
                    <a:pos x="T6" y="T7"/>
                  </a:cxn>
                </a:cxnLst>
                <a:rect l="0" t="0" r="r" b="b"/>
                <a:pathLst>
                  <a:path w="31" h="19">
                    <a:moveTo>
                      <a:pt x="22" y="14"/>
                    </a:moveTo>
                    <a:cubicBezTo>
                      <a:pt x="31" y="9"/>
                      <a:pt x="26" y="3"/>
                      <a:pt x="24" y="0"/>
                    </a:cubicBezTo>
                    <a:cubicBezTo>
                      <a:pt x="0" y="16"/>
                      <a:pt x="0" y="16"/>
                      <a:pt x="0" y="16"/>
                    </a:cubicBezTo>
                    <a:cubicBezTo>
                      <a:pt x="6" y="18"/>
                      <a:pt x="15" y="19"/>
                      <a:pt x="2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latin typeface="微软雅黑" pitchFamily="34" charset="-122"/>
                  <a:ea typeface="微软雅黑" pitchFamily="34" charset="-122"/>
                </a:endParaRPr>
              </a:p>
            </p:txBody>
          </p:sp>
          <p:sp>
            <p:nvSpPr>
              <p:cNvPr id="35" name="Freeform 29"/>
              <p:cNvSpPr>
                <a:spLocks/>
              </p:cNvSpPr>
              <p:nvPr/>
            </p:nvSpPr>
            <p:spPr bwMode="auto">
              <a:xfrm>
                <a:off x="10679113" y="3863975"/>
                <a:ext cx="114300" cy="73025"/>
              </a:xfrm>
              <a:custGeom>
                <a:avLst/>
                <a:gdLst>
                  <a:gd name="T0" fmla="*/ 7 w 30"/>
                  <a:gd name="T1" fmla="*/ 19 h 19"/>
                  <a:gd name="T2" fmla="*/ 30 w 30"/>
                  <a:gd name="T3" fmla="*/ 4 h 19"/>
                  <a:gd name="T4" fmla="*/ 8 w 30"/>
                  <a:gd name="T5" fmla="*/ 6 h 19"/>
                  <a:gd name="T6" fmla="*/ 7 w 30"/>
                  <a:gd name="T7" fmla="*/ 19 h 19"/>
                </a:gdLst>
                <a:ahLst/>
                <a:cxnLst>
                  <a:cxn ang="0">
                    <a:pos x="T0" y="T1"/>
                  </a:cxn>
                  <a:cxn ang="0">
                    <a:pos x="T2" y="T3"/>
                  </a:cxn>
                  <a:cxn ang="0">
                    <a:pos x="T4" y="T5"/>
                  </a:cxn>
                  <a:cxn ang="0">
                    <a:pos x="T6" y="T7"/>
                  </a:cxn>
                </a:cxnLst>
                <a:rect l="0" t="0" r="r" b="b"/>
                <a:pathLst>
                  <a:path w="30" h="19">
                    <a:moveTo>
                      <a:pt x="7" y="19"/>
                    </a:moveTo>
                    <a:cubicBezTo>
                      <a:pt x="30" y="4"/>
                      <a:pt x="30" y="4"/>
                      <a:pt x="30" y="4"/>
                    </a:cubicBezTo>
                    <a:cubicBezTo>
                      <a:pt x="26" y="3"/>
                      <a:pt x="16" y="0"/>
                      <a:pt x="8" y="6"/>
                    </a:cubicBezTo>
                    <a:cubicBezTo>
                      <a:pt x="0" y="11"/>
                      <a:pt x="4" y="16"/>
                      <a:pt x="7" y="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zh-CN" altLang="en-US" sz="3200">
                  <a:latin typeface="微软雅黑" pitchFamily="34" charset="-122"/>
                  <a:ea typeface="微软雅黑" pitchFamily="34" charset="-122"/>
                </a:endParaRPr>
              </a:p>
            </p:txBody>
          </p:sp>
        </p:grpSp>
      </p:grpSp>
      <p:grpSp>
        <p:nvGrpSpPr>
          <p:cNvPr id="3" name="组合 2"/>
          <p:cNvGrpSpPr/>
          <p:nvPr/>
        </p:nvGrpSpPr>
        <p:grpSpPr>
          <a:xfrm>
            <a:off x="1041115" y="1677093"/>
            <a:ext cx="3055115" cy="833211"/>
            <a:chOff x="1041115" y="1677093"/>
            <a:chExt cx="3055115" cy="833211"/>
          </a:xfrm>
        </p:grpSpPr>
        <p:sp>
          <p:nvSpPr>
            <p:cNvPr id="6" name="矩形 5"/>
            <p:cNvSpPr/>
            <p:nvPr/>
          </p:nvSpPr>
          <p:spPr>
            <a:xfrm>
              <a:off x="1041115" y="1701297"/>
              <a:ext cx="45719" cy="72103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800">
                <a:solidFill>
                  <a:schemeClr val="tx1"/>
                </a:solidFill>
                <a:latin typeface="微软雅黑" pitchFamily="34" charset="-122"/>
                <a:ea typeface="微软雅黑" pitchFamily="34" charset="-122"/>
              </a:endParaRPr>
            </a:p>
          </p:txBody>
        </p:sp>
        <p:grpSp>
          <p:nvGrpSpPr>
            <p:cNvPr id="2" name="组合 1"/>
            <p:cNvGrpSpPr/>
            <p:nvPr/>
          </p:nvGrpSpPr>
          <p:grpSpPr>
            <a:xfrm>
              <a:off x="1086834" y="1677093"/>
              <a:ext cx="3009396" cy="833211"/>
              <a:chOff x="1086834" y="1677093"/>
              <a:chExt cx="3009396" cy="833211"/>
            </a:xfrm>
          </p:grpSpPr>
          <p:sp>
            <p:nvSpPr>
              <p:cNvPr id="5" name="文本框 8"/>
              <p:cNvSpPr txBox="1"/>
              <p:nvPr/>
            </p:nvSpPr>
            <p:spPr>
              <a:xfrm>
                <a:off x="1086834" y="1677093"/>
                <a:ext cx="3009396" cy="369332"/>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smtClean="0">
                    <a:latin typeface="微软雅黑" pitchFamily="34" charset="-122"/>
                    <a:ea typeface="微软雅黑" pitchFamily="34" charset="-122"/>
                  </a:rPr>
                  <a:t>输入</a:t>
                </a:r>
                <a:r>
                  <a:rPr lang="zh-CN" altLang="en-US" b="1" dirty="0">
                    <a:latin typeface="微软雅黑" pitchFamily="34" charset="-122"/>
                    <a:ea typeface="微软雅黑" pitchFamily="34" charset="-122"/>
                  </a:rPr>
                  <a:t>你的</a:t>
                </a:r>
                <a:r>
                  <a:rPr lang="zh-CN" altLang="en-US" b="1" dirty="0" smtClean="0">
                    <a:latin typeface="微软雅黑" pitchFamily="34" charset="-122"/>
                    <a:ea typeface="微软雅黑" pitchFamily="34" charset="-122"/>
                  </a:rPr>
                  <a:t>标题</a:t>
                </a:r>
                <a:endParaRPr lang="en-US" altLang="zh-CN" dirty="0">
                  <a:latin typeface="微软雅黑" pitchFamily="34" charset="-122"/>
                  <a:ea typeface="微软雅黑" pitchFamily="34" charset="-122"/>
                </a:endParaRPr>
              </a:p>
            </p:txBody>
          </p:sp>
          <p:sp>
            <p:nvSpPr>
              <p:cNvPr id="38" name="文本框 8"/>
              <p:cNvSpPr txBox="1"/>
              <p:nvPr/>
            </p:nvSpPr>
            <p:spPr>
              <a:xfrm>
                <a:off x="1096071" y="1987084"/>
                <a:ext cx="3000159" cy="523220"/>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smtClean="0">
                    <a:latin typeface="微软雅黑" pitchFamily="34" charset="-122"/>
                    <a:ea typeface="微软雅黑" pitchFamily="34" charset="-122"/>
                  </a:rPr>
                  <a:t>请</a:t>
                </a:r>
                <a:r>
                  <a:rPr lang="zh-CN" altLang="en-US" sz="1400" dirty="0">
                    <a:latin typeface="微软雅黑" pitchFamily="34" charset="-122"/>
                    <a:ea typeface="微软雅黑" pitchFamily="34" charset="-122"/>
                  </a:rPr>
                  <a:t>在此粘贴或者输入你的文字内容</a:t>
                </a:r>
                <a:endParaRPr lang="en-US" altLang="zh-CN" sz="1400" dirty="0">
                  <a:latin typeface="微软雅黑" pitchFamily="34" charset="-122"/>
                  <a:ea typeface="微软雅黑" pitchFamily="34" charset="-122"/>
                </a:endParaRPr>
              </a:p>
              <a:p>
                <a:r>
                  <a:rPr lang="zh-CN" altLang="en-US" sz="1400" dirty="0">
                    <a:latin typeface="微软雅黑" pitchFamily="34" charset="-122"/>
                    <a:ea typeface="微软雅黑" pitchFamily="34" charset="-122"/>
                  </a:rPr>
                  <a:t>请在此粘贴或者输入你的文字内容</a:t>
                </a:r>
                <a:endParaRPr lang="en-US" altLang="zh-CN" sz="1400" dirty="0">
                  <a:latin typeface="微软雅黑" pitchFamily="34" charset="-122"/>
                  <a:ea typeface="微软雅黑" pitchFamily="34" charset="-122"/>
                </a:endParaRPr>
              </a:p>
            </p:txBody>
          </p:sp>
        </p:grpSp>
      </p:grpSp>
      <p:sp>
        <p:nvSpPr>
          <p:cNvPr id="45" name="TextBox 39"/>
          <p:cNvSpPr txBox="1">
            <a:spLocks noChangeArrowheads="1"/>
          </p:cNvSpPr>
          <p:nvPr/>
        </p:nvSpPr>
        <p:spPr bwMode="auto">
          <a:xfrm>
            <a:off x="915999" y="302145"/>
            <a:ext cx="4976864" cy="689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121882" bIns="121882">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pPr>
              <a:lnSpc>
                <a:spcPct val="90000"/>
              </a:lnSpc>
              <a:spcBef>
                <a:spcPct val="20000"/>
              </a:spcBef>
              <a:buSzPct val="90000"/>
            </a:pPr>
            <a:r>
              <a:rPr lang="zh-CN" altLang="en-US" sz="3199" b="1" dirty="0">
                <a:solidFill>
                  <a:schemeClr val="bg1"/>
                </a:solidFill>
                <a:latin typeface="微软雅黑" pitchFamily="34" charset="-122"/>
                <a:ea typeface="微软雅黑" pitchFamily="34" charset="-122"/>
              </a:rPr>
              <a:t>点击此处添加标题 </a:t>
            </a:r>
          </a:p>
        </p:txBody>
      </p:sp>
      <p:grpSp>
        <p:nvGrpSpPr>
          <p:cNvPr id="33" name="组合 32"/>
          <p:cNvGrpSpPr/>
          <p:nvPr/>
        </p:nvGrpSpPr>
        <p:grpSpPr>
          <a:xfrm>
            <a:off x="1041115" y="4592751"/>
            <a:ext cx="3055115" cy="833211"/>
            <a:chOff x="1041115" y="4592751"/>
            <a:chExt cx="3055115" cy="833211"/>
          </a:xfrm>
        </p:grpSpPr>
        <p:sp>
          <p:nvSpPr>
            <p:cNvPr id="37" name="矩形 36"/>
            <p:cNvSpPr/>
            <p:nvPr/>
          </p:nvSpPr>
          <p:spPr>
            <a:xfrm>
              <a:off x="1041115" y="4651357"/>
              <a:ext cx="45719" cy="72103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800">
                <a:solidFill>
                  <a:schemeClr val="tx1"/>
                </a:solidFill>
                <a:latin typeface="微软雅黑" pitchFamily="34" charset="-122"/>
                <a:ea typeface="微软雅黑" pitchFamily="34" charset="-122"/>
              </a:endParaRPr>
            </a:p>
          </p:txBody>
        </p:sp>
        <p:grpSp>
          <p:nvGrpSpPr>
            <p:cNvPr id="46" name="组合 45"/>
            <p:cNvGrpSpPr/>
            <p:nvPr/>
          </p:nvGrpSpPr>
          <p:grpSpPr>
            <a:xfrm>
              <a:off x="1086834" y="4592751"/>
              <a:ext cx="3009396" cy="833211"/>
              <a:chOff x="1086834" y="1677093"/>
              <a:chExt cx="3009396" cy="833211"/>
            </a:xfrm>
          </p:grpSpPr>
          <p:sp>
            <p:nvSpPr>
              <p:cNvPr id="47" name="文本框 8"/>
              <p:cNvSpPr txBox="1"/>
              <p:nvPr/>
            </p:nvSpPr>
            <p:spPr>
              <a:xfrm>
                <a:off x="1086834" y="1677093"/>
                <a:ext cx="3009396" cy="369332"/>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smtClean="0">
                    <a:latin typeface="微软雅黑" pitchFamily="34" charset="-122"/>
                    <a:ea typeface="微软雅黑" pitchFamily="34" charset="-122"/>
                  </a:rPr>
                  <a:t>输入</a:t>
                </a:r>
                <a:r>
                  <a:rPr lang="zh-CN" altLang="en-US" b="1" dirty="0">
                    <a:latin typeface="微软雅黑" pitchFamily="34" charset="-122"/>
                    <a:ea typeface="微软雅黑" pitchFamily="34" charset="-122"/>
                  </a:rPr>
                  <a:t>你的</a:t>
                </a:r>
                <a:r>
                  <a:rPr lang="zh-CN" altLang="en-US" b="1" dirty="0" smtClean="0">
                    <a:latin typeface="微软雅黑" pitchFamily="34" charset="-122"/>
                    <a:ea typeface="微软雅黑" pitchFamily="34" charset="-122"/>
                  </a:rPr>
                  <a:t>标题</a:t>
                </a:r>
                <a:endParaRPr lang="en-US" altLang="zh-CN" dirty="0">
                  <a:latin typeface="微软雅黑" pitchFamily="34" charset="-122"/>
                  <a:ea typeface="微软雅黑" pitchFamily="34" charset="-122"/>
                </a:endParaRPr>
              </a:p>
            </p:txBody>
          </p:sp>
          <p:sp>
            <p:nvSpPr>
              <p:cNvPr id="48" name="文本框 8"/>
              <p:cNvSpPr txBox="1"/>
              <p:nvPr/>
            </p:nvSpPr>
            <p:spPr>
              <a:xfrm>
                <a:off x="1096071" y="1987084"/>
                <a:ext cx="3000159" cy="523220"/>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dirty="0" smtClean="0">
                    <a:latin typeface="微软雅黑" pitchFamily="34" charset="-122"/>
                    <a:ea typeface="微软雅黑" pitchFamily="34" charset="-122"/>
                  </a:rPr>
                  <a:t>请</a:t>
                </a:r>
                <a:r>
                  <a:rPr lang="zh-CN" altLang="en-US" sz="1400" dirty="0">
                    <a:latin typeface="微软雅黑" pitchFamily="34" charset="-122"/>
                    <a:ea typeface="微软雅黑" pitchFamily="34" charset="-122"/>
                  </a:rPr>
                  <a:t>在此粘贴或者输入你的文字内容</a:t>
                </a:r>
                <a:endParaRPr lang="en-US" altLang="zh-CN" sz="1400" dirty="0">
                  <a:latin typeface="微软雅黑" pitchFamily="34" charset="-122"/>
                  <a:ea typeface="微软雅黑" pitchFamily="34" charset="-122"/>
                </a:endParaRPr>
              </a:p>
              <a:p>
                <a:r>
                  <a:rPr lang="zh-CN" altLang="en-US" sz="1400" dirty="0">
                    <a:latin typeface="微软雅黑" pitchFamily="34" charset="-122"/>
                    <a:ea typeface="微软雅黑" pitchFamily="34" charset="-122"/>
                  </a:rPr>
                  <a:t>请在此粘贴或者输入你的文字内容</a:t>
                </a:r>
                <a:endParaRPr lang="en-US" altLang="zh-CN" sz="1400" dirty="0">
                  <a:latin typeface="微软雅黑" pitchFamily="34" charset="-122"/>
                  <a:ea typeface="微软雅黑" pitchFamily="34" charset="-122"/>
                </a:endParaRPr>
              </a:p>
            </p:txBody>
          </p:sp>
        </p:grpSp>
      </p:grpSp>
      <p:grpSp>
        <p:nvGrpSpPr>
          <p:cNvPr id="56" name="组合 55"/>
          <p:cNvGrpSpPr/>
          <p:nvPr/>
        </p:nvGrpSpPr>
        <p:grpSpPr>
          <a:xfrm>
            <a:off x="8184232" y="4592751"/>
            <a:ext cx="3210514" cy="833211"/>
            <a:chOff x="8184232" y="4592751"/>
            <a:chExt cx="3210514" cy="833211"/>
          </a:xfrm>
        </p:grpSpPr>
        <p:sp>
          <p:nvSpPr>
            <p:cNvPr id="43" name="矩形 42"/>
            <p:cNvSpPr/>
            <p:nvPr/>
          </p:nvSpPr>
          <p:spPr>
            <a:xfrm>
              <a:off x="11349027" y="4651356"/>
              <a:ext cx="45719" cy="72103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800">
                <a:solidFill>
                  <a:schemeClr val="tx1"/>
                </a:solidFill>
                <a:latin typeface="微软雅黑" pitchFamily="34" charset="-122"/>
                <a:ea typeface="微软雅黑" pitchFamily="34" charset="-122"/>
              </a:endParaRPr>
            </a:p>
          </p:txBody>
        </p:sp>
        <p:grpSp>
          <p:nvGrpSpPr>
            <p:cNvPr id="49" name="组合 48"/>
            <p:cNvGrpSpPr/>
            <p:nvPr/>
          </p:nvGrpSpPr>
          <p:grpSpPr>
            <a:xfrm>
              <a:off x="8184232" y="4592751"/>
              <a:ext cx="3009396" cy="833211"/>
              <a:chOff x="1086834" y="1677093"/>
              <a:chExt cx="3009396" cy="833211"/>
            </a:xfrm>
          </p:grpSpPr>
          <p:sp>
            <p:nvSpPr>
              <p:cNvPr id="50" name="文本框 8"/>
              <p:cNvSpPr txBox="1"/>
              <p:nvPr/>
            </p:nvSpPr>
            <p:spPr>
              <a:xfrm>
                <a:off x="1086834" y="1677093"/>
                <a:ext cx="3009396" cy="369332"/>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b="1" dirty="0" smtClean="0">
                    <a:latin typeface="微软雅黑" pitchFamily="34" charset="-122"/>
                    <a:ea typeface="微软雅黑" pitchFamily="34" charset="-122"/>
                  </a:rPr>
                  <a:t>输入</a:t>
                </a:r>
                <a:r>
                  <a:rPr lang="zh-CN" altLang="en-US" b="1" dirty="0">
                    <a:latin typeface="微软雅黑" pitchFamily="34" charset="-122"/>
                    <a:ea typeface="微软雅黑" pitchFamily="34" charset="-122"/>
                  </a:rPr>
                  <a:t>你的</a:t>
                </a:r>
                <a:r>
                  <a:rPr lang="zh-CN" altLang="en-US" b="1" dirty="0" smtClean="0">
                    <a:latin typeface="微软雅黑" pitchFamily="34" charset="-122"/>
                    <a:ea typeface="微软雅黑" pitchFamily="34" charset="-122"/>
                  </a:rPr>
                  <a:t>标题</a:t>
                </a:r>
                <a:endParaRPr lang="en-US" altLang="zh-CN" dirty="0">
                  <a:latin typeface="微软雅黑" pitchFamily="34" charset="-122"/>
                  <a:ea typeface="微软雅黑" pitchFamily="34" charset="-122"/>
                </a:endParaRPr>
              </a:p>
            </p:txBody>
          </p:sp>
          <p:sp>
            <p:nvSpPr>
              <p:cNvPr id="51" name="文本框 8"/>
              <p:cNvSpPr txBox="1"/>
              <p:nvPr/>
            </p:nvSpPr>
            <p:spPr>
              <a:xfrm>
                <a:off x="1096071" y="1987084"/>
                <a:ext cx="3000159" cy="523220"/>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dirty="0" smtClean="0">
                    <a:latin typeface="微软雅黑" pitchFamily="34" charset="-122"/>
                    <a:ea typeface="微软雅黑" pitchFamily="34" charset="-122"/>
                  </a:rPr>
                  <a:t>请</a:t>
                </a:r>
                <a:r>
                  <a:rPr lang="zh-CN" altLang="en-US" sz="1400" dirty="0">
                    <a:latin typeface="微软雅黑" pitchFamily="34" charset="-122"/>
                    <a:ea typeface="微软雅黑" pitchFamily="34" charset="-122"/>
                  </a:rPr>
                  <a:t>在此粘贴或者输入你的文字内容</a:t>
                </a:r>
                <a:endParaRPr lang="en-US" altLang="zh-CN" sz="1400" dirty="0">
                  <a:latin typeface="微软雅黑" pitchFamily="34" charset="-122"/>
                  <a:ea typeface="微软雅黑" pitchFamily="34" charset="-122"/>
                </a:endParaRPr>
              </a:p>
              <a:p>
                <a:pPr algn="r"/>
                <a:r>
                  <a:rPr lang="zh-CN" altLang="en-US" sz="1400" dirty="0">
                    <a:latin typeface="微软雅黑" pitchFamily="34" charset="-122"/>
                    <a:ea typeface="微软雅黑" pitchFamily="34" charset="-122"/>
                  </a:rPr>
                  <a:t>请在此粘贴或者输入你的文字内容</a:t>
                </a:r>
                <a:endParaRPr lang="en-US" altLang="zh-CN" sz="1400" dirty="0">
                  <a:latin typeface="微软雅黑" pitchFamily="34" charset="-122"/>
                  <a:ea typeface="微软雅黑" pitchFamily="34" charset="-122"/>
                </a:endParaRPr>
              </a:p>
            </p:txBody>
          </p:sp>
        </p:grpSp>
      </p:grpSp>
      <p:grpSp>
        <p:nvGrpSpPr>
          <p:cNvPr id="55" name="组合 54"/>
          <p:cNvGrpSpPr/>
          <p:nvPr/>
        </p:nvGrpSpPr>
        <p:grpSpPr>
          <a:xfrm>
            <a:off x="8184232" y="1631826"/>
            <a:ext cx="3210515" cy="833211"/>
            <a:chOff x="8184232" y="1631826"/>
            <a:chExt cx="3210515" cy="833211"/>
          </a:xfrm>
        </p:grpSpPr>
        <p:sp>
          <p:nvSpPr>
            <p:cNvPr id="40" name="矩形 39"/>
            <p:cNvSpPr/>
            <p:nvPr/>
          </p:nvSpPr>
          <p:spPr>
            <a:xfrm>
              <a:off x="11349028" y="1701297"/>
              <a:ext cx="45719" cy="721032"/>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800">
                <a:solidFill>
                  <a:schemeClr val="tx1"/>
                </a:solidFill>
                <a:latin typeface="微软雅黑" pitchFamily="34" charset="-122"/>
                <a:ea typeface="微软雅黑" pitchFamily="34" charset="-122"/>
              </a:endParaRPr>
            </a:p>
          </p:txBody>
        </p:sp>
        <p:grpSp>
          <p:nvGrpSpPr>
            <p:cNvPr id="52" name="组合 51"/>
            <p:cNvGrpSpPr/>
            <p:nvPr/>
          </p:nvGrpSpPr>
          <p:grpSpPr>
            <a:xfrm>
              <a:off x="8184232" y="1631826"/>
              <a:ext cx="3009396" cy="833211"/>
              <a:chOff x="1086834" y="1677093"/>
              <a:chExt cx="3009396" cy="833211"/>
            </a:xfrm>
          </p:grpSpPr>
          <p:sp>
            <p:nvSpPr>
              <p:cNvPr id="53" name="文本框 8"/>
              <p:cNvSpPr txBox="1"/>
              <p:nvPr/>
            </p:nvSpPr>
            <p:spPr>
              <a:xfrm>
                <a:off x="1086834" y="1677093"/>
                <a:ext cx="3009396" cy="369332"/>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b="1" dirty="0" smtClean="0">
                    <a:latin typeface="微软雅黑" pitchFamily="34" charset="-122"/>
                    <a:ea typeface="微软雅黑" pitchFamily="34" charset="-122"/>
                  </a:rPr>
                  <a:t>输入</a:t>
                </a:r>
                <a:r>
                  <a:rPr lang="zh-CN" altLang="en-US" b="1" dirty="0">
                    <a:latin typeface="微软雅黑" pitchFamily="34" charset="-122"/>
                    <a:ea typeface="微软雅黑" pitchFamily="34" charset="-122"/>
                  </a:rPr>
                  <a:t>你的</a:t>
                </a:r>
                <a:r>
                  <a:rPr lang="zh-CN" altLang="en-US" b="1" dirty="0" smtClean="0">
                    <a:latin typeface="微软雅黑" pitchFamily="34" charset="-122"/>
                    <a:ea typeface="微软雅黑" pitchFamily="34" charset="-122"/>
                  </a:rPr>
                  <a:t>标题</a:t>
                </a:r>
                <a:endParaRPr lang="en-US" altLang="zh-CN" dirty="0">
                  <a:latin typeface="微软雅黑" pitchFamily="34" charset="-122"/>
                  <a:ea typeface="微软雅黑" pitchFamily="34" charset="-122"/>
                </a:endParaRPr>
              </a:p>
            </p:txBody>
          </p:sp>
          <p:sp>
            <p:nvSpPr>
              <p:cNvPr id="54" name="文本框 8"/>
              <p:cNvSpPr txBox="1"/>
              <p:nvPr/>
            </p:nvSpPr>
            <p:spPr>
              <a:xfrm>
                <a:off x="1096071" y="1987084"/>
                <a:ext cx="3000159" cy="523220"/>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zh-CN" altLang="en-US" sz="1400" dirty="0" smtClean="0">
                    <a:latin typeface="微软雅黑" pitchFamily="34" charset="-122"/>
                    <a:ea typeface="微软雅黑" pitchFamily="34" charset="-122"/>
                  </a:rPr>
                  <a:t>请</a:t>
                </a:r>
                <a:r>
                  <a:rPr lang="zh-CN" altLang="en-US" sz="1400" dirty="0">
                    <a:latin typeface="微软雅黑" pitchFamily="34" charset="-122"/>
                    <a:ea typeface="微软雅黑" pitchFamily="34" charset="-122"/>
                  </a:rPr>
                  <a:t>在此粘贴或者输入你的文字内容</a:t>
                </a:r>
                <a:endParaRPr lang="en-US" altLang="zh-CN" sz="1400" dirty="0">
                  <a:latin typeface="微软雅黑" pitchFamily="34" charset="-122"/>
                  <a:ea typeface="微软雅黑" pitchFamily="34" charset="-122"/>
                </a:endParaRPr>
              </a:p>
              <a:p>
                <a:pPr algn="r"/>
                <a:r>
                  <a:rPr lang="zh-CN" altLang="en-US" sz="1400" dirty="0">
                    <a:latin typeface="微软雅黑" pitchFamily="34" charset="-122"/>
                    <a:ea typeface="微软雅黑" pitchFamily="34" charset="-122"/>
                  </a:rPr>
                  <a:t>请在此粘贴或者输入你的文字内容</a:t>
                </a:r>
                <a:endParaRPr lang="en-US" altLang="zh-CN" sz="1400" dirty="0">
                  <a:latin typeface="微软雅黑" pitchFamily="34" charset="-122"/>
                  <a:ea typeface="微软雅黑" pitchFamily="34" charset="-122"/>
                </a:endParaRPr>
              </a:p>
            </p:txBody>
          </p:sp>
        </p:grpSp>
      </p:grpSp>
    </p:spTree>
    <p:extLst>
      <p:ext uri="{BB962C8B-B14F-4D97-AF65-F5344CB8AC3E}">
        <p14:creationId xmlns:p14="http://schemas.microsoft.com/office/powerpoint/2010/main" val="396268258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randombar(horizontal)">
                                      <p:cBhvr>
                                        <p:cTn id="7" dur="500"/>
                                        <p:tgtEl>
                                          <p:spTgt spid="45"/>
                                        </p:tgtEl>
                                      </p:cBhvr>
                                    </p:animEffect>
                                  </p:childTnLst>
                                </p:cTn>
                              </p:par>
                            </p:childTnLst>
                          </p:cTn>
                        </p:par>
                        <p:par>
                          <p:cTn id="8" fill="hold">
                            <p:stCondLst>
                              <p:cond delay="500"/>
                            </p:stCondLst>
                            <p:childTnLst>
                              <p:par>
                                <p:cTn id="9" presetID="45"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300"/>
                                        <p:tgtEl>
                                          <p:spTgt spid="15"/>
                                        </p:tgtEl>
                                      </p:cBhvr>
                                    </p:animEffect>
                                    <p:anim calcmode="lin" valueType="num">
                                      <p:cBhvr>
                                        <p:cTn id="12" dur="300" fill="hold"/>
                                        <p:tgtEl>
                                          <p:spTgt spid="15"/>
                                        </p:tgtEl>
                                        <p:attrNameLst>
                                          <p:attrName>ppt_w</p:attrName>
                                        </p:attrNameLst>
                                      </p:cBhvr>
                                      <p:tavLst>
                                        <p:tav tm="0" fmla="#ppt_w*sin(2.5*pi*$)">
                                          <p:val>
                                            <p:fltVal val="0"/>
                                          </p:val>
                                        </p:tav>
                                        <p:tav tm="100000">
                                          <p:val>
                                            <p:fltVal val="1"/>
                                          </p:val>
                                        </p:tav>
                                      </p:tavLst>
                                    </p:anim>
                                    <p:anim calcmode="lin" valueType="num">
                                      <p:cBhvr>
                                        <p:cTn id="13" dur="300" fill="hold"/>
                                        <p:tgtEl>
                                          <p:spTgt spid="15"/>
                                        </p:tgtEl>
                                        <p:attrNameLst>
                                          <p:attrName>ppt_h</p:attrName>
                                        </p:attrNameLst>
                                      </p:cBhvr>
                                      <p:tavLst>
                                        <p:tav tm="0">
                                          <p:val>
                                            <p:strVal val="#ppt_h"/>
                                          </p:val>
                                        </p:tav>
                                        <p:tav tm="100000">
                                          <p:val>
                                            <p:strVal val="#ppt_h"/>
                                          </p:val>
                                        </p:tav>
                                      </p:tavLst>
                                    </p:anim>
                                  </p:childTnLst>
                                </p:cTn>
                              </p:par>
                            </p:childTnLst>
                          </p:cTn>
                        </p:par>
                        <p:par>
                          <p:cTn id="14" fill="hold">
                            <p:stCondLst>
                              <p:cond delay="800"/>
                            </p:stCondLst>
                            <p:childTnLst>
                              <p:par>
                                <p:cTn id="15" presetID="45" presetClass="entr" presetSubtype="0"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300"/>
                                        <p:tgtEl>
                                          <p:spTgt spid="7"/>
                                        </p:tgtEl>
                                      </p:cBhvr>
                                    </p:animEffect>
                                    <p:anim calcmode="lin" valueType="num">
                                      <p:cBhvr>
                                        <p:cTn id="18" dur="300" fill="hold"/>
                                        <p:tgtEl>
                                          <p:spTgt spid="7"/>
                                        </p:tgtEl>
                                        <p:attrNameLst>
                                          <p:attrName>ppt_w</p:attrName>
                                        </p:attrNameLst>
                                      </p:cBhvr>
                                      <p:tavLst>
                                        <p:tav tm="0" fmla="#ppt_w*sin(2.5*pi*$)">
                                          <p:val>
                                            <p:fltVal val="0"/>
                                          </p:val>
                                        </p:tav>
                                        <p:tav tm="100000">
                                          <p:val>
                                            <p:fltVal val="1"/>
                                          </p:val>
                                        </p:tav>
                                      </p:tavLst>
                                    </p:anim>
                                    <p:anim calcmode="lin" valueType="num">
                                      <p:cBhvr>
                                        <p:cTn id="19" dur="300" fill="hold"/>
                                        <p:tgtEl>
                                          <p:spTgt spid="7"/>
                                        </p:tgtEl>
                                        <p:attrNameLst>
                                          <p:attrName>ppt_h</p:attrName>
                                        </p:attrNameLst>
                                      </p:cBhvr>
                                      <p:tavLst>
                                        <p:tav tm="0">
                                          <p:val>
                                            <p:strVal val="#ppt_h"/>
                                          </p:val>
                                        </p:tav>
                                        <p:tav tm="100000">
                                          <p:val>
                                            <p:strVal val="#ppt_h"/>
                                          </p:val>
                                        </p:tav>
                                      </p:tavLst>
                                    </p:anim>
                                  </p:childTnLst>
                                </p:cTn>
                              </p:par>
                            </p:childTnLst>
                          </p:cTn>
                        </p:par>
                        <p:par>
                          <p:cTn id="20" fill="hold">
                            <p:stCondLst>
                              <p:cond delay="1100"/>
                            </p:stCondLst>
                            <p:childTnLst>
                              <p:par>
                                <p:cTn id="21" presetID="45"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300"/>
                                        <p:tgtEl>
                                          <p:spTgt spid="10"/>
                                        </p:tgtEl>
                                      </p:cBhvr>
                                    </p:animEffect>
                                    <p:anim calcmode="lin" valueType="num">
                                      <p:cBhvr>
                                        <p:cTn id="24" dur="300" fill="hold"/>
                                        <p:tgtEl>
                                          <p:spTgt spid="10"/>
                                        </p:tgtEl>
                                        <p:attrNameLst>
                                          <p:attrName>ppt_w</p:attrName>
                                        </p:attrNameLst>
                                      </p:cBhvr>
                                      <p:tavLst>
                                        <p:tav tm="0" fmla="#ppt_w*sin(2.5*pi*$)">
                                          <p:val>
                                            <p:fltVal val="0"/>
                                          </p:val>
                                        </p:tav>
                                        <p:tav tm="100000">
                                          <p:val>
                                            <p:fltVal val="1"/>
                                          </p:val>
                                        </p:tav>
                                      </p:tavLst>
                                    </p:anim>
                                    <p:anim calcmode="lin" valueType="num">
                                      <p:cBhvr>
                                        <p:cTn id="25" dur="300" fill="hold"/>
                                        <p:tgtEl>
                                          <p:spTgt spid="10"/>
                                        </p:tgtEl>
                                        <p:attrNameLst>
                                          <p:attrName>ppt_h</p:attrName>
                                        </p:attrNameLst>
                                      </p:cBhvr>
                                      <p:tavLst>
                                        <p:tav tm="0">
                                          <p:val>
                                            <p:strVal val="#ppt_h"/>
                                          </p:val>
                                        </p:tav>
                                        <p:tav tm="100000">
                                          <p:val>
                                            <p:strVal val="#ppt_h"/>
                                          </p:val>
                                        </p:tav>
                                      </p:tavLst>
                                    </p:anim>
                                  </p:childTnLst>
                                </p:cTn>
                              </p:par>
                            </p:childTnLst>
                          </p:cTn>
                        </p:par>
                        <p:par>
                          <p:cTn id="26" fill="hold">
                            <p:stCondLst>
                              <p:cond delay="1400"/>
                            </p:stCondLst>
                            <p:childTnLst>
                              <p:par>
                                <p:cTn id="27" presetID="45" presetClass="entr" presetSubtype="0" fill="hold"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fade">
                                      <p:cBhvr>
                                        <p:cTn id="29" dur="300"/>
                                        <p:tgtEl>
                                          <p:spTgt spid="24"/>
                                        </p:tgtEl>
                                      </p:cBhvr>
                                    </p:animEffect>
                                    <p:anim calcmode="lin" valueType="num">
                                      <p:cBhvr>
                                        <p:cTn id="30" dur="300" fill="hold"/>
                                        <p:tgtEl>
                                          <p:spTgt spid="24"/>
                                        </p:tgtEl>
                                        <p:attrNameLst>
                                          <p:attrName>ppt_w</p:attrName>
                                        </p:attrNameLst>
                                      </p:cBhvr>
                                      <p:tavLst>
                                        <p:tav tm="0" fmla="#ppt_w*sin(2.5*pi*$)">
                                          <p:val>
                                            <p:fltVal val="0"/>
                                          </p:val>
                                        </p:tav>
                                        <p:tav tm="100000">
                                          <p:val>
                                            <p:fltVal val="1"/>
                                          </p:val>
                                        </p:tav>
                                      </p:tavLst>
                                    </p:anim>
                                    <p:anim calcmode="lin" valueType="num">
                                      <p:cBhvr>
                                        <p:cTn id="31" dur="300" fill="hold"/>
                                        <p:tgtEl>
                                          <p:spTgt spid="24"/>
                                        </p:tgtEl>
                                        <p:attrNameLst>
                                          <p:attrName>ppt_h</p:attrName>
                                        </p:attrNameLst>
                                      </p:cBhvr>
                                      <p:tavLst>
                                        <p:tav tm="0">
                                          <p:val>
                                            <p:strVal val="#ppt_h"/>
                                          </p:val>
                                        </p:tav>
                                        <p:tav tm="100000">
                                          <p:val>
                                            <p:strVal val="#ppt_h"/>
                                          </p:val>
                                        </p:tav>
                                      </p:tavLst>
                                    </p:anim>
                                  </p:childTnLst>
                                </p:cTn>
                              </p:par>
                            </p:childTnLst>
                          </p:cTn>
                        </p:par>
                        <p:par>
                          <p:cTn id="32" fill="hold">
                            <p:stCondLst>
                              <p:cond delay="1700"/>
                            </p:stCondLst>
                            <p:childTnLst>
                              <p:par>
                                <p:cTn id="33" presetID="47" presetClass="entr" presetSubtype="0"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Effect transition="in" filter="fade">
                                      <p:cBhvr>
                                        <p:cTn id="35" dur="1000"/>
                                        <p:tgtEl>
                                          <p:spTgt spid="3"/>
                                        </p:tgtEl>
                                      </p:cBhvr>
                                    </p:animEffect>
                                    <p:anim calcmode="lin" valueType="num">
                                      <p:cBhvr>
                                        <p:cTn id="36" dur="1000" fill="hold"/>
                                        <p:tgtEl>
                                          <p:spTgt spid="3"/>
                                        </p:tgtEl>
                                        <p:attrNameLst>
                                          <p:attrName>ppt_x</p:attrName>
                                        </p:attrNameLst>
                                      </p:cBhvr>
                                      <p:tavLst>
                                        <p:tav tm="0">
                                          <p:val>
                                            <p:strVal val="#ppt_x"/>
                                          </p:val>
                                        </p:tav>
                                        <p:tav tm="100000">
                                          <p:val>
                                            <p:strVal val="#ppt_x"/>
                                          </p:val>
                                        </p:tav>
                                      </p:tavLst>
                                    </p:anim>
                                    <p:anim calcmode="lin" valueType="num">
                                      <p:cBhvr>
                                        <p:cTn id="37" dur="1000" fill="hold"/>
                                        <p:tgtEl>
                                          <p:spTgt spid="3"/>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0"/>
                                  </p:stCondLst>
                                  <p:childTnLst>
                                    <p:set>
                                      <p:cBhvr>
                                        <p:cTn id="39" dur="1" fill="hold">
                                          <p:stCondLst>
                                            <p:cond delay="0"/>
                                          </p:stCondLst>
                                        </p:cTn>
                                        <p:tgtEl>
                                          <p:spTgt spid="33"/>
                                        </p:tgtEl>
                                        <p:attrNameLst>
                                          <p:attrName>style.visibility</p:attrName>
                                        </p:attrNameLst>
                                      </p:cBhvr>
                                      <p:to>
                                        <p:strVal val="visible"/>
                                      </p:to>
                                    </p:set>
                                    <p:animEffect transition="in" filter="fade">
                                      <p:cBhvr>
                                        <p:cTn id="40" dur="1000"/>
                                        <p:tgtEl>
                                          <p:spTgt spid="33"/>
                                        </p:tgtEl>
                                      </p:cBhvr>
                                    </p:animEffect>
                                    <p:anim calcmode="lin" valueType="num">
                                      <p:cBhvr>
                                        <p:cTn id="41" dur="1000" fill="hold"/>
                                        <p:tgtEl>
                                          <p:spTgt spid="33"/>
                                        </p:tgtEl>
                                        <p:attrNameLst>
                                          <p:attrName>ppt_x</p:attrName>
                                        </p:attrNameLst>
                                      </p:cBhvr>
                                      <p:tavLst>
                                        <p:tav tm="0">
                                          <p:val>
                                            <p:strVal val="#ppt_x"/>
                                          </p:val>
                                        </p:tav>
                                        <p:tav tm="100000">
                                          <p:val>
                                            <p:strVal val="#ppt_x"/>
                                          </p:val>
                                        </p:tav>
                                      </p:tavLst>
                                    </p:anim>
                                    <p:anim calcmode="lin" valueType="num">
                                      <p:cBhvr>
                                        <p:cTn id="42" dur="1000" fill="hold"/>
                                        <p:tgtEl>
                                          <p:spTgt spid="33"/>
                                        </p:tgtEl>
                                        <p:attrNameLst>
                                          <p:attrName>ppt_y</p:attrName>
                                        </p:attrNameLst>
                                      </p:cBhvr>
                                      <p:tavLst>
                                        <p:tav tm="0">
                                          <p:val>
                                            <p:strVal val="#ppt_y+.1"/>
                                          </p:val>
                                        </p:tav>
                                        <p:tav tm="100000">
                                          <p:val>
                                            <p:strVal val="#ppt_y"/>
                                          </p:val>
                                        </p:tav>
                                      </p:tavLst>
                                    </p:anim>
                                  </p:childTnLst>
                                </p:cTn>
                              </p:par>
                              <p:par>
                                <p:cTn id="43" presetID="47" presetClass="entr" presetSubtype="0" fill="hold" nodeType="withEffect">
                                  <p:stCondLst>
                                    <p:cond delay="0"/>
                                  </p:stCondLst>
                                  <p:childTnLst>
                                    <p:set>
                                      <p:cBhvr>
                                        <p:cTn id="44" dur="1" fill="hold">
                                          <p:stCondLst>
                                            <p:cond delay="0"/>
                                          </p:stCondLst>
                                        </p:cTn>
                                        <p:tgtEl>
                                          <p:spTgt spid="55"/>
                                        </p:tgtEl>
                                        <p:attrNameLst>
                                          <p:attrName>style.visibility</p:attrName>
                                        </p:attrNameLst>
                                      </p:cBhvr>
                                      <p:to>
                                        <p:strVal val="visible"/>
                                      </p:to>
                                    </p:set>
                                    <p:animEffect transition="in" filter="fade">
                                      <p:cBhvr>
                                        <p:cTn id="45" dur="1000"/>
                                        <p:tgtEl>
                                          <p:spTgt spid="55"/>
                                        </p:tgtEl>
                                      </p:cBhvr>
                                    </p:animEffect>
                                    <p:anim calcmode="lin" valueType="num">
                                      <p:cBhvr>
                                        <p:cTn id="46" dur="1000" fill="hold"/>
                                        <p:tgtEl>
                                          <p:spTgt spid="55"/>
                                        </p:tgtEl>
                                        <p:attrNameLst>
                                          <p:attrName>ppt_x</p:attrName>
                                        </p:attrNameLst>
                                      </p:cBhvr>
                                      <p:tavLst>
                                        <p:tav tm="0">
                                          <p:val>
                                            <p:strVal val="#ppt_x"/>
                                          </p:val>
                                        </p:tav>
                                        <p:tav tm="100000">
                                          <p:val>
                                            <p:strVal val="#ppt_x"/>
                                          </p:val>
                                        </p:tav>
                                      </p:tavLst>
                                    </p:anim>
                                    <p:anim calcmode="lin" valueType="num">
                                      <p:cBhvr>
                                        <p:cTn id="47" dur="1000" fill="hold"/>
                                        <p:tgtEl>
                                          <p:spTgt spid="55"/>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56"/>
                                        </p:tgtEl>
                                        <p:attrNameLst>
                                          <p:attrName>style.visibility</p:attrName>
                                        </p:attrNameLst>
                                      </p:cBhvr>
                                      <p:to>
                                        <p:strVal val="visible"/>
                                      </p:to>
                                    </p:set>
                                    <p:animEffect transition="in" filter="fade">
                                      <p:cBhvr>
                                        <p:cTn id="50" dur="1000"/>
                                        <p:tgtEl>
                                          <p:spTgt spid="56"/>
                                        </p:tgtEl>
                                      </p:cBhvr>
                                    </p:animEffect>
                                    <p:anim calcmode="lin" valueType="num">
                                      <p:cBhvr>
                                        <p:cTn id="51" dur="1000" fill="hold"/>
                                        <p:tgtEl>
                                          <p:spTgt spid="56"/>
                                        </p:tgtEl>
                                        <p:attrNameLst>
                                          <p:attrName>ppt_x</p:attrName>
                                        </p:attrNameLst>
                                      </p:cBhvr>
                                      <p:tavLst>
                                        <p:tav tm="0">
                                          <p:val>
                                            <p:strVal val="#ppt_x"/>
                                          </p:val>
                                        </p:tav>
                                        <p:tav tm="100000">
                                          <p:val>
                                            <p:strVal val="#ppt_x"/>
                                          </p:val>
                                        </p:tav>
                                      </p:tavLst>
                                    </p:anim>
                                    <p:anim calcmode="lin" valueType="num">
                                      <p:cBhvr>
                                        <p:cTn id="52"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887965" y="4109480"/>
            <a:ext cx="6265512" cy="134065"/>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91460" tIns="45729" rIns="91460" bIns="45729" rtlCol="0" anchor="ctr"/>
          <a:lstStyle/>
          <a:p>
            <a:pPr algn="ctr"/>
            <a:endParaRPr lang="zh-CN" altLang="en-US" sz="3200"/>
          </a:p>
        </p:txBody>
      </p:sp>
      <p:sp>
        <p:nvSpPr>
          <p:cNvPr id="5" name="矩形 4"/>
          <p:cNvSpPr/>
          <p:nvPr/>
        </p:nvSpPr>
        <p:spPr>
          <a:xfrm>
            <a:off x="2311828" y="1743166"/>
            <a:ext cx="6265512" cy="134065"/>
          </a:xfrm>
          <a:prstGeom prst="rect">
            <a:avLst/>
          </a:prstGeom>
          <a:pattFill prst="ltUpDiag">
            <a:fgClr>
              <a:srgbClr val="41445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91460" tIns="45729" rIns="91460" bIns="45729" rtlCol="0" anchor="ctr"/>
          <a:lstStyle/>
          <a:p>
            <a:pPr algn="ctr"/>
            <a:endParaRPr lang="zh-CN" altLang="en-US" sz="3200"/>
          </a:p>
        </p:txBody>
      </p:sp>
      <p:sp>
        <p:nvSpPr>
          <p:cNvPr id="6" name="椭圆 64"/>
          <p:cNvSpPr>
            <a:spLocks noChangeArrowheads="1"/>
          </p:cNvSpPr>
          <p:nvPr/>
        </p:nvSpPr>
        <p:spPr bwMode="auto">
          <a:xfrm>
            <a:off x="799465" y="1413243"/>
            <a:ext cx="1658945" cy="1658048"/>
          </a:xfrm>
          <a:prstGeom prst="ellipse">
            <a:avLst/>
          </a:prstGeom>
          <a:solidFill>
            <a:srgbClr val="0070C0"/>
          </a:solidFill>
          <a:ln w="190500" cap="sq" cmpd="sng">
            <a:solidFill>
              <a:schemeClr val="bg1">
                <a:lumMod val="65000"/>
              </a:schemeClr>
            </a:solidFill>
            <a:round/>
            <a:headEnd/>
            <a:tailEnd/>
          </a:ln>
        </p:spPr>
        <p:txBody>
          <a:bodyPr lIns="91460" tIns="45729" rIns="91460" bIns="45729" anchor="ctr"/>
          <a:lstStyle/>
          <a:p>
            <a:pPr algn="ctr"/>
            <a:r>
              <a:rPr lang="zh-CN" altLang="en-US" sz="2800" b="1" dirty="0">
                <a:solidFill>
                  <a:schemeClr val="bg1"/>
                </a:solidFill>
                <a:latin typeface="微软雅黑" pitchFamily="34" charset="-122"/>
                <a:ea typeface="微软雅黑" pitchFamily="34" charset="-122"/>
                <a:sym typeface="宋体" panose="02010600030101010101" pitchFamily="2" charset="-122"/>
              </a:rPr>
              <a:t>添加文字</a:t>
            </a:r>
            <a:endParaRPr lang="zh-CN" altLang="zh-CN" sz="2800" b="1" dirty="0">
              <a:solidFill>
                <a:schemeClr val="bg1"/>
              </a:solidFill>
              <a:latin typeface="微软雅黑" pitchFamily="34" charset="-122"/>
              <a:ea typeface="微软雅黑" pitchFamily="34" charset="-122"/>
              <a:sym typeface="宋体" panose="02010600030101010101" pitchFamily="2" charset="-122"/>
            </a:endParaRPr>
          </a:p>
        </p:txBody>
      </p:sp>
      <p:sp>
        <p:nvSpPr>
          <p:cNvPr id="7" name="TextBox 6"/>
          <p:cNvSpPr txBox="1"/>
          <p:nvPr/>
        </p:nvSpPr>
        <p:spPr>
          <a:xfrm>
            <a:off x="2776680" y="1909609"/>
            <a:ext cx="5905425" cy="1465419"/>
          </a:xfrm>
          <a:prstGeom prst="rect">
            <a:avLst/>
          </a:prstGeom>
          <a:noFill/>
        </p:spPr>
        <p:txBody>
          <a:bodyPr wrap="square" lIns="91460" tIns="45729" rIns="91460" bIns="45729" rtlCol="0">
            <a:spAutoFit/>
          </a:bodyPr>
          <a:lstStyle/>
          <a:p>
            <a:pPr>
              <a:lnSpc>
                <a:spcPct val="130000"/>
              </a:lnSpc>
            </a:pPr>
            <a:r>
              <a:rPr lang="zh-CN" altLang="en-US" sz="14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400" dirty="0">
              <a:solidFill>
                <a:sysClr val="windowText" lastClr="000000"/>
              </a:solidFill>
              <a:latin typeface="微软雅黑" pitchFamily="34" charset="-122"/>
              <a:ea typeface="微软雅黑" pitchFamily="34" charset="-122"/>
            </a:endParaRPr>
          </a:p>
          <a:p>
            <a:pPr>
              <a:lnSpc>
                <a:spcPct val="130000"/>
              </a:lnSpc>
            </a:pPr>
            <a:r>
              <a:rPr lang="zh-CN" altLang="en-US" sz="14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8" name="椭圆 64"/>
          <p:cNvSpPr>
            <a:spLocks noChangeArrowheads="1"/>
          </p:cNvSpPr>
          <p:nvPr/>
        </p:nvSpPr>
        <p:spPr bwMode="auto">
          <a:xfrm>
            <a:off x="8937428" y="3496477"/>
            <a:ext cx="1658945" cy="1658048"/>
          </a:xfrm>
          <a:prstGeom prst="ellipse">
            <a:avLst/>
          </a:prstGeom>
          <a:solidFill>
            <a:srgbClr val="0070C0"/>
          </a:solidFill>
          <a:ln w="190500" cap="sq" cmpd="sng">
            <a:solidFill>
              <a:schemeClr val="bg1">
                <a:lumMod val="65000"/>
              </a:schemeClr>
            </a:solidFill>
            <a:round/>
            <a:headEnd/>
            <a:tailEnd/>
          </a:ln>
        </p:spPr>
        <p:txBody>
          <a:bodyPr lIns="91460" tIns="45729" rIns="91460" bIns="45729" anchor="ctr"/>
          <a:lstStyle/>
          <a:p>
            <a:pPr algn="ctr"/>
            <a:r>
              <a:rPr lang="zh-CN" altLang="en-US" sz="2800" b="1" dirty="0">
                <a:solidFill>
                  <a:schemeClr val="bg1"/>
                </a:solidFill>
                <a:latin typeface="微软雅黑" pitchFamily="34" charset="-122"/>
                <a:ea typeface="微软雅黑" pitchFamily="34" charset="-122"/>
                <a:sym typeface="宋体" panose="02010600030101010101" pitchFamily="2" charset="-122"/>
              </a:rPr>
              <a:t>添加文字</a:t>
            </a:r>
            <a:endParaRPr lang="zh-CN" altLang="zh-CN" sz="2800" b="1" dirty="0">
              <a:solidFill>
                <a:schemeClr val="bg1"/>
              </a:solidFill>
              <a:latin typeface="微软雅黑" pitchFamily="34" charset="-122"/>
              <a:ea typeface="微软雅黑" pitchFamily="34" charset="-122"/>
              <a:sym typeface="宋体" panose="02010600030101010101" pitchFamily="2" charset="-122"/>
            </a:endParaRPr>
          </a:p>
        </p:txBody>
      </p:sp>
      <p:sp>
        <p:nvSpPr>
          <p:cNvPr id="9" name="TextBox 8"/>
          <p:cNvSpPr txBox="1"/>
          <p:nvPr/>
        </p:nvSpPr>
        <p:spPr>
          <a:xfrm>
            <a:off x="2776680" y="4325505"/>
            <a:ext cx="5905425" cy="1465419"/>
          </a:xfrm>
          <a:prstGeom prst="rect">
            <a:avLst/>
          </a:prstGeom>
          <a:noFill/>
        </p:spPr>
        <p:txBody>
          <a:bodyPr wrap="square" lIns="91460" tIns="45729" rIns="91460" bIns="45729" rtlCol="0">
            <a:spAutoFit/>
          </a:bodyPr>
          <a:lstStyle/>
          <a:p>
            <a:pPr>
              <a:lnSpc>
                <a:spcPct val="130000"/>
              </a:lnSpc>
            </a:pPr>
            <a:r>
              <a:rPr lang="zh-CN" altLang="en-US" sz="14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400" dirty="0">
              <a:solidFill>
                <a:sysClr val="windowText" lastClr="000000"/>
              </a:solidFill>
              <a:latin typeface="微软雅黑" pitchFamily="34" charset="-122"/>
              <a:ea typeface="微软雅黑" pitchFamily="34" charset="-122"/>
            </a:endParaRPr>
          </a:p>
          <a:p>
            <a:pPr>
              <a:lnSpc>
                <a:spcPct val="130000"/>
              </a:lnSpc>
            </a:pPr>
            <a:r>
              <a:rPr lang="zh-CN" altLang="en-US" sz="1400" dirty="0">
                <a:solidFill>
                  <a:sysClr val="windowText" lastClr="000000"/>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a:t>
            </a:r>
          </a:p>
        </p:txBody>
      </p:sp>
      <p:sp>
        <p:nvSpPr>
          <p:cNvPr id="10" name="TextBox 39"/>
          <p:cNvSpPr txBox="1">
            <a:spLocks noChangeArrowheads="1"/>
          </p:cNvSpPr>
          <p:nvPr/>
        </p:nvSpPr>
        <p:spPr bwMode="auto">
          <a:xfrm>
            <a:off x="915999" y="302145"/>
            <a:ext cx="4976864" cy="689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121882" bIns="121882">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pPr>
              <a:lnSpc>
                <a:spcPct val="90000"/>
              </a:lnSpc>
              <a:spcBef>
                <a:spcPct val="20000"/>
              </a:spcBef>
              <a:buSzPct val="90000"/>
            </a:pPr>
            <a:r>
              <a:rPr lang="zh-CN" altLang="en-US" sz="3199" b="1" dirty="0">
                <a:solidFill>
                  <a:schemeClr val="bg1"/>
                </a:solidFill>
                <a:latin typeface="微软雅黑" pitchFamily="34" charset="-122"/>
                <a:ea typeface="微软雅黑" pitchFamily="34" charset="-122"/>
              </a:rPr>
              <a:t>点击此处添加标题 </a:t>
            </a:r>
          </a:p>
        </p:txBody>
      </p:sp>
    </p:spTree>
    <p:extLst>
      <p:ext uri="{BB962C8B-B14F-4D97-AF65-F5344CB8AC3E}">
        <p14:creationId xmlns:p14="http://schemas.microsoft.com/office/powerpoint/2010/main" val="3455945805"/>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8" presetClass="emph" presetSubtype="0" fill="hold" grpId="1" nodeType="withEffect">
                                  <p:stCondLst>
                                    <p:cond delay="0"/>
                                  </p:stCondLst>
                                  <p:childTnLst>
                                    <p:animRot by="21600000">
                                      <p:cBhvr>
                                        <p:cTn id="14" dur="500" fill="hold"/>
                                        <p:tgtEl>
                                          <p:spTgt spid="6"/>
                                        </p:tgtEl>
                                        <p:attrNameLst>
                                          <p:attrName>r</p:attrName>
                                        </p:attrNameLst>
                                      </p:cBhvr>
                                    </p:animRo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500"/>
                                        <p:tgtEl>
                                          <p:spTgt spid="5"/>
                                        </p:tgtEl>
                                      </p:cBhvr>
                                    </p:animEffect>
                                  </p:childTnLst>
                                </p:cTn>
                              </p:par>
                            </p:childTnLst>
                          </p:cTn>
                        </p:par>
                        <p:par>
                          <p:cTn id="19" fill="hold">
                            <p:stCondLst>
                              <p:cond delay="1500"/>
                            </p:stCondLst>
                            <p:childTnLst>
                              <p:par>
                                <p:cTn id="20" presetID="22" presetClass="entr" presetSubtype="8" fill="hold" grpId="0" nodeType="afterEffect">
                                  <p:stCondLst>
                                    <p:cond delay="0"/>
                                  </p:stCondLst>
                                  <p:iterate type="lt">
                                    <p:tmPct val="30000"/>
                                  </p:iterate>
                                  <p:childTnLst>
                                    <p:set>
                                      <p:cBhvr>
                                        <p:cTn id="21" dur="1" fill="hold">
                                          <p:stCondLst>
                                            <p:cond delay="0"/>
                                          </p:stCondLst>
                                        </p:cTn>
                                        <p:tgtEl>
                                          <p:spTgt spid="7"/>
                                        </p:tgtEl>
                                        <p:attrNameLst>
                                          <p:attrName>style.visibility</p:attrName>
                                        </p:attrNameLst>
                                      </p:cBhvr>
                                      <p:to>
                                        <p:strVal val="visible"/>
                                      </p:to>
                                    </p:set>
                                    <p:animEffect transition="in" filter="wipe(left)">
                                      <p:cBhvr>
                                        <p:cTn id="22" dur="100"/>
                                        <p:tgtEl>
                                          <p:spTgt spid="7"/>
                                        </p:tgtEl>
                                      </p:cBhvr>
                                    </p:animEffect>
                                  </p:childTnLst>
                                </p:cTn>
                              </p:par>
                              <p:par>
                                <p:cTn id="23" presetID="36" presetClass="emph" presetSubtype="0" fill="hold" grpId="1" nodeType="withEffect">
                                  <p:stCondLst>
                                    <p:cond delay="0"/>
                                  </p:stCondLst>
                                  <p:iterate type="lt">
                                    <p:tmPct val="30000"/>
                                  </p:iterate>
                                  <p:childTnLst>
                                    <p:animScale>
                                      <p:cBhvr>
                                        <p:cTn id="24" dur="50" autoRev="1" fill="hold">
                                          <p:stCondLst>
                                            <p:cond delay="0"/>
                                          </p:stCondLst>
                                        </p:cTn>
                                        <p:tgtEl>
                                          <p:spTgt spid="7"/>
                                        </p:tgtEl>
                                      </p:cBhvr>
                                      <p:to x="80000" y="100000"/>
                                    </p:animScale>
                                    <p:anim by="(#ppt_w*0.10)" calcmode="lin" valueType="num">
                                      <p:cBhvr>
                                        <p:cTn id="25" dur="50" autoRev="1" fill="hold">
                                          <p:stCondLst>
                                            <p:cond delay="0"/>
                                          </p:stCondLst>
                                        </p:cTn>
                                        <p:tgtEl>
                                          <p:spTgt spid="7"/>
                                        </p:tgtEl>
                                        <p:attrNameLst>
                                          <p:attrName>ppt_x</p:attrName>
                                        </p:attrNameLst>
                                      </p:cBhvr>
                                    </p:anim>
                                    <p:anim by="(-#ppt_w*0.10)" calcmode="lin" valueType="num">
                                      <p:cBhvr>
                                        <p:cTn id="26" dur="50" autoRev="1" fill="hold">
                                          <p:stCondLst>
                                            <p:cond delay="0"/>
                                          </p:stCondLst>
                                        </p:cTn>
                                        <p:tgtEl>
                                          <p:spTgt spid="7"/>
                                        </p:tgtEl>
                                        <p:attrNameLst>
                                          <p:attrName>ppt_y</p:attrName>
                                        </p:attrNameLst>
                                      </p:cBhvr>
                                    </p:anim>
                                    <p:animRot by="-480000">
                                      <p:cBhvr>
                                        <p:cTn id="27" dur="50" autoRev="1" fill="hold">
                                          <p:stCondLst>
                                            <p:cond delay="0"/>
                                          </p:stCondLst>
                                        </p:cTn>
                                        <p:tgtEl>
                                          <p:spTgt spid="7"/>
                                        </p:tgtEl>
                                        <p:attrNameLst>
                                          <p:attrName>r</p:attrName>
                                        </p:attrNameLst>
                                      </p:cBhvr>
                                    </p:animRot>
                                  </p:childTnLst>
                                </p:cTn>
                              </p:par>
                            </p:childTnLst>
                          </p:cTn>
                        </p:par>
                        <p:par>
                          <p:cTn id="28" fill="hold">
                            <p:stCondLst>
                              <p:cond delay="5710"/>
                            </p:stCondLst>
                            <p:childTnLst>
                              <p:par>
                                <p:cTn id="29" presetID="2" presetClass="entr" presetSubtype="2"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1+#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par>
                                <p:cTn id="33" presetID="8" presetClass="emph" presetSubtype="0" fill="hold" grpId="1" nodeType="withEffect">
                                  <p:stCondLst>
                                    <p:cond delay="0"/>
                                  </p:stCondLst>
                                  <p:childTnLst>
                                    <p:animRot by="-21600000">
                                      <p:cBhvr>
                                        <p:cTn id="34" dur="500" fill="hold"/>
                                        <p:tgtEl>
                                          <p:spTgt spid="8"/>
                                        </p:tgtEl>
                                        <p:attrNameLst>
                                          <p:attrName>r</p:attrName>
                                        </p:attrNameLst>
                                      </p:cBhvr>
                                    </p:animRot>
                                  </p:childTnLst>
                                </p:cTn>
                              </p:par>
                            </p:childTnLst>
                          </p:cTn>
                        </p:par>
                        <p:par>
                          <p:cTn id="35" fill="hold">
                            <p:stCondLst>
                              <p:cond delay="6210"/>
                            </p:stCondLst>
                            <p:childTnLst>
                              <p:par>
                                <p:cTn id="36" presetID="22" presetClass="entr" presetSubtype="2"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wipe(right)">
                                      <p:cBhvr>
                                        <p:cTn id="38" dur="500"/>
                                        <p:tgtEl>
                                          <p:spTgt spid="4"/>
                                        </p:tgtEl>
                                      </p:cBhvr>
                                    </p:animEffect>
                                  </p:childTnLst>
                                </p:cTn>
                              </p:par>
                            </p:childTnLst>
                          </p:cTn>
                        </p:par>
                        <p:par>
                          <p:cTn id="39" fill="hold">
                            <p:stCondLst>
                              <p:cond delay="6710"/>
                            </p:stCondLst>
                            <p:childTnLst>
                              <p:par>
                                <p:cTn id="40" presetID="22" presetClass="entr" presetSubtype="8" fill="hold" grpId="0" nodeType="afterEffect">
                                  <p:stCondLst>
                                    <p:cond delay="0"/>
                                  </p:stCondLst>
                                  <p:iterate type="lt">
                                    <p:tmPct val="30000"/>
                                  </p:iterate>
                                  <p:childTnLst>
                                    <p:set>
                                      <p:cBhvr>
                                        <p:cTn id="41" dur="1" fill="hold">
                                          <p:stCondLst>
                                            <p:cond delay="0"/>
                                          </p:stCondLst>
                                        </p:cTn>
                                        <p:tgtEl>
                                          <p:spTgt spid="9"/>
                                        </p:tgtEl>
                                        <p:attrNameLst>
                                          <p:attrName>style.visibility</p:attrName>
                                        </p:attrNameLst>
                                      </p:cBhvr>
                                      <p:to>
                                        <p:strVal val="visible"/>
                                      </p:to>
                                    </p:set>
                                    <p:animEffect transition="in" filter="wipe(left)">
                                      <p:cBhvr>
                                        <p:cTn id="42" dur="100"/>
                                        <p:tgtEl>
                                          <p:spTgt spid="9"/>
                                        </p:tgtEl>
                                      </p:cBhvr>
                                    </p:animEffect>
                                  </p:childTnLst>
                                </p:cTn>
                              </p:par>
                              <p:par>
                                <p:cTn id="43" presetID="36" presetClass="emph" presetSubtype="0" fill="hold" grpId="1" nodeType="withEffect">
                                  <p:stCondLst>
                                    <p:cond delay="0"/>
                                  </p:stCondLst>
                                  <p:iterate type="lt">
                                    <p:tmPct val="30000"/>
                                  </p:iterate>
                                  <p:childTnLst>
                                    <p:animScale>
                                      <p:cBhvr>
                                        <p:cTn id="44" dur="50" autoRev="1" fill="hold">
                                          <p:stCondLst>
                                            <p:cond delay="0"/>
                                          </p:stCondLst>
                                        </p:cTn>
                                        <p:tgtEl>
                                          <p:spTgt spid="9"/>
                                        </p:tgtEl>
                                      </p:cBhvr>
                                      <p:to x="80000" y="100000"/>
                                    </p:animScale>
                                    <p:anim by="(#ppt_w*0.10)" calcmode="lin" valueType="num">
                                      <p:cBhvr>
                                        <p:cTn id="45" dur="50" autoRev="1" fill="hold">
                                          <p:stCondLst>
                                            <p:cond delay="0"/>
                                          </p:stCondLst>
                                        </p:cTn>
                                        <p:tgtEl>
                                          <p:spTgt spid="9"/>
                                        </p:tgtEl>
                                        <p:attrNameLst>
                                          <p:attrName>ppt_x</p:attrName>
                                        </p:attrNameLst>
                                      </p:cBhvr>
                                    </p:anim>
                                    <p:anim by="(-#ppt_w*0.10)" calcmode="lin" valueType="num">
                                      <p:cBhvr>
                                        <p:cTn id="46" dur="50" autoRev="1" fill="hold">
                                          <p:stCondLst>
                                            <p:cond delay="0"/>
                                          </p:stCondLst>
                                        </p:cTn>
                                        <p:tgtEl>
                                          <p:spTgt spid="9"/>
                                        </p:tgtEl>
                                        <p:attrNameLst>
                                          <p:attrName>ppt_y</p:attrName>
                                        </p:attrNameLst>
                                      </p:cBhvr>
                                    </p:anim>
                                    <p:animRot by="-480000">
                                      <p:cBhvr>
                                        <p:cTn id="47" dur="50" autoRev="1"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6" grpId="1" animBg="1"/>
      <p:bldP spid="7" grpId="0"/>
      <p:bldP spid="7" grpId="1"/>
      <p:bldP spid="8" grpId="0" animBg="1"/>
      <p:bldP spid="8" grpId="1" animBg="1"/>
      <p:bldP spid="9" grpId="0"/>
      <p:bldP spid="9" grpId="1"/>
      <p:bldP spid="1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4079776" y="2492896"/>
            <a:ext cx="5112568" cy="802459"/>
            <a:chOff x="3740423" y="1196754"/>
            <a:chExt cx="4746262" cy="792086"/>
          </a:xfrm>
        </p:grpSpPr>
        <p:sp>
          <p:nvSpPr>
            <p:cNvPr id="32" name="矩形 31"/>
            <p:cNvSpPr/>
            <p:nvPr/>
          </p:nvSpPr>
          <p:spPr>
            <a:xfrm>
              <a:off x="3740423" y="1196754"/>
              <a:ext cx="4746262" cy="79208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33">
                <a:solidFill>
                  <a:schemeClr val="bg1"/>
                </a:solidFill>
              </a:endParaRPr>
            </a:p>
          </p:txBody>
        </p:sp>
        <p:sp>
          <p:nvSpPr>
            <p:cNvPr id="33" name="Rectangle 8"/>
            <p:cNvSpPr>
              <a:spLocks noChangeArrowheads="1"/>
            </p:cNvSpPr>
            <p:nvPr/>
          </p:nvSpPr>
          <p:spPr bwMode="auto">
            <a:xfrm>
              <a:off x="4063008" y="1291524"/>
              <a:ext cx="3330482" cy="648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ea typeface="宋体" pitchFamily="2" charset="-122"/>
                  <a:cs typeface="宋体" pitchFamily="2" charset="-122"/>
                </a:defRPr>
              </a:lvl1pPr>
              <a:lvl2pPr fontAlgn="base">
                <a:spcBef>
                  <a:spcPct val="0"/>
                </a:spcBef>
                <a:spcAft>
                  <a:spcPct val="0"/>
                </a:spcAft>
                <a:defRPr>
                  <a:solidFill>
                    <a:schemeClr val="tx1"/>
                  </a:solidFill>
                  <a:latin typeface="Arial" pitchFamily="34" charset="0"/>
                  <a:ea typeface="宋体" pitchFamily="2" charset="-122"/>
                  <a:cs typeface="宋体" pitchFamily="2" charset="-122"/>
                </a:defRPr>
              </a:lvl2pPr>
              <a:lvl3pPr fontAlgn="base">
                <a:spcBef>
                  <a:spcPct val="0"/>
                </a:spcBef>
                <a:spcAft>
                  <a:spcPct val="0"/>
                </a:spcAft>
                <a:defRPr>
                  <a:solidFill>
                    <a:schemeClr val="tx1"/>
                  </a:solidFill>
                  <a:latin typeface="Arial" pitchFamily="34" charset="0"/>
                  <a:ea typeface="宋体" pitchFamily="2" charset="-122"/>
                  <a:cs typeface="宋体" pitchFamily="2" charset="-122"/>
                </a:defRPr>
              </a:lvl3pPr>
              <a:lvl4pPr fontAlgn="base">
                <a:spcBef>
                  <a:spcPct val="0"/>
                </a:spcBef>
                <a:spcAft>
                  <a:spcPct val="0"/>
                </a:spcAft>
                <a:defRPr>
                  <a:solidFill>
                    <a:schemeClr val="tx1"/>
                  </a:solidFill>
                  <a:latin typeface="Arial" pitchFamily="34" charset="0"/>
                  <a:ea typeface="宋体" pitchFamily="2" charset="-122"/>
                  <a:cs typeface="宋体" pitchFamily="2" charset="-122"/>
                </a:defRPr>
              </a:lvl4pPr>
              <a:lvl5pPr fontAlgn="base">
                <a:spcBef>
                  <a:spcPct val="0"/>
                </a:spcBef>
                <a:spcAft>
                  <a:spcPct val="0"/>
                </a:spcAft>
                <a:defRPr>
                  <a:solidFill>
                    <a:schemeClr val="tx1"/>
                  </a:solidFill>
                  <a:latin typeface="Arial" pitchFamily="34" charset="0"/>
                  <a:ea typeface="宋体" pitchFamily="2" charset="-122"/>
                  <a:cs typeface="宋体" pitchFamily="2" charset="-122"/>
                </a:defRPr>
              </a:lvl5pPr>
              <a:lvl6pPr fontAlgn="base">
                <a:spcBef>
                  <a:spcPct val="0"/>
                </a:spcBef>
                <a:spcAft>
                  <a:spcPct val="0"/>
                </a:spcAft>
                <a:defRPr>
                  <a:solidFill>
                    <a:schemeClr val="tx1"/>
                  </a:solidFill>
                  <a:latin typeface="Arial" pitchFamily="34" charset="0"/>
                  <a:ea typeface="宋体" pitchFamily="2" charset="-122"/>
                  <a:cs typeface="宋体" pitchFamily="2" charset="-122"/>
                </a:defRPr>
              </a:lvl6pPr>
              <a:lvl7pPr fontAlgn="base">
                <a:spcBef>
                  <a:spcPct val="0"/>
                </a:spcBef>
                <a:spcAft>
                  <a:spcPct val="0"/>
                </a:spcAft>
                <a:defRPr>
                  <a:solidFill>
                    <a:schemeClr val="tx1"/>
                  </a:solidFill>
                  <a:latin typeface="Arial" pitchFamily="34" charset="0"/>
                  <a:ea typeface="宋体" pitchFamily="2" charset="-122"/>
                  <a:cs typeface="宋体" pitchFamily="2" charset="-122"/>
                </a:defRPr>
              </a:lvl7pPr>
              <a:lvl8pPr fontAlgn="base">
                <a:spcBef>
                  <a:spcPct val="0"/>
                </a:spcBef>
                <a:spcAft>
                  <a:spcPct val="0"/>
                </a:spcAft>
                <a:defRPr>
                  <a:solidFill>
                    <a:schemeClr val="tx1"/>
                  </a:solidFill>
                  <a:latin typeface="Arial" pitchFamily="34" charset="0"/>
                  <a:ea typeface="宋体" pitchFamily="2" charset="-122"/>
                  <a:cs typeface="宋体" pitchFamily="2" charset="-122"/>
                </a:defRPr>
              </a:lvl8pPr>
              <a:lvl9pPr fontAlgn="base">
                <a:spcBef>
                  <a:spcPct val="0"/>
                </a:spcBef>
                <a:spcAft>
                  <a:spcPct val="0"/>
                </a:spcAft>
                <a:defRPr>
                  <a:solidFill>
                    <a:schemeClr val="tx1"/>
                  </a:solidFill>
                  <a:latin typeface="Arial" pitchFamily="34" charset="0"/>
                  <a:ea typeface="宋体" pitchFamily="2" charset="-122"/>
                  <a:cs typeface="宋体" pitchFamily="2" charset="-122"/>
                </a:defRPr>
              </a:lvl9pPr>
            </a:lstStyle>
            <a:p>
              <a:pPr lvl="0"/>
              <a:r>
                <a:rPr lang="zh-CN" altLang="en-US" sz="4267" spc="400" dirty="0" smtClean="0">
                  <a:solidFill>
                    <a:schemeClr val="bg1"/>
                  </a:solidFill>
                  <a:latin typeface="方正兰亭黑简体" panose="02000000000000000000" pitchFamily="2" charset="-122"/>
                  <a:ea typeface="方正兰亭黑简体" panose="02000000000000000000" pitchFamily="2" charset="-122"/>
                </a:rPr>
                <a:t>明年工作计划</a:t>
              </a:r>
              <a:endParaRPr lang="zh-CN" altLang="zh-CN" sz="4267" spc="400" dirty="0">
                <a:solidFill>
                  <a:schemeClr val="bg1"/>
                </a:solidFill>
                <a:latin typeface="方正兰亭黑简体" panose="02000000000000000000" pitchFamily="2" charset="-122"/>
                <a:ea typeface="方正兰亭黑简体" panose="02000000000000000000" pitchFamily="2" charset="-122"/>
              </a:endParaRPr>
            </a:p>
          </p:txBody>
        </p:sp>
      </p:grpSp>
      <p:sp>
        <p:nvSpPr>
          <p:cNvPr id="35" name="矩形 34"/>
          <p:cNvSpPr/>
          <p:nvPr/>
        </p:nvSpPr>
        <p:spPr>
          <a:xfrm>
            <a:off x="2917299" y="2504798"/>
            <a:ext cx="994812" cy="80245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733"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04 </a:t>
            </a:r>
            <a:endParaRPr lang="zh-CN" altLang="en-US" sz="3733"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544725297"/>
      </p:ext>
    </p:extLst>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1+#ppt_w/2"/>
                                          </p:val>
                                        </p:tav>
                                        <p:tav tm="100000">
                                          <p:val>
                                            <p:strVal val="#ppt_x"/>
                                          </p:val>
                                        </p:tav>
                                      </p:tavLst>
                                    </p:anim>
                                    <p:anim calcmode="lin" valueType="num">
                                      <p:cBhvr additive="base">
                                        <p:cTn id="8" dur="5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1+#ppt_w/2"/>
                                          </p:val>
                                        </p:tav>
                                        <p:tav tm="100000">
                                          <p:val>
                                            <p:strVal val="#ppt_x"/>
                                          </p:val>
                                        </p:tav>
                                      </p:tavLst>
                                    </p:anim>
                                    <p:anim calcmode="lin" valueType="num">
                                      <p:cBhvr additive="base">
                                        <p:cTn id="12"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5"/>
          <p:cNvSpPr>
            <a:spLocks noChangeArrowheads="1"/>
          </p:cNvSpPr>
          <p:nvPr/>
        </p:nvSpPr>
        <p:spPr bwMode="auto">
          <a:xfrm rot="10800000">
            <a:off x="970235" y="3943404"/>
            <a:ext cx="3585991" cy="100592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FFC400"/>
          </a:solidFill>
          <a:ln>
            <a:noFill/>
          </a:ln>
          <a:extLst/>
        </p:spPr>
        <p:style>
          <a:lnRef idx="2">
            <a:schemeClr val="accent6">
              <a:shade val="50000"/>
            </a:schemeClr>
          </a:lnRef>
          <a:fillRef idx="1">
            <a:schemeClr val="accent6"/>
          </a:fillRef>
          <a:effectRef idx="0">
            <a:schemeClr val="accent6"/>
          </a:effectRef>
          <a:fontRef idx="minor">
            <a:schemeClr val="lt1"/>
          </a:fontRef>
        </p:style>
        <p:txBody>
          <a:bodyPr lIns="96235" tIns="48119" rIns="96235" bIns="48119" rtlCol="0" anchor="ctr"/>
          <a:lstStyle/>
          <a:p>
            <a:pPr algn="ctr"/>
            <a:endParaRPr lang="zh-CN" altLang="en-US" sz="3200" dirty="0"/>
          </a:p>
        </p:txBody>
      </p:sp>
      <p:sp>
        <p:nvSpPr>
          <p:cNvPr id="5" name="AutoShape 3"/>
          <p:cNvSpPr>
            <a:spLocks noChangeArrowheads="1"/>
          </p:cNvSpPr>
          <p:nvPr/>
        </p:nvSpPr>
        <p:spPr bwMode="auto">
          <a:xfrm rot="10800000">
            <a:off x="2033512" y="2569126"/>
            <a:ext cx="1459437" cy="407321"/>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FFC400"/>
          </a:solidFill>
          <a:ln>
            <a:noFill/>
          </a:ln>
          <a:extLst/>
        </p:spPr>
        <p:style>
          <a:lnRef idx="2">
            <a:schemeClr val="accent5">
              <a:shade val="50000"/>
            </a:schemeClr>
          </a:lnRef>
          <a:fillRef idx="1">
            <a:schemeClr val="accent5"/>
          </a:fillRef>
          <a:effectRef idx="0">
            <a:schemeClr val="accent5"/>
          </a:effectRef>
          <a:fontRef idx="minor">
            <a:schemeClr val="lt1"/>
          </a:fontRef>
        </p:style>
        <p:txBody>
          <a:bodyPr lIns="96235" tIns="48119" rIns="96235" bIns="48119" rtlCol="0" anchor="ctr"/>
          <a:lstStyle/>
          <a:p>
            <a:pPr algn="ctr"/>
            <a:endParaRPr lang="zh-CN" altLang="en-US" sz="3200" dirty="0"/>
          </a:p>
        </p:txBody>
      </p:sp>
      <p:sp>
        <p:nvSpPr>
          <p:cNvPr id="6" name="AutoShape 6"/>
          <p:cNvSpPr>
            <a:spLocks noChangeArrowheads="1"/>
          </p:cNvSpPr>
          <p:nvPr/>
        </p:nvSpPr>
        <p:spPr bwMode="auto">
          <a:xfrm>
            <a:off x="2306345" y="1672667"/>
            <a:ext cx="913769" cy="778116"/>
          </a:xfrm>
          <a:prstGeom prst="triangle">
            <a:avLst>
              <a:gd name="adj" fmla="val 50000"/>
            </a:avLst>
          </a:prstGeom>
          <a:solidFill>
            <a:srgbClr val="0070C0"/>
          </a:solidFill>
          <a:ln>
            <a:noFill/>
          </a:ln>
          <a:extLst/>
        </p:spPr>
        <p:style>
          <a:lnRef idx="2">
            <a:schemeClr val="dk1">
              <a:shade val="50000"/>
            </a:schemeClr>
          </a:lnRef>
          <a:fillRef idx="1">
            <a:schemeClr val="dk1"/>
          </a:fillRef>
          <a:effectRef idx="0">
            <a:schemeClr val="dk1"/>
          </a:effectRef>
          <a:fontRef idx="minor">
            <a:schemeClr val="lt1"/>
          </a:fontRef>
        </p:style>
        <p:txBody>
          <a:bodyPr lIns="96235" tIns="48119" rIns="96235" bIns="48119" rtlCol="0" anchor="ctr"/>
          <a:lstStyle/>
          <a:p>
            <a:pPr algn="ctr"/>
            <a:endParaRPr lang="zh-CN" altLang="en-US" sz="3200" dirty="0"/>
          </a:p>
        </p:txBody>
      </p:sp>
      <p:sp>
        <p:nvSpPr>
          <p:cNvPr id="7" name="AutoShape 4"/>
          <p:cNvSpPr>
            <a:spLocks noChangeArrowheads="1"/>
          </p:cNvSpPr>
          <p:nvPr/>
        </p:nvSpPr>
        <p:spPr bwMode="auto">
          <a:xfrm rot="10800000">
            <a:off x="1597229" y="3138661"/>
            <a:ext cx="2332003" cy="655332"/>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Lst>
            <a:ahLst/>
            <a:cxnLst>
              <a:cxn ang="0">
                <a:pos x="T0" y="T1"/>
              </a:cxn>
              <a:cxn ang="0">
                <a:pos x="T2" y="T3"/>
              </a:cxn>
              <a:cxn ang="0">
                <a:pos x="T4" y="T5"/>
              </a:cxn>
              <a:cxn ang="0">
                <a:pos x="T6" y="T7"/>
              </a:cxn>
            </a:cxnLst>
            <a:rect l="T8" t="T9" r="T10" b="T11"/>
            <a:pathLst>
              <a:path w="21600" h="21600">
                <a:moveTo>
                  <a:pt x="0" y="0"/>
                </a:moveTo>
                <a:lnTo>
                  <a:pt x="3428" y="21600"/>
                </a:lnTo>
                <a:lnTo>
                  <a:pt x="18172" y="21600"/>
                </a:lnTo>
                <a:lnTo>
                  <a:pt x="21600" y="0"/>
                </a:lnTo>
                <a:close/>
              </a:path>
            </a:pathLst>
          </a:custGeom>
          <a:solidFill>
            <a:srgbClr val="0070C0"/>
          </a:solidFill>
          <a:ln>
            <a:noFill/>
          </a:ln>
          <a:extLst/>
        </p:spPr>
        <p:style>
          <a:lnRef idx="2">
            <a:schemeClr val="dk1">
              <a:shade val="50000"/>
            </a:schemeClr>
          </a:lnRef>
          <a:fillRef idx="1">
            <a:schemeClr val="dk1"/>
          </a:fillRef>
          <a:effectRef idx="0">
            <a:schemeClr val="dk1"/>
          </a:effectRef>
          <a:fontRef idx="minor">
            <a:schemeClr val="lt1"/>
          </a:fontRef>
        </p:style>
        <p:txBody>
          <a:bodyPr lIns="96235" tIns="48119" rIns="96235" bIns="48119" rtlCol="0" anchor="ctr"/>
          <a:lstStyle/>
          <a:p>
            <a:pPr algn="ctr"/>
            <a:endParaRPr lang="zh-CN" altLang="en-US" sz="3200" dirty="0"/>
          </a:p>
        </p:txBody>
      </p:sp>
      <p:sp>
        <p:nvSpPr>
          <p:cNvPr id="8" name="AutoShape 5"/>
          <p:cNvSpPr>
            <a:spLocks noChangeArrowheads="1"/>
          </p:cNvSpPr>
          <p:nvPr/>
        </p:nvSpPr>
        <p:spPr bwMode="auto">
          <a:xfrm rot="10800000">
            <a:off x="381333" y="5077570"/>
            <a:ext cx="4763795" cy="943119"/>
          </a:xfrm>
          <a:custGeom>
            <a:avLst/>
            <a:gdLst>
              <a:gd name="G0" fmla="+- 3428 0 0"/>
              <a:gd name="G1" fmla="+- 21600 0 3428"/>
              <a:gd name="G2" fmla="*/ 3428 1 2"/>
              <a:gd name="G3" fmla="+- 21600 0 G2"/>
              <a:gd name="G4" fmla="+/ 3428 21600 2"/>
              <a:gd name="G5" fmla="+/ G1 0 2"/>
              <a:gd name="G6" fmla="*/ 21600 21600 3428"/>
              <a:gd name="G7" fmla="*/ G6 1 2"/>
              <a:gd name="G8" fmla="+- 21600 0 G7"/>
              <a:gd name="G9" fmla="*/ 21600 1 2"/>
              <a:gd name="G10" fmla="+- 3428 0 G9"/>
              <a:gd name="G11" fmla="?: G10 G8 0"/>
              <a:gd name="G12" fmla="?: G10 G7 21600"/>
              <a:gd name="T0" fmla="*/ 19886 w 21600"/>
              <a:gd name="T1" fmla="*/ 10800 h 21600"/>
              <a:gd name="T2" fmla="*/ 10800 w 21600"/>
              <a:gd name="T3" fmla="*/ 21600 h 21600"/>
              <a:gd name="T4" fmla="*/ 1714 w 21600"/>
              <a:gd name="T5" fmla="*/ 10800 h 21600"/>
              <a:gd name="T6" fmla="*/ 10800 w 21600"/>
              <a:gd name="T7" fmla="*/ 0 h 21600"/>
              <a:gd name="T8" fmla="*/ 3514 w 21600"/>
              <a:gd name="T9" fmla="*/ 3514 h 21600"/>
              <a:gd name="T10" fmla="*/ 18086 w 21600"/>
              <a:gd name="T11" fmla="*/ 18086 h 21600"/>
              <a:gd name="connsiteX0" fmla="*/ 0 w 20550"/>
              <a:gd name="connsiteY0" fmla="*/ 611 h 21600"/>
              <a:gd name="connsiteX1" fmla="*/ 2378 w 20550"/>
              <a:gd name="connsiteY1" fmla="*/ 21600 h 21600"/>
              <a:gd name="connsiteX2" fmla="*/ 17122 w 20550"/>
              <a:gd name="connsiteY2" fmla="*/ 21600 h 21600"/>
              <a:gd name="connsiteX3" fmla="*/ 20550 w 20550"/>
              <a:gd name="connsiteY3" fmla="*/ 0 h 21600"/>
              <a:gd name="connsiteX4" fmla="*/ 0 w 20550"/>
              <a:gd name="connsiteY4" fmla="*/ 611 h 21600"/>
              <a:gd name="connsiteX0" fmla="*/ 0 w 19214"/>
              <a:gd name="connsiteY0" fmla="*/ 306 h 21295"/>
              <a:gd name="connsiteX1" fmla="*/ 2378 w 19214"/>
              <a:gd name="connsiteY1" fmla="*/ 21295 h 21295"/>
              <a:gd name="connsiteX2" fmla="*/ 17122 w 19214"/>
              <a:gd name="connsiteY2" fmla="*/ 21295 h 21295"/>
              <a:gd name="connsiteX3" fmla="*/ 19214 w 19214"/>
              <a:gd name="connsiteY3" fmla="*/ 0 h 21295"/>
              <a:gd name="connsiteX4" fmla="*/ 0 w 19214"/>
              <a:gd name="connsiteY4" fmla="*/ 306 h 21295"/>
              <a:gd name="connsiteX0" fmla="*/ 0 w 19071"/>
              <a:gd name="connsiteY0" fmla="*/ 1 h 21295"/>
              <a:gd name="connsiteX1" fmla="*/ 2235 w 19071"/>
              <a:gd name="connsiteY1" fmla="*/ 21295 h 21295"/>
              <a:gd name="connsiteX2" fmla="*/ 16979 w 19071"/>
              <a:gd name="connsiteY2" fmla="*/ 21295 h 21295"/>
              <a:gd name="connsiteX3" fmla="*/ 19071 w 19071"/>
              <a:gd name="connsiteY3" fmla="*/ 0 h 21295"/>
              <a:gd name="connsiteX4" fmla="*/ 0 w 19071"/>
              <a:gd name="connsiteY4" fmla="*/ 1 h 21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71" h="21295">
                <a:moveTo>
                  <a:pt x="0" y="1"/>
                </a:moveTo>
                <a:lnTo>
                  <a:pt x="2235" y="21295"/>
                </a:lnTo>
                <a:lnTo>
                  <a:pt x="16979" y="21295"/>
                </a:lnTo>
                <a:lnTo>
                  <a:pt x="19071" y="0"/>
                </a:lnTo>
                <a:lnTo>
                  <a:pt x="0" y="1"/>
                </a:lnTo>
                <a:close/>
              </a:path>
            </a:pathLst>
          </a:custGeom>
          <a:solidFill>
            <a:srgbClr val="0070C0"/>
          </a:solidFill>
          <a:ln>
            <a:noFill/>
          </a:ln>
          <a:extLst/>
        </p:spPr>
        <p:style>
          <a:lnRef idx="2">
            <a:schemeClr val="dk1">
              <a:shade val="50000"/>
            </a:schemeClr>
          </a:lnRef>
          <a:fillRef idx="1">
            <a:schemeClr val="dk1"/>
          </a:fillRef>
          <a:effectRef idx="0">
            <a:schemeClr val="dk1"/>
          </a:effectRef>
          <a:fontRef idx="minor">
            <a:schemeClr val="lt1"/>
          </a:fontRef>
        </p:style>
        <p:txBody>
          <a:bodyPr lIns="96235" tIns="48119" rIns="96235" bIns="48119" rtlCol="0" anchor="ctr"/>
          <a:lstStyle/>
          <a:p>
            <a:pPr algn="ctr"/>
            <a:endParaRPr lang="zh-CN" altLang="en-US" sz="3200" dirty="0"/>
          </a:p>
        </p:txBody>
      </p:sp>
      <p:cxnSp>
        <p:nvCxnSpPr>
          <p:cNvPr id="9" name="直接连接符 8"/>
          <p:cNvCxnSpPr/>
          <p:nvPr/>
        </p:nvCxnSpPr>
        <p:spPr>
          <a:xfrm>
            <a:off x="2797764" y="2099753"/>
            <a:ext cx="3765755"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0" name="直接连接符 9"/>
          <p:cNvCxnSpPr/>
          <p:nvPr/>
        </p:nvCxnSpPr>
        <p:spPr>
          <a:xfrm>
            <a:off x="2783200" y="2771408"/>
            <a:ext cx="3780320"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1" name="直接连接符 10"/>
          <p:cNvCxnSpPr/>
          <p:nvPr/>
        </p:nvCxnSpPr>
        <p:spPr>
          <a:xfrm>
            <a:off x="2797764" y="3468255"/>
            <a:ext cx="3765755"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2" name="直接连接符 11"/>
          <p:cNvCxnSpPr/>
          <p:nvPr/>
        </p:nvCxnSpPr>
        <p:spPr>
          <a:xfrm>
            <a:off x="2763233" y="4488041"/>
            <a:ext cx="3800289"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13" name="直接连接符 12"/>
          <p:cNvCxnSpPr/>
          <p:nvPr/>
        </p:nvCxnSpPr>
        <p:spPr>
          <a:xfrm>
            <a:off x="2763233" y="5497669"/>
            <a:ext cx="3800289" cy="0"/>
          </a:xfrm>
          <a:prstGeom prst="line">
            <a:avLst/>
          </a:prstGeom>
          <a:noFill/>
          <a:ln w="12700">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sp>
        <p:nvSpPr>
          <p:cNvPr id="14" name="TextBox 13"/>
          <p:cNvSpPr txBox="1"/>
          <p:nvPr/>
        </p:nvSpPr>
        <p:spPr>
          <a:xfrm>
            <a:off x="6744114" y="5313629"/>
            <a:ext cx="3960399" cy="630016"/>
          </a:xfrm>
          <a:prstGeom prst="rect">
            <a:avLst/>
          </a:prstGeom>
          <a:noFill/>
        </p:spPr>
        <p:txBody>
          <a:bodyPr wrap="square" lIns="96235" tIns="48119" rIns="96235" bIns="48119" rtlCol="0">
            <a:spAutoFit/>
          </a:bodyPr>
          <a:lstStyle/>
          <a:p>
            <a:pPr>
              <a:lnSpc>
                <a:spcPct val="130000"/>
              </a:lnSpc>
            </a:pPr>
            <a:r>
              <a:rPr lang="zh-CN" altLang="en-US" sz="14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15" name="TextBox 14"/>
          <p:cNvSpPr txBox="1"/>
          <p:nvPr/>
        </p:nvSpPr>
        <p:spPr>
          <a:xfrm>
            <a:off x="5433421" y="5004280"/>
            <a:ext cx="1149739" cy="384501"/>
          </a:xfrm>
          <a:prstGeom prst="rect">
            <a:avLst/>
          </a:prstGeom>
          <a:noFill/>
        </p:spPr>
        <p:txBody>
          <a:bodyPr wrap="none" lIns="96235" tIns="48119" rIns="96235" bIns="48119" rtlCol="0">
            <a:spAutoFit/>
          </a:bodyPr>
          <a:lstStyle/>
          <a:p>
            <a:pPr algn="ctr"/>
            <a:r>
              <a:rPr lang="zh-CN" altLang="en-US" sz="1867">
                <a:solidFill>
                  <a:schemeClr val="tx1">
                    <a:lumMod val="75000"/>
                    <a:lumOff val="25000"/>
                  </a:schemeClr>
                </a:solidFill>
                <a:latin typeface="微软雅黑" pitchFamily="34" charset="-122"/>
                <a:ea typeface="微软雅黑" pitchFamily="34" charset="-122"/>
              </a:rPr>
              <a:t>添加标题</a:t>
            </a:r>
          </a:p>
        </p:txBody>
      </p:sp>
      <p:sp>
        <p:nvSpPr>
          <p:cNvPr id="16" name="TextBox 15"/>
          <p:cNvSpPr txBox="1"/>
          <p:nvPr/>
        </p:nvSpPr>
        <p:spPr>
          <a:xfrm>
            <a:off x="6744114" y="4310125"/>
            <a:ext cx="3960399" cy="630016"/>
          </a:xfrm>
          <a:prstGeom prst="rect">
            <a:avLst/>
          </a:prstGeom>
          <a:noFill/>
        </p:spPr>
        <p:txBody>
          <a:bodyPr wrap="square" lIns="96235" tIns="48119" rIns="96235" bIns="48119" rtlCol="0">
            <a:spAutoFit/>
          </a:bodyPr>
          <a:lstStyle/>
          <a:p>
            <a:pPr>
              <a:lnSpc>
                <a:spcPct val="130000"/>
              </a:lnSpc>
            </a:pPr>
            <a:r>
              <a:rPr lang="zh-CN" altLang="en-US" sz="140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400">
                <a:solidFill>
                  <a:schemeClr val="tx1">
                    <a:lumMod val="75000"/>
                    <a:lumOff val="25000"/>
                  </a:schemeClr>
                </a:solidFill>
                <a:latin typeface="微软雅黑" pitchFamily="34" charset="-122"/>
                <a:ea typeface="微软雅黑" pitchFamily="34" charset="-122"/>
              </a:rPr>
              <a:t>选择粘贴，并选择只保留文字。</a:t>
            </a:r>
          </a:p>
        </p:txBody>
      </p:sp>
      <p:sp>
        <p:nvSpPr>
          <p:cNvPr id="17" name="TextBox 16"/>
          <p:cNvSpPr txBox="1"/>
          <p:nvPr/>
        </p:nvSpPr>
        <p:spPr>
          <a:xfrm>
            <a:off x="5433421" y="4009861"/>
            <a:ext cx="1149739" cy="384501"/>
          </a:xfrm>
          <a:prstGeom prst="rect">
            <a:avLst/>
          </a:prstGeom>
          <a:noFill/>
        </p:spPr>
        <p:txBody>
          <a:bodyPr wrap="none" lIns="96235" tIns="48119" rIns="96235" bIns="48119" rtlCol="0">
            <a:spAutoFit/>
          </a:bodyPr>
          <a:lstStyle/>
          <a:p>
            <a:pPr algn="ctr"/>
            <a:r>
              <a:rPr lang="zh-CN" altLang="en-US" sz="1867">
                <a:solidFill>
                  <a:schemeClr val="tx1">
                    <a:lumMod val="75000"/>
                    <a:lumOff val="25000"/>
                  </a:schemeClr>
                </a:solidFill>
                <a:latin typeface="微软雅黑" pitchFamily="34" charset="-122"/>
                <a:ea typeface="微软雅黑" pitchFamily="34" charset="-122"/>
              </a:rPr>
              <a:t>添加标题</a:t>
            </a:r>
          </a:p>
        </p:txBody>
      </p:sp>
      <p:sp>
        <p:nvSpPr>
          <p:cNvPr id="18" name="TextBox 17"/>
          <p:cNvSpPr txBox="1"/>
          <p:nvPr/>
        </p:nvSpPr>
        <p:spPr>
          <a:xfrm>
            <a:off x="6744114" y="3330701"/>
            <a:ext cx="3960399" cy="630016"/>
          </a:xfrm>
          <a:prstGeom prst="rect">
            <a:avLst/>
          </a:prstGeom>
          <a:noFill/>
        </p:spPr>
        <p:txBody>
          <a:bodyPr wrap="square" lIns="96235" tIns="48119" rIns="96235" bIns="48119" rtlCol="0">
            <a:spAutoFit/>
          </a:bodyPr>
          <a:lstStyle/>
          <a:p>
            <a:pPr>
              <a:lnSpc>
                <a:spcPct val="130000"/>
              </a:lnSpc>
            </a:pPr>
            <a:r>
              <a:rPr lang="zh-CN" altLang="en-US" sz="1400" dirty="0">
                <a:solidFill>
                  <a:schemeClr val="tx1">
                    <a:lumMod val="75000"/>
                    <a:lumOff val="25000"/>
                  </a:schemeClr>
                </a:solidFill>
                <a:latin typeface="微软雅黑" pitchFamily="34" charset="-122"/>
                <a:ea typeface="微软雅黑" pitchFamily="34" charset="-122"/>
              </a:rPr>
              <a:t>您的内容打在这里，或者通过复制您的文本后，在此框中</a:t>
            </a:r>
            <a:r>
              <a:rPr lang="zh-CN" altLang="en-US" sz="1400">
                <a:solidFill>
                  <a:schemeClr val="tx1">
                    <a:lumMod val="75000"/>
                    <a:lumOff val="25000"/>
                  </a:schemeClr>
                </a:solidFill>
                <a:latin typeface="微软雅黑" pitchFamily="34" charset="-122"/>
                <a:ea typeface="微软雅黑" pitchFamily="34" charset="-122"/>
              </a:rPr>
              <a:t>选择粘贴，并选择只保留文字。</a:t>
            </a:r>
          </a:p>
        </p:txBody>
      </p:sp>
      <p:sp>
        <p:nvSpPr>
          <p:cNvPr id="19" name="TextBox 18"/>
          <p:cNvSpPr txBox="1"/>
          <p:nvPr/>
        </p:nvSpPr>
        <p:spPr>
          <a:xfrm>
            <a:off x="5433421" y="3000079"/>
            <a:ext cx="1149739" cy="384501"/>
          </a:xfrm>
          <a:prstGeom prst="rect">
            <a:avLst/>
          </a:prstGeom>
          <a:noFill/>
        </p:spPr>
        <p:txBody>
          <a:bodyPr wrap="none" lIns="96235" tIns="48119" rIns="96235" bIns="48119" rtlCol="0">
            <a:spAutoFit/>
          </a:bodyPr>
          <a:lstStyle/>
          <a:p>
            <a:pPr algn="ctr"/>
            <a:r>
              <a:rPr lang="zh-CN" altLang="en-US" sz="1867">
                <a:solidFill>
                  <a:schemeClr val="tx1">
                    <a:lumMod val="75000"/>
                    <a:lumOff val="25000"/>
                  </a:schemeClr>
                </a:solidFill>
                <a:latin typeface="微软雅黑" pitchFamily="34" charset="-122"/>
                <a:ea typeface="微软雅黑" pitchFamily="34" charset="-122"/>
              </a:rPr>
              <a:t>添加标题</a:t>
            </a:r>
          </a:p>
        </p:txBody>
      </p:sp>
      <p:sp>
        <p:nvSpPr>
          <p:cNvPr id="20" name="TextBox 19"/>
          <p:cNvSpPr txBox="1"/>
          <p:nvPr/>
        </p:nvSpPr>
        <p:spPr>
          <a:xfrm>
            <a:off x="6744114" y="2588757"/>
            <a:ext cx="3960399" cy="630016"/>
          </a:xfrm>
          <a:prstGeom prst="rect">
            <a:avLst/>
          </a:prstGeom>
          <a:noFill/>
        </p:spPr>
        <p:txBody>
          <a:bodyPr wrap="square" lIns="96235" tIns="48119" rIns="96235" bIns="48119" rtlCol="0">
            <a:spAutoFit/>
          </a:bodyPr>
          <a:lstStyle/>
          <a:p>
            <a:pPr>
              <a:lnSpc>
                <a:spcPct val="130000"/>
              </a:lnSpc>
            </a:pPr>
            <a:r>
              <a:rPr lang="zh-CN" altLang="en-US" sz="14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1" name="TextBox 20"/>
          <p:cNvSpPr txBox="1"/>
          <p:nvPr/>
        </p:nvSpPr>
        <p:spPr>
          <a:xfrm>
            <a:off x="5433421" y="2313996"/>
            <a:ext cx="1149739" cy="384501"/>
          </a:xfrm>
          <a:prstGeom prst="rect">
            <a:avLst/>
          </a:prstGeom>
          <a:noFill/>
        </p:spPr>
        <p:txBody>
          <a:bodyPr wrap="none" lIns="96235" tIns="48119" rIns="96235" bIns="48119" rtlCol="0">
            <a:spAutoFit/>
          </a:bodyPr>
          <a:lstStyle/>
          <a:p>
            <a:pPr algn="ctr"/>
            <a:r>
              <a:rPr lang="zh-CN" altLang="en-US" sz="1867">
                <a:solidFill>
                  <a:schemeClr val="tx1">
                    <a:lumMod val="75000"/>
                    <a:lumOff val="25000"/>
                  </a:schemeClr>
                </a:solidFill>
                <a:latin typeface="微软雅黑" pitchFamily="34" charset="-122"/>
                <a:ea typeface="微软雅黑" pitchFamily="34" charset="-122"/>
              </a:rPr>
              <a:t>添加标题</a:t>
            </a:r>
          </a:p>
        </p:txBody>
      </p:sp>
      <p:sp>
        <p:nvSpPr>
          <p:cNvPr id="22" name="TextBox 21"/>
          <p:cNvSpPr txBox="1"/>
          <p:nvPr/>
        </p:nvSpPr>
        <p:spPr>
          <a:xfrm>
            <a:off x="6744114" y="1895625"/>
            <a:ext cx="3960399" cy="630016"/>
          </a:xfrm>
          <a:prstGeom prst="rect">
            <a:avLst/>
          </a:prstGeom>
          <a:noFill/>
        </p:spPr>
        <p:txBody>
          <a:bodyPr wrap="square" lIns="96235" tIns="48119" rIns="96235" bIns="48119" rtlCol="0">
            <a:spAutoFit/>
          </a:bodyPr>
          <a:lstStyle/>
          <a:p>
            <a:pPr>
              <a:lnSpc>
                <a:spcPct val="130000"/>
              </a:lnSpc>
            </a:pPr>
            <a:r>
              <a:rPr lang="zh-CN" altLang="en-US" sz="140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p>
        </p:txBody>
      </p:sp>
      <p:sp>
        <p:nvSpPr>
          <p:cNvPr id="23" name="TextBox 22"/>
          <p:cNvSpPr txBox="1"/>
          <p:nvPr/>
        </p:nvSpPr>
        <p:spPr>
          <a:xfrm>
            <a:off x="5433421" y="1620863"/>
            <a:ext cx="1149739" cy="384501"/>
          </a:xfrm>
          <a:prstGeom prst="rect">
            <a:avLst/>
          </a:prstGeom>
          <a:noFill/>
        </p:spPr>
        <p:txBody>
          <a:bodyPr wrap="none" lIns="96235" tIns="48119" rIns="96235" bIns="48119" rtlCol="0">
            <a:spAutoFit/>
          </a:bodyPr>
          <a:lstStyle/>
          <a:p>
            <a:pPr algn="ctr"/>
            <a:r>
              <a:rPr lang="zh-CN" altLang="en-US" sz="1867" dirty="0">
                <a:solidFill>
                  <a:schemeClr val="tx1">
                    <a:lumMod val="75000"/>
                    <a:lumOff val="25000"/>
                  </a:schemeClr>
                </a:solidFill>
                <a:latin typeface="微软雅黑" pitchFamily="34" charset="-122"/>
                <a:ea typeface="微软雅黑" pitchFamily="34" charset="-122"/>
              </a:rPr>
              <a:t>添加标题</a:t>
            </a:r>
          </a:p>
        </p:txBody>
      </p:sp>
      <p:sp>
        <p:nvSpPr>
          <p:cNvPr id="24" name="TextBox 39"/>
          <p:cNvSpPr txBox="1">
            <a:spLocks noChangeArrowheads="1"/>
          </p:cNvSpPr>
          <p:nvPr/>
        </p:nvSpPr>
        <p:spPr bwMode="auto">
          <a:xfrm>
            <a:off x="915999" y="302145"/>
            <a:ext cx="4976864" cy="689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121882" bIns="121882">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pPr>
              <a:lnSpc>
                <a:spcPct val="90000"/>
              </a:lnSpc>
              <a:spcBef>
                <a:spcPct val="20000"/>
              </a:spcBef>
              <a:buSzPct val="90000"/>
            </a:pPr>
            <a:r>
              <a:rPr lang="zh-CN" altLang="en-US" sz="3199" b="1" dirty="0">
                <a:solidFill>
                  <a:schemeClr val="bg1"/>
                </a:solidFill>
                <a:latin typeface="微软雅黑" pitchFamily="34" charset="-122"/>
                <a:ea typeface="微软雅黑" pitchFamily="34" charset="-122"/>
              </a:rPr>
              <a:t>点击此处添加标题 </a:t>
            </a:r>
          </a:p>
        </p:txBody>
      </p:sp>
    </p:spTree>
    <p:extLst>
      <p:ext uri="{BB962C8B-B14F-4D97-AF65-F5344CB8AC3E}">
        <p14:creationId xmlns:p14="http://schemas.microsoft.com/office/powerpoint/2010/main" val="1965459374"/>
      </p:ext>
    </p:extLst>
  </p:cSld>
  <p:clrMapOvr>
    <a:masterClrMapping/>
  </p:clrMapOvr>
  <mc:AlternateContent xmlns:mc="http://schemas.openxmlformats.org/markup-compatibility/2006" xmlns:p14="http://schemas.microsoft.com/office/powerpoint/2010/main">
    <mc:Choice Requires="p14">
      <p:transition spd="slow" p14:dur="1100" advTm="0">
        <p14:switch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childTnLst>
                              </p:cTn>
                            </p:par>
                            <p:par>
                              <p:cTn id="8" fill="hold">
                                <p:stCondLst>
                                  <p:cond delay="500"/>
                                </p:stCondLst>
                                <p:childTnLst>
                                  <p:par>
                                    <p:cTn id="9" presetID="2" presetClass="entr" presetSubtype="1" fill="hold" grpId="0" nodeType="afterEffect" p14:presetBounceEnd="64000">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14:bounceEnd="64000">
                                          <p:cBhvr additive="base">
                                            <p:cTn id="11" dur="1000" fill="hold"/>
                                            <p:tgtEl>
                                              <p:spTgt spid="8"/>
                                            </p:tgtEl>
                                            <p:attrNameLst>
                                              <p:attrName>ppt_x</p:attrName>
                                            </p:attrNameLst>
                                          </p:cBhvr>
                                          <p:tavLst>
                                            <p:tav tm="0">
                                              <p:val>
                                                <p:strVal val="#ppt_x"/>
                                              </p:val>
                                            </p:tav>
                                            <p:tav tm="100000">
                                              <p:val>
                                                <p:strVal val="#ppt_x"/>
                                              </p:val>
                                            </p:tav>
                                          </p:tavLst>
                                        </p:anim>
                                        <p:anim calcmode="lin" valueType="num" p14:bounceEnd="64000">
                                          <p:cBhvr additive="base">
                                            <p:cTn id="12" dur="10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64000">
                                      <p:stCondLst>
                                        <p:cond delay="200"/>
                                      </p:stCondLst>
                                      <p:childTnLst>
                                        <p:set>
                                          <p:cBhvr>
                                            <p:cTn id="14" dur="1" fill="hold">
                                              <p:stCondLst>
                                                <p:cond delay="0"/>
                                              </p:stCondLst>
                                            </p:cTn>
                                            <p:tgtEl>
                                              <p:spTgt spid="4"/>
                                            </p:tgtEl>
                                            <p:attrNameLst>
                                              <p:attrName>style.visibility</p:attrName>
                                            </p:attrNameLst>
                                          </p:cBhvr>
                                          <p:to>
                                            <p:strVal val="visible"/>
                                          </p:to>
                                        </p:set>
                                        <p:anim calcmode="lin" valueType="num" p14:bounceEnd="64000">
                                          <p:cBhvr additive="base">
                                            <p:cTn id="15" dur="1000" fill="hold"/>
                                            <p:tgtEl>
                                              <p:spTgt spid="4"/>
                                            </p:tgtEl>
                                            <p:attrNameLst>
                                              <p:attrName>ppt_x</p:attrName>
                                            </p:attrNameLst>
                                          </p:cBhvr>
                                          <p:tavLst>
                                            <p:tav tm="0">
                                              <p:val>
                                                <p:strVal val="#ppt_x"/>
                                              </p:val>
                                            </p:tav>
                                            <p:tav tm="100000">
                                              <p:val>
                                                <p:strVal val="#ppt_x"/>
                                              </p:val>
                                            </p:tav>
                                          </p:tavLst>
                                        </p:anim>
                                        <p:anim calcmode="lin" valueType="num" p14:bounceEnd="64000">
                                          <p:cBhvr additive="base">
                                            <p:cTn id="16" dur="10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64000">
                                      <p:stCondLst>
                                        <p:cond delay="400"/>
                                      </p:stCondLst>
                                      <p:childTnLst>
                                        <p:set>
                                          <p:cBhvr>
                                            <p:cTn id="18" dur="1" fill="hold">
                                              <p:stCondLst>
                                                <p:cond delay="0"/>
                                              </p:stCondLst>
                                            </p:cTn>
                                            <p:tgtEl>
                                              <p:spTgt spid="7"/>
                                            </p:tgtEl>
                                            <p:attrNameLst>
                                              <p:attrName>style.visibility</p:attrName>
                                            </p:attrNameLst>
                                          </p:cBhvr>
                                          <p:to>
                                            <p:strVal val="visible"/>
                                          </p:to>
                                        </p:set>
                                        <p:anim calcmode="lin" valueType="num" p14:bounceEnd="64000">
                                          <p:cBhvr additive="base">
                                            <p:cTn id="19" dur="1000" fill="hold"/>
                                            <p:tgtEl>
                                              <p:spTgt spid="7"/>
                                            </p:tgtEl>
                                            <p:attrNameLst>
                                              <p:attrName>ppt_x</p:attrName>
                                            </p:attrNameLst>
                                          </p:cBhvr>
                                          <p:tavLst>
                                            <p:tav tm="0">
                                              <p:val>
                                                <p:strVal val="#ppt_x"/>
                                              </p:val>
                                            </p:tav>
                                            <p:tav tm="100000">
                                              <p:val>
                                                <p:strVal val="#ppt_x"/>
                                              </p:val>
                                            </p:tav>
                                          </p:tavLst>
                                        </p:anim>
                                        <p:anim calcmode="lin" valueType="num" p14:bounceEnd="64000">
                                          <p:cBhvr additive="base">
                                            <p:cTn id="20" dur="1000" fill="hold"/>
                                            <p:tgtEl>
                                              <p:spTgt spid="7"/>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64000">
                                      <p:stCondLst>
                                        <p:cond delay="600"/>
                                      </p:stCondLst>
                                      <p:childTnLst>
                                        <p:set>
                                          <p:cBhvr>
                                            <p:cTn id="22" dur="1" fill="hold">
                                              <p:stCondLst>
                                                <p:cond delay="0"/>
                                              </p:stCondLst>
                                            </p:cTn>
                                            <p:tgtEl>
                                              <p:spTgt spid="5"/>
                                            </p:tgtEl>
                                            <p:attrNameLst>
                                              <p:attrName>style.visibility</p:attrName>
                                            </p:attrNameLst>
                                          </p:cBhvr>
                                          <p:to>
                                            <p:strVal val="visible"/>
                                          </p:to>
                                        </p:set>
                                        <p:anim calcmode="lin" valueType="num" p14:bounceEnd="64000">
                                          <p:cBhvr additive="base">
                                            <p:cTn id="23" dur="1000" fill="hold"/>
                                            <p:tgtEl>
                                              <p:spTgt spid="5"/>
                                            </p:tgtEl>
                                            <p:attrNameLst>
                                              <p:attrName>ppt_x</p:attrName>
                                            </p:attrNameLst>
                                          </p:cBhvr>
                                          <p:tavLst>
                                            <p:tav tm="0">
                                              <p:val>
                                                <p:strVal val="#ppt_x"/>
                                              </p:val>
                                            </p:tav>
                                            <p:tav tm="100000">
                                              <p:val>
                                                <p:strVal val="#ppt_x"/>
                                              </p:val>
                                            </p:tav>
                                          </p:tavLst>
                                        </p:anim>
                                        <p:anim calcmode="lin" valueType="num" p14:bounceEnd="64000">
                                          <p:cBhvr additive="base">
                                            <p:cTn id="24" dur="1000" fill="hold"/>
                                            <p:tgtEl>
                                              <p:spTgt spid="5"/>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14:presetBounceEnd="64000">
                                      <p:stCondLst>
                                        <p:cond delay="800"/>
                                      </p:stCondLst>
                                      <p:childTnLst>
                                        <p:set>
                                          <p:cBhvr>
                                            <p:cTn id="26" dur="1" fill="hold">
                                              <p:stCondLst>
                                                <p:cond delay="0"/>
                                              </p:stCondLst>
                                            </p:cTn>
                                            <p:tgtEl>
                                              <p:spTgt spid="6"/>
                                            </p:tgtEl>
                                            <p:attrNameLst>
                                              <p:attrName>style.visibility</p:attrName>
                                            </p:attrNameLst>
                                          </p:cBhvr>
                                          <p:to>
                                            <p:strVal val="visible"/>
                                          </p:to>
                                        </p:set>
                                        <p:anim calcmode="lin" valueType="num" p14:bounceEnd="64000">
                                          <p:cBhvr additive="base">
                                            <p:cTn id="27" dur="1000" fill="hold"/>
                                            <p:tgtEl>
                                              <p:spTgt spid="6"/>
                                            </p:tgtEl>
                                            <p:attrNameLst>
                                              <p:attrName>ppt_x</p:attrName>
                                            </p:attrNameLst>
                                          </p:cBhvr>
                                          <p:tavLst>
                                            <p:tav tm="0">
                                              <p:val>
                                                <p:strVal val="#ppt_x"/>
                                              </p:val>
                                            </p:tav>
                                            <p:tav tm="100000">
                                              <p:val>
                                                <p:strVal val="#ppt_x"/>
                                              </p:val>
                                            </p:tav>
                                          </p:tavLst>
                                        </p:anim>
                                        <p:anim calcmode="lin" valueType="num" p14:bounceEnd="64000">
                                          <p:cBhvr additive="base">
                                            <p:cTn id="28" dur="1000" fill="hold"/>
                                            <p:tgtEl>
                                              <p:spTgt spid="6"/>
                                            </p:tgtEl>
                                            <p:attrNameLst>
                                              <p:attrName>ppt_y</p:attrName>
                                            </p:attrNameLst>
                                          </p:cBhvr>
                                          <p:tavLst>
                                            <p:tav tm="0">
                                              <p:val>
                                                <p:strVal val="0-#ppt_h/2"/>
                                              </p:val>
                                            </p:tav>
                                            <p:tav tm="100000">
                                              <p:val>
                                                <p:strVal val="#ppt_y"/>
                                              </p:val>
                                            </p:tav>
                                          </p:tavLst>
                                        </p:anim>
                                      </p:childTnLst>
                                    </p:cTn>
                                  </p:par>
                                </p:childTnLst>
                              </p:cTn>
                            </p:par>
                            <p:par>
                              <p:cTn id="29" fill="hold">
                                <p:stCondLst>
                                  <p:cond delay="2300"/>
                                </p:stCondLst>
                                <p:childTnLst>
                                  <p:par>
                                    <p:cTn id="30" presetID="22" presetClass="entr" presetSubtype="8"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par>
                                    <p:cTn id="33" presetID="22" presetClass="entr" presetSubtype="8"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par>
                                    <p:cTn id="36" presetID="22" presetClass="entr" presetSubtype="8" fill="hold"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par>
                                    <p:cTn id="39" presetID="22" presetClass="entr" presetSubtype="8"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par>
                                    <p:cTn id="42" presetID="22" presetClass="entr" presetSubtype="8" fill="hold"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left)">
                                          <p:cBhvr>
                                            <p:cTn id="44" dur="500"/>
                                            <p:tgtEl>
                                              <p:spTgt spid="13"/>
                                            </p:tgtEl>
                                          </p:cBhvr>
                                        </p:animEffect>
                                      </p:childTnLst>
                                    </p:cTn>
                                  </p:par>
                                </p:childTnLst>
                              </p:cTn>
                            </p:par>
                            <p:par>
                              <p:cTn id="45" fill="hold">
                                <p:stCondLst>
                                  <p:cond delay="2800"/>
                                </p:stCondLst>
                                <p:childTnLst>
                                  <p:par>
                                    <p:cTn id="46" presetID="17" presetClass="entr" presetSubtype="1" fill="hold" grpId="0" nodeType="afterEffect">
                                      <p:stCondLst>
                                        <p:cond delay="0"/>
                                      </p:stCondLst>
                                      <p:iterate type="lt">
                                        <p:tmPct val="40000"/>
                                      </p:iterate>
                                      <p:childTnLst>
                                        <p:set>
                                          <p:cBhvr>
                                            <p:cTn id="47" dur="1" fill="hold">
                                              <p:stCondLst>
                                                <p:cond delay="0"/>
                                              </p:stCondLst>
                                            </p:cTn>
                                            <p:tgtEl>
                                              <p:spTgt spid="23"/>
                                            </p:tgtEl>
                                            <p:attrNameLst>
                                              <p:attrName>style.visibility</p:attrName>
                                            </p:attrNameLst>
                                          </p:cBhvr>
                                          <p:to>
                                            <p:strVal val="visible"/>
                                          </p:to>
                                        </p:set>
                                        <p:anim calcmode="lin" valueType="num">
                                          <p:cBhvr>
                                            <p:cTn id="48" dur="250" fill="hold"/>
                                            <p:tgtEl>
                                              <p:spTgt spid="23"/>
                                            </p:tgtEl>
                                            <p:attrNameLst>
                                              <p:attrName>ppt_x</p:attrName>
                                            </p:attrNameLst>
                                          </p:cBhvr>
                                          <p:tavLst>
                                            <p:tav tm="0">
                                              <p:val>
                                                <p:strVal val="#ppt_x"/>
                                              </p:val>
                                            </p:tav>
                                            <p:tav tm="100000">
                                              <p:val>
                                                <p:strVal val="#ppt_x"/>
                                              </p:val>
                                            </p:tav>
                                          </p:tavLst>
                                        </p:anim>
                                        <p:anim calcmode="lin" valueType="num">
                                          <p:cBhvr>
                                            <p:cTn id="49" dur="250" fill="hold"/>
                                            <p:tgtEl>
                                              <p:spTgt spid="23"/>
                                            </p:tgtEl>
                                            <p:attrNameLst>
                                              <p:attrName>ppt_y</p:attrName>
                                            </p:attrNameLst>
                                          </p:cBhvr>
                                          <p:tavLst>
                                            <p:tav tm="0">
                                              <p:val>
                                                <p:strVal val="#ppt_y-#ppt_h/2"/>
                                              </p:val>
                                            </p:tav>
                                            <p:tav tm="100000">
                                              <p:val>
                                                <p:strVal val="#ppt_y"/>
                                              </p:val>
                                            </p:tav>
                                          </p:tavLst>
                                        </p:anim>
                                        <p:anim calcmode="lin" valueType="num">
                                          <p:cBhvr>
                                            <p:cTn id="50" dur="250" fill="hold"/>
                                            <p:tgtEl>
                                              <p:spTgt spid="23"/>
                                            </p:tgtEl>
                                            <p:attrNameLst>
                                              <p:attrName>ppt_w</p:attrName>
                                            </p:attrNameLst>
                                          </p:cBhvr>
                                          <p:tavLst>
                                            <p:tav tm="0">
                                              <p:val>
                                                <p:strVal val="#ppt_w"/>
                                              </p:val>
                                            </p:tav>
                                            <p:tav tm="100000">
                                              <p:val>
                                                <p:strVal val="#ppt_w"/>
                                              </p:val>
                                            </p:tav>
                                          </p:tavLst>
                                        </p:anim>
                                        <p:anim calcmode="lin" valueType="num">
                                          <p:cBhvr>
                                            <p:cTn id="51" dur="250" fill="hold"/>
                                            <p:tgtEl>
                                              <p:spTgt spid="23"/>
                                            </p:tgtEl>
                                            <p:attrNameLst>
                                              <p:attrName>ppt_h</p:attrName>
                                            </p:attrNameLst>
                                          </p:cBhvr>
                                          <p:tavLst>
                                            <p:tav tm="0">
                                              <p:val>
                                                <p:fltVal val="0"/>
                                              </p:val>
                                            </p:tav>
                                            <p:tav tm="100000">
                                              <p:val>
                                                <p:strVal val="#ppt_h"/>
                                              </p:val>
                                            </p:tav>
                                          </p:tavLst>
                                        </p:anim>
                                      </p:childTnLst>
                                    </p:cTn>
                                  </p:par>
                                  <p:par>
                                    <p:cTn id="52" presetID="17" presetClass="entr" presetSubtype="1" fill="hold" grpId="0" nodeType="withEffect">
                                      <p:stCondLst>
                                        <p:cond delay="200"/>
                                      </p:stCondLst>
                                      <p:iterate type="lt">
                                        <p:tmPct val="40000"/>
                                      </p:iterate>
                                      <p:childTnLst>
                                        <p:set>
                                          <p:cBhvr>
                                            <p:cTn id="53" dur="1" fill="hold">
                                              <p:stCondLst>
                                                <p:cond delay="0"/>
                                              </p:stCondLst>
                                            </p:cTn>
                                            <p:tgtEl>
                                              <p:spTgt spid="21"/>
                                            </p:tgtEl>
                                            <p:attrNameLst>
                                              <p:attrName>style.visibility</p:attrName>
                                            </p:attrNameLst>
                                          </p:cBhvr>
                                          <p:to>
                                            <p:strVal val="visible"/>
                                          </p:to>
                                        </p:set>
                                        <p:anim calcmode="lin" valueType="num">
                                          <p:cBhvr>
                                            <p:cTn id="54" dur="250" fill="hold"/>
                                            <p:tgtEl>
                                              <p:spTgt spid="21"/>
                                            </p:tgtEl>
                                            <p:attrNameLst>
                                              <p:attrName>ppt_x</p:attrName>
                                            </p:attrNameLst>
                                          </p:cBhvr>
                                          <p:tavLst>
                                            <p:tav tm="0">
                                              <p:val>
                                                <p:strVal val="#ppt_x"/>
                                              </p:val>
                                            </p:tav>
                                            <p:tav tm="100000">
                                              <p:val>
                                                <p:strVal val="#ppt_x"/>
                                              </p:val>
                                            </p:tav>
                                          </p:tavLst>
                                        </p:anim>
                                        <p:anim calcmode="lin" valueType="num">
                                          <p:cBhvr>
                                            <p:cTn id="55" dur="250" fill="hold"/>
                                            <p:tgtEl>
                                              <p:spTgt spid="21"/>
                                            </p:tgtEl>
                                            <p:attrNameLst>
                                              <p:attrName>ppt_y</p:attrName>
                                            </p:attrNameLst>
                                          </p:cBhvr>
                                          <p:tavLst>
                                            <p:tav tm="0">
                                              <p:val>
                                                <p:strVal val="#ppt_y-#ppt_h/2"/>
                                              </p:val>
                                            </p:tav>
                                            <p:tav tm="100000">
                                              <p:val>
                                                <p:strVal val="#ppt_y"/>
                                              </p:val>
                                            </p:tav>
                                          </p:tavLst>
                                        </p:anim>
                                        <p:anim calcmode="lin" valueType="num">
                                          <p:cBhvr>
                                            <p:cTn id="56" dur="250" fill="hold"/>
                                            <p:tgtEl>
                                              <p:spTgt spid="21"/>
                                            </p:tgtEl>
                                            <p:attrNameLst>
                                              <p:attrName>ppt_w</p:attrName>
                                            </p:attrNameLst>
                                          </p:cBhvr>
                                          <p:tavLst>
                                            <p:tav tm="0">
                                              <p:val>
                                                <p:strVal val="#ppt_w"/>
                                              </p:val>
                                            </p:tav>
                                            <p:tav tm="100000">
                                              <p:val>
                                                <p:strVal val="#ppt_w"/>
                                              </p:val>
                                            </p:tav>
                                          </p:tavLst>
                                        </p:anim>
                                        <p:anim calcmode="lin" valueType="num">
                                          <p:cBhvr>
                                            <p:cTn id="57" dur="250" fill="hold"/>
                                            <p:tgtEl>
                                              <p:spTgt spid="21"/>
                                            </p:tgtEl>
                                            <p:attrNameLst>
                                              <p:attrName>ppt_h</p:attrName>
                                            </p:attrNameLst>
                                          </p:cBhvr>
                                          <p:tavLst>
                                            <p:tav tm="0">
                                              <p:val>
                                                <p:fltVal val="0"/>
                                              </p:val>
                                            </p:tav>
                                            <p:tav tm="100000">
                                              <p:val>
                                                <p:strVal val="#ppt_h"/>
                                              </p:val>
                                            </p:tav>
                                          </p:tavLst>
                                        </p:anim>
                                      </p:childTnLst>
                                    </p:cTn>
                                  </p:par>
                                  <p:par>
                                    <p:cTn id="58" presetID="17" presetClass="entr" presetSubtype="1" fill="hold" grpId="0" nodeType="withEffect">
                                      <p:stCondLst>
                                        <p:cond delay="400"/>
                                      </p:stCondLst>
                                      <p:iterate type="lt">
                                        <p:tmPct val="40000"/>
                                      </p:iterate>
                                      <p:childTnLst>
                                        <p:set>
                                          <p:cBhvr>
                                            <p:cTn id="59" dur="1" fill="hold">
                                              <p:stCondLst>
                                                <p:cond delay="0"/>
                                              </p:stCondLst>
                                            </p:cTn>
                                            <p:tgtEl>
                                              <p:spTgt spid="19"/>
                                            </p:tgtEl>
                                            <p:attrNameLst>
                                              <p:attrName>style.visibility</p:attrName>
                                            </p:attrNameLst>
                                          </p:cBhvr>
                                          <p:to>
                                            <p:strVal val="visible"/>
                                          </p:to>
                                        </p:set>
                                        <p:anim calcmode="lin" valueType="num">
                                          <p:cBhvr>
                                            <p:cTn id="60" dur="250" fill="hold"/>
                                            <p:tgtEl>
                                              <p:spTgt spid="19"/>
                                            </p:tgtEl>
                                            <p:attrNameLst>
                                              <p:attrName>ppt_x</p:attrName>
                                            </p:attrNameLst>
                                          </p:cBhvr>
                                          <p:tavLst>
                                            <p:tav tm="0">
                                              <p:val>
                                                <p:strVal val="#ppt_x"/>
                                              </p:val>
                                            </p:tav>
                                            <p:tav tm="100000">
                                              <p:val>
                                                <p:strVal val="#ppt_x"/>
                                              </p:val>
                                            </p:tav>
                                          </p:tavLst>
                                        </p:anim>
                                        <p:anim calcmode="lin" valueType="num">
                                          <p:cBhvr>
                                            <p:cTn id="61" dur="250" fill="hold"/>
                                            <p:tgtEl>
                                              <p:spTgt spid="19"/>
                                            </p:tgtEl>
                                            <p:attrNameLst>
                                              <p:attrName>ppt_y</p:attrName>
                                            </p:attrNameLst>
                                          </p:cBhvr>
                                          <p:tavLst>
                                            <p:tav tm="0">
                                              <p:val>
                                                <p:strVal val="#ppt_y-#ppt_h/2"/>
                                              </p:val>
                                            </p:tav>
                                            <p:tav tm="100000">
                                              <p:val>
                                                <p:strVal val="#ppt_y"/>
                                              </p:val>
                                            </p:tav>
                                          </p:tavLst>
                                        </p:anim>
                                        <p:anim calcmode="lin" valueType="num">
                                          <p:cBhvr>
                                            <p:cTn id="62" dur="250" fill="hold"/>
                                            <p:tgtEl>
                                              <p:spTgt spid="19"/>
                                            </p:tgtEl>
                                            <p:attrNameLst>
                                              <p:attrName>ppt_w</p:attrName>
                                            </p:attrNameLst>
                                          </p:cBhvr>
                                          <p:tavLst>
                                            <p:tav tm="0">
                                              <p:val>
                                                <p:strVal val="#ppt_w"/>
                                              </p:val>
                                            </p:tav>
                                            <p:tav tm="100000">
                                              <p:val>
                                                <p:strVal val="#ppt_w"/>
                                              </p:val>
                                            </p:tav>
                                          </p:tavLst>
                                        </p:anim>
                                        <p:anim calcmode="lin" valueType="num">
                                          <p:cBhvr>
                                            <p:cTn id="63" dur="250" fill="hold"/>
                                            <p:tgtEl>
                                              <p:spTgt spid="19"/>
                                            </p:tgtEl>
                                            <p:attrNameLst>
                                              <p:attrName>ppt_h</p:attrName>
                                            </p:attrNameLst>
                                          </p:cBhvr>
                                          <p:tavLst>
                                            <p:tav tm="0">
                                              <p:val>
                                                <p:fltVal val="0"/>
                                              </p:val>
                                            </p:tav>
                                            <p:tav tm="100000">
                                              <p:val>
                                                <p:strVal val="#ppt_h"/>
                                              </p:val>
                                            </p:tav>
                                          </p:tavLst>
                                        </p:anim>
                                      </p:childTnLst>
                                    </p:cTn>
                                  </p:par>
                                  <p:par>
                                    <p:cTn id="64" presetID="17" presetClass="entr" presetSubtype="1" fill="hold" grpId="0" nodeType="withEffect">
                                      <p:stCondLst>
                                        <p:cond delay="600"/>
                                      </p:stCondLst>
                                      <p:iterate type="lt">
                                        <p:tmPct val="40000"/>
                                      </p:iterate>
                                      <p:childTnLst>
                                        <p:set>
                                          <p:cBhvr>
                                            <p:cTn id="65" dur="1" fill="hold">
                                              <p:stCondLst>
                                                <p:cond delay="0"/>
                                              </p:stCondLst>
                                            </p:cTn>
                                            <p:tgtEl>
                                              <p:spTgt spid="17"/>
                                            </p:tgtEl>
                                            <p:attrNameLst>
                                              <p:attrName>style.visibility</p:attrName>
                                            </p:attrNameLst>
                                          </p:cBhvr>
                                          <p:to>
                                            <p:strVal val="visible"/>
                                          </p:to>
                                        </p:set>
                                        <p:anim calcmode="lin" valueType="num">
                                          <p:cBhvr>
                                            <p:cTn id="66" dur="250" fill="hold"/>
                                            <p:tgtEl>
                                              <p:spTgt spid="17"/>
                                            </p:tgtEl>
                                            <p:attrNameLst>
                                              <p:attrName>ppt_x</p:attrName>
                                            </p:attrNameLst>
                                          </p:cBhvr>
                                          <p:tavLst>
                                            <p:tav tm="0">
                                              <p:val>
                                                <p:strVal val="#ppt_x"/>
                                              </p:val>
                                            </p:tav>
                                            <p:tav tm="100000">
                                              <p:val>
                                                <p:strVal val="#ppt_x"/>
                                              </p:val>
                                            </p:tav>
                                          </p:tavLst>
                                        </p:anim>
                                        <p:anim calcmode="lin" valueType="num">
                                          <p:cBhvr>
                                            <p:cTn id="67" dur="250" fill="hold"/>
                                            <p:tgtEl>
                                              <p:spTgt spid="17"/>
                                            </p:tgtEl>
                                            <p:attrNameLst>
                                              <p:attrName>ppt_y</p:attrName>
                                            </p:attrNameLst>
                                          </p:cBhvr>
                                          <p:tavLst>
                                            <p:tav tm="0">
                                              <p:val>
                                                <p:strVal val="#ppt_y-#ppt_h/2"/>
                                              </p:val>
                                            </p:tav>
                                            <p:tav tm="100000">
                                              <p:val>
                                                <p:strVal val="#ppt_y"/>
                                              </p:val>
                                            </p:tav>
                                          </p:tavLst>
                                        </p:anim>
                                        <p:anim calcmode="lin" valueType="num">
                                          <p:cBhvr>
                                            <p:cTn id="68" dur="250" fill="hold"/>
                                            <p:tgtEl>
                                              <p:spTgt spid="17"/>
                                            </p:tgtEl>
                                            <p:attrNameLst>
                                              <p:attrName>ppt_w</p:attrName>
                                            </p:attrNameLst>
                                          </p:cBhvr>
                                          <p:tavLst>
                                            <p:tav tm="0">
                                              <p:val>
                                                <p:strVal val="#ppt_w"/>
                                              </p:val>
                                            </p:tav>
                                            <p:tav tm="100000">
                                              <p:val>
                                                <p:strVal val="#ppt_w"/>
                                              </p:val>
                                            </p:tav>
                                          </p:tavLst>
                                        </p:anim>
                                        <p:anim calcmode="lin" valueType="num">
                                          <p:cBhvr>
                                            <p:cTn id="69" dur="250" fill="hold"/>
                                            <p:tgtEl>
                                              <p:spTgt spid="17"/>
                                            </p:tgtEl>
                                            <p:attrNameLst>
                                              <p:attrName>ppt_h</p:attrName>
                                            </p:attrNameLst>
                                          </p:cBhvr>
                                          <p:tavLst>
                                            <p:tav tm="0">
                                              <p:val>
                                                <p:fltVal val="0"/>
                                              </p:val>
                                            </p:tav>
                                            <p:tav tm="100000">
                                              <p:val>
                                                <p:strVal val="#ppt_h"/>
                                              </p:val>
                                            </p:tav>
                                          </p:tavLst>
                                        </p:anim>
                                      </p:childTnLst>
                                    </p:cTn>
                                  </p:par>
                                  <p:par>
                                    <p:cTn id="70" presetID="17" presetClass="entr" presetSubtype="1" fill="hold" grpId="0" nodeType="withEffect">
                                      <p:stCondLst>
                                        <p:cond delay="800"/>
                                      </p:stCondLst>
                                      <p:iterate type="lt">
                                        <p:tmPct val="40000"/>
                                      </p:iterate>
                                      <p:childTnLst>
                                        <p:set>
                                          <p:cBhvr>
                                            <p:cTn id="71" dur="1" fill="hold">
                                              <p:stCondLst>
                                                <p:cond delay="0"/>
                                              </p:stCondLst>
                                            </p:cTn>
                                            <p:tgtEl>
                                              <p:spTgt spid="15"/>
                                            </p:tgtEl>
                                            <p:attrNameLst>
                                              <p:attrName>style.visibility</p:attrName>
                                            </p:attrNameLst>
                                          </p:cBhvr>
                                          <p:to>
                                            <p:strVal val="visible"/>
                                          </p:to>
                                        </p:set>
                                        <p:anim calcmode="lin" valueType="num">
                                          <p:cBhvr>
                                            <p:cTn id="72" dur="250" fill="hold"/>
                                            <p:tgtEl>
                                              <p:spTgt spid="15"/>
                                            </p:tgtEl>
                                            <p:attrNameLst>
                                              <p:attrName>ppt_x</p:attrName>
                                            </p:attrNameLst>
                                          </p:cBhvr>
                                          <p:tavLst>
                                            <p:tav tm="0">
                                              <p:val>
                                                <p:strVal val="#ppt_x"/>
                                              </p:val>
                                            </p:tav>
                                            <p:tav tm="100000">
                                              <p:val>
                                                <p:strVal val="#ppt_x"/>
                                              </p:val>
                                            </p:tav>
                                          </p:tavLst>
                                        </p:anim>
                                        <p:anim calcmode="lin" valueType="num">
                                          <p:cBhvr>
                                            <p:cTn id="73" dur="250" fill="hold"/>
                                            <p:tgtEl>
                                              <p:spTgt spid="15"/>
                                            </p:tgtEl>
                                            <p:attrNameLst>
                                              <p:attrName>ppt_y</p:attrName>
                                            </p:attrNameLst>
                                          </p:cBhvr>
                                          <p:tavLst>
                                            <p:tav tm="0">
                                              <p:val>
                                                <p:strVal val="#ppt_y-#ppt_h/2"/>
                                              </p:val>
                                            </p:tav>
                                            <p:tav tm="100000">
                                              <p:val>
                                                <p:strVal val="#ppt_y"/>
                                              </p:val>
                                            </p:tav>
                                          </p:tavLst>
                                        </p:anim>
                                        <p:anim calcmode="lin" valueType="num">
                                          <p:cBhvr>
                                            <p:cTn id="74" dur="250" fill="hold"/>
                                            <p:tgtEl>
                                              <p:spTgt spid="15"/>
                                            </p:tgtEl>
                                            <p:attrNameLst>
                                              <p:attrName>ppt_w</p:attrName>
                                            </p:attrNameLst>
                                          </p:cBhvr>
                                          <p:tavLst>
                                            <p:tav tm="0">
                                              <p:val>
                                                <p:strVal val="#ppt_w"/>
                                              </p:val>
                                            </p:tav>
                                            <p:tav tm="100000">
                                              <p:val>
                                                <p:strVal val="#ppt_w"/>
                                              </p:val>
                                            </p:tav>
                                          </p:tavLst>
                                        </p:anim>
                                        <p:anim calcmode="lin" valueType="num">
                                          <p:cBhvr>
                                            <p:cTn id="75" dur="250" fill="hold"/>
                                            <p:tgtEl>
                                              <p:spTgt spid="15"/>
                                            </p:tgtEl>
                                            <p:attrNameLst>
                                              <p:attrName>ppt_h</p:attrName>
                                            </p:attrNameLst>
                                          </p:cBhvr>
                                          <p:tavLst>
                                            <p:tav tm="0">
                                              <p:val>
                                                <p:fltVal val="0"/>
                                              </p:val>
                                            </p:tav>
                                            <p:tav tm="100000">
                                              <p:val>
                                                <p:strVal val="#ppt_h"/>
                                              </p:val>
                                            </p:tav>
                                          </p:tavLst>
                                        </p:anim>
                                      </p:childTnLst>
                                    </p:cTn>
                                  </p:par>
                                </p:childTnLst>
                              </p:cTn>
                            </p:par>
                            <p:par>
                              <p:cTn id="76" fill="hold">
                                <p:stCondLst>
                                  <p:cond delay="4150"/>
                                </p:stCondLst>
                                <p:childTnLst>
                                  <p:par>
                                    <p:cTn id="77" presetID="22" presetClass="entr" presetSubtype="8" fill="hold" grpId="0" nodeType="after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wipe(left)">
                                          <p:cBhvr>
                                            <p:cTn id="79" dur="500"/>
                                            <p:tgtEl>
                                              <p:spTgt spid="22"/>
                                            </p:tgtEl>
                                          </p:cBhvr>
                                        </p:animEffect>
                                      </p:childTnLst>
                                    </p:cTn>
                                  </p:par>
                                  <p:par>
                                    <p:cTn id="80" presetID="22" presetClass="entr" presetSubtype="8" fill="hold" grpId="0" nodeType="withEffect">
                                      <p:stCondLst>
                                        <p:cond delay="200"/>
                                      </p:stCondLst>
                                      <p:childTnLst>
                                        <p:set>
                                          <p:cBhvr>
                                            <p:cTn id="81" dur="1" fill="hold">
                                              <p:stCondLst>
                                                <p:cond delay="0"/>
                                              </p:stCondLst>
                                            </p:cTn>
                                            <p:tgtEl>
                                              <p:spTgt spid="20"/>
                                            </p:tgtEl>
                                            <p:attrNameLst>
                                              <p:attrName>style.visibility</p:attrName>
                                            </p:attrNameLst>
                                          </p:cBhvr>
                                          <p:to>
                                            <p:strVal val="visible"/>
                                          </p:to>
                                        </p:set>
                                        <p:animEffect transition="in" filter="wipe(left)">
                                          <p:cBhvr>
                                            <p:cTn id="82" dur="500"/>
                                            <p:tgtEl>
                                              <p:spTgt spid="20"/>
                                            </p:tgtEl>
                                          </p:cBhvr>
                                        </p:animEffect>
                                      </p:childTnLst>
                                    </p:cTn>
                                  </p:par>
                                  <p:par>
                                    <p:cTn id="83" presetID="22" presetClass="entr" presetSubtype="8" fill="hold" grpId="0" nodeType="withEffect">
                                      <p:stCondLst>
                                        <p:cond delay="400"/>
                                      </p:stCondLst>
                                      <p:childTnLst>
                                        <p:set>
                                          <p:cBhvr>
                                            <p:cTn id="84" dur="1" fill="hold">
                                              <p:stCondLst>
                                                <p:cond delay="0"/>
                                              </p:stCondLst>
                                            </p:cTn>
                                            <p:tgtEl>
                                              <p:spTgt spid="18"/>
                                            </p:tgtEl>
                                            <p:attrNameLst>
                                              <p:attrName>style.visibility</p:attrName>
                                            </p:attrNameLst>
                                          </p:cBhvr>
                                          <p:to>
                                            <p:strVal val="visible"/>
                                          </p:to>
                                        </p:set>
                                        <p:animEffect transition="in" filter="wipe(left)">
                                          <p:cBhvr>
                                            <p:cTn id="85" dur="500"/>
                                            <p:tgtEl>
                                              <p:spTgt spid="18"/>
                                            </p:tgtEl>
                                          </p:cBhvr>
                                        </p:animEffect>
                                      </p:childTnLst>
                                    </p:cTn>
                                  </p:par>
                                  <p:par>
                                    <p:cTn id="86" presetID="22" presetClass="entr" presetSubtype="8" fill="hold" grpId="0" nodeType="withEffect">
                                      <p:stCondLst>
                                        <p:cond delay="600"/>
                                      </p:stCondLst>
                                      <p:childTnLst>
                                        <p:set>
                                          <p:cBhvr>
                                            <p:cTn id="87" dur="1" fill="hold">
                                              <p:stCondLst>
                                                <p:cond delay="0"/>
                                              </p:stCondLst>
                                            </p:cTn>
                                            <p:tgtEl>
                                              <p:spTgt spid="16"/>
                                            </p:tgtEl>
                                            <p:attrNameLst>
                                              <p:attrName>style.visibility</p:attrName>
                                            </p:attrNameLst>
                                          </p:cBhvr>
                                          <p:to>
                                            <p:strVal val="visible"/>
                                          </p:to>
                                        </p:set>
                                        <p:animEffect transition="in" filter="wipe(left)">
                                          <p:cBhvr>
                                            <p:cTn id="88" dur="500"/>
                                            <p:tgtEl>
                                              <p:spTgt spid="16"/>
                                            </p:tgtEl>
                                          </p:cBhvr>
                                        </p:animEffect>
                                      </p:childTnLst>
                                    </p:cTn>
                                  </p:par>
                                  <p:par>
                                    <p:cTn id="89" presetID="22" presetClass="entr" presetSubtype="8" fill="hold" grpId="0" nodeType="withEffect">
                                      <p:stCondLst>
                                        <p:cond delay="800"/>
                                      </p:stCondLst>
                                      <p:childTnLst>
                                        <p:set>
                                          <p:cBhvr>
                                            <p:cTn id="90" dur="1" fill="hold">
                                              <p:stCondLst>
                                                <p:cond delay="0"/>
                                              </p:stCondLst>
                                            </p:cTn>
                                            <p:tgtEl>
                                              <p:spTgt spid="14"/>
                                            </p:tgtEl>
                                            <p:attrNameLst>
                                              <p:attrName>style.visibility</p:attrName>
                                            </p:attrNameLst>
                                          </p:cBhvr>
                                          <p:to>
                                            <p:strVal val="visible"/>
                                          </p:to>
                                        </p:set>
                                        <p:animEffect transition="in" filter="wipe(left)">
                                          <p:cBhvr>
                                            <p:cTn id="9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4" grpId="0"/>
          <p:bldP spid="15" grpId="0"/>
          <p:bldP spid="16" grpId="0"/>
          <p:bldP spid="17" grpId="0"/>
          <p:bldP spid="18" grpId="0"/>
          <p:bldP spid="19" grpId="0"/>
          <p:bldP spid="20" grpId="0"/>
          <p:bldP spid="21" grpId="0"/>
          <p:bldP spid="22" grpId="0"/>
          <p:bldP spid="23" grpId="0"/>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ppt_x"/>
                                              </p:val>
                                            </p:tav>
                                            <p:tav tm="100000">
                                              <p:val>
                                                <p:strVal val="#ppt_x"/>
                                              </p:val>
                                            </p:tav>
                                          </p:tavLst>
                                        </p:anim>
                                        <p:anim calcmode="lin" valueType="num">
                                          <p:cBhvr additive="base">
                                            <p:cTn id="12" dur="10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2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1000" fill="hold"/>
                                            <p:tgtEl>
                                              <p:spTgt spid="4"/>
                                            </p:tgtEl>
                                            <p:attrNameLst>
                                              <p:attrName>ppt_x</p:attrName>
                                            </p:attrNameLst>
                                          </p:cBhvr>
                                          <p:tavLst>
                                            <p:tav tm="0">
                                              <p:val>
                                                <p:strVal val="#ppt_x"/>
                                              </p:val>
                                            </p:tav>
                                            <p:tav tm="100000">
                                              <p:val>
                                                <p:strVal val="#ppt_x"/>
                                              </p:val>
                                            </p:tav>
                                          </p:tavLst>
                                        </p:anim>
                                        <p:anim calcmode="lin" valueType="num">
                                          <p:cBhvr additive="base">
                                            <p:cTn id="16" dur="1000" fill="hold"/>
                                            <p:tgtEl>
                                              <p:spTgt spid="4"/>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40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000" fill="hold"/>
                                            <p:tgtEl>
                                              <p:spTgt spid="7"/>
                                            </p:tgtEl>
                                            <p:attrNameLst>
                                              <p:attrName>ppt_x</p:attrName>
                                            </p:attrNameLst>
                                          </p:cBhvr>
                                          <p:tavLst>
                                            <p:tav tm="0">
                                              <p:val>
                                                <p:strVal val="#ppt_x"/>
                                              </p:val>
                                            </p:tav>
                                            <p:tav tm="100000">
                                              <p:val>
                                                <p:strVal val="#ppt_x"/>
                                              </p:val>
                                            </p:tav>
                                          </p:tavLst>
                                        </p:anim>
                                        <p:anim calcmode="lin" valueType="num">
                                          <p:cBhvr additive="base">
                                            <p:cTn id="20" dur="1000" fill="hold"/>
                                            <p:tgtEl>
                                              <p:spTgt spid="7"/>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60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1000" fill="hold"/>
                                            <p:tgtEl>
                                              <p:spTgt spid="5"/>
                                            </p:tgtEl>
                                            <p:attrNameLst>
                                              <p:attrName>ppt_x</p:attrName>
                                            </p:attrNameLst>
                                          </p:cBhvr>
                                          <p:tavLst>
                                            <p:tav tm="0">
                                              <p:val>
                                                <p:strVal val="#ppt_x"/>
                                              </p:val>
                                            </p:tav>
                                            <p:tav tm="100000">
                                              <p:val>
                                                <p:strVal val="#ppt_x"/>
                                              </p:val>
                                            </p:tav>
                                          </p:tavLst>
                                        </p:anim>
                                        <p:anim calcmode="lin" valueType="num">
                                          <p:cBhvr additive="base">
                                            <p:cTn id="24" dur="1000" fill="hold"/>
                                            <p:tgtEl>
                                              <p:spTgt spid="5"/>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80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1000" fill="hold"/>
                                            <p:tgtEl>
                                              <p:spTgt spid="6"/>
                                            </p:tgtEl>
                                            <p:attrNameLst>
                                              <p:attrName>ppt_x</p:attrName>
                                            </p:attrNameLst>
                                          </p:cBhvr>
                                          <p:tavLst>
                                            <p:tav tm="0">
                                              <p:val>
                                                <p:strVal val="#ppt_x"/>
                                              </p:val>
                                            </p:tav>
                                            <p:tav tm="100000">
                                              <p:val>
                                                <p:strVal val="#ppt_x"/>
                                              </p:val>
                                            </p:tav>
                                          </p:tavLst>
                                        </p:anim>
                                        <p:anim calcmode="lin" valueType="num">
                                          <p:cBhvr additive="base">
                                            <p:cTn id="28" dur="1000" fill="hold"/>
                                            <p:tgtEl>
                                              <p:spTgt spid="6"/>
                                            </p:tgtEl>
                                            <p:attrNameLst>
                                              <p:attrName>ppt_y</p:attrName>
                                            </p:attrNameLst>
                                          </p:cBhvr>
                                          <p:tavLst>
                                            <p:tav tm="0">
                                              <p:val>
                                                <p:strVal val="0-#ppt_h/2"/>
                                              </p:val>
                                            </p:tav>
                                            <p:tav tm="100000">
                                              <p:val>
                                                <p:strVal val="#ppt_y"/>
                                              </p:val>
                                            </p:tav>
                                          </p:tavLst>
                                        </p:anim>
                                      </p:childTnLst>
                                    </p:cTn>
                                  </p:par>
                                </p:childTnLst>
                              </p:cTn>
                            </p:par>
                            <p:par>
                              <p:cTn id="29" fill="hold">
                                <p:stCondLst>
                                  <p:cond delay="2300"/>
                                </p:stCondLst>
                                <p:childTnLst>
                                  <p:par>
                                    <p:cTn id="30" presetID="22" presetClass="entr" presetSubtype="8"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par>
                                    <p:cTn id="33" presetID="22" presetClass="entr" presetSubtype="8"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par>
                                    <p:cTn id="36" presetID="22" presetClass="entr" presetSubtype="8" fill="hold"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par>
                                    <p:cTn id="39" presetID="22" presetClass="entr" presetSubtype="8"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left)">
                                          <p:cBhvr>
                                            <p:cTn id="41" dur="500"/>
                                            <p:tgtEl>
                                              <p:spTgt spid="12"/>
                                            </p:tgtEl>
                                          </p:cBhvr>
                                        </p:animEffect>
                                      </p:childTnLst>
                                    </p:cTn>
                                  </p:par>
                                  <p:par>
                                    <p:cTn id="42" presetID="22" presetClass="entr" presetSubtype="8" fill="hold"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wipe(left)">
                                          <p:cBhvr>
                                            <p:cTn id="44" dur="500"/>
                                            <p:tgtEl>
                                              <p:spTgt spid="13"/>
                                            </p:tgtEl>
                                          </p:cBhvr>
                                        </p:animEffect>
                                      </p:childTnLst>
                                    </p:cTn>
                                  </p:par>
                                </p:childTnLst>
                              </p:cTn>
                            </p:par>
                            <p:par>
                              <p:cTn id="45" fill="hold">
                                <p:stCondLst>
                                  <p:cond delay="2800"/>
                                </p:stCondLst>
                                <p:childTnLst>
                                  <p:par>
                                    <p:cTn id="46" presetID="17" presetClass="entr" presetSubtype="1" fill="hold" grpId="0" nodeType="afterEffect">
                                      <p:stCondLst>
                                        <p:cond delay="0"/>
                                      </p:stCondLst>
                                      <p:iterate type="lt">
                                        <p:tmPct val="40000"/>
                                      </p:iterate>
                                      <p:childTnLst>
                                        <p:set>
                                          <p:cBhvr>
                                            <p:cTn id="47" dur="1" fill="hold">
                                              <p:stCondLst>
                                                <p:cond delay="0"/>
                                              </p:stCondLst>
                                            </p:cTn>
                                            <p:tgtEl>
                                              <p:spTgt spid="23"/>
                                            </p:tgtEl>
                                            <p:attrNameLst>
                                              <p:attrName>style.visibility</p:attrName>
                                            </p:attrNameLst>
                                          </p:cBhvr>
                                          <p:to>
                                            <p:strVal val="visible"/>
                                          </p:to>
                                        </p:set>
                                        <p:anim calcmode="lin" valueType="num">
                                          <p:cBhvr>
                                            <p:cTn id="48" dur="250" fill="hold"/>
                                            <p:tgtEl>
                                              <p:spTgt spid="23"/>
                                            </p:tgtEl>
                                            <p:attrNameLst>
                                              <p:attrName>ppt_x</p:attrName>
                                            </p:attrNameLst>
                                          </p:cBhvr>
                                          <p:tavLst>
                                            <p:tav tm="0">
                                              <p:val>
                                                <p:strVal val="#ppt_x"/>
                                              </p:val>
                                            </p:tav>
                                            <p:tav tm="100000">
                                              <p:val>
                                                <p:strVal val="#ppt_x"/>
                                              </p:val>
                                            </p:tav>
                                          </p:tavLst>
                                        </p:anim>
                                        <p:anim calcmode="lin" valueType="num">
                                          <p:cBhvr>
                                            <p:cTn id="49" dur="250" fill="hold"/>
                                            <p:tgtEl>
                                              <p:spTgt spid="23"/>
                                            </p:tgtEl>
                                            <p:attrNameLst>
                                              <p:attrName>ppt_y</p:attrName>
                                            </p:attrNameLst>
                                          </p:cBhvr>
                                          <p:tavLst>
                                            <p:tav tm="0">
                                              <p:val>
                                                <p:strVal val="#ppt_y-#ppt_h/2"/>
                                              </p:val>
                                            </p:tav>
                                            <p:tav tm="100000">
                                              <p:val>
                                                <p:strVal val="#ppt_y"/>
                                              </p:val>
                                            </p:tav>
                                          </p:tavLst>
                                        </p:anim>
                                        <p:anim calcmode="lin" valueType="num">
                                          <p:cBhvr>
                                            <p:cTn id="50" dur="250" fill="hold"/>
                                            <p:tgtEl>
                                              <p:spTgt spid="23"/>
                                            </p:tgtEl>
                                            <p:attrNameLst>
                                              <p:attrName>ppt_w</p:attrName>
                                            </p:attrNameLst>
                                          </p:cBhvr>
                                          <p:tavLst>
                                            <p:tav tm="0">
                                              <p:val>
                                                <p:strVal val="#ppt_w"/>
                                              </p:val>
                                            </p:tav>
                                            <p:tav tm="100000">
                                              <p:val>
                                                <p:strVal val="#ppt_w"/>
                                              </p:val>
                                            </p:tav>
                                          </p:tavLst>
                                        </p:anim>
                                        <p:anim calcmode="lin" valueType="num">
                                          <p:cBhvr>
                                            <p:cTn id="51" dur="250" fill="hold"/>
                                            <p:tgtEl>
                                              <p:spTgt spid="23"/>
                                            </p:tgtEl>
                                            <p:attrNameLst>
                                              <p:attrName>ppt_h</p:attrName>
                                            </p:attrNameLst>
                                          </p:cBhvr>
                                          <p:tavLst>
                                            <p:tav tm="0">
                                              <p:val>
                                                <p:fltVal val="0"/>
                                              </p:val>
                                            </p:tav>
                                            <p:tav tm="100000">
                                              <p:val>
                                                <p:strVal val="#ppt_h"/>
                                              </p:val>
                                            </p:tav>
                                          </p:tavLst>
                                        </p:anim>
                                      </p:childTnLst>
                                    </p:cTn>
                                  </p:par>
                                  <p:par>
                                    <p:cTn id="52" presetID="17" presetClass="entr" presetSubtype="1" fill="hold" grpId="0" nodeType="withEffect">
                                      <p:stCondLst>
                                        <p:cond delay="200"/>
                                      </p:stCondLst>
                                      <p:iterate type="lt">
                                        <p:tmPct val="40000"/>
                                      </p:iterate>
                                      <p:childTnLst>
                                        <p:set>
                                          <p:cBhvr>
                                            <p:cTn id="53" dur="1" fill="hold">
                                              <p:stCondLst>
                                                <p:cond delay="0"/>
                                              </p:stCondLst>
                                            </p:cTn>
                                            <p:tgtEl>
                                              <p:spTgt spid="21"/>
                                            </p:tgtEl>
                                            <p:attrNameLst>
                                              <p:attrName>style.visibility</p:attrName>
                                            </p:attrNameLst>
                                          </p:cBhvr>
                                          <p:to>
                                            <p:strVal val="visible"/>
                                          </p:to>
                                        </p:set>
                                        <p:anim calcmode="lin" valueType="num">
                                          <p:cBhvr>
                                            <p:cTn id="54" dur="250" fill="hold"/>
                                            <p:tgtEl>
                                              <p:spTgt spid="21"/>
                                            </p:tgtEl>
                                            <p:attrNameLst>
                                              <p:attrName>ppt_x</p:attrName>
                                            </p:attrNameLst>
                                          </p:cBhvr>
                                          <p:tavLst>
                                            <p:tav tm="0">
                                              <p:val>
                                                <p:strVal val="#ppt_x"/>
                                              </p:val>
                                            </p:tav>
                                            <p:tav tm="100000">
                                              <p:val>
                                                <p:strVal val="#ppt_x"/>
                                              </p:val>
                                            </p:tav>
                                          </p:tavLst>
                                        </p:anim>
                                        <p:anim calcmode="lin" valueType="num">
                                          <p:cBhvr>
                                            <p:cTn id="55" dur="250" fill="hold"/>
                                            <p:tgtEl>
                                              <p:spTgt spid="21"/>
                                            </p:tgtEl>
                                            <p:attrNameLst>
                                              <p:attrName>ppt_y</p:attrName>
                                            </p:attrNameLst>
                                          </p:cBhvr>
                                          <p:tavLst>
                                            <p:tav tm="0">
                                              <p:val>
                                                <p:strVal val="#ppt_y-#ppt_h/2"/>
                                              </p:val>
                                            </p:tav>
                                            <p:tav tm="100000">
                                              <p:val>
                                                <p:strVal val="#ppt_y"/>
                                              </p:val>
                                            </p:tav>
                                          </p:tavLst>
                                        </p:anim>
                                        <p:anim calcmode="lin" valueType="num">
                                          <p:cBhvr>
                                            <p:cTn id="56" dur="250" fill="hold"/>
                                            <p:tgtEl>
                                              <p:spTgt spid="21"/>
                                            </p:tgtEl>
                                            <p:attrNameLst>
                                              <p:attrName>ppt_w</p:attrName>
                                            </p:attrNameLst>
                                          </p:cBhvr>
                                          <p:tavLst>
                                            <p:tav tm="0">
                                              <p:val>
                                                <p:strVal val="#ppt_w"/>
                                              </p:val>
                                            </p:tav>
                                            <p:tav tm="100000">
                                              <p:val>
                                                <p:strVal val="#ppt_w"/>
                                              </p:val>
                                            </p:tav>
                                          </p:tavLst>
                                        </p:anim>
                                        <p:anim calcmode="lin" valueType="num">
                                          <p:cBhvr>
                                            <p:cTn id="57" dur="250" fill="hold"/>
                                            <p:tgtEl>
                                              <p:spTgt spid="21"/>
                                            </p:tgtEl>
                                            <p:attrNameLst>
                                              <p:attrName>ppt_h</p:attrName>
                                            </p:attrNameLst>
                                          </p:cBhvr>
                                          <p:tavLst>
                                            <p:tav tm="0">
                                              <p:val>
                                                <p:fltVal val="0"/>
                                              </p:val>
                                            </p:tav>
                                            <p:tav tm="100000">
                                              <p:val>
                                                <p:strVal val="#ppt_h"/>
                                              </p:val>
                                            </p:tav>
                                          </p:tavLst>
                                        </p:anim>
                                      </p:childTnLst>
                                    </p:cTn>
                                  </p:par>
                                  <p:par>
                                    <p:cTn id="58" presetID="17" presetClass="entr" presetSubtype="1" fill="hold" grpId="0" nodeType="withEffect">
                                      <p:stCondLst>
                                        <p:cond delay="400"/>
                                      </p:stCondLst>
                                      <p:iterate type="lt">
                                        <p:tmPct val="40000"/>
                                      </p:iterate>
                                      <p:childTnLst>
                                        <p:set>
                                          <p:cBhvr>
                                            <p:cTn id="59" dur="1" fill="hold">
                                              <p:stCondLst>
                                                <p:cond delay="0"/>
                                              </p:stCondLst>
                                            </p:cTn>
                                            <p:tgtEl>
                                              <p:spTgt spid="19"/>
                                            </p:tgtEl>
                                            <p:attrNameLst>
                                              <p:attrName>style.visibility</p:attrName>
                                            </p:attrNameLst>
                                          </p:cBhvr>
                                          <p:to>
                                            <p:strVal val="visible"/>
                                          </p:to>
                                        </p:set>
                                        <p:anim calcmode="lin" valueType="num">
                                          <p:cBhvr>
                                            <p:cTn id="60" dur="250" fill="hold"/>
                                            <p:tgtEl>
                                              <p:spTgt spid="19"/>
                                            </p:tgtEl>
                                            <p:attrNameLst>
                                              <p:attrName>ppt_x</p:attrName>
                                            </p:attrNameLst>
                                          </p:cBhvr>
                                          <p:tavLst>
                                            <p:tav tm="0">
                                              <p:val>
                                                <p:strVal val="#ppt_x"/>
                                              </p:val>
                                            </p:tav>
                                            <p:tav tm="100000">
                                              <p:val>
                                                <p:strVal val="#ppt_x"/>
                                              </p:val>
                                            </p:tav>
                                          </p:tavLst>
                                        </p:anim>
                                        <p:anim calcmode="lin" valueType="num">
                                          <p:cBhvr>
                                            <p:cTn id="61" dur="250" fill="hold"/>
                                            <p:tgtEl>
                                              <p:spTgt spid="19"/>
                                            </p:tgtEl>
                                            <p:attrNameLst>
                                              <p:attrName>ppt_y</p:attrName>
                                            </p:attrNameLst>
                                          </p:cBhvr>
                                          <p:tavLst>
                                            <p:tav tm="0">
                                              <p:val>
                                                <p:strVal val="#ppt_y-#ppt_h/2"/>
                                              </p:val>
                                            </p:tav>
                                            <p:tav tm="100000">
                                              <p:val>
                                                <p:strVal val="#ppt_y"/>
                                              </p:val>
                                            </p:tav>
                                          </p:tavLst>
                                        </p:anim>
                                        <p:anim calcmode="lin" valueType="num">
                                          <p:cBhvr>
                                            <p:cTn id="62" dur="250" fill="hold"/>
                                            <p:tgtEl>
                                              <p:spTgt spid="19"/>
                                            </p:tgtEl>
                                            <p:attrNameLst>
                                              <p:attrName>ppt_w</p:attrName>
                                            </p:attrNameLst>
                                          </p:cBhvr>
                                          <p:tavLst>
                                            <p:tav tm="0">
                                              <p:val>
                                                <p:strVal val="#ppt_w"/>
                                              </p:val>
                                            </p:tav>
                                            <p:tav tm="100000">
                                              <p:val>
                                                <p:strVal val="#ppt_w"/>
                                              </p:val>
                                            </p:tav>
                                          </p:tavLst>
                                        </p:anim>
                                        <p:anim calcmode="lin" valueType="num">
                                          <p:cBhvr>
                                            <p:cTn id="63" dur="250" fill="hold"/>
                                            <p:tgtEl>
                                              <p:spTgt spid="19"/>
                                            </p:tgtEl>
                                            <p:attrNameLst>
                                              <p:attrName>ppt_h</p:attrName>
                                            </p:attrNameLst>
                                          </p:cBhvr>
                                          <p:tavLst>
                                            <p:tav tm="0">
                                              <p:val>
                                                <p:fltVal val="0"/>
                                              </p:val>
                                            </p:tav>
                                            <p:tav tm="100000">
                                              <p:val>
                                                <p:strVal val="#ppt_h"/>
                                              </p:val>
                                            </p:tav>
                                          </p:tavLst>
                                        </p:anim>
                                      </p:childTnLst>
                                    </p:cTn>
                                  </p:par>
                                  <p:par>
                                    <p:cTn id="64" presetID="17" presetClass="entr" presetSubtype="1" fill="hold" grpId="0" nodeType="withEffect">
                                      <p:stCondLst>
                                        <p:cond delay="600"/>
                                      </p:stCondLst>
                                      <p:iterate type="lt">
                                        <p:tmPct val="40000"/>
                                      </p:iterate>
                                      <p:childTnLst>
                                        <p:set>
                                          <p:cBhvr>
                                            <p:cTn id="65" dur="1" fill="hold">
                                              <p:stCondLst>
                                                <p:cond delay="0"/>
                                              </p:stCondLst>
                                            </p:cTn>
                                            <p:tgtEl>
                                              <p:spTgt spid="17"/>
                                            </p:tgtEl>
                                            <p:attrNameLst>
                                              <p:attrName>style.visibility</p:attrName>
                                            </p:attrNameLst>
                                          </p:cBhvr>
                                          <p:to>
                                            <p:strVal val="visible"/>
                                          </p:to>
                                        </p:set>
                                        <p:anim calcmode="lin" valueType="num">
                                          <p:cBhvr>
                                            <p:cTn id="66" dur="250" fill="hold"/>
                                            <p:tgtEl>
                                              <p:spTgt spid="17"/>
                                            </p:tgtEl>
                                            <p:attrNameLst>
                                              <p:attrName>ppt_x</p:attrName>
                                            </p:attrNameLst>
                                          </p:cBhvr>
                                          <p:tavLst>
                                            <p:tav tm="0">
                                              <p:val>
                                                <p:strVal val="#ppt_x"/>
                                              </p:val>
                                            </p:tav>
                                            <p:tav tm="100000">
                                              <p:val>
                                                <p:strVal val="#ppt_x"/>
                                              </p:val>
                                            </p:tav>
                                          </p:tavLst>
                                        </p:anim>
                                        <p:anim calcmode="lin" valueType="num">
                                          <p:cBhvr>
                                            <p:cTn id="67" dur="250" fill="hold"/>
                                            <p:tgtEl>
                                              <p:spTgt spid="17"/>
                                            </p:tgtEl>
                                            <p:attrNameLst>
                                              <p:attrName>ppt_y</p:attrName>
                                            </p:attrNameLst>
                                          </p:cBhvr>
                                          <p:tavLst>
                                            <p:tav tm="0">
                                              <p:val>
                                                <p:strVal val="#ppt_y-#ppt_h/2"/>
                                              </p:val>
                                            </p:tav>
                                            <p:tav tm="100000">
                                              <p:val>
                                                <p:strVal val="#ppt_y"/>
                                              </p:val>
                                            </p:tav>
                                          </p:tavLst>
                                        </p:anim>
                                        <p:anim calcmode="lin" valueType="num">
                                          <p:cBhvr>
                                            <p:cTn id="68" dur="250" fill="hold"/>
                                            <p:tgtEl>
                                              <p:spTgt spid="17"/>
                                            </p:tgtEl>
                                            <p:attrNameLst>
                                              <p:attrName>ppt_w</p:attrName>
                                            </p:attrNameLst>
                                          </p:cBhvr>
                                          <p:tavLst>
                                            <p:tav tm="0">
                                              <p:val>
                                                <p:strVal val="#ppt_w"/>
                                              </p:val>
                                            </p:tav>
                                            <p:tav tm="100000">
                                              <p:val>
                                                <p:strVal val="#ppt_w"/>
                                              </p:val>
                                            </p:tav>
                                          </p:tavLst>
                                        </p:anim>
                                        <p:anim calcmode="lin" valueType="num">
                                          <p:cBhvr>
                                            <p:cTn id="69" dur="250" fill="hold"/>
                                            <p:tgtEl>
                                              <p:spTgt spid="17"/>
                                            </p:tgtEl>
                                            <p:attrNameLst>
                                              <p:attrName>ppt_h</p:attrName>
                                            </p:attrNameLst>
                                          </p:cBhvr>
                                          <p:tavLst>
                                            <p:tav tm="0">
                                              <p:val>
                                                <p:fltVal val="0"/>
                                              </p:val>
                                            </p:tav>
                                            <p:tav tm="100000">
                                              <p:val>
                                                <p:strVal val="#ppt_h"/>
                                              </p:val>
                                            </p:tav>
                                          </p:tavLst>
                                        </p:anim>
                                      </p:childTnLst>
                                    </p:cTn>
                                  </p:par>
                                  <p:par>
                                    <p:cTn id="70" presetID="17" presetClass="entr" presetSubtype="1" fill="hold" grpId="0" nodeType="withEffect">
                                      <p:stCondLst>
                                        <p:cond delay="800"/>
                                      </p:stCondLst>
                                      <p:iterate type="lt">
                                        <p:tmPct val="40000"/>
                                      </p:iterate>
                                      <p:childTnLst>
                                        <p:set>
                                          <p:cBhvr>
                                            <p:cTn id="71" dur="1" fill="hold">
                                              <p:stCondLst>
                                                <p:cond delay="0"/>
                                              </p:stCondLst>
                                            </p:cTn>
                                            <p:tgtEl>
                                              <p:spTgt spid="15"/>
                                            </p:tgtEl>
                                            <p:attrNameLst>
                                              <p:attrName>style.visibility</p:attrName>
                                            </p:attrNameLst>
                                          </p:cBhvr>
                                          <p:to>
                                            <p:strVal val="visible"/>
                                          </p:to>
                                        </p:set>
                                        <p:anim calcmode="lin" valueType="num">
                                          <p:cBhvr>
                                            <p:cTn id="72" dur="250" fill="hold"/>
                                            <p:tgtEl>
                                              <p:spTgt spid="15"/>
                                            </p:tgtEl>
                                            <p:attrNameLst>
                                              <p:attrName>ppt_x</p:attrName>
                                            </p:attrNameLst>
                                          </p:cBhvr>
                                          <p:tavLst>
                                            <p:tav tm="0">
                                              <p:val>
                                                <p:strVal val="#ppt_x"/>
                                              </p:val>
                                            </p:tav>
                                            <p:tav tm="100000">
                                              <p:val>
                                                <p:strVal val="#ppt_x"/>
                                              </p:val>
                                            </p:tav>
                                          </p:tavLst>
                                        </p:anim>
                                        <p:anim calcmode="lin" valueType="num">
                                          <p:cBhvr>
                                            <p:cTn id="73" dur="250" fill="hold"/>
                                            <p:tgtEl>
                                              <p:spTgt spid="15"/>
                                            </p:tgtEl>
                                            <p:attrNameLst>
                                              <p:attrName>ppt_y</p:attrName>
                                            </p:attrNameLst>
                                          </p:cBhvr>
                                          <p:tavLst>
                                            <p:tav tm="0">
                                              <p:val>
                                                <p:strVal val="#ppt_y-#ppt_h/2"/>
                                              </p:val>
                                            </p:tav>
                                            <p:tav tm="100000">
                                              <p:val>
                                                <p:strVal val="#ppt_y"/>
                                              </p:val>
                                            </p:tav>
                                          </p:tavLst>
                                        </p:anim>
                                        <p:anim calcmode="lin" valueType="num">
                                          <p:cBhvr>
                                            <p:cTn id="74" dur="250" fill="hold"/>
                                            <p:tgtEl>
                                              <p:spTgt spid="15"/>
                                            </p:tgtEl>
                                            <p:attrNameLst>
                                              <p:attrName>ppt_w</p:attrName>
                                            </p:attrNameLst>
                                          </p:cBhvr>
                                          <p:tavLst>
                                            <p:tav tm="0">
                                              <p:val>
                                                <p:strVal val="#ppt_w"/>
                                              </p:val>
                                            </p:tav>
                                            <p:tav tm="100000">
                                              <p:val>
                                                <p:strVal val="#ppt_w"/>
                                              </p:val>
                                            </p:tav>
                                          </p:tavLst>
                                        </p:anim>
                                        <p:anim calcmode="lin" valueType="num">
                                          <p:cBhvr>
                                            <p:cTn id="75" dur="250" fill="hold"/>
                                            <p:tgtEl>
                                              <p:spTgt spid="15"/>
                                            </p:tgtEl>
                                            <p:attrNameLst>
                                              <p:attrName>ppt_h</p:attrName>
                                            </p:attrNameLst>
                                          </p:cBhvr>
                                          <p:tavLst>
                                            <p:tav tm="0">
                                              <p:val>
                                                <p:fltVal val="0"/>
                                              </p:val>
                                            </p:tav>
                                            <p:tav tm="100000">
                                              <p:val>
                                                <p:strVal val="#ppt_h"/>
                                              </p:val>
                                            </p:tav>
                                          </p:tavLst>
                                        </p:anim>
                                      </p:childTnLst>
                                    </p:cTn>
                                  </p:par>
                                </p:childTnLst>
                              </p:cTn>
                            </p:par>
                            <p:par>
                              <p:cTn id="76" fill="hold">
                                <p:stCondLst>
                                  <p:cond delay="4150"/>
                                </p:stCondLst>
                                <p:childTnLst>
                                  <p:par>
                                    <p:cTn id="77" presetID="22" presetClass="entr" presetSubtype="8" fill="hold" grpId="0" nodeType="after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wipe(left)">
                                          <p:cBhvr>
                                            <p:cTn id="79" dur="500"/>
                                            <p:tgtEl>
                                              <p:spTgt spid="22"/>
                                            </p:tgtEl>
                                          </p:cBhvr>
                                        </p:animEffect>
                                      </p:childTnLst>
                                    </p:cTn>
                                  </p:par>
                                  <p:par>
                                    <p:cTn id="80" presetID="22" presetClass="entr" presetSubtype="8" fill="hold" grpId="0" nodeType="withEffect">
                                      <p:stCondLst>
                                        <p:cond delay="200"/>
                                      </p:stCondLst>
                                      <p:childTnLst>
                                        <p:set>
                                          <p:cBhvr>
                                            <p:cTn id="81" dur="1" fill="hold">
                                              <p:stCondLst>
                                                <p:cond delay="0"/>
                                              </p:stCondLst>
                                            </p:cTn>
                                            <p:tgtEl>
                                              <p:spTgt spid="20"/>
                                            </p:tgtEl>
                                            <p:attrNameLst>
                                              <p:attrName>style.visibility</p:attrName>
                                            </p:attrNameLst>
                                          </p:cBhvr>
                                          <p:to>
                                            <p:strVal val="visible"/>
                                          </p:to>
                                        </p:set>
                                        <p:animEffect transition="in" filter="wipe(left)">
                                          <p:cBhvr>
                                            <p:cTn id="82" dur="500"/>
                                            <p:tgtEl>
                                              <p:spTgt spid="20"/>
                                            </p:tgtEl>
                                          </p:cBhvr>
                                        </p:animEffect>
                                      </p:childTnLst>
                                    </p:cTn>
                                  </p:par>
                                  <p:par>
                                    <p:cTn id="83" presetID="22" presetClass="entr" presetSubtype="8" fill="hold" grpId="0" nodeType="withEffect">
                                      <p:stCondLst>
                                        <p:cond delay="400"/>
                                      </p:stCondLst>
                                      <p:childTnLst>
                                        <p:set>
                                          <p:cBhvr>
                                            <p:cTn id="84" dur="1" fill="hold">
                                              <p:stCondLst>
                                                <p:cond delay="0"/>
                                              </p:stCondLst>
                                            </p:cTn>
                                            <p:tgtEl>
                                              <p:spTgt spid="18"/>
                                            </p:tgtEl>
                                            <p:attrNameLst>
                                              <p:attrName>style.visibility</p:attrName>
                                            </p:attrNameLst>
                                          </p:cBhvr>
                                          <p:to>
                                            <p:strVal val="visible"/>
                                          </p:to>
                                        </p:set>
                                        <p:animEffect transition="in" filter="wipe(left)">
                                          <p:cBhvr>
                                            <p:cTn id="85" dur="500"/>
                                            <p:tgtEl>
                                              <p:spTgt spid="18"/>
                                            </p:tgtEl>
                                          </p:cBhvr>
                                        </p:animEffect>
                                      </p:childTnLst>
                                    </p:cTn>
                                  </p:par>
                                  <p:par>
                                    <p:cTn id="86" presetID="22" presetClass="entr" presetSubtype="8" fill="hold" grpId="0" nodeType="withEffect">
                                      <p:stCondLst>
                                        <p:cond delay="600"/>
                                      </p:stCondLst>
                                      <p:childTnLst>
                                        <p:set>
                                          <p:cBhvr>
                                            <p:cTn id="87" dur="1" fill="hold">
                                              <p:stCondLst>
                                                <p:cond delay="0"/>
                                              </p:stCondLst>
                                            </p:cTn>
                                            <p:tgtEl>
                                              <p:spTgt spid="16"/>
                                            </p:tgtEl>
                                            <p:attrNameLst>
                                              <p:attrName>style.visibility</p:attrName>
                                            </p:attrNameLst>
                                          </p:cBhvr>
                                          <p:to>
                                            <p:strVal val="visible"/>
                                          </p:to>
                                        </p:set>
                                        <p:animEffect transition="in" filter="wipe(left)">
                                          <p:cBhvr>
                                            <p:cTn id="88" dur="500"/>
                                            <p:tgtEl>
                                              <p:spTgt spid="16"/>
                                            </p:tgtEl>
                                          </p:cBhvr>
                                        </p:animEffect>
                                      </p:childTnLst>
                                    </p:cTn>
                                  </p:par>
                                  <p:par>
                                    <p:cTn id="89" presetID="22" presetClass="entr" presetSubtype="8" fill="hold" grpId="0" nodeType="withEffect">
                                      <p:stCondLst>
                                        <p:cond delay="800"/>
                                      </p:stCondLst>
                                      <p:childTnLst>
                                        <p:set>
                                          <p:cBhvr>
                                            <p:cTn id="90" dur="1" fill="hold">
                                              <p:stCondLst>
                                                <p:cond delay="0"/>
                                              </p:stCondLst>
                                            </p:cTn>
                                            <p:tgtEl>
                                              <p:spTgt spid="14"/>
                                            </p:tgtEl>
                                            <p:attrNameLst>
                                              <p:attrName>style.visibility</p:attrName>
                                            </p:attrNameLst>
                                          </p:cBhvr>
                                          <p:to>
                                            <p:strVal val="visible"/>
                                          </p:to>
                                        </p:set>
                                        <p:animEffect transition="in" filter="wipe(left)">
                                          <p:cBhvr>
                                            <p:cTn id="9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14" grpId="0"/>
          <p:bldP spid="15" grpId="0"/>
          <p:bldP spid="16" grpId="0"/>
          <p:bldP spid="17" grpId="0"/>
          <p:bldP spid="18" grpId="0"/>
          <p:bldP spid="19" grpId="0"/>
          <p:bldP spid="20" grpId="0"/>
          <p:bldP spid="21" grpId="0"/>
          <p:bldP spid="22" grpId="0"/>
          <p:bldP spid="23" grpId="0"/>
          <p:bldP spid="24"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Block Arc 38"/>
          <p:cNvSpPr/>
          <p:nvPr/>
        </p:nvSpPr>
        <p:spPr>
          <a:xfrm>
            <a:off x="6866791" y="2381786"/>
            <a:ext cx="2217579" cy="2217579"/>
          </a:xfrm>
          <a:prstGeom prst="blockArc">
            <a:avLst>
              <a:gd name="adj1" fmla="val 10800000"/>
              <a:gd name="adj2" fmla="val 3"/>
              <a:gd name="adj3" fmla="val 15291"/>
            </a:avLst>
          </a:prstGeom>
          <a:solidFill>
            <a:srgbClr val="0070C0"/>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332" eaLnBrk="1" fontAlgn="auto" latinLnBrk="0" hangingPunct="1">
              <a:lnSpc>
                <a:spcPct val="100000"/>
              </a:lnSpc>
              <a:spcBef>
                <a:spcPts val="0"/>
              </a:spcBef>
              <a:spcAft>
                <a:spcPts val="0"/>
              </a:spcAft>
              <a:buClrTx/>
              <a:buSzTx/>
              <a:buFontTx/>
              <a:buNone/>
              <a:tabLst/>
              <a:defRPr/>
            </a:pPr>
            <a:endParaRPr kumimoji="0" lang="en-US" sz="3556" b="0" i="0" u="none" strike="noStrike" kern="0" cap="none" spc="0" normalizeH="0" baseline="0" noProof="0" dirty="0" smtClean="0">
              <a:ln>
                <a:noFill/>
              </a:ln>
              <a:solidFill>
                <a:srgbClr val="4A4848"/>
              </a:solidFill>
              <a:effectLst/>
              <a:uLnTx/>
              <a:uFillTx/>
              <a:latin typeface="Calibri"/>
              <a:ea typeface="微软雅黑"/>
            </a:endParaRPr>
          </a:p>
        </p:txBody>
      </p:sp>
      <p:sp>
        <p:nvSpPr>
          <p:cNvPr id="22" name="Block Arc 37"/>
          <p:cNvSpPr/>
          <p:nvPr/>
        </p:nvSpPr>
        <p:spPr>
          <a:xfrm rot="10800000">
            <a:off x="4987260" y="2378904"/>
            <a:ext cx="2217579" cy="2217579"/>
          </a:xfrm>
          <a:prstGeom prst="blockArc">
            <a:avLst>
              <a:gd name="adj1" fmla="val 10800000"/>
              <a:gd name="adj2" fmla="val 3"/>
              <a:gd name="adj3" fmla="val 15291"/>
            </a:avLst>
          </a:prstGeom>
          <a:solidFill>
            <a:srgbClr val="0070C0"/>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332" eaLnBrk="1" fontAlgn="auto" latinLnBrk="0" hangingPunct="1">
              <a:lnSpc>
                <a:spcPct val="100000"/>
              </a:lnSpc>
              <a:spcBef>
                <a:spcPts val="0"/>
              </a:spcBef>
              <a:spcAft>
                <a:spcPts val="0"/>
              </a:spcAft>
              <a:buClrTx/>
              <a:buSzTx/>
              <a:buFontTx/>
              <a:buNone/>
              <a:tabLst/>
              <a:defRPr/>
            </a:pPr>
            <a:endParaRPr kumimoji="0" lang="en-US" sz="3556" b="0" i="0" u="none" strike="noStrike" kern="0" cap="none" spc="0" normalizeH="0" baseline="0" noProof="0" dirty="0" smtClean="0">
              <a:ln>
                <a:noFill/>
              </a:ln>
              <a:solidFill>
                <a:srgbClr val="4A4848"/>
              </a:solidFill>
              <a:effectLst/>
              <a:uLnTx/>
              <a:uFillTx/>
              <a:latin typeface="Calibri"/>
              <a:ea typeface="微软雅黑"/>
            </a:endParaRPr>
          </a:p>
        </p:txBody>
      </p:sp>
      <p:sp>
        <p:nvSpPr>
          <p:cNvPr id="23" name="Block Arc 36"/>
          <p:cNvSpPr/>
          <p:nvPr/>
        </p:nvSpPr>
        <p:spPr>
          <a:xfrm>
            <a:off x="3109826" y="2398720"/>
            <a:ext cx="2217579" cy="2217579"/>
          </a:xfrm>
          <a:prstGeom prst="blockArc">
            <a:avLst>
              <a:gd name="adj1" fmla="val 10800000"/>
              <a:gd name="adj2" fmla="val 3"/>
              <a:gd name="adj3" fmla="val 15291"/>
            </a:avLst>
          </a:prstGeom>
          <a:solidFill>
            <a:srgbClr val="0070C0"/>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332" eaLnBrk="1" fontAlgn="auto" latinLnBrk="0" hangingPunct="1">
              <a:lnSpc>
                <a:spcPct val="100000"/>
              </a:lnSpc>
              <a:spcBef>
                <a:spcPts val="0"/>
              </a:spcBef>
              <a:spcAft>
                <a:spcPts val="0"/>
              </a:spcAft>
              <a:buClrTx/>
              <a:buSzTx/>
              <a:buFontTx/>
              <a:buNone/>
              <a:tabLst/>
              <a:defRPr/>
            </a:pPr>
            <a:endParaRPr kumimoji="0" lang="en-US" sz="3556" b="0" i="0" u="none" strike="noStrike" kern="0" cap="none" spc="0" normalizeH="0" baseline="0" noProof="0" dirty="0" smtClean="0">
              <a:ln>
                <a:noFill/>
              </a:ln>
              <a:solidFill>
                <a:srgbClr val="4A4848"/>
              </a:solidFill>
              <a:effectLst/>
              <a:uLnTx/>
              <a:uFillTx/>
              <a:latin typeface="Calibri"/>
              <a:ea typeface="微软雅黑"/>
            </a:endParaRPr>
          </a:p>
        </p:txBody>
      </p:sp>
      <p:sp>
        <p:nvSpPr>
          <p:cNvPr id="24" name="TextBox 107"/>
          <p:cNvSpPr txBox="1"/>
          <p:nvPr/>
        </p:nvSpPr>
        <p:spPr>
          <a:xfrm>
            <a:off x="1034781" y="5802815"/>
            <a:ext cx="10122441"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charset="0"/>
              <a:buNone/>
              <a:defRPr sz="1400">
                <a:solidFill>
                  <a:schemeClr val="tx1">
                    <a:lumMod val="65000"/>
                    <a:lumOff val="35000"/>
                  </a:schemeClr>
                </a:solidFill>
                <a:latin typeface="微软雅黑" pitchFamily="34" charset="-122"/>
                <a:ea typeface="微软雅黑" pitchFamily="34" charset="-122"/>
              </a:defRPr>
            </a:lvl1pPr>
            <a:lvl2pPr marL="742950" indent="-285750">
              <a:spcBef>
                <a:spcPct val="20000"/>
              </a:spcBef>
              <a:buFont typeface="Arial" charset="0"/>
              <a:buChar char="–"/>
              <a:defRPr sz="2800">
                <a:latin typeface="微软雅黑" pitchFamily="34" charset="-122"/>
                <a:ea typeface="微软雅黑" pitchFamily="34" charset="-122"/>
              </a:defRPr>
            </a:lvl2pPr>
            <a:lvl3pPr marL="1143000" indent="-228600">
              <a:spcBef>
                <a:spcPct val="20000"/>
              </a:spcBef>
              <a:buFont typeface="Arial" charset="0"/>
              <a:buChar char="•"/>
              <a:defRPr sz="2400">
                <a:latin typeface="微软雅黑" pitchFamily="34" charset="-122"/>
                <a:ea typeface="微软雅黑" pitchFamily="34" charset="-122"/>
              </a:defRPr>
            </a:lvl3pPr>
            <a:lvl4pPr marL="1600200" indent="-228600">
              <a:spcBef>
                <a:spcPct val="20000"/>
              </a:spcBef>
              <a:buFont typeface="Arial" charset="0"/>
              <a:buChar char="–"/>
              <a:defRPr sz="2000">
                <a:latin typeface="微软雅黑" pitchFamily="34" charset="-122"/>
                <a:ea typeface="微软雅黑" pitchFamily="34" charset="-122"/>
              </a:defRPr>
            </a:lvl4pPr>
            <a:lvl5pPr marL="2057400" indent="-228600">
              <a:spcBef>
                <a:spcPct val="20000"/>
              </a:spcBef>
              <a:buFont typeface="Arial" charset="0"/>
              <a:buChar char="»"/>
              <a:defRPr sz="2000">
                <a:latin typeface="微软雅黑" pitchFamily="34" charset="-122"/>
                <a:ea typeface="微软雅黑" pitchFamily="34" charset="-122"/>
              </a:defRPr>
            </a:lvl5pPr>
            <a:lvl6pPr marL="25146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6pPr>
            <a:lvl7pPr marL="29718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7pPr>
            <a:lvl8pPr marL="34290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8pPr>
            <a:lvl9pPr marL="3886200" indent="-228600" eaLnBrk="0" fontAlgn="base" hangingPunct="0">
              <a:spcBef>
                <a:spcPct val="20000"/>
              </a:spcBef>
              <a:spcAft>
                <a:spcPct val="0"/>
              </a:spcAft>
              <a:buFont typeface="Arial" charset="0"/>
              <a:buChar char="»"/>
              <a:defRPr sz="2000">
                <a:latin typeface="微软雅黑" pitchFamily="34" charset="-122"/>
                <a:ea typeface="微软雅黑" pitchFamily="34" charset="-122"/>
              </a:defRPr>
            </a:lvl9pPr>
          </a:lstStyle>
          <a:p>
            <a:pPr marL="0" marR="0" lvl="0" indent="0" algn="ctr" defTabSz="914332" eaLnBrk="1" fontAlgn="auto" latinLnBrk="0" hangingPunct="1">
              <a:lnSpc>
                <a:spcPct val="120000"/>
              </a:lnSpc>
              <a:spcBef>
                <a:spcPct val="0"/>
              </a:spcBef>
              <a:spcAft>
                <a:spcPts val="0"/>
              </a:spcAft>
              <a:buClrTx/>
              <a:buSzTx/>
              <a:buFont typeface="Arial" charset="0"/>
              <a:buNone/>
              <a:tabLst/>
              <a:defRPr/>
            </a:pPr>
            <a:r>
              <a:rPr kumimoji="0" lang="zh-CN" altLang="en-US" sz="1400" b="0" i="0" u="none" strike="noStrike" kern="0" cap="none" spc="0" normalizeH="0" baseline="0" noProof="0" dirty="0">
                <a:ln>
                  <a:noFill/>
                </a:ln>
                <a:solidFill>
                  <a:srgbClr val="4A4848"/>
                </a:solidFill>
                <a:effectLst/>
                <a:uLnTx/>
                <a:uFillTx/>
                <a:latin typeface="微软雅黑" pitchFamily="34" charset="-122"/>
                <a:ea typeface="微软雅黑" pitchFamily="34" charset="-122"/>
                <a:sym typeface="微软雅黑" pitchFamily="34" charset="-122"/>
              </a:rPr>
              <a:t>在此录入上述图表的综合描述说明</a:t>
            </a:r>
            <a:r>
              <a:rPr kumimoji="0" lang="zh-CN" altLang="en-US" sz="1400" b="0" i="0" u="none" strike="noStrike" kern="0" cap="none" spc="0" normalizeH="0" baseline="0" noProof="0" dirty="0" smtClean="0">
                <a:ln>
                  <a:noFill/>
                </a:ln>
                <a:solidFill>
                  <a:srgbClr val="4A4848"/>
                </a:solidFill>
                <a:effectLst/>
                <a:uLnTx/>
                <a:uFillTx/>
                <a:latin typeface="微软雅黑" pitchFamily="34" charset="-122"/>
                <a:ea typeface="微软雅黑" pitchFamily="34" charset="-122"/>
                <a:sym typeface="微软雅黑" pitchFamily="34" charset="-122"/>
              </a:rPr>
              <a:t>，</a:t>
            </a:r>
            <a:r>
              <a:rPr kumimoji="0" lang="zh-CN" altLang="en-US" sz="1400" b="0" i="0" u="none" strike="noStrike" kern="0" cap="none" spc="0" normalizeH="0" baseline="0" noProof="0" dirty="0">
                <a:ln>
                  <a:noFill/>
                </a:ln>
                <a:solidFill>
                  <a:srgbClr val="4A4848"/>
                </a:solidFill>
                <a:effectLst/>
                <a:uLnTx/>
                <a:uFillTx/>
                <a:latin typeface="微软雅黑" pitchFamily="34" charset="-122"/>
                <a:ea typeface="微软雅黑" pitchFamily="34" charset="-122"/>
                <a:sym typeface="微软雅黑" pitchFamily="34" charset="-122"/>
              </a:rPr>
              <a:t>在此录入上述图表的综合描述说明，</a:t>
            </a:r>
            <a:r>
              <a:rPr kumimoji="0" lang="zh-CN" altLang="en-US" sz="1400" b="0" i="0" u="none" strike="noStrike" kern="0" cap="none" spc="0" normalizeH="0" baseline="0" noProof="0" dirty="0" smtClean="0">
                <a:ln>
                  <a:noFill/>
                </a:ln>
                <a:solidFill>
                  <a:srgbClr val="4A4848"/>
                </a:solidFill>
                <a:effectLst/>
                <a:uLnTx/>
                <a:uFillTx/>
                <a:latin typeface="微软雅黑" pitchFamily="34" charset="-122"/>
                <a:ea typeface="微软雅黑" pitchFamily="34" charset="-122"/>
                <a:sym typeface="微软雅黑" pitchFamily="34" charset="-122"/>
              </a:rPr>
              <a:t>在此</a:t>
            </a:r>
            <a:r>
              <a:rPr kumimoji="0" lang="zh-CN" altLang="en-US" sz="1400" b="0" i="0" u="none" strike="noStrike" kern="0" cap="none" spc="0" normalizeH="0" baseline="0" noProof="0" dirty="0">
                <a:ln>
                  <a:noFill/>
                </a:ln>
                <a:solidFill>
                  <a:srgbClr val="4A4848"/>
                </a:solidFill>
                <a:effectLst/>
                <a:uLnTx/>
                <a:uFillTx/>
                <a:latin typeface="微软雅黑" pitchFamily="34" charset="-122"/>
                <a:ea typeface="微软雅黑" pitchFamily="34" charset="-122"/>
                <a:sym typeface="微软雅黑" pitchFamily="34" charset="-122"/>
              </a:rPr>
              <a:t>录入上述图表的综合描述说明。在此录入上述图表的描述说明</a:t>
            </a:r>
            <a:r>
              <a:rPr kumimoji="0" lang="zh-CN" altLang="en-US" sz="1400" b="0" i="0" u="none" strike="noStrike" kern="0" cap="none" spc="0" normalizeH="0" baseline="0" noProof="0" dirty="0" smtClean="0">
                <a:ln>
                  <a:noFill/>
                </a:ln>
                <a:solidFill>
                  <a:srgbClr val="4A4848"/>
                </a:solidFill>
                <a:effectLst/>
                <a:uLnTx/>
                <a:uFillTx/>
                <a:latin typeface="微软雅黑" pitchFamily="34" charset="-122"/>
                <a:ea typeface="微软雅黑" pitchFamily="34" charset="-122"/>
                <a:sym typeface="微软雅黑" pitchFamily="34" charset="-122"/>
              </a:rPr>
              <a:t>，</a:t>
            </a:r>
            <a:r>
              <a:rPr kumimoji="0" lang="zh-CN" altLang="en-US" sz="1400" b="0" i="0" u="none" strike="noStrike" kern="0" cap="none" spc="0" normalizeH="0" baseline="0" noProof="0" dirty="0">
                <a:ln>
                  <a:noFill/>
                </a:ln>
                <a:solidFill>
                  <a:srgbClr val="4A4848"/>
                </a:solidFill>
                <a:effectLst/>
                <a:uLnTx/>
                <a:uFillTx/>
                <a:latin typeface="微软雅黑" pitchFamily="34" charset="-122"/>
                <a:ea typeface="微软雅黑" pitchFamily="34" charset="-122"/>
                <a:sym typeface="微软雅黑" pitchFamily="34" charset="-122"/>
              </a:rPr>
              <a:t>在此录入上述图表的综合描述</a:t>
            </a:r>
            <a:r>
              <a:rPr kumimoji="0" lang="zh-CN" altLang="en-US" sz="1400" b="0" i="0" u="none" strike="noStrike" kern="0" cap="none" spc="0" normalizeH="0" baseline="0" noProof="0" dirty="0" smtClean="0">
                <a:ln>
                  <a:noFill/>
                </a:ln>
                <a:solidFill>
                  <a:srgbClr val="4A4848"/>
                </a:solidFill>
                <a:effectLst/>
                <a:uLnTx/>
                <a:uFillTx/>
                <a:latin typeface="微软雅黑" pitchFamily="34" charset="-122"/>
                <a:ea typeface="微软雅黑" pitchFamily="34" charset="-122"/>
                <a:sym typeface="微软雅黑" pitchFamily="34" charset="-122"/>
              </a:rPr>
              <a:t>说明，</a:t>
            </a:r>
            <a:r>
              <a:rPr kumimoji="0" lang="zh-CN" altLang="en-US" sz="1400" b="0" i="0" u="none" strike="noStrike" kern="0" cap="none" spc="0" normalizeH="0" baseline="0" noProof="0" dirty="0">
                <a:ln>
                  <a:noFill/>
                </a:ln>
                <a:solidFill>
                  <a:srgbClr val="4A4848"/>
                </a:solidFill>
                <a:effectLst/>
                <a:uLnTx/>
                <a:uFillTx/>
                <a:latin typeface="微软雅黑" pitchFamily="34" charset="-122"/>
                <a:ea typeface="微软雅黑" pitchFamily="34" charset="-122"/>
                <a:sym typeface="微软雅黑" pitchFamily="34" charset="-122"/>
              </a:rPr>
              <a:t>在此录入上述图表的综合描述说明。</a:t>
            </a:r>
          </a:p>
        </p:txBody>
      </p:sp>
      <p:cxnSp>
        <p:nvCxnSpPr>
          <p:cNvPr id="25" name="Straight Connector 108"/>
          <p:cNvCxnSpPr/>
          <p:nvPr/>
        </p:nvCxnSpPr>
        <p:spPr>
          <a:xfrm>
            <a:off x="1042975" y="5678620"/>
            <a:ext cx="10106051" cy="0"/>
          </a:xfrm>
          <a:prstGeom prst="line">
            <a:avLst/>
          </a:prstGeom>
          <a:noFill/>
          <a:ln w="19050" cap="flat" cmpd="sng" algn="ctr">
            <a:solidFill>
              <a:srgbClr val="FFFFFF">
                <a:lumMod val="75000"/>
              </a:srgbClr>
            </a:solidFill>
            <a:prstDash val="sysDot"/>
            <a:miter lim="800000"/>
            <a:headEnd type="none"/>
            <a:tailEnd type="none"/>
          </a:ln>
          <a:effectLst/>
        </p:spPr>
      </p:cxnSp>
      <p:sp>
        <p:nvSpPr>
          <p:cNvPr id="26" name="Block Arc 51"/>
          <p:cNvSpPr/>
          <p:nvPr/>
        </p:nvSpPr>
        <p:spPr>
          <a:xfrm>
            <a:off x="1229243" y="2381786"/>
            <a:ext cx="2217579" cy="2217579"/>
          </a:xfrm>
          <a:prstGeom prst="blockArc">
            <a:avLst>
              <a:gd name="adj1" fmla="val 10800000"/>
              <a:gd name="adj2" fmla="val 3"/>
              <a:gd name="adj3" fmla="val 15291"/>
            </a:avLst>
          </a:prstGeom>
          <a:solidFill>
            <a:srgbClr val="4A4848"/>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332" eaLnBrk="1" fontAlgn="auto" latinLnBrk="0" hangingPunct="1">
              <a:lnSpc>
                <a:spcPct val="100000"/>
              </a:lnSpc>
              <a:spcBef>
                <a:spcPts val="0"/>
              </a:spcBef>
              <a:spcAft>
                <a:spcPts val="0"/>
              </a:spcAft>
              <a:buClrTx/>
              <a:buSzTx/>
              <a:buFontTx/>
              <a:buNone/>
              <a:tabLst/>
              <a:defRPr/>
            </a:pPr>
            <a:endParaRPr kumimoji="0" lang="en-US" sz="3556" b="0" i="0" u="none" strike="noStrike" kern="0" cap="none" spc="0" normalizeH="0" baseline="0" noProof="0" dirty="0" smtClean="0">
              <a:ln>
                <a:noFill/>
              </a:ln>
              <a:solidFill>
                <a:srgbClr val="4A4848"/>
              </a:solidFill>
              <a:effectLst/>
              <a:uLnTx/>
              <a:uFillTx/>
              <a:latin typeface="Calibri"/>
              <a:ea typeface="微软雅黑"/>
            </a:endParaRPr>
          </a:p>
        </p:txBody>
      </p:sp>
      <p:sp>
        <p:nvSpPr>
          <p:cNvPr id="27" name="Block Arc 53"/>
          <p:cNvSpPr/>
          <p:nvPr/>
        </p:nvSpPr>
        <p:spPr>
          <a:xfrm>
            <a:off x="4987260" y="2381786"/>
            <a:ext cx="2217579" cy="2217579"/>
          </a:xfrm>
          <a:prstGeom prst="blockArc">
            <a:avLst>
              <a:gd name="adj1" fmla="val 10800000"/>
              <a:gd name="adj2" fmla="val 3"/>
              <a:gd name="adj3" fmla="val 15291"/>
            </a:avLst>
          </a:prstGeom>
          <a:solidFill>
            <a:srgbClr val="4A4848"/>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332" eaLnBrk="1" fontAlgn="auto" latinLnBrk="0" hangingPunct="1">
              <a:lnSpc>
                <a:spcPct val="100000"/>
              </a:lnSpc>
              <a:spcBef>
                <a:spcPts val="0"/>
              </a:spcBef>
              <a:spcAft>
                <a:spcPts val="0"/>
              </a:spcAft>
              <a:buClrTx/>
              <a:buSzTx/>
              <a:buFontTx/>
              <a:buNone/>
              <a:tabLst/>
              <a:defRPr/>
            </a:pPr>
            <a:endParaRPr kumimoji="0" lang="en-US" sz="3556" b="0" i="0" u="none" strike="noStrike" kern="0" cap="none" spc="0" normalizeH="0" baseline="0" noProof="0" dirty="0" smtClean="0">
              <a:ln>
                <a:noFill/>
              </a:ln>
              <a:solidFill>
                <a:srgbClr val="4A4848"/>
              </a:solidFill>
              <a:effectLst/>
              <a:uLnTx/>
              <a:uFillTx/>
              <a:latin typeface="Calibri"/>
              <a:ea typeface="微软雅黑"/>
            </a:endParaRPr>
          </a:p>
        </p:txBody>
      </p:sp>
      <p:sp>
        <p:nvSpPr>
          <p:cNvPr id="28" name="Block Arc 55"/>
          <p:cNvSpPr/>
          <p:nvPr/>
        </p:nvSpPr>
        <p:spPr>
          <a:xfrm>
            <a:off x="8745276" y="2381786"/>
            <a:ext cx="2217579" cy="2217579"/>
          </a:xfrm>
          <a:prstGeom prst="blockArc">
            <a:avLst>
              <a:gd name="adj1" fmla="val 10800000"/>
              <a:gd name="adj2" fmla="val 3"/>
              <a:gd name="adj3" fmla="val 15291"/>
            </a:avLst>
          </a:prstGeom>
          <a:solidFill>
            <a:srgbClr val="4A4848"/>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332" eaLnBrk="1" fontAlgn="auto" latinLnBrk="0" hangingPunct="1">
              <a:lnSpc>
                <a:spcPct val="100000"/>
              </a:lnSpc>
              <a:spcBef>
                <a:spcPts val="0"/>
              </a:spcBef>
              <a:spcAft>
                <a:spcPts val="0"/>
              </a:spcAft>
              <a:buClrTx/>
              <a:buSzTx/>
              <a:buFontTx/>
              <a:buNone/>
              <a:tabLst/>
              <a:defRPr/>
            </a:pPr>
            <a:endParaRPr kumimoji="0" lang="en-US" sz="3556" b="0" i="0" u="none" strike="noStrike" kern="0" cap="none" spc="0" normalizeH="0" baseline="0" noProof="0" dirty="0" smtClean="0">
              <a:ln>
                <a:noFill/>
              </a:ln>
              <a:solidFill>
                <a:srgbClr val="4A4848"/>
              </a:solidFill>
              <a:effectLst/>
              <a:uLnTx/>
              <a:uFillTx/>
              <a:latin typeface="Calibri"/>
              <a:ea typeface="微软雅黑"/>
            </a:endParaRPr>
          </a:p>
        </p:txBody>
      </p:sp>
      <p:sp>
        <p:nvSpPr>
          <p:cNvPr id="29" name="Freeform 62"/>
          <p:cNvSpPr/>
          <p:nvPr/>
        </p:nvSpPr>
        <p:spPr>
          <a:xfrm>
            <a:off x="1703321" y="2868629"/>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rgbClr val="4A4848"/>
          </a:solidFill>
          <a:ln w="12700" cap="flat" cmpd="sng" algn="ctr">
            <a:noFill/>
            <a:prstDash val="solid"/>
            <a:miter lim="800000"/>
          </a:ln>
          <a:effectLst>
            <a:outerShdw blurRad="50800" dist="38100" dir="2700000" algn="tl" rotWithShape="0">
              <a:prstClr val="black">
                <a:alpha val="40000"/>
              </a:prstClr>
            </a:outerShdw>
          </a:effectLst>
        </p:spPr>
        <p:txBody>
          <a:bodyPr spcFirstLastPara="0" vert="horz" wrap="square" lIns="243840" tIns="243840" rIns="210677" bIns="210677" numCol="1" spcCol="1270" anchor="ctr" anchorCtr="0">
            <a:noAutofit/>
          </a:bodyPr>
          <a:lstStyle/>
          <a:p>
            <a:pPr marL="0" marR="0" lvl="0" indent="0" algn="ctr" defTabSz="1185304" eaLnBrk="1" fontAlgn="auto" latinLnBrk="0" hangingPunct="1">
              <a:lnSpc>
                <a:spcPct val="90000"/>
              </a:lnSpc>
              <a:spcBef>
                <a:spcPct val="0"/>
              </a:spcBef>
              <a:spcAft>
                <a:spcPct val="35000"/>
              </a:spcAft>
              <a:buClrTx/>
              <a:buSzTx/>
              <a:buFontTx/>
              <a:buNone/>
              <a:tabLst/>
              <a:defRPr/>
            </a:pPr>
            <a:r>
              <a:rPr kumimoji="0" lang="en-US" altLang="zh-CN" sz="1800" b="1"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a:rPr>
              <a:t>2012</a:t>
            </a:r>
            <a:endParaRPr kumimoji="0" lang="en-US" sz="1800" b="1"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a:endParaRPr>
          </a:p>
        </p:txBody>
      </p:sp>
      <p:sp>
        <p:nvSpPr>
          <p:cNvPr id="30" name="Freeform 63"/>
          <p:cNvSpPr/>
          <p:nvPr/>
        </p:nvSpPr>
        <p:spPr>
          <a:xfrm>
            <a:off x="3583341" y="2868629"/>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rgbClr val="4A4848"/>
          </a:solidFill>
          <a:ln w="12700" cap="flat" cmpd="sng" algn="ctr">
            <a:noFill/>
            <a:prstDash val="solid"/>
            <a:miter lim="800000"/>
          </a:ln>
          <a:effectLst>
            <a:outerShdw blurRad="50800" dist="38100" dir="2700000" algn="tl" rotWithShape="0">
              <a:prstClr val="black">
                <a:alpha val="40000"/>
              </a:prstClr>
            </a:outerShdw>
          </a:effectLst>
        </p:spPr>
        <p:txBody>
          <a:bodyPr spcFirstLastPara="0" vert="horz" wrap="square" lIns="243840" tIns="243840" rIns="210677" bIns="210677" numCol="1" spcCol="1270" anchor="ctr" anchorCtr="0">
            <a:noAutofit/>
          </a:bodyPr>
          <a:lstStyle/>
          <a:p>
            <a:pPr marL="0" marR="0" lvl="0" indent="0" algn="ctr" defTabSz="1185304" eaLnBrk="1" fontAlgn="auto" latinLnBrk="0" hangingPunct="1">
              <a:lnSpc>
                <a:spcPct val="90000"/>
              </a:lnSpc>
              <a:spcBef>
                <a:spcPct val="0"/>
              </a:spcBef>
              <a:spcAft>
                <a:spcPct val="35000"/>
              </a:spcAft>
              <a:buClrTx/>
              <a:buSzTx/>
              <a:buFontTx/>
              <a:buNone/>
              <a:tabLst/>
              <a:defRPr/>
            </a:pPr>
            <a:r>
              <a:rPr kumimoji="0" lang="en-US" sz="1800" b="1"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a:rPr>
              <a:t>2013</a:t>
            </a:r>
          </a:p>
        </p:txBody>
      </p:sp>
      <p:sp>
        <p:nvSpPr>
          <p:cNvPr id="31" name="Freeform 64"/>
          <p:cNvSpPr/>
          <p:nvPr/>
        </p:nvSpPr>
        <p:spPr>
          <a:xfrm>
            <a:off x="5463361" y="2868629"/>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rgbClr val="4A4848"/>
          </a:solidFill>
          <a:ln w="12700" cap="flat" cmpd="sng" algn="ctr">
            <a:noFill/>
            <a:prstDash val="solid"/>
            <a:miter lim="800000"/>
          </a:ln>
          <a:effectLst>
            <a:outerShdw blurRad="50800" dist="38100" dir="2700000" algn="tl" rotWithShape="0">
              <a:prstClr val="black">
                <a:alpha val="40000"/>
              </a:prstClr>
            </a:outerShdw>
          </a:effectLst>
        </p:spPr>
        <p:txBody>
          <a:bodyPr spcFirstLastPara="0" vert="horz" wrap="square" lIns="243840" tIns="243840" rIns="210677" bIns="210677" numCol="1" spcCol="1270" anchor="ctr" anchorCtr="0">
            <a:noAutofit/>
          </a:bodyPr>
          <a:lstStyle/>
          <a:p>
            <a:pPr marL="0" marR="0" lvl="0" indent="0" algn="ctr" defTabSz="1185304" eaLnBrk="1" fontAlgn="auto" latinLnBrk="0" hangingPunct="1">
              <a:lnSpc>
                <a:spcPct val="90000"/>
              </a:lnSpc>
              <a:spcBef>
                <a:spcPct val="0"/>
              </a:spcBef>
              <a:spcAft>
                <a:spcPct val="35000"/>
              </a:spcAft>
              <a:buClrTx/>
              <a:buSzTx/>
              <a:buFontTx/>
              <a:buNone/>
              <a:tabLst/>
              <a:defRPr/>
            </a:pPr>
            <a:r>
              <a:rPr kumimoji="0" lang="en-US" sz="1800" b="1"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a:rPr>
              <a:t>2014</a:t>
            </a:r>
          </a:p>
        </p:txBody>
      </p:sp>
      <p:sp>
        <p:nvSpPr>
          <p:cNvPr id="33" name="Freeform 65"/>
          <p:cNvSpPr/>
          <p:nvPr/>
        </p:nvSpPr>
        <p:spPr>
          <a:xfrm>
            <a:off x="7343381" y="2868629"/>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rgbClr val="4A4848"/>
          </a:solidFill>
          <a:ln w="12700" cap="flat" cmpd="sng" algn="ctr">
            <a:noFill/>
            <a:prstDash val="solid"/>
            <a:miter lim="800000"/>
          </a:ln>
          <a:effectLst>
            <a:outerShdw blurRad="50800" dist="38100" dir="2700000" algn="tl" rotWithShape="0">
              <a:prstClr val="black">
                <a:alpha val="40000"/>
              </a:prstClr>
            </a:outerShdw>
          </a:effectLst>
        </p:spPr>
        <p:txBody>
          <a:bodyPr spcFirstLastPara="0" vert="horz" wrap="square" lIns="243840" tIns="243840" rIns="210677" bIns="210677" numCol="1" spcCol="1270" anchor="ctr" anchorCtr="0">
            <a:noAutofit/>
          </a:bodyPr>
          <a:lstStyle/>
          <a:p>
            <a:pPr marL="0" marR="0" lvl="0" indent="0" algn="ctr" defTabSz="1185304" eaLnBrk="1" fontAlgn="auto" latinLnBrk="0" hangingPunct="1">
              <a:lnSpc>
                <a:spcPct val="90000"/>
              </a:lnSpc>
              <a:spcBef>
                <a:spcPct val="0"/>
              </a:spcBef>
              <a:spcAft>
                <a:spcPct val="35000"/>
              </a:spcAft>
              <a:buClrTx/>
              <a:buSzTx/>
              <a:buFontTx/>
              <a:buNone/>
              <a:tabLst/>
              <a:defRPr/>
            </a:pPr>
            <a:r>
              <a:rPr kumimoji="0" lang="en-US" sz="1800" b="1"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a:rPr>
              <a:t>2015</a:t>
            </a:r>
          </a:p>
        </p:txBody>
      </p:sp>
      <p:sp>
        <p:nvSpPr>
          <p:cNvPr id="34" name="Freeform 66"/>
          <p:cNvSpPr/>
          <p:nvPr/>
        </p:nvSpPr>
        <p:spPr>
          <a:xfrm>
            <a:off x="9223403" y="2868629"/>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solidFill>
            <a:srgbClr val="4A4848"/>
          </a:solidFill>
          <a:ln w="12700" cap="flat" cmpd="sng" algn="ctr">
            <a:noFill/>
            <a:prstDash val="solid"/>
            <a:miter lim="800000"/>
          </a:ln>
          <a:effectLst>
            <a:outerShdw blurRad="50800" dist="38100" dir="2700000" algn="tl" rotWithShape="0">
              <a:prstClr val="black">
                <a:alpha val="40000"/>
              </a:prstClr>
            </a:outerShdw>
          </a:effectLst>
        </p:spPr>
        <p:txBody>
          <a:bodyPr spcFirstLastPara="0" vert="horz" wrap="square" lIns="243840" tIns="243840" rIns="210677" bIns="210677" numCol="1" spcCol="1270" anchor="ctr" anchorCtr="0">
            <a:noAutofit/>
          </a:bodyPr>
          <a:lstStyle/>
          <a:p>
            <a:pPr marL="0" marR="0" lvl="0" indent="0" algn="ctr" defTabSz="1185304" eaLnBrk="1" fontAlgn="auto" latinLnBrk="0" hangingPunct="1">
              <a:lnSpc>
                <a:spcPct val="90000"/>
              </a:lnSpc>
              <a:spcBef>
                <a:spcPct val="0"/>
              </a:spcBef>
              <a:spcAft>
                <a:spcPct val="35000"/>
              </a:spcAft>
              <a:buClrTx/>
              <a:buSzTx/>
              <a:buFontTx/>
              <a:buNone/>
              <a:tabLst/>
              <a:defRPr/>
            </a:pPr>
            <a:r>
              <a:rPr kumimoji="0" lang="en-US" sz="1800" b="1"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a:rPr>
              <a:t>2016</a:t>
            </a:r>
          </a:p>
        </p:txBody>
      </p:sp>
      <p:sp>
        <p:nvSpPr>
          <p:cNvPr id="35" name="Block Arc 35"/>
          <p:cNvSpPr/>
          <p:nvPr/>
        </p:nvSpPr>
        <p:spPr>
          <a:xfrm rot="10800000">
            <a:off x="1229242" y="2378902"/>
            <a:ext cx="2217579" cy="2217579"/>
          </a:xfrm>
          <a:prstGeom prst="blockArc">
            <a:avLst>
              <a:gd name="adj1" fmla="val 10800000"/>
              <a:gd name="adj2" fmla="val 3"/>
              <a:gd name="adj3" fmla="val 15291"/>
            </a:avLst>
          </a:prstGeom>
          <a:solidFill>
            <a:srgbClr val="0070C0"/>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332" eaLnBrk="1" fontAlgn="auto" latinLnBrk="0" hangingPunct="1">
              <a:lnSpc>
                <a:spcPct val="100000"/>
              </a:lnSpc>
              <a:spcBef>
                <a:spcPts val="0"/>
              </a:spcBef>
              <a:spcAft>
                <a:spcPts val="0"/>
              </a:spcAft>
              <a:buClrTx/>
              <a:buSzTx/>
              <a:buFontTx/>
              <a:buNone/>
              <a:tabLst/>
              <a:defRPr/>
            </a:pPr>
            <a:endParaRPr kumimoji="0" lang="en-US" sz="3556" b="0" i="0" u="none" strike="noStrike" kern="0" cap="none" spc="0" normalizeH="0" baseline="0" noProof="0" dirty="0" smtClean="0">
              <a:ln>
                <a:noFill/>
              </a:ln>
              <a:solidFill>
                <a:srgbClr val="4A4848"/>
              </a:solidFill>
              <a:effectLst/>
              <a:uLnTx/>
              <a:uFillTx/>
              <a:latin typeface="Calibri"/>
              <a:ea typeface="微软雅黑"/>
            </a:endParaRPr>
          </a:p>
        </p:txBody>
      </p:sp>
      <p:sp>
        <p:nvSpPr>
          <p:cNvPr id="36" name="Block Arc 52"/>
          <p:cNvSpPr/>
          <p:nvPr/>
        </p:nvSpPr>
        <p:spPr>
          <a:xfrm rot="10800000">
            <a:off x="3109828" y="2366547"/>
            <a:ext cx="2217579" cy="2217579"/>
          </a:xfrm>
          <a:prstGeom prst="blockArc">
            <a:avLst>
              <a:gd name="adj1" fmla="val 10800000"/>
              <a:gd name="adj2" fmla="val 3"/>
              <a:gd name="adj3" fmla="val 15291"/>
            </a:avLst>
          </a:prstGeom>
          <a:solidFill>
            <a:srgbClr val="4A4848"/>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332" eaLnBrk="1" fontAlgn="auto" latinLnBrk="0" hangingPunct="1">
              <a:lnSpc>
                <a:spcPct val="100000"/>
              </a:lnSpc>
              <a:spcBef>
                <a:spcPts val="0"/>
              </a:spcBef>
              <a:spcAft>
                <a:spcPts val="0"/>
              </a:spcAft>
              <a:buClrTx/>
              <a:buSzTx/>
              <a:buFontTx/>
              <a:buNone/>
              <a:tabLst/>
              <a:defRPr/>
            </a:pPr>
            <a:endParaRPr kumimoji="0" lang="en-US" sz="3556" b="0" i="0" u="none" strike="noStrike" kern="0" cap="none" spc="0" normalizeH="0" baseline="0" noProof="0" dirty="0" smtClean="0">
              <a:ln>
                <a:noFill/>
              </a:ln>
              <a:solidFill>
                <a:srgbClr val="4A4848"/>
              </a:solidFill>
              <a:effectLst/>
              <a:uLnTx/>
              <a:uFillTx/>
              <a:latin typeface="Calibri"/>
              <a:ea typeface="微软雅黑"/>
            </a:endParaRPr>
          </a:p>
        </p:txBody>
      </p:sp>
      <p:sp>
        <p:nvSpPr>
          <p:cNvPr id="37" name="Block Arc 39"/>
          <p:cNvSpPr/>
          <p:nvPr/>
        </p:nvSpPr>
        <p:spPr>
          <a:xfrm rot="10800000">
            <a:off x="8745276" y="2378904"/>
            <a:ext cx="2217579" cy="2217579"/>
          </a:xfrm>
          <a:prstGeom prst="blockArc">
            <a:avLst>
              <a:gd name="adj1" fmla="val 10800000"/>
              <a:gd name="adj2" fmla="val 3"/>
              <a:gd name="adj3" fmla="val 15291"/>
            </a:avLst>
          </a:prstGeom>
          <a:solidFill>
            <a:srgbClr val="0070C0"/>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332" eaLnBrk="1" fontAlgn="auto" latinLnBrk="0" hangingPunct="1">
              <a:lnSpc>
                <a:spcPct val="100000"/>
              </a:lnSpc>
              <a:spcBef>
                <a:spcPts val="0"/>
              </a:spcBef>
              <a:spcAft>
                <a:spcPts val="0"/>
              </a:spcAft>
              <a:buClrTx/>
              <a:buSzTx/>
              <a:buFontTx/>
              <a:buNone/>
              <a:tabLst/>
              <a:defRPr/>
            </a:pPr>
            <a:endParaRPr kumimoji="0" lang="en-US" sz="3556" b="0" i="0" u="none" strike="noStrike" kern="0" cap="none" spc="0" normalizeH="0" baseline="0" noProof="0" dirty="0" smtClean="0">
              <a:ln>
                <a:noFill/>
              </a:ln>
              <a:solidFill>
                <a:srgbClr val="4A4848"/>
              </a:solidFill>
              <a:effectLst/>
              <a:uLnTx/>
              <a:uFillTx/>
              <a:latin typeface="Calibri"/>
              <a:ea typeface="微软雅黑"/>
            </a:endParaRPr>
          </a:p>
        </p:txBody>
      </p:sp>
      <p:sp>
        <p:nvSpPr>
          <p:cNvPr id="38" name="Block Arc 54"/>
          <p:cNvSpPr/>
          <p:nvPr/>
        </p:nvSpPr>
        <p:spPr>
          <a:xfrm rot="10800000">
            <a:off x="6866793" y="2366547"/>
            <a:ext cx="2217579" cy="2217579"/>
          </a:xfrm>
          <a:prstGeom prst="blockArc">
            <a:avLst>
              <a:gd name="adj1" fmla="val 10800000"/>
              <a:gd name="adj2" fmla="val 3"/>
              <a:gd name="adj3" fmla="val 15291"/>
            </a:avLst>
          </a:prstGeom>
          <a:solidFill>
            <a:srgbClr val="4A4848"/>
          </a:solidFill>
          <a:ln w="12700" cap="flat" cmpd="sng" algn="ctr">
            <a:noFill/>
            <a:prstDash val="solid"/>
            <a:miter lim="800000"/>
          </a:ln>
          <a:effectLst>
            <a:outerShdw blurRad="50800" dist="38100" dir="2700000" algn="tl" rotWithShape="0">
              <a:prstClr val="black">
                <a:alpha val="40000"/>
              </a:prstClr>
            </a:outerShdw>
          </a:effectLst>
        </p:spPr>
        <p:txBody>
          <a:bodyPr rtlCol="0" anchor="ctr"/>
          <a:lstStyle/>
          <a:p>
            <a:pPr marL="0" marR="0" lvl="0" indent="0" algn="ctr" defTabSz="914332" eaLnBrk="1" fontAlgn="auto" latinLnBrk="0" hangingPunct="1">
              <a:lnSpc>
                <a:spcPct val="100000"/>
              </a:lnSpc>
              <a:spcBef>
                <a:spcPts val="0"/>
              </a:spcBef>
              <a:spcAft>
                <a:spcPts val="0"/>
              </a:spcAft>
              <a:buClrTx/>
              <a:buSzTx/>
              <a:buFontTx/>
              <a:buNone/>
              <a:tabLst/>
              <a:defRPr/>
            </a:pPr>
            <a:endParaRPr kumimoji="0" lang="en-US" sz="3556" b="0" i="0" u="none" strike="noStrike" kern="0" cap="none" spc="0" normalizeH="0" baseline="0" noProof="0" dirty="0" smtClean="0">
              <a:ln>
                <a:noFill/>
              </a:ln>
              <a:solidFill>
                <a:srgbClr val="4A4848"/>
              </a:solidFill>
              <a:effectLst/>
              <a:uLnTx/>
              <a:uFillTx/>
              <a:latin typeface="Calibri"/>
              <a:ea typeface="微软雅黑"/>
            </a:endParaRPr>
          </a:p>
        </p:txBody>
      </p:sp>
      <p:sp>
        <p:nvSpPr>
          <p:cNvPr id="39" name="矩形 38"/>
          <p:cNvSpPr/>
          <p:nvPr/>
        </p:nvSpPr>
        <p:spPr>
          <a:xfrm>
            <a:off x="1686552" y="1370411"/>
            <a:ext cx="1313162" cy="430879"/>
          </a:xfrm>
          <a:prstGeom prst="rect">
            <a:avLst/>
          </a:prstGeom>
        </p:spPr>
        <p:txBody>
          <a:bodyPr wrap="none" lIns="91431" tIns="45716" rIns="91431" bIns="45716">
            <a:spAutoFit/>
          </a:bodyPr>
          <a:lstStyle/>
          <a:p>
            <a:pPr algn="ctr" defTabSz="914332"/>
            <a:r>
              <a:rPr lang="zh-CN" altLang="en-US" sz="2200" b="1" dirty="0">
                <a:solidFill>
                  <a:srgbClr val="4A4848"/>
                </a:solidFill>
                <a:latin typeface="微软雅黑" pitchFamily="34" charset="-122"/>
              </a:rPr>
              <a:t>添加标题</a:t>
            </a:r>
            <a:endParaRPr lang="en-US" altLang="zh-CN" sz="2200" b="1" dirty="0">
              <a:solidFill>
                <a:srgbClr val="4A4848"/>
              </a:solidFill>
              <a:latin typeface="微软雅黑" pitchFamily="34" charset="-122"/>
            </a:endParaRPr>
          </a:p>
        </p:txBody>
      </p:sp>
      <p:sp>
        <p:nvSpPr>
          <p:cNvPr id="40" name="矩形 47"/>
          <p:cNvSpPr>
            <a:spLocks noChangeArrowheads="1"/>
          </p:cNvSpPr>
          <p:nvPr/>
        </p:nvSpPr>
        <p:spPr bwMode="auto">
          <a:xfrm>
            <a:off x="1361651" y="1758709"/>
            <a:ext cx="1962964"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332" eaLnBrk="1" fontAlgn="auto" latinLnBrk="0" hangingPunct="1">
              <a:lnSpc>
                <a:spcPct val="110000"/>
              </a:lnSpc>
              <a:spcBef>
                <a:spcPct val="0"/>
              </a:spcBef>
              <a:spcAft>
                <a:spcPts val="0"/>
              </a:spcAft>
              <a:buClrTx/>
              <a:buSzTx/>
              <a:buFont typeface="Arial" charset="0"/>
              <a:buNone/>
              <a:tabLst/>
              <a:defRPr/>
            </a:pPr>
            <a:r>
              <a:rPr kumimoji="0" lang="zh-CN" altLang="en-US" sz="1400" b="0" i="0" u="none" strike="noStrike" kern="0" cap="none" spc="0" normalizeH="0" baseline="0" noProof="0" dirty="0">
                <a:ln>
                  <a:noFill/>
                </a:ln>
                <a:solidFill>
                  <a:srgbClr val="4A4848"/>
                </a:solidFill>
                <a:effectLst/>
                <a:uLnTx/>
                <a:uFillTx/>
                <a:latin typeface="微软雅黑" pitchFamily="34" charset="-122"/>
                <a:ea typeface="微软雅黑" pitchFamily="34" charset="-122"/>
                <a:sym typeface="微软雅黑" pitchFamily="34" charset="-122"/>
              </a:rPr>
              <a:t>在此录入上述图表</a:t>
            </a:r>
            <a:r>
              <a:rPr kumimoji="0" lang="zh-CN" altLang="en-US" sz="1400" b="0" i="0" u="none" strike="noStrike" kern="0" cap="none" spc="0" normalizeH="0" baseline="0" noProof="0" dirty="0" smtClean="0">
                <a:ln>
                  <a:noFill/>
                </a:ln>
                <a:solidFill>
                  <a:srgbClr val="4A4848"/>
                </a:solidFill>
                <a:effectLst/>
                <a:uLnTx/>
                <a:uFillTx/>
                <a:latin typeface="微软雅黑" pitchFamily="34" charset="-122"/>
                <a:ea typeface="微软雅黑" pitchFamily="34" charset="-122"/>
                <a:sym typeface="微软雅黑" pitchFamily="34" charset="-122"/>
              </a:rPr>
              <a:t>的</a:t>
            </a:r>
            <a:r>
              <a:rPr kumimoji="0" lang="zh-CN" altLang="en-US" sz="1400" b="0" i="0" u="none" strike="noStrike" kern="0" cap="none" spc="0" normalizeH="0" baseline="0" noProof="0" dirty="0">
                <a:ln>
                  <a:noFill/>
                </a:ln>
                <a:solidFill>
                  <a:srgbClr val="4A4848"/>
                </a:solidFill>
                <a:effectLst/>
                <a:uLnTx/>
                <a:uFillTx/>
                <a:latin typeface="微软雅黑" pitchFamily="34" charset="-122"/>
                <a:ea typeface="微软雅黑" pitchFamily="34" charset="-122"/>
                <a:sym typeface="微软雅黑" pitchFamily="34" charset="-122"/>
              </a:rPr>
              <a:t>综合</a:t>
            </a:r>
            <a:r>
              <a:rPr kumimoji="0" lang="zh-CN" altLang="en-US" sz="1400" b="0" i="0" u="none" strike="noStrike" kern="0" cap="none" spc="0" normalizeH="0" baseline="0" noProof="0" dirty="0" smtClean="0">
                <a:ln>
                  <a:noFill/>
                </a:ln>
                <a:solidFill>
                  <a:srgbClr val="4A4848"/>
                </a:solidFill>
                <a:effectLst/>
                <a:uLnTx/>
                <a:uFillTx/>
                <a:latin typeface="微软雅黑" pitchFamily="34" charset="-122"/>
                <a:ea typeface="微软雅黑" pitchFamily="34" charset="-122"/>
                <a:sym typeface="微软雅黑" pitchFamily="34" charset="-122"/>
              </a:rPr>
              <a:t>描述说明。</a:t>
            </a:r>
            <a:endParaRPr kumimoji="0" lang="zh-CN" altLang="en-US" sz="1400" b="0" i="0" u="none" strike="noStrike" kern="0" cap="none" spc="0" normalizeH="0" baseline="0" noProof="0" dirty="0">
              <a:ln>
                <a:noFill/>
              </a:ln>
              <a:solidFill>
                <a:srgbClr val="4A4848"/>
              </a:solidFill>
              <a:effectLst/>
              <a:uLnTx/>
              <a:uFillTx/>
              <a:latin typeface="微软雅黑" pitchFamily="34" charset="-122"/>
              <a:ea typeface="微软雅黑" pitchFamily="34" charset="-122"/>
              <a:sym typeface="微软雅黑" pitchFamily="34" charset="-122"/>
            </a:endParaRPr>
          </a:p>
        </p:txBody>
      </p:sp>
      <p:sp>
        <p:nvSpPr>
          <p:cNvPr id="41" name="矩形 40"/>
          <p:cNvSpPr/>
          <p:nvPr/>
        </p:nvSpPr>
        <p:spPr>
          <a:xfrm>
            <a:off x="5439468" y="1370411"/>
            <a:ext cx="1313162" cy="430879"/>
          </a:xfrm>
          <a:prstGeom prst="rect">
            <a:avLst/>
          </a:prstGeom>
        </p:spPr>
        <p:txBody>
          <a:bodyPr wrap="none" lIns="91431" tIns="45716" rIns="91431" bIns="45716">
            <a:spAutoFit/>
          </a:bodyPr>
          <a:lstStyle/>
          <a:p>
            <a:pPr algn="ctr" defTabSz="914332"/>
            <a:r>
              <a:rPr lang="zh-CN" altLang="en-US" sz="2200" b="1" dirty="0">
                <a:solidFill>
                  <a:srgbClr val="4A4848"/>
                </a:solidFill>
                <a:latin typeface="微软雅黑" pitchFamily="34" charset="-122"/>
              </a:rPr>
              <a:t>添加标题</a:t>
            </a:r>
            <a:endParaRPr lang="en-US" altLang="zh-CN" sz="2200" b="1" dirty="0">
              <a:solidFill>
                <a:srgbClr val="4A4848"/>
              </a:solidFill>
              <a:latin typeface="微软雅黑" pitchFamily="34" charset="-122"/>
            </a:endParaRPr>
          </a:p>
        </p:txBody>
      </p:sp>
      <p:sp>
        <p:nvSpPr>
          <p:cNvPr id="42" name="矩形 47"/>
          <p:cNvSpPr>
            <a:spLocks noChangeArrowheads="1"/>
          </p:cNvSpPr>
          <p:nvPr/>
        </p:nvSpPr>
        <p:spPr bwMode="auto">
          <a:xfrm>
            <a:off x="5114567" y="1758709"/>
            <a:ext cx="1962964"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332" eaLnBrk="1" fontAlgn="auto" latinLnBrk="0" hangingPunct="1">
              <a:lnSpc>
                <a:spcPct val="110000"/>
              </a:lnSpc>
              <a:spcBef>
                <a:spcPct val="0"/>
              </a:spcBef>
              <a:spcAft>
                <a:spcPts val="0"/>
              </a:spcAft>
              <a:buClrTx/>
              <a:buSzTx/>
              <a:buFont typeface="Arial" charset="0"/>
              <a:buNone/>
              <a:tabLst/>
              <a:defRPr/>
            </a:pPr>
            <a:r>
              <a:rPr kumimoji="0" lang="zh-CN" altLang="en-US" sz="1400" b="0" i="0" u="none" strike="noStrike" kern="0" cap="none" spc="0" normalizeH="0" baseline="0" noProof="0" dirty="0">
                <a:ln>
                  <a:noFill/>
                </a:ln>
                <a:solidFill>
                  <a:srgbClr val="4A4848"/>
                </a:solidFill>
                <a:effectLst/>
                <a:uLnTx/>
                <a:uFillTx/>
                <a:latin typeface="微软雅黑" pitchFamily="34" charset="-122"/>
                <a:ea typeface="微软雅黑" pitchFamily="34" charset="-122"/>
                <a:sym typeface="微软雅黑" pitchFamily="34" charset="-122"/>
              </a:rPr>
              <a:t>在此录入上述图表</a:t>
            </a:r>
            <a:r>
              <a:rPr kumimoji="0" lang="zh-CN" altLang="en-US" sz="1400" b="0" i="0" u="none" strike="noStrike" kern="0" cap="none" spc="0" normalizeH="0" baseline="0" noProof="0" dirty="0" smtClean="0">
                <a:ln>
                  <a:noFill/>
                </a:ln>
                <a:solidFill>
                  <a:srgbClr val="4A4848"/>
                </a:solidFill>
                <a:effectLst/>
                <a:uLnTx/>
                <a:uFillTx/>
                <a:latin typeface="微软雅黑" pitchFamily="34" charset="-122"/>
                <a:ea typeface="微软雅黑" pitchFamily="34" charset="-122"/>
                <a:sym typeface="微软雅黑" pitchFamily="34" charset="-122"/>
              </a:rPr>
              <a:t>的</a:t>
            </a:r>
            <a:r>
              <a:rPr kumimoji="0" lang="zh-CN" altLang="en-US" sz="1400" b="0" i="0" u="none" strike="noStrike" kern="0" cap="none" spc="0" normalizeH="0" baseline="0" noProof="0" dirty="0">
                <a:ln>
                  <a:noFill/>
                </a:ln>
                <a:solidFill>
                  <a:srgbClr val="4A4848"/>
                </a:solidFill>
                <a:effectLst/>
                <a:uLnTx/>
                <a:uFillTx/>
                <a:latin typeface="微软雅黑" pitchFamily="34" charset="-122"/>
                <a:ea typeface="微软雅黑" pitchFamily="34" charset="-122"/>
                <a:sym typeface="微软雅黑" pitchFamily="34" charset="-122"/>
              </a:rPr>
              <a:t>综合</a:t>
            </a:r>
            <a:r>
              <a:rPr kumimoji="0" lang="zh-CN" altLang="en-US" sz="1400" b="0" i="0" u="none" strike="noStrike" kern="0" cap="none" spc="0" normalizeH="0" baseline="0" noProof="0" dirty="0" smtClean="0">
                <a:ln>
                  <a:noFill/>
                </a:ln>
                <a:solidFill>
                  <a:srgbClr val="4A4848"/>
                </a:solidFill>
                <a:effectLst/>
                <a:uLnTx/>
                <a:uFillTx/>
                <a:latin typeface="微软雅黑" pitchFamily="34" charset="-122"/>
                <a:ea typeface="微软雅黑" pitchFamily="34" charset="-122"/>
                <a:sym typeface="微软雅黑" pitchFamily="34" charset="-122"/>
              </a:rPr>
              <a:t>描述说明。</a:t>
            </a:r>
            <a:endParaRPr kumimoji="0" lang="zh-CN" altLang="en-US" sz="1400" b="0" i="0" u="none" strike="noStrike" kern="0" cap="none" spc="0" normalizeH="0" baseline="0" noProof="0" dirty="0">
              <a:ln>
                <a:noFill/>
              </a:ln>
              <a:solidFill>
                <a:srgbClr val="4A4848"/>
              </a:solidFill>
              <a:effectLst/>
              <a:uLnTx/>
              <a:uFillTx/>
              <a:latin typeface="微软雅黑" pitchFamily="34" charset="-122"/>
              <a:ea typeface="微软雅黑" pitchFamily="34" charset="-122"/>
              <a:sym typeface="微软雅黑" pitchFamily="34" charset="-122"/>
            </a:endParaRPr>
          </a:p>
        </p:txBody>
      </p:sp>
      <p:sp>
        <p:nvSpPr>
          <p:cNvPr id="43" name="矩形 42"/>
          <p:cNvSpPr/>
          <p:nvPr/>
        </p:nvSpPr>
        <p:spPr>
          <a:xfrm>
            <a:off x="9192287" y="1370411"/>
            <a:ext cx="1313162" cy="430879"/>
          </a:xfrm>
          <a:prstGeom prst="rect">
            <a:avLst/>
          </a:prstGeom>
        </p:spPr>
        <p:txBody>
          <a:bodyPr wrap="none" lIns="91431" tIns="45716" rIns="91431" bIns="45716">
            <a:spAutoFit/>
          </a:bodyPr>
          <a:lstStyle/>
          <a:p>
            <a:pPr algn="ctr" defTabSz="914332"/>
            <a:r>
              <a:rPr lang="zh-CN" altLang="en-US" sz="2200" b="1" dirty="0">
                <a:solidFill>
                  <a:srgbClr val="4A4848"/>
                </a:solidFill>
                <a:latin typeface="微软雅黑" pitchFamily="34" charset="-122"/>
              </a:rPr>
              <a:t>添加标题</a:t>
            </a:r>
            <a:endParaRPr lang="en-US" altLang="zh-CN" sz="2200" b="1" dirty="0">
              <a:solidFill>
                <a:srgbClr val="4A4848"/>
              </a:solidFill>
              <a:latin typeface="微软雅黑" pitchFamily="34" charset="-122"/>
            </a:endParaRPr>
          </a:p>
        </p:txBody>
      </p:sp>
      <p:sp>
        <p:nvSpPr>
          <p:cNvPr id="44" name="矩形 47"/>
          <p:cNvSpPr>
            <a:spLocks noChangeArrowheads="1"/>
          </p:cNvSpPr>
          <p:nvPr/>
        </p:nvSpPr>
        <p:spPr bwMode="auto">
          <a:xfrm>
            <a:off x="8867386" y="1758709"/>
            <a:ext cx="1962964"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332" eaLnBrk="1" fontAlgn="auto" latinLnBrk="0" hangingPunct="1">
              <a:lnSpc>
                <a:spcPct val="110000"/>
              </a:lnSpc>
              <a:spcBef>
                <a:spcPct val="0"/>
              </a:spcBef>
              <a:spcAft>
                <a:spcPts val="0"/>
              </a:spcAft>
              <a:buClrTx/>
              <a:buSzTx/>
              <a:buFont typeface="Arial" charset="0"/>
              <a:buNone/>
              <a:tabLst/>
              <a:defRPr/>
            </a:pPr>
            <a:r>
              <a:rPr kumimoji="0" lang="zh-CN" altLang="en-US" sz="1400" b="0" i="0" u="none" strike="noStrike" kern="0" cap="none" spc="0" normalizeH="0" baseline="0" noProof="0" dirty="0">
                <a:ln>
                  <a:noFill/>
                </a:ln>
                <a:solidFill>
                  <a:srgbClr val="4A4848"/>
                </a:solidFill>
                <a:effectLst/>
                <a:uLnTx/>
                <a:uFillTx/>
                <a:latin typeface="微软雅黑" pitchFamily="34" charset="-122"/>
                <a:ea typeface="微软雅黑" pitchFamily="34" charset="-122"/>
                <a:sym typeface="微软雅黑" pitchFamily="34" charset="-122"/>
              </a:rPr>
              <a:t>在此录入上述图表</a:t>
            </a:r>
            <a:r>
              <a:rPr kumimoji="0" lang="zh-CN" altLang="en-US" sz="1400" b="0" i="0" u="none" strike="noStrike" kern="0" cap="none" spc="0" normalizeH="0" baseline="0" noProof="0" dirty="0" smtClean="0">
                <a:ln>
                  <a:noFill/>
                </a:ln>
                <a:solidFill>
                  <a:srgbClr val="4A4848"/>
                </a:solidFill>
                <a:effectLst/>
                <a:uLnTx/>
                <a:uFillTx/>
                <a:latin typeface="微软雅黑" pitchFamily="34" charset="-122"/>
                <a:ea typeface="微软雅黑" pitchFamily="34" charset="-122"/>
                <a:sym typeface="微软雅黑" pitchFamily="34" charset="-122"/>
              </a:rPr>
              <a:t>的</a:t>
            </a:r>
            <a:r>
              <a:rPr kumimoji="0" lang="zh-CN" altLang="en-US" sz="1400" b="0" i="0" u="none" strike="noStrike" kern="0" cap="none" spc="0" normalizeH="0" baseline="0" noProof="0" dirty="0">
                <a:ln>
                  <a:noFill/>
                </a:ln>
                <a:solidFill>
                  <a:srgbClr val="4A4848"/>
                </a:solidFill>
                <a:effectLst/>
                <a:uLnTx/>
                <a:uFillTx/>
                <a:latin typeface="微软雅黑" pitchFamily="34" charset="-122"/>
                <a:ea typeface="微软雅黑" pitchFamily="34" charset="-122"/>
                <a:sym typeface="微软雅黑" pitchFamily="34" charset="-122"/>
              </a:rPr>
              <a:t>综合</a:t>
            </a:r>
            <a:r>
              <a:rPr kumimoji="0" lang="zh-CN" altLang="en-US" sz="1400" b="0" i="0" u="none" strike="noStrike" kern="0" cap="none" spc="0" normalizeH="0" baseline="0" noProof="0" dirty="0" smtClean="0">
                <a:ln>
                  <a:noFill/>
                </a:ln>
                <a:solidFill>
                  <a:srgbClr val="4A4848"/>
                </a:solidFill>
                <a:effectLst/>
                <a:uLnTx/>
                <a:uFillTx/>
                <a:latin typeface="微软雅黑" pitchFamily="34" charset="-122"/>
                <a:ea typeface="微软雅黑" pitchFamily="34" charset="-122"/>
                <a:sym typeface="微软雅黑" pitchFamily="34" charset="-122"/>
              </a:rPr>
              <a:t>描述说明。</a:t>
            </a:r>
            <a:endParaRPr kumimoji="0" lang="zh-CN" altLang="en-US" sz="1400" b="0" i="0" u="none" strike="noStrike" kern="0" cap="none" spc="0" normalizeH="0" baseline="0" noProof="0" dirty="0">
              <a:ln>
                <a:noFill/>
              </a:ln>
              <a:solidFill>
                <a:srgbClr val="4A4848"/>
              </a:solidFill>
              <a:effectLst/>
              <a:uLnTx/>
              <a:uFillTx/>
              <a:latin typeface="微软雅黑" pitchFamily="34" charset="-122"/>
              <a:ea typeface="微软雅黑" pitchFamily="34" charset="-122"/>
              <a:sym typeface="微软雅黑" pitchFamily="34" charset="-122"/>
            </a:endParaRPr>
          </a:p>
        </p:txBody>
      </p:sp>
      <p:sp>
        <p:nvSpPr>
          <p:cNvPr id="45" name="矩形 44"/>
          <p:cNvSpPr/>
          <p:nvPr/>
        </p:nvSpPr>
        <p:spPr>
          <a:xfrm>
            <a:off x="3562036" y="4601936"/>
            <a:ext cx="1313162" cy="430879"/>
          </a:xfrm>
          <a:prstGeom prst="rect">
            <a:avLst/>
          </a:prstGeom>
        </p:spPr>
        <p:txBody>
          <a:bodyPr wrap="none" lIns="91431" tIns="45716" rIns="91431" bIns="45716">
            <a:spAutoFit/>
          </a:bodyPr>
          <a:lstStyle/>
          <a:p>
            <a:pPr algn="ctr" defTabSz="914332"/>
            <a:r>
              <a:rPr lang="zh-CN" altLang="en-US" sz="2200" b="1" dirty="0">
                <a:solidFill>
                  <a:srgbClr val="4A4848"/>
                </a:solidFill>
                <a:latin typeface="微软雅黑" pitchFamily="34" charset="-122"/>
              </a:rPr>
              <a:t>添加标题</a:t>
            </a:r>
            <a:endParaRPr lang="en-US" altLang="zh-CN" sz="2200" b="1" dirty="0">
              <a:solidFill>
                <a:srgbClr val="4A4848"/>
              </a:solidFill>
              <a:latin typeface="微软雅黑" pitchFamily="34" charset="-122"/>
            </a:endParaRPr>
          </a:p>
        </p:txBody>
      </p:sp>
      <p:sp>
        <p:nvSpPr>
          <p:cNvPr id="46" name="矩形 47"/>
          <p:cNvSpPr>
            <a:spLocks noChangeArrowheads="1"/>
          </p:cNvSpPr>
          <p:nvPr/>
        </p:nvSpPr>
        <p:spPr bwMode="auto">
          <a:xfrm>
            <a:off x="3237135" y="4990234"/>
            <a:ext cx="1962964"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332" eaLnBrk="1" fontAlgn="auto" latinLnBrk="0" hangingPunct="1">
              <a:lnSpc>
                <a:spcPct val="110000"/>
              </a:lnSpc>
              <a:spcBef>
                <a:spcPct val="0"/>
              </a:spcBef>
              <a:spcAft>
                <a:spcPts val="0"/>
              </a:spcAft>
              <a:buClrTx/>
              <a:buSzTx/>
              <a:buFont typeface="Arial" charset="0"/>
              <a:buNone/>
              <a:tabLst/>
              <a:defRPr/>
            </a:pPr>
            <a:r>
              <a:rPr kumimoji="0" lang="zh-CN" altLang="en-US" sz="1400" b="0" i="0" u="none" strike="noStrike" kern="0" cap="none" spc="0" normalizeH="0" baseline="0" noProof="0" dirty="0">
                <a:ln>
                  <a:noFill/>
                </a:ln>
                <a:solidFill>
                  <a:srgbClr val="4A4848"/>
                </a:solidFill>
                <a:effectLst/>
                <a:uLnTx/>
                <a:uFillTx/>
                <a:latin typeface="微软雅黑" pitchFamily="34" charset="-122"/>
                <a:ea typeface="微软雅黑" pitchFamily="34" charset="-122"/>
                <a:sym typeface="微软雅黑" pitchFamily="34" charset="-122"/>
              </a:rPr>
              <a:t>在此录入上述图表</a:t>
            </a:r>
            <a:r>
              <a:rPr kumimoji="0" lang="zh-CN" altLang="en-US" sz="1400" b="0" i="0" u="none" strike="noStrike" kern="0" cap="none" spc="0" normalizeH="0" baseline="0" noProof="0" dirty="0" smtClean="0">
                <a:ln>
                  <a:noFill/>
                </a:ln>
                <a:solidFill>
                  <a:srgbClr val="4A4848"/>
                </a:solidFill>
                <a:effectLst/>
                <a:uLnTx/>
                <a:uFillTx/>
                <a:latin typeface="微软雅黑" pitchFamily="34" charset="-122"/>
                <a:ea typeface="微软雅黑" pitchFamily="34" charset="-122"/>
                <a:sym typeface="微软雅黑" pitchFamily="34" charset="-122"/>
              </a:rPr>
              <a:t>的</a:t>
            </a:r>
            <a:r>
              <a:rPr kumimoji="0" lang="zh-CN" altLang="en-US" sz="1400" b="0" i="0" u="none" strike="noStrike" kern="0" cap="none" spc="0" normalizeH="0" baseline="0" noProof="0" dirty="0">
                <a:ln>
                  <a:noFill/>
                </a:ln>
                <a:solidFill>
                  <a:srgbClr val="4A4848"/>
                </a:solidFill>
                <a:effectLst/>
                <a:uLnTx/>
                <a:uFillTx/>
                <a:latin typeface="微软雅黑" pitchFamily="34" charset="-122"/>
                <a:ea typeface="微软雅黑" pitchFamily="34" charset="-122"/>
                <a:sym typeface="微软雅黑" pitchFamily="34" charset="-122"/>
              </a:rPr>
              <a:t>综合</a:t>
            </a:r>
            <a:r>
              <a:rPr kumimoji="0" lang="zh-CN" altLang="en-US" sz="1400" b="0" i="0" u="none" strike="noStrike" kern="0" cap="none" spc="0" normalizeH="0" baseline="0" noProof="0" dirty="0" smtClean="0">
                <a:ln>
                  <a:noFill/>
                </a:ln>
                <a:solidFill>
                  <a:srgbClr val="4A4848"/>
                </a:solidFill>
                <a:effectLst/>
                <a:uLnTx/>
                <a:uFillTx/>
                <a:latin typeface="微软雅黑" pitchFamily="34" charset="-122"/>
                <a:ea typeface="微软雅黑" pitchFamily="34" charset="-122"/>
                <a:sym typeface="微软雅黑" pitchFamily="34" charset="-122"/>
              </a:rPr>
              <a:t>描述说明。</a:t>
            </a:r>
            <a:endParaRPr kumimoji="0" lang="zh-CN" altLang="en-US" sz="1400" b="0" i="0" u="none" strike="noStrike" kern="0" cap="none" spc="0" normalizeH="0" baseline="0" noProof="0" dirty="0">
              <a:ln>
                <a:noFill/>
              </a:ln>
              <a:solidFill>
                <a:srgbClr val="4A4848"/>
              </a:solidFill>
              <a:effectLst/>
              <a:uLnTx/>
              <a:uFillTx/>
              <a:latin typeface="微软雅黑" pitchFamily="34" charset="-122"/>
              <a:ea typeface="微软雅黑" pitchFamily="34" charset="-122"/>
              <a:sym typeface="微软雅黑" pitchFamily="34" charset="-122"/>
            </a:endParaRPr>
          </a:p>
        </p:txBody>
      </p:sp>
      <p:sp>
        <p:nvSpPr>
          <p:cNvPr id="47" name="矩形 46"/>
          <p:cNvSpPr/>
          <p:nvPr/>
        </p:nvSpPr>
        <p:spPr>
          <a:xfrm>
            <a:off x="7314953" y="4601936"/>
            <a:ext cx="1313162" cy="430879"/>
          </a:xfrm>
          <a:prstGeom prst="rect">
            <a:avLst/>
          </a:prstGeom>
        </p:spPr>
        <p:txBody>
          <a:bodyPr wrap="none" lIns="91431" tIns="45716" rIns="91431" bIns="45716">
            <a:spAutoFit/>
          </a:bodyPr>
          <a:lstStyle/>
          <a:p>
            <a:pPr algn="ctr" defTabSz="914332"/>
            <a:r>
              <a:rPr lang="zh-CN" altLang="en-US" sz="2200" b="1" dirty="0">
                <a:solidFill>
                  <a:srgbClr val="4A4848"/>
                </a:solidFill>
                <a:latin typeface="微软雅黑" pitchFamily="34" charset="-122"/>
              </a:rPr>
              <a:t>添加标题</a:t>
            </a:r>
            <a:endParaRPr lang="en-US" altLang="zh-CN" sz="2200" b="1" dirty="0">
              <a:solidFill>
                <a:srgbClr val="4A4848"/>
              </a:solidFill>
              <a:latin typeface="微软雅黑" pitchFamily="34" charset="-122"/>
            </a:endParaRPr>
          </a:p>
        </p:txBody>
      </p:sp>
      <p:sp>
        <p:nvSpPr>
          <p:cNvPr id="48" name="矩形 47"/>
          <p:cNvSpPr>
            <a:spLocks noChangeArrowheads="1"/>
          </p:cNvSpPr>
          <p:nvPr/>
        </p:nvSpPr>
        <p:spPr bwMode="auto">
          <a:xfrm>
            <a:off x="6990052" y="4990234"/>
            <a:ext cx="1962964" cy="566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0" marR="0" lvl="0" indent="0" algn="ctr" defTabSz="914332" eaLnBrk="1" fontAlgn="auto" latinLnBrk="0" hangingPunct="1">
              <a:lnSpc>
                <a:spcPct val="110000"/>
              </a:lnSpc>
              <a:spcBef>
                <a:spcPct val="0"/>
              </a:spcBef>
              <a:spcAft>
                <a:spcPts val="0"/>
              </a:spcAft>
              <a:buClrTx/>
              <a:buSzTx/>
              <a:buFont typeface="Arial" charset="0"/>
              <a:buNone/>
              <a:tabLst/>
              <a:defRPr/>
            </a:pPr>
            <a:r>
              <a:rPr kumimoji="0" lang="zh-CN" altLang="en-US" sz="1400" b="0" i="0" u="none" strike="noStrike" kern="0" cap="none" spc="0" normalizeH="0" baseline="0" noProof="0" dirty="0">
                <a:ln>
                  <a:noFill/>
                </a:ln>
                <a:solidFill>
                  <a:srgbClr val="4A4848"/>
                </a:solidFill>
                <a:effectLst/>
                <a:uLnTx/>
                <a:uFillTx/>
                <a:latin typeface="微软雅黑" pitchFamily="34" charset="-122"/>
                <a:ea typeface="微软雅黑" pitchFamily="34" charset="-122"/>
                <a:sym typeface="微软雅黑" pitchFamily="34" charset="-122"/>
              </a:rPr>
              <a:t>在此录入上述图表</a:t>
            </a:r>
            <a:r>
              <a:rPr kumimoji="0" lang="zh-CN" altLang="en-US" sz="1400" b="0" i="0" u="none" strike="noStrike" kern="0" cap="none" spc="0" normalizeH="0" baseline="0" noProof="0" dirty="0" smtClean="0">
                <a:ln>
                  <a:noFill/>
                </a:ln>
                <a:solidFill>
                  <a:srgbClr val="4A4848"/>
                </a:solidFill>
                <a:effectLst/>
                <a:uLnTx/>
                <a:uFillTx/>
                <a:latin typeface="微软雅黑" pitchFamily="34" charset="-122"/>
                <a:ea typeface="微软雅黑" pitchFamily="34" charset="-122"/>
                <a:sym typeface="微软雅黑" pitchFamily="34" charset="-122"/>
              </a:rPr>
              <a:t>的</a:t>
            </a:r>
            <a:r>
              <a:rPr kumimoji="0" lang="zh-CN" altLang="en-US" sz="1400" b="0" i="0" u="none" strike="noStrike" kern="0" cap="none" spc="0" normalizeH="0" baseline="0" noProof="0" dirty="0">
                <a:ln>
                  <a:noFill/>
                </a:ln>
                <a:solidFill>
                  <a:srgbClr val="4A4848"/>
                </a:solidFill>
                <a:effectLst/>
                <a:uLnTx/>
                <a:uFillTx/>
                <a:latin typeface="微软雅黑" pitchFamily="34" charset="-122"/>
                <a:ea typeface="微软雅黑" pitchFamily="34" charset="-122"/>
                <a:sym typeface="微软雅黑" pitchFamily="34" charset="-122"/>
              </a:rPr>
              <a:t>综合</a:t>
            </a:r>
            <a:r>
              <a:rPr kumimoji="0" lang="zh-CN" altLang="en-US" sz="1400" b="0" i="0" u="none" strike="noStrike" kern="0" cap="none" spc="0" normalizeH="0" baseline="0" noProof="0" dirty="0" smtClean="0">
                <a:ln>
                  <a:noFill/>
                </a:ln>
                <a:solidFill>
                  <a:srgbClr val="4A4848"/>
                </a:solidFill>
                <a:effectLst/>
                <a:uLnTx/>
                <a:uFillTx/>
                <a:latin typeface="微软雅黑" pitchFamily="34" charset="-122"/>
                <a:ea typeface="微软雅黑" pitchFamily="34" charset="-122"/>
                <a:sym typeface="微软雅黑" pitchFamily="34" charset="-122"/>
              </a:rPr>
              <a:t>描述说明。</a:t>
            </a:r>
            <a:endParaRPr kumimoji="0" lang="zh-CN" altLang="en-US" sz="1400" b="0" i="0" u="none" strike="noStrike" kern="0" cap="none" spc="0" normalizeH="0" baseline="0" noProof="0" dirty="0">
              <a:ln>
                <a:noFill/>
              </a:ln>
              <a:solidFill>
                <a:srgbClr val="4A4848"/>
              </a:solidFill>
              <a:effectLst/>
              <a:uLnTx/>
              <a:uFillTx/>
              <a:latin typeface="微软雅黑" pitchFamily="34" charset="-122"/>
              <a:ea typeface="微软雅黑" pitchFamily="34" charset="-122"/>
              <a:sym typeface="微软雅黑" pitchFamily="34" charset="-122"/>
            </a:endParaRPr>
          </a:p>
        </p:txBody>
      </p:sp>
      <p:sp>
        <p:nvSpPr>
          <p:cNvPr id="49" name="TextBox 39"/>
          <p:cNvSpPr txBox="1">
            <a:spLocks noChangeArrowheads="1"/>
          </p:cNvSpPr>
          <p:nvPr/>
        </p:nvSpPr>
        <p:spPr bwMode="auto">
          <a:xfrm>
            <a:off x="915999" y="302145"/>
            <a:ext cx="4976864" cy="689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121882" bIns="121882">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pPr>
              <a:lnSpc>
                <a:spcPct val="90000"/>
              </a:lnSpc>
              <a:spcBef>
                <a:spcPct val="20000"/>
              </a:spcBef>
              <a:buSzPct val="90000"/>
            </a:pPr>
            <a:r>
              <a:rPr lang="zh-CN" altLang="en-US" sz="3199" b="1" dirty="0">
                <a:solidFill>
                  <a:schemeClr val="bg1"/>
                </a:solidFill>
                <a:latin typeface="微软雅黑" pitchFamily="34" charset="-122"/>
                <a:ea typeface="微软雅黑" pitchFamily="34" charset="-122"/>
              </a:rPr>
              <a:t>点击此处添加标题 </a:t>
            </a:r>
          </a:p>
        </p:txBody>
      </p:sp>
    </p:spTree>
    <p:extLst>
      <p:ext uri="{BB962C8B-B14F-4D97-AF65-F5344CB8AC3E}">
        <p14:creationId xmlns:p14="http://schemas.microsoft.com/office/powerpoint/2010/main" val="2311022027"/>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randombar(horizontal)">
                                      <p:cBhvr>
                                        <p:cTn id="7" dur="500"/>
                                        <p:tgtEl>
                                          <p:spTgt spid="4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400"/>
                                        <p:tgtEl>
                                          <p:spTgt spid="26"/>
                                        </p:tgtEl>
                                      </p:cBhvr>
                                    </p:animEffect>
                                  </p:childTnLst>
                                </p:cTn>
                              </p:par>
                            </p:childTnLst>
                          </p:cTn>
                        </p:par>
                        <p:par>
                          <p:cTn id="12" fill="hold">
                            <p:stCondLst>
                              <p:cond delay="900"/>
                            </p:stCondLst>
                            <p:childTnLst>
                              <p:par>
                                <p:cTn id="13" presetID="22" presetClass="entr" presetSubtype="8"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left)">
                                      <p:cBhvr>
                                        <p:cTn id="15" dur="400"/>
                                        <p:tgtEl>
                                          <p:spTgt spid="36"/>
                                        </p:tgtEl>
                                      </p:cBhvr>
                                    </p:animEffect>
                                  </p:childTnLst>
                                </p:cTn>
                              </p:par>
                            </p:childTnLst>
                          </p:cTn>
                        </p:par>
                        <p:par>
                          <p:cTn id="16" fill="hold">
                            <p:stCondLst>
                              <p:cond delay="1300"/>
                            </p:stCondLst>
                            <p:childTnLst>
                              <p:par>
                                <p:cTn id="17" presetID="22" presetClass="entr" presetSubtype="8"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left)">
                                      <p:cBhvr>
                                        <p:cTn id="19" dur="400"/>
                                        <p:tgtEl>
                                          <p:spTgt spid="27"/>
                                        </p:tgtEl>
                                      </p:cBhvr>
                                    </p:animEffect>
                                  </p:childTnLst>
                                </p:cTn>
                              </p:par>
                            </p:childTnLst>
                          </p:cTn>
                        </p:par>
                        <p:par>
                          <p:cTn id="20" fill="hold">
                            <p:stCondLst>
                              <p:cond delay="1700"/>
                            </p:stCondLst>
                            <p:childTnLst>
                              <p:par>
                                <p:cTn id="21" presetID="22" presetClass="entr" presetSubtype="8"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left)">
                                      <p:cBhvr>
                                        <p:cTn id="23" dur="400"/>
                                        <p:tgtEl>
                                          <p:spTgt spid="38"/>
                                        </p:tgtEl>
                                      </p:cBhvr>
                                    </p:animEffect>
                                  </p:childTnLst>
                                </p:cTn>
                              </p:par>
                            </p:childTnLst>
                          </p:cTn>
                        </p:par>
                        <p:par>
                          <p:cTn id="24" fill="hold">
                            <p:stCondLst>
                              <p:cond delay="2100"/>
                            </p:stCondLst>
                            <p:childTnLst>
                              <p:par>
                                <p:cTn id="25" presetID="22" presetClass="entr" presetSubtype="8"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left)">
                                      <p:cBhvr>
                                        <p:cTn id="27" dur="400"/>
                                        <p:tgtEl>
                                          <p:spTgt spid="28"/>
                                        </p:tgtEl>
                                      </p:cBhvr>
                                    </p:animEffect>
                                  </p:childTnLst>
                                </p:cTn>
                              </p:par>
                            </p:childTnLst>
                          </p:cTn>
                        </p:par>
                        <p:par>
                          <p:cTn id="28" fill="hold">
                            <p:stCondLst>
                              <p:cond delay="2500"/>
                            </p:stCondLst>
                            <p:childTnLst>
                              <p:par>
                                <p:cTn id="29" presetID="22" presetClass="entr" presetSubtype="8"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wipe(left)">
                                      <p:cBhvr>
                                        <p:cTn id="31" dur="400"/>
                                        <p:tgtEl>
                                          <p:spTgt spid="35"/>
                                        </p:tgtEl>
                                      </p:cBhvr>
                                    </p:animEffect>
                                  </p:childTnLst>
                                </p:cTn>
                              </p:par>
                            </p:childTnLst>
                          </p:cTn>
                        </p:par>
                        <p:par>
                          <p:cTn id="32" fill="hold">
                            <p:stCondLst>
                              <p:cond delay="2900"/>
                            </p:stCondLst>
                            <p:childTnLst>
                              <p:par>
                                <p:cTn id="33" presetID="22" presetClass="entr" presetSubtype="8"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left)">
                                      <p:cBhvr>
                                        <p:cTn id="35" dur="400"/>
                                        <p:tgtEl>
                                          <p:spTgt spid="23"/>
                                        </p:tgtEl>
                                      </p:cBhvr>
                                    </p:animEffect>
                                  </p:childTnLst>
                                </p:cTn>
                              </p:par>
                            </p:childTnLst>
                          </p:cTn>
                        </p:par>
                        <p:par>
                          <p:cTn id="36" fill="hold">
                            <p:stCondLst>
                              <p:cond delay="3300"/>
                            </p:stCondLst>
                            <p:childTnLst>
                              <p:par>
                                <p:cTn id="37" presetID="22" presetClass="entr" presetSubtype="8"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left)">
                                      <p:cBhvr>
                                        <p:cTn id="39" dur="400"/>
                                        <p:tgtEl>
                                          <p:spTgt spid="22"/>
                                        </p:tgtEl>
                                      </p:cBhvr>
                                    </p:animEffect>
                                  </p:childTnLst>
                                </p:cTn>
                              </p:par>
                            </p:childTnLst>
                          </p:cTn>
                        </p:par>
                        <p:par>
                          <p:cTn id="40" fill="hold">
                            <p:stCondLst>
                              <p:cond delay="3700"/>
                            </p:stCondLst>
                            <p:childTnLst>
                              <p:par>
                                <p:cTn id="41" presetID="22" presetClass="entr" presetSubtype="8" fill="hold" grpId="0"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left)">
                                      <p:cBhvr>
                                        <p:cTn id="43" dur="400"/>
                                        <p:tgtEl>
                                          <p:spTgt spid="21"/>
                                        </p:tgtEl>
                                      </p:cBhvr>
                                    </p:animEffect>
                                  </p:childTnLst>
                                </p:cTn>
                              </p:par>
                            </p:childTnLst>
                          </p:cTn>
                        </p:par>
                        <p:par>
                          <p:cTn id="44" fill="hold">
                            <p:stCondLst>
                              <p:cond delay="4100"/>
                            </p:stCondLst>
                            <p:childTnLst>
                              <p:par>
                                <p:cTn id="45" presetID="22" presetClass="entr" presetSubtype="8" fill="hold" grpId="0" nodeType="after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wipe(left)">
                                      <p:cBhvr>
                                        <p:cTn id="47" dur="400"/>
                                        <p:tgtEl>
                                          <p:spTgt spid="37"/>
                                        </p:tgtEl>
                                      </p:cBhvr>
                                    </p:animEffect>
                                  </p:childTnLst>
                                </p:cTn>
                              </p:par>
                            </p:childTnLst>
                          </p:cTn>
                        </p:par>
                        <p:par>
                          <p:cTn id="48" fill="hold">
                            <p:stCondLst>
                              <p:cond delay="4500"/>
                            </p:stCondLst>
                            <p:childTnLst>
                              <p:par>
                                <p:cTn id="49" presetID="23" presetClass="entr" presetSubtype="16" fill="hold" grpId="0" nodeType="afterEffect">
                                  <p:stCondLst>
                                    <p:cond delay="0"/>
                                  </p:stCondLst>
                                  <p:childTnLst>
                                    <p:set>
                                      <p:cBhvr>
                                        <p:cTn id="50" dur="1" fill="hold">
                                          <p:stCondLst>
                                            <p:cond delay="0"/>
                                          </p:stCondLst>
                                        </p:cTn>
                                        <p:tgtEl>
                                          <p:spTgt spid="29"/>
                                        </p:tgtEl>
                                        <p:attrNameLst>
                                          <p:attrName>style.visibility</p:attrName>
                                        </p:attrNameLst>
                                      </p:cBhvr>
                                      <p:to>
                                        <p:strVal val="visible"/>
                                      </p:to>
                                    </p:set>
                                    <p:anim calcmode="lin" valueType="num">
                                      <p:cBhvr>
                                        <p:cTn id="51" dur="500" fill="hold"/>
                                        <p:tgtEl>
                                          <p:spTgt spid="29"/>
                                        </p:tgtEl>
                                        <p:attrNameLst>
                                          <p:attrName>ppt_w</p:attrName>
                                        </p:attrNameLst>
                                      </p:cBhvr>
                                      <p:tavLst>
                                        <p:tav tm="0">
                                          <p:val>
                                            <p:fltVal val="0"/>
                                          </p:val>
                                        </p:tav>
                                        <p:tav tm="100000">
                                          <p:val>
                                            <p:strVal val="#ppt_w"/>
                                          </p:val>
                                        </p:tav>
                                      </p:tavLst>
                                    </p:anim>
                                    <p:anim calcmode="lin" valueType="num">
                                      <p:cBhvr>
                                        <p:cTn id="52" dur="500" fill="hold"/>
                                        <p:tgtEl>
                                          <p:spTgt spid="29"/>
                                        </p:tgtEl>
                                        <p:attrNameLst>
                                          <p:attrName>ppt_h</p:attrName>
                                        </p:attrNameLst>
                                      </p:cBhvr>
                                      <p:tavLst>
                                        <p:tav tm="0">
                                          <p:val>
                                            <p:fltVal val="0"/>
                                          </p:val>
                                        </p:tav>
                                        <p:tav tm="100000">
                                          <p:val>
                                            <p:strVal val="#ppt_h"/>
                                          </p:val>
                                        </p:tav>
                                      </p:tavLst>
                                    </p:anim>
                                  </p:childTnLst>
                                </p:cTn>
                              </p:par>
                            </p:childTnLst>
                          </p:cTn>
                        </p:par>
                        <p:par>
                          <p:cTn id="53" fill="hold">
                            <p:stCondLst>
                              <p:cond delay="5000"/>
                            </p:stCondLst>
                            <p:childTnLst>
                              <p:par>
                                <p:cTn id="54" presetID="12" presetClass="entr" presetSubtype="4" fill="hold" grpId="0" nodeType="afterEffect">
                                  <p:stCondLst>
                                    <p:cond delay="0"/>
                                  </p:stCondLst>
                                  <p:childTnLst>
                                    <p:set>
                                      <p:cBhvr>
                                        <p:cTn id="55" dur="1" fill="hold">
                                          <p:stCondLst>
                                            <p:cond delay="0"/>
                                          </p:stCondLst>
                                        </p:cTn>
                                        <p:tgtEl>
                                          <p:spTgt spid="39"/>
                                        </p:tgtEl>
                                        <p:attrNameLst>
                                          <p:attrName>style.visibility</p:attrName>
                                        </p:attrNameLst>
                                      </p:cBhvr>
                                      <p:to>
                                        <p:strVal val="visible"/>
                                      </p:to>
                                    </p:set>
                                    <p:animEffect transition="in" filter="slide(fromBottom)">
                                      <p:cBhvr>
                                        <p:cTn id="56" dur="500"/>
                                        <p:tgtEl>
                                          <p:spTgt spid="39"/>
                                        </p:tgtEl>
                                      </p:cBhvr>
                                    </p:animEffect>
                                  </p:childTnLst>
                                </p:cTn>
                              </p:par>
                              <p:par>
                                <p:cTn id="57" presetID="12" presetClass="entr" presetSubtype="4" fill="hold" grpId="0" nodeType="with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slide(fromBottom)">
                                      <p:cBhvr>
                                        <p:cTn id="59" dur="500"/>
                                        <p:tgtEl>
                                          <p:spTgt spid="40"/>
                                        </p:tgtEl>
                                      </p:cBhvr>
                                    </p:animEffect>
                                  </p:childTnLst>
                                </p:cTn>
                              </p:par>
                            </p:childTnLst>
                          </p:cTn>
                        </p:par>
                        <p:par>
                          <p:cTn id="60" fill="hold">
                            <p:stCondLst>
                              <p:cond delay="5500"/>
                            </p:stCondLst>
                            <p:childTnLst>
                              <p:par>
                                <p:cTn id="61" presetID="23" presetClass="entr" presetSubtype="16" fill="hold" grpId="0" nodeType="afterEffect">
                                  <p:stCondLst>
                                    <p:cond delay="0"/>
                                  </p:stCondLst>
                                  <p:childTnLst>
                                    <p:set>
                                      <p:cBhvr>
                                        <p:cTn id="62" dur="1" fill="hold">
                                          <p:stCondLst>
                                            <p:cond delay="0"/>
                                          </p:stCondLst>
                                        </p:cTn>
                                        <p:tgtEl>
                                          <p:spTgt spid="30"/>
                                        </p:tgtEl>
                                        <p:attrNameLst>
                                          <p:attrName>style.visibility</p:attrName>
                                        </p:attrNameLst>
                                      </p:cBhvr>
                                      <p:to>
                                        <p:strVal val="visible"/>
                                      </p:to>
                                    </p:set>
                                    <p:anim calcmode="lin" valueType="num">
                                      <p:cBhvr>
                                        <p:cTn id="63" dur="500" fill="hold"/>
                                        <p:tgtEl>
                                          <p:spTgt spid="30"/>
                                        </p:tgtEl>
                                        <p:attrNameLst>
                                          <p:attrName>ppt_w</p:attrName>
                                        </p:attrNameLst>
                                      </p:cBhvr>
                                      <p:tavLst>
                                        <p:tav tm="0">
                                          <p:val>
                                            <p:fltVal val="0"/>
                                          </p:val>
                                        </p:tav>
                                        <p:tav tm="100000">
                                          <p:val>
                                            <p:strVal val="#ppt_w"/>
                                          </p:val>
                                        </p:tav>
                                      </p:tavLst>
                                    </p:anim>
                                    <p:anim calcmode="lin" valueType="num">
                                      <p:cBhvr>
                                        <p:cTn id="64" dur="500" fill="hold"/>
                                        <p:tgtEl>
                                          <p:spTgt spid="30"/>
                                        </p:tgtEl>
                                        <p:attrNameLst>
                                          <p:attrName>ppt_h</p:attrName>
                                        </p:attrNameLst>
                                      </p:cBhvr>
                                      <p:tavLst>
                                        <p:tav tm="0">
                                          <p:val>
                                            <p:fltVal val="0"/>
                                          </p:val>
                                        </p:tav>
                                        <p:tav tm="100000">
                                          <p:val>
                                            <p:strVal val="#ppt_h"/>
                                          </p:val>
                                        </p:tav>
                                      </p:tavLst>
                                    </p:anim>
                                  </p:childTnLst>
                                </p:cTn>
                              </p:par>
                            </p:childTnLst>
                          </p:cTn>
                        </p:par>
                        <p:par>
                          <p:cTn id="65" fill="hold">
                            <p:stCondLst>
                              <p:cond delay="6000"/>
                            </p:stCondLst>
                            <p:childTnLst>
                              <p:par>
                                <p:cTn id="66" presetID="12" presetClass="entr" presetSubtype="1" fill="hold" grpId="0" nodeType="afterEffect">
                                  <p:stCondLst>
                                    <p:cond delay="0"/>
                                  </p:stCondLst>
                                  <p:childTnLst>
                                    <p:set>
                                      <p:cBhvr>
                                        <p:cTn id="67" dur="1" fill="hold">
                                          <p:stCondLst>
                                            <p:cond delay="0"/>
                                          </p:stCondLst>
                                        </p:cTn>
                                        <p:tgtEl>
                                          <p:spTgt spid="45"/>
                                        </p:tgtEl>
                                        <p:attrNameLst>
                                          <p:attrName>style.visibility</p:attrName>
                                        </p:attrNameLst>
                                      </p:cBhvr>
                                      <p:to>
                                        <p:strVal val="visible"/>
                                      </p:to>
                                    </p:set>
                                    <p:anim calcmode="lin" valueType="num">
                                      <p:cBhvr additive="base">
                                        <p:cTn id="68" dur="500"/>
                                        <p:tgtEl>
                                          <p:spTgt spid="45"/>
                                        </p:tgtEl>
                                        <p:attrNameLst>
                                          <p:attrName>ppt_y</p:attrName>
                                        </p:attrNameLst>
                                      </p:cBhvr>
                                      <p:tavLst>
                                        <p:tav tm="0">
                                          <p:val>
                                            <p:strVal val="#ppt_y-#ppt_h*1.125000"/>
                                          </p:val>
                                        </p:tav>
                                        <p:tav tm="100000">
                                          <p:val>
                                            <p:strVal val="#ppt_y"/>
                                          </p:val>
                                        </p:tav>
                                      </p:tavLst>
                                    </p:anim>
                                    <p:animEffect transition="in" filter="wipe(down)">
                                      <p:cBhvr>
                                        <p:cTn id="69" dur="500"/>
                                        <p:tgtEl>
                                          <p:spTgt spid="45"/>
                                        </p:tgtEl>
                                      </p:cBhvr>
                                    </p:animEffect>
                                  </p:childTnLst>
                                </p:cTn>
                              </p:par>
                              <p:par>
                                <p:cTn id="70" presetID="12" presetClass="entr" presetSubtype="1" fill="hold" grpId="0" nodeType="withEffect">
                                  <p:stCondLst>
                                    <p:cond delay="0"/>
                                  </p:stCondLst>
                                  <p:childTnLst>
                                    <p:set>
                                      <p:cBhvr>
                                        <p:cTn id="71" dur="1" fill="hold">
                                          <p:stCondLst>
                                            <p:cond delay="0"/>
                                          </p:stCondLst>
                                        </p:cTn>
                                        <p:tgtEl>
                                          <p:spTgt spid="46"/>
                                        </p:tgtEl>
                                        <p:attrNameLst>
                                          <p:attrName>style.visibility</p:attrName>
                                        </p:attrNameLst>
                                      </p:cBhvr>
                                      <p:to>
                                        <p:strVal val="visible"/>
                                      </p:to>
                                    </p:set>
                                    <p:anim calcmode="lin" valueType="num">
                                      <p:cBhvr additive="base">
                                        <p:cTn id="72" dur="500"/>
                                        <p:tgtEl>
                                          <p:spTgt spid="46"/>
                                        </p:tgtEl>
                                        <p:attrNameLst>
                                          <p:attrName>ppt_y</p:attrName>
                                        </p:attrNameLst>
                                      </p:cBhvr>
                                      <p:tavLst>
                                        <p:tav tm="0">
                                          <p:val>
                                            <p:strVal val="#ppt_y-#ppt_h*1.125000"/>
                                          </p:val>
                                        </p:tav>
                                        <p:tav tm="100000">
                                          <p:val>
                                            <p:strVal val="#ppt_y"/>
                                          </p:val>
                                        </p:tav>
                                      </p:tavLst>
                                    </p:anim>
                                    <p:animEffect transition="in" filter="wipe(down)">
                                      <p:cBhvr>
                                        <p:cTn id="73" dur="500"/>
                                        <p:tgtEl>
                                          <p:spTgt spid="46"/>
                                        </p:tgtEl>
                                      </p:cBhvr>
                                    </p:animEffect>
                                  </p:childTnLst>
                                </p:cTn>
                              </p:par>
                            </p:childTnLst>
                          </p:cTn>
                        </p:par>
                        <p:par>
                          <p:cTn id="74" fill="hold">
                            <p:stCondLst>
                              <p:cond delay="6500"/>
                            </p:stCondLst>
                            <p:childTnLst>
                              <p:par>
                                <p:cTn id="75" presetID="23" presetClass="entr" presetSubtype="16"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p:cTn id="77" dur="500" fill="hold"/>
                                        <p:tgtEl>
                                          <p:spTgt spid="31"/>
                                        </p:tgtEl>
                                        <p:attrNameLst>
                                          <p:attrName>ppt_w</p:attrName>
                                        </p:attrNameLst>
                                      </p:cBhvr>
                                      <p:tavLst>
                                        <p:tav tm="0">
                                          <p:val>
                                            <p:fltVal val="0"/>
                                          </p:val>
                                        </p:tav>
                                        <p:tav tm="100000">
                                          <p:val>
                                            <p:strVal val="#ppt_w"/>
                                          </p:val>
                                        </p:tav>
                                      </p:tavLst>
                                    </p:anim>
                                    <p:anim calcmode="lin" valueType="num">
                                      <p:cBhvr>
                                        <p:cTn id="78" dur="500" fill="hold"/>
                                        <p:tgtEl>
                                          <p:spTgt spid="31"/>
                                        </p:tgtEl>
                                        <p:attrNameLst>
                                          <p:attrName>ppt_h</p:attrName>
                                        </p:attrNameLst>
                                      </p:cBhvr>
                                      <p:tavLst>
                                        <p:tav tm="0">
                                          <p:val>
                                            <p:fltVal val="0"/>
                                          </p:val>
                                        </p:tav>
                                        <p:tav tm="100000">
                                          <p:val>
                                            <p:strVal val="#ppt_h"/>
                                          </p:val>
                                        </p:tav>
                                      </p:tavLst>
                                    </p:anim>
                                  </p:childTnLst>
                                </p:cTn>
                              </p:par>
                            </p:childTnLst>
                          </p:cTn>
                        </p:par>
                        <p:par>
                          <p:cTn id="79" fill="hold">
                            <p:stCondLst>
                              <p:cond delay="7000"/>
                            </p:stCondLst>
                            <p:childTnLst>
                              <p:par>
                                <p:cTn id="80" presetID="12" presetClass="entr" presetSubtype="4" fill="hold" grpId="0" nodeType="afterEffect">
                                  <p:stCondLst>
                                    <p:cond delay="0"/>
                                  </p:stCondLst>
                                  <p:childTnLst>
                                    <p:set>
                                      <p:cBhvr>
                                        <p:cTn id="81" dur="1" fill="hold">
                                          <p:stCondLst>
                                            <p:cond delay="0"/>
                                          </p:stCondLst>
                                        </p:cTn>
                                        <p:tgtEl>
                                          <p:spTgt spid="41"/>
                                        </p:tgtEl>
                                        <p:attrNameLst>
                                          <p:attrName>style.visibility</p:attrName>
                                        </p:attrNameLst>
                                      </p:cBhvr>
                                      <p:to>
                                        <p:strVal val="visible"/>
                                      </p:to>
                                    </p:set>
                                    <p:animEffect transition="in" filter="slide(fromBottom)">
                                      <p:cBhvr>
                                        <p:cTn id="82" dur="500"/>
                                        <p:tgtEl>
                                          <p:spTgt spid="41"/>
                                        </p:tgtEl>
                                      </p:cBhvr>
                                    </p:animEffect>
                                  </p:childTnLst>
                                </p:cTn>
                              </p:par>
                              <p:par>
                                <p:cTn id="83" presetID="12" presetClass="entr" presetSubtype="4" fill="hold" grpId="0" nodeType="withEffect">
                                  <p:stCondLst>
                                    <p:cond delay="0"/>
                                  </p:stCondLst>
                                  <p:childTnLst>
                                    <p:set>
                                      <p:cBhvr>
                                        <p:cTn id="84" dur="1" fill="hold">
                                          <p:stCondLst>
                                            <p:cond delay="0"/>
                                          </p:stCondLst>
                                        </p:cTn>
                                        <p:tgtEl>
                                          <p:spTgt spid="42"/>
                                        </p:tgtEl>
                                        <p:attrNameLst>
                                          <p:attrName>style.visibility</p:attrName>
                                        </p:attrNameLst>
                                      </p:cBhvr>
                                      <p:to>
                                        <p:strVal val="visible"/>
                                      </p:to>
                                    </p:set>
                                    <p:animEffect transition="in" filter="slide(fromBottom)">
                                      <p:cBhvr>
                                        <p:cTn id="85" dur="500"/>
                                        <p:tgtEl>
                                          <p:spTgt spid="42"/>
                                        </p:tgtEl>
                                      </p:cBhvr>
                                    </p:animEffect>
                                  </p:childTnLst>
                                </p:cTn>
                              </p:par>
                            </p:childTnLst>
                          </p:cTn>
                        </p:par>
                        <p:par>
                          <p:cTn id="86" fill="hold">
                            <p:stCondLst>
                              <p:cond delay="7500"/>
                            </p:stCondLst>
                            <p:childTnLst>
                              <p:par>
                                <p:cTn id="87" presetID="23" presetClass="entr" presetSubtype="16" fill="hold" grpId="0" nodeType="afterEffect">
                                  <p:stCondLst>
                                    <p:cond delay="0"/>
                                  </p:stCondLst>
                                  <p:childTnLst>
                                    <p:set>
                                      <p:cBhvr>
                                        <p:cTn id="88" dur="1" fill="hold">
                                          <p:stCondLst>
                                            <p:cond delay="0"/>
                                          </p:stCondLst>
                                        </p:cTn>
                                        <p:tgtEl>
                                          <p:spTgt spid="33"/>
                                        </p:tgtEl>
                                        <p:attrNameLst>
                                          <p:attrName>style.visibility</p:attrName>
                                        </p:attrNameLst>
                                      </p:cBhvr>
                                      <p:to>
                                        <p:strVal val="visible"/>
                                      </p:to>
                                    </p:set>
                                    <p:anim calcmode="lin" valueType="num">
                                      <p:cBhvr>
                                        <p:cTn id="89" dur="500" fill="hold"/>
                                        <p:tgtEl>
                                          <p:spTgt spid="33"/>
                                        </p:tgtEl>
                                        <p:attrNameLst>
                                          <p:attrName>ppt_w</p:attrName>
                                        </p:attrNameLst>
                                      </p:cBhvr>
                                      <p:tavLst>
                                        <p:tav tm="0">
                                          <p:val>
                                            <p:fltVal val="0"/>
                                          </p:val>
                                        </p:tav>
                                        <p:tav tm="100000">
                                          <p:val>
                                            <p:strVal val="#ppt_w"/>
                                          </p:val>
                                        </p:tav>
                                      </p:tavLst>
                                    </p:anim>
                                    <p:anim calcmode="lin" valueType="num">
                                      <p:cBhvr>
                                        <p:cTn id="90" dur="500" fill="hold"/>
                                        <p:tgtEl>
                                          <p:spTgt spid="33"/>
                                        </p:tgtEl>
                                        <p:attrNameLst>
                                          <p:attrName>ppt_h</p:attrName>
                                        </p:attrNameLst>
                                      </p:cBhvr>
                                      <p:tavLst>
                                        <p:tav tm="0">
                                          <p:val>
                                            <p:fltVal val="0"/>
                                          </p:val>
                                        </p:tav>
                                        <p:tav tm="100000">
                                          <p:val>
                                            <p:strVal val="#ppt_h"/>
                                          </p:val>
                                        </p:tav>
                                      </p:tavLst>
                                    </p:anim>
                                  </p:childTnLst>
                                </p:cTn>
                              </p:par>
                            </p:childTnLst>
                          </p:cTn>
                        </p:par>
                        <p:par>
                          <p:cTn id="91" fill="hold">
                            <p:stCondLst>
                              <p:cond delay="8000"/>
                            </p:stCondLst>
                            <p:childTnLst>
                              <p:par>
                                <p:cTn id="92" presetID="12" presetClass="entr" presetSubtype="1" fill="hold" grpId="0" nodeType="afterEffect">
                                  <p:stCondLst>
                                    <p:cond delay="0"/>
                                  </p:stCondLst>
                                  <p:childTnLst>
                                    <p:set>
                                      <p:cBhvr>
                                        <p:cTn id="93" dur="1" fill="hold">
                                          <p:stCondLst>
                                            <p:cond delay="0"/>
                                          </p:stCondLst>
                                        </p:cTn>
                                        <p:tgtEl>
                                          <p:spTgt spid="47"/>
                                        </p:tgtEl>
                                        <p:attrNameLst>
                                          <p:attrName>style.visibility</p:attrName>
                                        </p:attrNameLst>
                                      </p:cBhvr>
                                      <p:to>
                                        <p:strVal val="visible"/>
                                      </p:to>
                                    </p:set>
                                    <p:anim calcmode="lin" valueType="num">
                                      <p:cBhvr additive="base">
                                        <p:cTn id="94" dur="500"/>
                                        <p:tgtEl>
                                          <p:spTgt spid="47"/>
                                        </p:tgtEl>
                                        <p:attrNameLst>
                                          <p:attrName>ppt_y</p:attrName>
                                        </p:attrNameLst>
                                      </p:cBhvr>
                                      <p:tavLst>
                                        <p:tav tm="0">
                                          <p:val>
                                            <p:strVal val="#ppt_y-#ppt_h*1.125000"/>
                                          </p:val>
                                        </p:tav>
                                        <p:tav tm="100000">
                                          <p:val>
                                            <p:strVal val="#ppt_y"/>
                                          </p:val>
                                        </p:tav>
                                      </p:tavLst>
                                    </p:anim>
                                    <p:animEffect transition="in" filter="wipe(down)">
                                      <p:cBhvr>
                                        <p:cTn id="95" dur="500"/>
                                        <p:tgtEl>
                                          <p:spTgt spid="47"/>
                                        </p:tgtEl>
                                      </p:cBhvr>
                                    </p:animEffect>
                                  </p:childTnLst>
                                </p:cTn>
                              </p:par>
                              <p:par>
                                <p:cTn id="96" presetID="12" presetClass="entr" presetSubtype="1" fill="hold" grpId="0" nodeType="withEffect">
                                  <p:stCondLst>
                                    <p:cond delay="0"/>
                                  </p:stCondLst>
                                  <p:childTnLst>
                                    <p:set>
                                      <p:cBhvr>
                                        <p:cTn id="97" dur="1" fill="hold">
                                          <p:stCondLst>
                                            <p:cond delay="0"/>
                                          </p:stCondLst>
                                        </p:cTn>
                                        <p:tgtEl>
                                          <p:spTgt spid="48"/>
                                        </p:tgtEl>
                                        <p:attrNameLst>
                                          <p:attrName>style.visibility</p:attrName>
                                        </p:attrNameLst>
                                      </p:cBhvr>
                                      <p:to>
                                        <p:strVal val="visible"/>
                                      </p:to>
                                    </p:set>
                                    <p:anim calcmode="lin" valueType="num">
                                      <p:cBhvr additive="base">
                                        <p:cTn id="98" dur="500"/>
                                        <p:tgtEl>
                                          <p:spTgt spid="48"/>
                                        </p:tgtEl>
                                        <p:attrNameLst>
                                          <p:attrName>ppt_y</p:attrName>
                                        </p:attrNameLst>
                                      </p:cBhvr>
                                      <p:tavLst>
                                        <p:tav tm="0">
                                          <p:val>
                                            <p:strVal val="#ppt_y-#ppt_h*1.125000"/>
                                          </p:val>
                                        </p:tav>
                                        <p:tav tm="100000">
                                          <p:val>
                                            <p:strVal val="#ppt_y"/>
                                          </p:val>
                                        </p:tav>
                                      </p:tavLst>
                                    </p:anim>
                                    <p:animEffect transition="in" filter="wipe(down)">
                                      <p:cBhvr>
                                        <p:cTn id="99" dur="500"/>
                                        <p:tgtEl>
                                          <p:spTgt spid="48"/>
                                        </p:tgtEl>
                                      </p:cBhvr>
                                    </p:animEffect>
                                  </p:childTnLst>
                                </p:cTn>
                              </p:par>
                            </p:childTnLst>
                          </p:cTn>
                        </p:par>
                        <p:par>
                          <p:cTn id="100" fill="hold">
                            <p:stCondLst>
                              <p:cond delay="8500"/>
                            </p:stCondLst>
                            <p:childTnLst>
                              <p:par>
                                <p:cTn id="101" presetID="23" presetClass="entr" presetSubtype="16" fill="hold" grpId="0" nodeType="afterEffect">
                                  <p:stCondLst>
                                    <p:cond delay="0"/>
                                  </p:stCondLst>
                                  <p:childTnLst>
                                    <p:set>
                                      <p:cBhvr>
                                        <p:cTn id="102" dur="1" fill="hold">
                                          <p:stCondLst>
                                            <p:cond delay="0"/>
                                          </p:stCondLst>
                                        </p:cTn>
                                        <p:tgtEl>
                                          <p:spTgt spid="34"/>
                                        </p:tgtEl>
                                        <p:attrNameLst>
                                          <p:attrName>style.visibility</p:attrName>
                                        </p:attrNameLst>
                                      </p:cBhvr>
                                      <p:to>
                                        <p:strVal val="visible"/>
                                      </p:to>
                                    </p:set>
                                    <p:anim calcmode="lin" valueType="num">
                                      <p:cBhvr>
                                        <p:cTn id="103" dur="500" fill="hold"/>
                                        <p:tgtEl>
                                          <p:spTgt spid="34"/>
                                        </p:tgtEl>
                                        <p:attrNameLst>
                                          <p:attrName>ppt_w</p:attrName>
                                        </p:attrNameLst>
                                      </p:cBhvr>
                                      <p:tavLst>
                                        <p:tav tm="0">
                                          <p:val>
                                            <p:fltVal val="0"/>
                                          </p:val>
                                        </p:tav>
                                        <p:tav tm="100000">
                                          <p:val>
                                            <p:strVal val="#ppt_w"/>
                                          </p:val>
                                        </p:tav>
                                      </p:tavLst>
                                    </p:anim>
                                    <p:anim calcmode="lin" valueType="num">
                                      <p:cBhvr>
                                        <p:cTn id="104" dur="500" fill="hold"/>
                                        <p:tgtEl>
                                          <p:spTgt spid="34"/>
                                        </p:tgtEl>
                                        <p:attrNameLst>
                                          <p:attrName>ppt_h</p:attrName>
                                        </p:attrNameLst>
                                      </p:cBhvr>
                                      <p:tavLst>
                                        <p:tav tm="0">
                                          <p:val>
                                            <p:fltVal val="0"/>
                                          </p:val>
                                        </p:tav>
                                        <p:tav tm="100000">
                                          <p:val>
                                            <p:strVal val="#ppt_h"/>
                                          </p:val>
                                        </p:tav>
                                      </p:tavLst>
                                    </p:anim>
                                  </p:childTnLst>
                                </p:cTn>
                              </p:par>
                            </p:childTnLst>
                          </p:cTn>
                        </p:par>
                        <p:par>
                          <p:cTn id="105" fill="hold">
                            <p:stCondLst>
                              <p:cond delay="9000"/>
                            </p:stCondLst>
                            <p:childTnLst>
                              <p:par>
                                <p:cTn id="106" presetID="12" presetClass="entr" presetSubtype="4" fill="hold" grpId="0" nodeType="afterEffect">
                                  <p:stCondLst>
                                    <p:cond delay="0"/>
                                  </p:stCondLst>
                                  <p:childTnLst>
                                    <p:set>
                                      <p:cBhvr>
                                        <p:cTn id="107" dur="1" fill="hold">
                                          <p:stCondLst>
                                            <p:cond delay="0"/>
                                          </p:stCondLst>
                                        </p:cTn>
                                        <p:tgtEl>
                                          <p:spTgt spid="43"/>
                                        </p:tgtEl>
                                        <p:attrNameLst>
                                          <p:attrName>style.visibility</p:attrName>
                                        </p:attrNameLst>
                                      </p:cBhvr>
                                      <p:to>
                                        <p:strVal val="visible"/>
                                      </p:to>
                                    </p:set>
                                    <p:animEffect transition="in" filter="slide(fromBottom)">
                                      <p:cBhvr>
                                        <p:cTn id="108" dur="500"/>
                                        <p:tgtEl>
                                          <p:spTgt spid="43"/>
                                        </p:tgtEl>
                                      </p:cBhvr>
                                    </p:animEffect>
                                  </p:childTnLst>
                                </p:cTn>
                              </p:par>
                              <p:par>
                                <p:cTn id="109" presetID="12" presetClass="entr" presetSubtype="4" fill="hold" grpId="0" nodeType="withEffect">
                                  <p:stCondLst>
                                    <p:cond delay="0"/>
                                  </p:stCondLst>
                                  <p:childTnLst>
                                    <p:set>
                                      <p:cBhvr>
                                        <p:cTn id="110" dur="1" fill="hold">
                                          <p:stCondLst>
                                            <p:cond delay="0"/>
                                          </p:stCondLst>
                                        </p:cTn>
                                        <p:tgtEl>
                                          <p:spTgt spid="44"/>
                                        </p:tgtEl>
                                        <p:attrNameLst>
                                          <p:attrName>style.visibility</p:attrName>
                                        </p:attrNameLst>
                                      </p:cBhvr>
                                      <p:to>
                                        <p:strVal val="visible"/>
                                      </p:to>
                                    </p:set>
                                    <p:animEffect transition="in" filter="slide(fromBottom)">
                                      <p:cBhvr>
                                        <p:cTn id="111" dur="500"/>
                                        <p:tgtEl>
                                          <p:spTgt spid="44"/>
                                        </p:tgtEl>
                                      </p:cBhvr>
                                    </p:animEffect>
                                  </p:childTnLst>
                                </p:cTn>
                              </p:par>
                            </p:childTnLst>
                          </p:cTn>
                        </p:par>
                        <p:par>
                          <p:cTn id="112" fill="hold">
                            <p:stCondLst>
                              <p:cond delay="9500"/>
                            </p:stCondLst>
                            <p:childTnLst>
                              <p:par>
                                <p:cTn id="113" presetID="18" presetClass="entr" presetSubtype="3" fill="hold" nodeType="afterEffect">
                                  <p:stCondLst>
                                    <p:cond delay="0"/>
                                  </p:stCondLst>
                                  <p:childTnLst>
                                    <p:set>
                                      <p:cBhvr>
                                        <p:cTn id="114" dur="1" fill="hold">
                                          <p:stCondLst>
                                            <p:cond delay="0"/>
                                          </p:stCondLst>
                                        </p:cTn>
                                        <p:tgtEl>
                                          <p:spTgt spid="25"/>
                                        </p:tgtEl>
                                        <p:attrNameLst>
                                          <p:attrName>style.visibility</p:attrName>
                                        </p:attrNameLst>
                                      </p:cBhvr>
                                      <p:to>
                                        <p:strVal val="visible"/>
                                      </p:to>
                                    </p:set>
                                    <p:animEffect transition="in" filter="strips(upRight)">
                                      <p:cBhvr>
                                        <p:cTn id="115" dur="500"/>
                                        <p:tgtEl>
                                          <p:spTgt spid="25"/>
                                        </p:tgtEl>
                                      </p:cBhvr>
                                    </p:animEffect>
                                  </p:childTnLst>
                                </p:cTn>
                              </p:par>
                            </p:childTnLst>
                          </p:cTn>
                        </p:par>
                        <p:par>
                          <p:cTn id="116" fill="hold">
                            <p:stCondLst>
                              <p:cond delay="10000"/>
                            </p:stCondLst>
                            <p:childTnLst>
                              <p:par>
                                <p:cTn id="117" presetID="10" presetClass="entr" presetSubtype="0" fill="hold" grpId="0" nodeType="afterEffect">
                                  <p:stCondLst>
                                    <p:cond delay="0"/>
                                  </p:stCondLst>
                                  <p:childTnLst>
                                    <p:set>
                                      <p:cBhvr>
                                        <p:cTn id="118" dur="1" fill="hold">
                                          <p:stCondLst>
                                            <p:cond delay="0"/>
                                          </p:stCondLst>
                                        </p:cTn>
                                        <p:tgtEl>
                                          <p:spTgt spid="24"/>
                                        </p:tgtEl>
                                        <p:attrNameLst>
                                          <p:attrName>style.visibility</p:attrName>
                                        </p:attrNameLst>
                                      </p:cBhvr>
                                      <p:to>
                                        <p:strVal val="visible"/>
                                      </p:to>
                                    </p:set>
                                    <p:animEffect transition="in" filter="fade">
                                      <p:cBhvr>
                                        <p:cTn id="11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p:bldP spid="26" grpId="0" animBg="1"/>
      <p:bldP spid="27" grpId="0" animBg="1"/>
      <p:bldP spid="28" grpId="0" animBg="1"/>
      <p:bldP spid="29" grpId="0" animBg="1"/>
      <p:bldP spid="30" grpId="0" animBg="1"/>
      <p:bldP spid="31" grpId="0" animBg="1"/>
      <p:bldP spid="33" grpId="0" animBg="1"/>
      <p:bldP spid="34" grpId="0" animBg="1"/>
      <p:bldP spid="35" grpId="0" animBg="1"/>
      <p:bldP spid="36" grpId="0" animBg="1"/>
      <p:bldP spid="37" grpId="0" animBg="1"/>
      <p:bldP spid="38" grpId="0" animBg="1"/>
      <p:bldP spid="39" grpId="0"/>
      <p:bldP spid="40" grpId="0"/>
      <p:bldP spid="41" grpId="0"/>
      <p:bldP spid="42" grpId="0"/>
      <p:bldP spid="43" grpId="0"/>
      <p:bldP spid="44" grpId="0"/>
      <p:bldP spid="45" grpId="0"/>
      <p:bldP spid="46" grpId="0"/>
      <p:bldP spid="47" grpId="0"/>
      <p:bldP spid="48" grpId="0"/>
      <p:bldP spid="4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Box 11"/>
          <p:cNvSpPr txBox="1"/>
          <p:nvPr/>
        </p:nvSpPr>
        <p:spPr>
          <a:xfrm>
            <a:off x="2514506" y="1316765"/>
            <a:ext cx="4228415" cy="574453"/>
          </a:xfrm>
          <a:prstGeom prst="rect">
            <a:avLst/>
          </a:prstGeom>
          <a:noFill/>
        </p:spPr>
        <p:txBody>
          <a:bodyPr wrap="square" lIns="0" tIns="0" rIns="0" bIns="0" rtlCol="0">
            <a:spAutoFit/>
          </a:bodyPr>
          <a:lstStyle/>
          <a:p>
            <a:pPr defTabSz="1219170" fontAlgn="auto">
              <a:spcBef>
                <a:spcPts val="0"/>
              </a:spcBef>
              <a:spcAft>
                <a:spcPts val="0"/>
              </a:spcAft>
            </a:pPr>
            <a:r>
              <a:rPr lang="zh-CN" altLang="en-US" sz="3733" dirty="0">
                <a:solidFill>
                  <a:srgbClr val="18497E"/>
                </a:solidFill>
                <a:latin typeface="微软雅黑"/>
                <a:ea typeface="微软雅黑"/>
              </a:rPr>
              <a:t>点击输入标题文本</a:t>
            </a:r>
          </a:p>
        </p:txBody>
      </p:sp>
      <p:grpSp>
        <p:nvGrpSpPr>
          <p:cNvPr id="22" name="组合 21"/>
          <p:cNvGrpSpPr/>
          <p:nvPr/>
        </p:nvGrpSpPr>
        <p:grpSpPr>
          <a:xfrm>
            <a:off x="1266368" y="2203008"/>
            <a:ext cx="9726177" cy="576064"/>
            <a:chOff x="949775" y="1652256"/>
            <a:chExt cx="7294633" cy="432048"/>
          </a:xfrm>
        </p:grpSpPr>
        <p:sp>
          <p:nvSpPr>
            <p:cNvPr id="23" name="右箭头 22"/>
            <p:cNvSpPr/>
            <p:nvPr/>
          </p:nvSpPr>
          <p:spPr>
            <a:xfrm>
              <a:off x="1885879" y="1652256"/>
              <a:ext cx="5616624" cy="432048"/>
            </a:xfrm>
            <a:prstGeom prst="rightArrow">
              <a:avLst/>
            </a:prstGeom>
            <a:solidFill>
              <a:srgbClr val="FEB554"/>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smtClean="0">
                <a:ln>
                  <a:noFill/>
                </a:ln>
                <a:solidFill>
                  <a:prstClr val="white"/>
                </a:solidFill>
                <a:effectLst/>
                <a:uLnTx/>
                <a:uFillTx/>
                <a:latin typeface="微软雅黑"/>
                <a:ea typeface="微软雅黑"/>
              </a:endParaRPr>
            </a:p>
          </p:txBody>
        </p:sp>
        <p:sp>
          <p:nvSpPr>
            <p:cNvPr id="24" name="TextBox 10"/>
            <p:cNvSpPr txBox="1"/>
            <p:nvPr/>
          </p:nvSpPr>
          <p:spPr>
            <a:xfrm>
              <a:off x="2008070" y="1799031"/>
              <a:ext cx="2952328" cy="138499"/>
            </a:xfrm>
            <a:prstGeom prst="rect">
              <a:avLst/>
            </a:prstGeom>
            <a:noFill/>
          </p:spPr>
          <p:txBody>
            <a:bodyPr wrap="square" lIns="0" tIns="0" rIns="0" bIns="0" rtlCol="0">
              <a:spAutoFit/>
            </a:bodyPr>
            <a:lstStyle/>
            <a:p>
              <a:pPr marL="0" marR="0" lvl="0" indent="0" algn="just" defTabSz="121917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rgbClr val="000000"/>
                  </a:solidFill>
                  <a:effectLst/>
                  <a:uLnTx/>
                  <a:uFillTx/>
                  <a:latin typeface="微软雅黑"/>
                  <a:ea typeface="微软雅黑"/>
                </a:rPr>
                <a:t>点击输入简要文字解说。</a:t>
              </a:r>
            </a:p>
          </p:txBody>
        </p:sp>
        <p:sp>
          <p:nvSpPr>
            <p:cNvPr id="25" name="TextBox 12"/>
            <p:cNvSpPr txBox="1"/>
            <p:nvPr/>
          </p:nvSpPr>
          <p:spPr>
            <a:xfrm>
              <a:off x="949775" y="1799031"/>
              <a:ext cx="864096" cy="138499"/>
            </a:xfrm>
            <a:prstGeom prst="rect">
              <a:avLst/>
            </a:prstGeom>
            <a:noFill/>
          </p:spPr>
          <p:txBody>
            <a:bodyPr wrap="square" lIns="0" tIns="0" rIns="0" bIns="0" rtlCol="0">
              <a:spAutoFit/>
            </a:bodyPr>
            <a:lstStyle/>
            <a:p>
              <a:pPr marL="0" marR="0" lvl="0" indent="0" algn="just" defTabSz="121917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rgbClr val="000000"/>
                  </a:solidFill>
                  <a:effectLst/>
                  <a:uLnTx/>
                  <a:uFillTx/>
                  <a:latin typeface="微软雅黑"/>
                  <a:ea typeface="微软雅黑"/>
                </a:rPr>
                <a:t>点击输入小标题</a:t>
              </a:r>
            </a:p>
          </p:txBody>
        </p:sp>
        <p:sp>
          <p:nvSpPr>
            <p:cNvPr id="26" name="TextBox 23"/>
            <p:cNvSpPr txBox="1"/>
            <p:nvPr/>
          </p:nvSpPr>
          <p:spPr>
            <a:xfrm>
              <a:off x="7596336" y="1745170"/>
              <a:ext cx="648072" cy="246173"/>
            </a:xfrm>
            <a:prstGeom prst="rect">
              <a:avLst/>
            </a:prstGeom>
            <a:noFill/>
          </p:spPr>
          <p:txBody>
            <a:bodyPr wrap="square" lIns="0" tIns="0" rIns="0" bIns="0" rtlCol="0">
              <a:spAutoFit/>
            </a:bodyPr>
            <a:lstStyle/>
            <a:p>
              <a:pPr marL="0" marR="0" lvl="0" indent="0" algn="just" defTabSz="1219170" eaLnBrk="1" fontAlgn="auto" latinLnBrk="0" hangingPunct="1">
                <a:lnSpc>
                  <a:spcPct val="100000"/>
                </a:lnSpc>
                <a:spcBef>
                  <a:spcPts val="0"/>
                </a:spcBef>
                <a:spcAft>
                  <a:spcPts val="0"/>
                </a:spcAft>
                <a:buClrTx/>
                <a:buSzTx/>
                <a:buFontTx/>
                <a:buNone/>
                <a:tabLst/>
                <a:defRPr/>
              </a:pPr>
              <a:r>
                <a:rPr kumimoji="0" lang="en-US" altLang="zh-CN" sz="2133" b="0" i="0" u="none" strike="noStrike" kern="0" cap="none" spc="0" normalizeH="0" baseline="0" noProof="0" dirty="0" smtClean="0">
                  <a:ln>
                    <a:noFill/>
                  </a:ln>
                  <a:solidFill>
                    <a:srgbClr val="000000">
                      <a:lumMod val="65000"/>
                      <a:lumOff val="35000"/>
                    </a:srgbClr>
                  </a:solidFill>
                  <a:effectLst/>
                  <a:uLnTx/>
                  <a:uFillTx/>
                  <a:latin typeface="微软雅黑"/>
                  <a:ea typeface="微软雅黑"/>
                </a:rPr>
                <a:t>90%</a:t>
              </a:r>
              <a:endParaRPr kumimoji="0" lang="zh-CN" altLang="en-US" sz="2133" b="0" i="0" u="none" strike="noStrike" kern="0" cap="none" spc="0" normalizeH="0" baseline="0" noProof="0" dirty="0" smtClean="0">
                <a:ln>
                  <a:noFill/>
                </a:ln>
                <a:solidFill>
                  <a:srgbClr val="000000">
                    <a:lumMod val="65000"/>
                    <a:lumOff val="35000"/>
                  </a:srgbClr>
                </a:solidFill>
                <a:effectLst/>
                <a:uLnTx/>
                <a:uFillTx/>
                <a:latin typeface="微软雅黑"/>
                <a:ea typeface="微软雅黑"/>
              </a:endParaRPr>
            </a:p>
          </p:txBody>
        </p:sp>
      </p:grpSp>
      <p:grpSp>
        <p:nvGrpSpPr>
          <p:cNvPr id="27" name="组合 26"/>
          <p:cNvGrpSpPr/>
          <p:nvPr/>
        </p:nvGrpSpPr>
        <p:grpSpPr>
          <a:xfrm>
            <a:off x="1266367" y="2870655"/>
            <a:ext cx="7624772" cy="576064"/>
            <a:chOff x="949775" y="2152990"/>
            <a:chExt cx="5718579" cy="432048"/>
          </a:xfrm>
        </p:grpSpPr>
        <p:sp>
          <p:nvSpPr>
            <p:cNvPr id="28" name="右箭头 27"/>
            <p:cNvSpPr/>
            <p:nvPr/>
          </p:nvSpPr>
          <p:spPr>
            <a:xfrm>
              <a:off x="1885879" y="2152990"/>
              <a:ext cx="4104456" cy="432048"/>
            </a:xfrm>
            <a:prstGeom prst="rightArrow">
              <a:avLst/>
            </a:prstGeom>
            <a:solidFill>
              <a:srgbClr val="18497E"/>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smtClean="0">
                <a:ln>
                  <a:noFill/>
                </a:ln>
                <a:solidFill>
                  <a:prstClr val="white"/>
                </a:solidFill>
                <a:effectLst/>
                <a:uLnTx/>
                <a:uFillTx/>
                <a:latin typeface="微软雅黑"/>
                <a:ea typeface="微软雅黑"/>
              </a:endParaRPr>
            </a:p>
          </p:txBody>
        </p:sp>
        <p:sp>
          <p:nvSpPr>
            <p:cNvPr id="29" name="TextBox 13"/>
            <p:cNvSpPr txBox="1"/>
            <p:nvPr/>
          </p:nvSpPr>
          <p:spPr>
            <a:xfrm>
              <a:off x="2008070" y="2299764"/>
              <a:ext cx="2952328" cy="138500"/>
            </a:xfrm>
            <a:prstGeom prst="rect">
              <a:avLst/>
            </a:prstGeom>
            <a:noFill/>
          </p:spPr>
          <p:txBody>
            <a:bodyPr wrap="square" lIns="0" tIns="0" rIns="0" bIns="0" rtlCol="0">
              <a:spAutoFit/>
            </a:bodyPr>
            <a:lstStyle/>
            <a:p>
              <a:pPr marL="0" marR="0" lvl="0" indent="0" algn="just" defTabSz="121917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white"/>
                  </a:solidFill>
                  <a:effectLst/>
                  <a:uLnTx/>
                  <a:uFillTx/>
                  <a:latin typeface="微软雅黑"/>
                  <a:ea typeface="微软雅黑"/>
                </a:rPr>
                <a:t>点击输入简要文字解说。</a:t>
              </a:r>
            </a:p>
          </p:txBody>
        </p:sp>
        <p:sp>
          <p:nvSpPr>
            <p:cNvPr id="30" name="TextBox 14"/>
            <p:cNvSpPr txBox="1"/>
            <p:nvPr/>
          </p:nvSpPr>
          <p:spPr>
            <a:xfrm>
              <a:off x="949775" y="2299764"/>
              <a:ext cx="864096" cy="138500"/>
            </a:xfrm>
            <a:prstGeom prst="rect">
              <a:avLst/>
            </a:prstGeom>
            <a:noFill/>
          </p:spPr>
          <p:txBody>
            <a:bodyPr wrap="square" lIns="0" tIns="0" rIns="0" bIns="0" rtlCol="0">
              <a:spAutoFit/>
            </a:bodyPr>
            <a:lstStyle/>
            <a:p>
              <a:pPr marL="0" marR="0" lvl="0" indent="0" algn="just" defTabSz="121917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rgbClr val="000000"/>
                  </a:solidFill>
                  <a:effectLst/>
                  <a:uLnTx/>
                  <a:uFillTx/>
                  <a:latin typeface="微软雅黑"/>
                  <a:ea typeface="微软雅黑"/>
                </a:rPr>
                <a:t>点击输入小标题</a:t>
              </a:r>
            </a:p>
          </p:txBody>
        </p:sp>
        <p:sp>
          <p:nvSpPr>
            <p:cNvPr id="31" name="TextBox 24"/>
            <p:cNvSpPr txBox="1"/>
            <p:nvPr/>
          </p:nvSpPr>
          <p:spPr>
            <a:xfrm>
              <a:off x="6020282" y="2245903"/>
              <a:ext cx="648072" cy="246173"/>
            </a:xfrm>
            <a:prstGeom prst="rect">
              <a:avLst/>
            </a:prstGeom>
            <a:noFill/>
          </p:spPr>
          <p:txBody>
            <a:bodyPr wrap="square" lIns="0" tIns="0" rIns="0" bIns="0" rtlCol="0">
              <a:spAutoFit/>
            </a:bodyPr>
            <a:lstStyle/>
            <a:p>
              <a:pPr marL="0" marR="0" lvl="0" indent="0" algn="just" defTabSz="1219170" eaLnBrk="1" fontAlgn="auto" latinLnBrk="0" hangingPunct="1">
                <a:lnSpc>
                  <a:spcPct val="100000"/>
                </a:lnSpc>
                <a:spcBef>
                  <a:spcPts val="0"/>
                </a:spcBef>
                <a:spcAft>
                  <a:spcPts val="0"/>
                </a:spcAft>
                <a:buClrTx/>
                <a:buSzTx/>
                <a:buFontTx/>
                <a:buNone/>
                <a:tabLst/>
                <a:defRPr/>
              </a:pPr>
              <a:r>
                <a:rPr kumimoji="0" lang="en-US" altLang="zh-CN" sz="2133" b="0" i="0" u="none" strike="noStrike" kern="0" cap="none" spc="0" normalizeH="0" baseline="0" noProof="0" dirty="0" smtClean="0">
                  <a:ln>
                    <a:noFill/>
                  </a:ln>
                  <a:solidFill>
                    <a:srgbClr val="000000">
                      <a:lumMod val="65000"/>
                      <a:lumOff val="35000"/>
                    </a:srgbClr>
                  </a:solidFill>
                  <a:effectLst/>
                  <a:uLnTx/>
                  <a:uFillTx/>
                  <a:latin typeface="微软雅黑"/>
                  <a:ea typeface="微软雅黑"/>
                </a:rPr>
                <a:t>70%</a:t>
              </a:r>
              <a:endParaRPr kumimoji="0" lang="zh-CN" altLang="en-US" sz="2133" b="0" i="0" u="none" strike="noStrike" kern="0" cap="none" spc="0" normalizeH="0" baseline="0" noProof="0" dirty="0" smtClean="0">
                <a:ln>
                  <a:noFill/>
                </a:ln>
                <a:solidFill>
                  <a:srgbClr val="000000">
                    <a:lumMod val="65000"/>
                    <a:lumOff val="35000"/>
                  </a:srgbClr>
                </a:solidFill>
                <a:effectLst/>
                <a:uLnTx/>
                <a:uFillTx/>
                <a:latin typeface="微软雅黑"/>
                <a:ea typeface="微软雅黑"/>
              </a:endParaRPr>
            </a:p>
          </p:txBody>
        </p:sp>
      </p:grpSp>
      <p:grpSp>
        <p:nvGrpSpPr>
          <p:cNvPr id="34" name="组合 33"/>
          <p:cNvGrpSpPr/>
          <p:nvPr/>
        </p:nvGrpSpPr>
        <p:grpSpPr>
          <a:xfrm>
            <a:off x="1266367" y="3538301"/>
            <a:ext cx="8592587" cy="576064"/>
            <a:chOff x="949775" y="2653724"/>
            <a:chExt cx="6444440" cy="432048"/>
          </a:xfrm>
        </p:grpSpPr>
        <p:sp>
          <p:nvSpPr>
            <p:cNvPr id="35" name="右箭头 34"/>
            <p:cNvSpPr/>
            <p:nvPr/>
          </p:nvSpPr>
          <p:spPr>
            <a:xfrm>
              <a:off x="1885879" y="2653724"/>
              <a:ext cx="4824536" cy="432048"/>
            </a:xfrm>
            <a:prstGeom prst="rightArrow">
              <a:avLst/>
            </a:prstGeom>
            <a:solidFill>
              <a:srgbClr val="000000">
                <a:lumMod val="65000"/>
                <a:lumOff val="35000"/>
              </a:srgbClr>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smtClean="0">
                <a:ln>
                  <a:noFill/>
                </a:ln>
                <a:solidFill>
                  <a:prstClr val="white"/>
                </a:solidFill>
                <a:effectLst/>
                <a:uLnTx/>
                <a:uFillTx/>
                <a:latin typeface="微软雅黑"/>
                <a:ea typeface="微软雅黑"/>
              </a:endParaRPr>
            </a:p>
          </p:txBody>
        </p:sp>
        <p:sp>
          <p:nvSpPr>
            <p:cNvPr id="36" name="TextBox 15"/>
            <p:cNvSpPr txBox="1"/>
            <p:nvPr/>
          </p:nvSpPr>
          <p:spPr>
            <a:xfrm>
              <a:off x="2008070" y="2800498"/>
              <a:ext cx="2952328" cy="138500"/>
            </a:xfrm>
            <a:prstGeom prst="rect">
              <a:avLst/>
            </a:prstGeom>
            <a:noFill/>
          </p:spPr>
          <p:txBody>
            <a:bodyPr wrap="square" lIns="0" tIns="0" rIns="0" bIns="0" rtlCol="0">
              <a:spAutoFit/>
            </a:bodyPr>
            <a:lstStyle/>
            <a:p>
              <a:pPr marL="0" marR="0" lvl="0" indent="0" algn="just" defTabSz="121917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white"/>
                  </a:solidFill>
                  <a:effectLst/>
                  <a:uLnTx/>
                  <a:uFillTx/>
                  <a:latin typeface="微软雅黑"/>
                  <a:ea typeface="微软雅黑"/>
                </a:rPr>
                <a:t>点击输入简要文字解说。</a:t>
              </a:r>
            </a:p>
          </p:txBody>
        </p:sp>
        <p:sp>
          <p:nvSpPr>
            <p:cNvPr id="37" name="TextBox 16"/>
            <p:cNvSpPr txBox="1"/>
            <p:nvPr/>
          </p:nvSpPr>
          <p:spPr>
            <a:xfrm>
              <a:off x="949775" y="2800498"/>
              <a:ext cx="864096" cy="138500"/>
            </a:xfrm>
            <a:prstGeom prst="rect">
              <a:avLst/>
            </a:prstGeom>
            <a:noFill/>
          </p:spPr>
          <p:txBody>
            <a:bodyPr wrap="square" lIns="0" tIns="0" rIns="0" bIns="0" rtlCol="0">
              <a:spAutoFit/>
            </a:bodyPr>
            <a:lstStyle/>
            <a:p>
              <a:pPr marL="0" marR="0" lvl="0" indent="0" algn="just" defTabSz="121917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rgbClr val="000000"/>
                  </a:solidFill>
                  <a:effectLst/>
                  <a:uLnTx/>
                  <a:uFillTx/>
                  <a:latin typeface="微软雅黑"/>
                  <a:ea typeface="微软雅黑"/>
                </a:rPr>
                <a:t>点击输入小标题</a:t>
              </a:r>
            </a:p>
          </p:txBody>
        </p:sp>
        <p:sp>
          <p:nvSpPr>
            <p:cNvPr id="38" name="TextBox 25"/>
            <p:cNvSpPr txBox="1"/>
            <p:nvPr/>
          </p:nvSpPr>
          <p:spPr>
            <a:xfrm>
              <a:off x="6746143" y="2746636"/>
              <a:ext cx="648072" cy="246173"/>
            </a:xfrm>
            <a:prstGeom prst="rect">
              <a:avLst/>
            </a:prstGeom>
            <a:noFill/>
          </p:spPr>
          <p:txBody>
            <a:bodyPr wrap="square" lIns="0" tIns="0" rIns="0" bIns="0" rtlCol="0">
              <a:spAutoFit/>
            </a:bodyPr>
            <a:lstStyle/>
            <a:p>
              <a:pPr marL="0" marR="0" lvl="0" indent="0" algn="just" defTabSz="1219170" eaLnBrk="1" fontAlgn="auto" latinLnBrk="0" hangingPunct="1">
                <a:lnSpc>
                  <a:spcPct val="100000"/>
                </a:lnSpc>
                <a:spcBef>
                  <a:spcPts val="0"/>
                </a:spcBef>
                <a:spcAft>
                  <a:spcPts val="0"/>
                </a:spcAft>
                <a:buClrTx/>
                <a:buSzTx/>
                <a:buFontTx/>
                <a:buNone/>
                <a:tabLst/>
                <a:defRPr/>
              </a:pPr>
              <a:r>
                <a:rPr kumimoji="0" lang="en-US" altLang="zh-CN" sz="2133" b="0" i="0" u="none" strike="noStrike" kern="0" cap="none" spc="0" normalizeH="0" baseline="0" noProof="0" dirty="0" smtClean="0">
                  <a:ln>
                    <a:noFill/>
                  </a:ln>
                  <a:solidFill>
                    <a:srgbClr val="000000">
                      <a:lumMod val="65000"/>
                      <a:lumOff val="35000"/>
                    </a:srgbClr>
                  </a:solidFill>
                  <a:effectLst/>
                  <a:uLnTx/>
                  <a:uFillTx/>
                  <a:latin typeface="微软雅黑"/>
                  <a:ea typeface="微软雅黑"/>
                </a:rPr>
                <a:t>80%</a:t>
              </a:r>
              <a:endParaRPr kumimoji="0" lang="zh-CN" altLang="en-US" sz="2133" b="0" i="0" u="none" strike="noStrike" kern="0" cap="none" spc="0" normalizeH="0" baseline="0" noProof="0" dirty="0" smtClean="0">
                <a:ln>
                  <a:noFill/>
                </a:ln>
                <a:solidFill>
                  <a:srgbClr val="000000">
                    <a:lumMod val="65000"/>
                    <a:lumOff val="35000"/>
                  </a:srgbClr>
                </a:solidFill>
                <a:effectLst/>
                <a:uLnTx/>
                <a:uFillTx/>
                <a:latin typeface="微软雅黑"/>
                <a:ea typeface="微软雅黑"/>
              </a:endParaRPr>
            </a:p>
          </p:txBody>
        </p:sp>
      </p:grpSp>
      <p:grpSp>
        <p:nvGrpSpPr>
          <p:cNvPr id="39" name="组合 38"/>
          <p:cNvGrpSpPr/>
          <p:nvPr/>
        </p:nvGrpSpPr>
        <p:grpSpPr>
          <a:xfrm>
            <a:off x="1300319" y="5541231"/>
            <a:ext cx="8580443" cy="576064"/>
            <a:chOff x="949775" y="4155926"/>
            <a:chExt cx="6435332" cy="432048"/>
          </a:xfrm>
        </p:grpSpPr>
        <p:sp>
          <p:nvSpPr>
            <p:cNvPr id="40" name="右箭头 39"/>
            <p:cNvSpPr/>
            <p:nvPr/>
          </p:nvSpPr>
          <p:spPr>
            <a:xfrm>
              <a:off x="1885879" y="4155926"/>
              <a:ext cx="4824536" cy="432048"/>
            </a:xfrm>
            <a:prstGeom prst="rightArrow">
              <a:avLst/>
            </a:prstGeom>
            <a:solidFill>
              <a:srgbClr val="18497E"/>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smtClean="0">
                <a:ln>
                  <a:noFill/>
                </a:ln>
                <a:solidFill>
                  <a:prstClr val="white"/>
                </a:solidFill>
                <a:effectLst/>
                <a:uLnTx/>
                <a:uFillTx/>
                <a:latin typeface="微软雅黑"/>
                <a:ea typeface="微软雅黑"/>
              </a:endParaRPr>
            </a:p>
          </p:txBody>
        </p:sp>
        <p:sp>
          <p:nvSpPr>
            <p:cNvPr id="41" name="TextBox 21"/>
            <p:cNvSpPr txBox="1"/>
            <p:nvPr/>
          </p:nvSpPr>
          <p:spPr>
            <a:xfrm>
              <a:off x="2008070" y="4302701"/>
              <a:ext cx="2952328" cy="138499"/>
            </a:xfrm>
            <a:prstGeom prst="rect">
              <a:avLst/>
            </a:prstGeom>
            <a:noFill/>
          </p:spPr>
          <p:txBody>
            <a:bodyPr wrap="square" lIns="0" tIns="0" rIns="0" bIns="0" rtlCol="0">
              <a:spAutoFit/>
            </a:bodyPr>
            <a:lstStyle/>
            <a:p>
              <a:pPr marL="0" marR="0" lvl="0" indent="0" algn="just" defTabSz="121917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white"/>
                  </a:solidFill>
                  <a:effectLst/>
                  <a:uLnTx/>
                  <a:uFillTx/>
                  <a:latin typeface="微软雅黑"/>
                  <a:ea typeface="微软雅黑"/>
                </a:rPr>
                <a:t>点击输入简要文字解说。</a:t>
              </a:r>
            </a:p>
          </p:txBody>
        </p:sp>
        <p:sp>
          <p:nvSpPr>
            <p:cNvPr id="42" name="TextBox 22"/>
            <p:cNvSpPr txBox="1"/>
            <p:nvPr/>
          </p:nvSpPr>
          <p:spPr>
            <a:xfrm>
              <a:off x="949775" y="4302701"/>
              <a:ext cx="864096" cy="138499"/>
            </a:xfrm>
            <a:prstGeom prst="rect">
              <a:avLst/>
            </a:prstGeom>
            <a:noFill/>
          </p:spPr>
          <p:txBody>
            <a:bodyPr wrap="square" lIns="0" tIns="0" rIns="0" bIns="0" rtlCol="0">
              <a:spAutoFit/>
            </a:bodyPr>
            <a:lstStyle/>
            <a:p>
              <a:pPr marL="0" marR="0" lvl="0" indent="0" algn="just" defTabSz="121917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rgbClr val="000000"/>
                  </a:solidFill>
                  <a:effectLst/>
                  <a:uLnTx/>
                  <a:uFillTx/>
                  <a:latin typeface="微软雅黑"/>
                  <a:ea typeface="微软雅黑"/>
                </a:rPr>
                <a:t>点击输入小标题</a:t>
              </a:r>
            </a:p>
          </p:txBody>
        </p:sp>
        <p:sp>
          <p:nvSpPr>
            <p:cNvPr id="43" name="TextBox 26"/>
            <p:cNvSpPr txBox="1"/>
            <p:nvPr/>
          </p:nvSpPr>
          <p:spPr>
            <a:xfrm>
              <a:off x="6737035" y="4248839"/>
              <a:ext cx="648072" cy="246173"/>
            </a:xfrm>
            <a:prstGeom prst="rect">
              <a:avLst/>
            </a:prstGeom>
            <a:noFill/>
          </p:spPr>
          <p:txBody>
            <a:bodyPr wrap="square" lIns="0" tIns="0" rIns="0" bIns="0" rtlCol="0">
              <a:spAutoFit/>
            </a:bodyPr>
            <a:lstStyle/>
            <a:p>
              <a:pPr marL="0" marR="0" lvl="0" indent="0" algn="just" defTabSz="1219170" eaLnBrk="1" fontAlgn="auto" latinLnBrk="0" hangingPunct="1">
                <a:lnSpc>
                  <a:spcPct val="100000"/>
                </a:lnSpc>
                <a:spcBef>
                  <a:spcPts val="0"/>
                </a:spcBef>
                <a:spcAft>
                  <a:spcPts val="0"/>
                </a:spcAft>
                <a:buClrTx/>
                <a:buSzTx/>
                <a:buFontTx/>
                <a:buNone/>
                <a:tabLst/>
                <a:defRPr/>
              </a:pPr>
              <a:r>
                <a:rPr kumimoji="0" lang="en-US" altLang="zh-CN" sz="2133" b="0" i="0" u="none" strike="noStrike" kern="0" cap="none" spc="0" normalizeH="0" baseline="0" noProof="0" dirty="0" smtClean="0">
                  <a:ln>
                    <a:noFill/>
                  </a:ln>
                  <a:solidFill>
                    <a:srgbClr val="000000">
                      <a:lumMod val="65000"/>
                      <a:lumOff val="35000"/>
                    </a:srgbClr>
                  </a:solidFill>
                  <a:effectLst/>
                  <a:uLnTx/>
                  <a:uFillTx/>
                  <a:latin typeface="微软雅黑"/>
                  <a:ea typeface="微软雅黑"/>
                </a:rPr>
                <a:t>80%</a:t>
              </a:r>
              <a:endParaRPr kumimoji="0" lang="zh-CN" altLang="en-US" sz="2133" b="0" i="0" u="none" strike="noStrike" kern="0" cap="none" spc="0" normalizeH="0" baseline="0" noProof="0" dirty="0" smtClean="0">
                <a:ln>
                  <a:noFill/>
                </a:ln>
                <a:solidFill>
                  <a:srgbClr val="000000">
                    <a:lumMod val="65000"/>
                    <a:lumOff val="35000"/>
                  </a:srgbClr>
                </a:solidFill>
                <a:effectLst/>
                <a:uLnTx/>
                <a:uFillTx/>
                <a:latin typeface="微软雅黑"/>
                <a:ea typeface="微软雅黑"/>
              </a:endParaRPr>
            </a:p>
          </p:txBody>
        </p:sp>
      </p:grpSp>
      <p:grpSp>
        <p:nvGrpSpPr>
          <p:cNvPr id="44" name="组合 43"/>
          <p:cNvGrpSpPr/>
          <p:nvPr/>
        </p:nvGrpSpPr>
        <p:grpSpPr>
          <a:xfrm>
            <a:off x="1266367" y="4873592"/>
            <a:ext cx="6998592" cy="576064"/>
            <a:chOff x="949775" y="3655192"/>
            <a:chExt cx="5248944" cy="432048"/>
          </a:xfrm>
        </p:grpSpPr>
        <p:sp>
          <p:nvSpPr>
            <p:cNvPr id="45" name="右箭头 44"/>
            <p:cNvSpPr/>
            <p:nvPr/>
          </p:nvSpPr>
          <p:spPr>
            <a:xfrm>
              <a:off x="1885879" y="3655192"/>
              <a:ext cx="3600400" cy="432048"/>
            </a:xfrm>
            <a:prstGeom prst="rightArrow">
              <a:avLst/>
            </a:prstGeom>
            <a:solidFill>
              <a:srgbClr val="000000">
                <a:lumMod val="65000"/>
                <a:lumOff val="35000"/>
              </a:srgbClr>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smtClean="0">
                <a:ln>
                  <a:noFill/>
                </a:ln>
                <a:solidFill>
                  <a:prstClr val="white"/>
                </a:solidFill>
                <a:effectLst/>
                <a:uLnTx/>
                <a:uFillTx/>
                <a:latin typeface="微软雅黑"/>
                <a:ea typeface="微软雅黑"/>
              </a:endParaRPr>
            </a:p>
          </p:txBody>
        </p:sp>
        <p:sp>
          <p:nvSpPr>
            <p:cNvPr id="46" name="TextBox 19"/>
            <p:cNvSpPr txBox="1"/>
            <p:nvPr/>
          </p:nvSpPr>
          <p:spPr>
            <a:xfrm>
              <a:off x="2008070" y="3801966"/>
              <a:ext cx="2952328" cy="138500"/>
            </a:xfrm>
            <a:prstGeom prst="rect">
              <a:avLst/>
            </a:prstGeom>
            <a:noFill/>
          </p:spPr>
          <p:txBody>
            <a:bodyPr wrap="square" lIns="0" tIns="0" rIns="0" bIns="0" rtlCol="0">
              <a:spAutoFit/>
            </a:bodyPr>
            <a:lstStyle/>
            <a:p>
              <a:pPr marL="0" marR="0" lvl="0" indent="0" algn="just" defTabSz="121917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white"/>
                  </a:solidFill>
                  <a:effectLst/>
                  <a:uLnTx/>
                  <a:uFillTx/>
                  <a:latin typeface="微软雅黑"/>
                  <a:ea typeface="微软雅黑"/>
                </a:rPr>
                <a:t>点击输入简要文字解说。</a:t>
              </a:r>
            </a:p>
          </p:txBody>
        </p:sp>
        <p:sp>
          <p:nvSpPr>
            <p:cNvPr id="47" name="TextBox 20"/>
            <p:cNvSpPr txBox="1"/>
            <p:nvPr/>
          </p:nvSpPr>
          <p:spPr>
            <a:xfrm>
              <a:off x="949775" y="3801966"/>
              <a:ext cx="864096" cy="138500"/>
            </a:xfrm>
            <a:prstGeom prst="rect">
              <a:avLst/>
            </a:prstGeom>
            <a:noFill/>
          </p:spPr>
          <p:txBody>
            <a:bodyPr wrap="square" lIns="0" tIns="0" rIns="0" bIns="0" rtlCol="0">
              <a:spAutoFit/>
            </a:bodyPr>
            <a:lstStyle/>
            <a:p>
              <a:pPr marL="0" marR="0" lvl="0" indent="0" algn="just" defTabSz="121917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rgbClr val="000000"/>
                  </a:solidFill>
                  <a:effectLst/>
                  <a:uLnTx/>
                  <a:uFillTx/>
                  <a:latin typeface="微软雅黑"/>
                  <a:ea typeface="微软雅黑"/>
                </a:rPr>
                <a:t>点击输入小标题</a:t>
              </a:r>
            </a:p>
          </p:txBody>
        </p:sp>
        <p:sp>
          <p:nvSpPr>
            <p:cNvPr id="48" name="TextBox 27"/>
            <p:cNvSpPr txBox="1"/>
            <p:nvPr/>
          </p:nvSpPr>
          <p:spPr>
            <a:xfrm>
              <a:off x="5550647" y="3748105"/>
              <a:ext cx="648072" cy="246173"/>
            </a:xfrm>
            <a:prstGeom prst="rect">
              <a:avLst/>
            </a:prstGeom>
            <a:noFill/>
          </p:spPr>
          <p:txBody>
            <a:bodyPr wrap="square" lIns="0" tIns="0" rIns="0" bIns="0" rtlCol="0">
              <a:spAutoFit/>
            </a:bodyPr>
            <a:lstStyle/>
            <a:p>
              <a:pPr marL="0" marR="0" lvl="0" indent="0" algn="just" defTabSz="1219170" eaLnBrk="1" fontAlgn="auto" latinLnBrk="0" hangingPunct="1">
                <a:lnSpc>
                  <a:spcPct val="100000"/>
                </a:lnSpc>
                <a:spcBef>
                  <a:spcPts val="0"/>
                </a:spcBef>
                <a:spcAft>
                  <a:spcPts val="0"/>
                </a:spcAft>
                <a:buClrTx/>
                <a:buSzTx/>
                <a:buFontTx/>
                <a:buNone/>
                <a:tabLst/>
                <a:defRPr/>
              </a:pPr>
              <a:r>
                <a:rPr kumimoji="0" lang="en-US" altLang="zh-CN" sz="2133" b="0" i="0" u="none" strike="noStrike" kern="0" cap="none" spc="0" normalizeH="0" baseline="0" noProof="0" dirty="0" smtClean="0">
                  <a:ln>
                    <a:noFill/>
                  </a:ln>
                  <a:solidFill>
                    <a:srgbClr val="000000">
                      <a:lumMod val="65000"/>
                      <a:lumOff val="35000"/>
                    </a:srgbClr>
                  </a:solidFill>
                  <a:effectLst/>
                  <a:uLnTx/>
                  <a:uFillTx/>
                  <a:latin typeface="微软雅黑"/>
                  <a:ea typeface="微软雅黑"/>
                </a:rPr>
                <a:t>65%</a:t>
              </a:r>
              <a:endParaRPr kumimoji="0" lang="zh-CN" altLang="en-US" sz="2133" b="0" i="0" u="none" strike="noStrike" kern="0" cap="none" spc="0" normalizeH="0" baseline="0" noProof="0" dirty="0" smtClean="0">
                <a:ln>
                  <a:noFill/>
                </a:ln>
                <a:solidFill>
                  <a:srgbClr val="000000">
                    <a:lumMod val="65000"/>
                    <a:lumOff val="35000"/>
                  </a:srgbClr>
                </a:solidFill>
                <a:effectLst/>
                <a:uLnTx/>
                <a:uFillTx/>
                <a:latin typeface="微软雅黑"/>
                <a:ea typeface="微软雅黑"/>
              </a:endParaRPr>
            </a:p>
          </p:txBody>
        </p:sp>
      </p:grpSp>
      <p:grpSp>
        <p:nvGrpSpPr>
          <p:cNvPr id="49" name="组合 48"/>
          <p:cNvGrpSpPr/>
          <p:nvPr/>
        </p:nvGrpSpPr>
        <p:grpSpPr>
          <a:xfrm>
            <a:off x="1266368" y="4194754"/>
            <a:ext cx="5908601" cy="576064"/>
            <a:chOff x="949775" y="3146064"/>
            <a:chExt cx="4431451" cy="432048"/>
          </a:xfrm>
        </p:grpSpPr>
        <p:sp>
          <p:nvSpPr>
            <p:cNvPr id="50" name="右箭头 49"/>
            <p:cNvSpPr/>
            <p:nvPr/>
          </p:nvSpPr>
          <p:spPr>
            <a:xfrm>
              <a:off x="1887367" y="3146064"/>
              <a:ext cx="2806824" cy="432048"/>
            </a:xfrm>
            <a:prstGeom prst="rightArrow">
              <a:avLst/>
            </a:prstGeom>
            <a:solidFill>
              <a:srgbClr val="18497E"/>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smtClean="0">
                <a:ln>
                  <a:noFill/>
                </a:ln>
                <a:solidFill>
                  <a:prstClr val="white"/>
                </a:solidFill>
                <a:effectLst/>
                <a:uLnTx/>
                <a:uFillTx/>
                <a:latin typeface="微软雅黑"/>
                <a:ea typeface="微软雅黑"/>
              </a:endParaRPr>
            </a:p>
          </p:txBody>
        </p:sp>
        <p:sp>
          <p:nvSpPr>
            <p:cNvPr id="51" name="TextBox 17"/>
            <p:cNvSpPr txBox="1"/>
            <p:nvPr/>
          </p:nvSpPr>
          <p:spPr>
            <a:xfrm>
              <a:off x="2008070" y="3292838"/>
              <a:ext cx="2952328" cy="138500"/>
            </a:xfrm>
            <a:prstGeom prst="rect">
              <a:avLst/>
            </a:prstGeom>
            <a:noFill/>
          </p:spPr>
          <p:txBody>
            <a:bodyPr wrap="square" lIns="0" tIns="0" rIns="0" bIns="0" rtlCol="0">
              <a:spAutoFit/>
            </a:bodyPr>
            <a:lstStyle/>
            <a:p>
              <a:pPr marL="0" marR="0" lvl="0" indent="0" algn="just" defTabSz="121917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prstClr val="white"/>
                  </a:solidFill>
                  <a:effectLst/>
                  <a:uLnTx/>
                  <a:uFillTx/>
                  <a:latin typeface="微软雅黑"/>
                  <a:ea typeface="微软雅黑"/>
                </a:rPr>
                <a:t>点击输入简要文字解说。</a:t>
              </a:r>
            </a:p>
          </p:txBody>
        </p:sp>
        <p:sp>
          <p:nvSpPr>
            <p:cNvPr id="52" name="TextBox 18"/>
            <p:cNvSpPr txBox="1"/>
            <p:nvPr/>
          </p:nvSpPr>
          <p:spPr>
            <a:xfrm>
              <a:off x="949775" y="3292838"/>
              <a:ext cx="864096" cy="138500"/>
            </a:xfrm>
            <a:prstGeom prst="rect">
              <a:avLst/>
            </a:prstGeom>
            <a:noFill/>
          </p:spPr>
          <p:txBody>
            <a:bodyPr wrap="square" lIns="0" tIns="0" rIns="0" bIns="0" rtlCol="0">
              <a:spAutoFit/>
            </a:bodyPr>
            <a:lstStyle/>
            <a:p>
              <a:pPr marL="0" marR="0" lvl="0" indent="0" algn="just" defTabSz="1219170" eaLnBrk="1" fontAlgn="auto" latinLnBrk="0" hangingPunct="1">
                <a:lnSpc>
                  <a:spcPct val="100000"/>
                </a:lnSpc>
                <a:spcBef>
                  <a:spcPts val="0"/>
                </a:spcBef>
                <a:spcAft>
                  <a:spcPts val="0"/>
                </a:spcAft>
                <a:buClrTx/>
                <a:buSzTx/>
                <a:buFontTx/>
                <a:buNone/>
                <a:tabLst/>
                <a:defRPr/>
              </a:pPr>
              <a:r>
                <a:rPr kumimoji="0" lang="zh-CN" altLang="en-US" sz="1200" b="0" i="0" u="none" strike="noStrike" kern="0" cap="none" spc="0" normalizeH="0" baseline="0" noProof="0" dirty="0" smtClean="0">
                  <a:ln>
                    <a:noFill/>
                  </a:ln>
                  <a:solidFill>
                    <a:srgbClr val="000000"/>
                  </a:solidFill>
                  <a:effectLst/>
                  <a:uLnTx/>
                  <a:uFillTx/>
                  <a:latin typeface="微软雅黑"/>
                  <a:ea typeface="微软雅黑"/>
                </a:rPr>
                <a:t>点击输入小标题</a:t>
              </a:r>
            </a:p>
          </p:txBody>
        </p:sp>
        <p:sp>
          <p:nvSpPr>
            <p:cNvPr id="53" name="TextBox 28"/>
            <p:cNvSpPr txBox="1"/>
            <p:nvPr/>
          </p:nvSpPr>
          <p:spPr>
            <a:xfrm>
              <a:off x="4733154" y="3238976"/>
              <a:ext cx="648072" cy="246173"/>
            </a:xfrm>
            <a:prstGeom prst="rect">
              <a:avLst/>
            </a:prstGeom>
            <a:noFill/>
          </p:spPr>
          <p:txBody>
            <a:bodyPr wrap="square" lIns="0" tIns="0" rIns="0" bIns="0" rtlCol="0">
              <a:spAutoFit/>
            </a:bodyPr>
            <a:lstStyle/>
            <a:p>
              <a:pPr marL="0" marR="0" lvl="0" indent="0" algn="just" defTabSz="1219170" eaLnBrk="1" fontAlgn="auto" latinLnBrk="0" hangingPunct="1">
                <a:lnSpc>
                  <a:spcPct val="100000"/>
                </a:lnSpc>
                <a:spcBef>
                  <a:spcPts val="0"/>
                </a:spcBef>
                <a:spcAft>
                  <a:spcPts val="0"/>
                </a:spcAft>
                <a:buClrTx/>
                <a:buSzTx/>
                <a:buFontTx/>
                <a:buNone/>
                <a:tabLst/>
                <a:defRPr/>
              </a:pPr>
              <a:r>
                <a:rPr kumimoji="0" lang="en-US" altLang="zh-CN" sz="2133" b="0" i="0" u="none" strike="noStrike" kern="0" cap="none" spc="0" normalizeH="0" baseline="0" noProof="0" dirty="0" smtClean="0">
                  <a:ln>
                    <a:noFill/>
                  </a:ln>
                  <a:solidFill>
                    <a:srgbClr val="000000">
                      <a:lumMod val="65000"/>
                      <a:lumOff val="35000"/>
                    </a:srgbClr>
                  </a:solidFill>
                  <a:effectLst/>
                  <a:uLnTx/>
                  <a:uFillTx/>
                  <a:latin typeface="微软雅黑"/>
                  <a:ea typeface="微软雅黑"/>
                </a:rPr>
                <a:t>50%</a:t>
              </a:r>
              <a:endParaRPr kumimoji="0" lang="zh-CN" altLang="en-US" sz="2133" b="0" i="0" u="none" strike="noStrike" kern="0" cap="none" spc="0" normalizeH="0" baseline="0" noProof="0" dirty="0" smtClean="0">
                <a:ln>
                  <a:noFill/>
                </a:ln>
                <a:solidFill>
                  <a:srgbClr val="000000">
                    <a:lumMod val="65000"/>
                    <a:lumOff val="35000"/>
                  </a:srgbClr>
                </a:solidFill>
                <a:effectLst/>
                <a:uLnTx/>
                <a:uFillTx/>
                <a:latin typeface="微软雅黑"/>
                <a:ea typeface="微软雅黑"/>
              </a:endParaRPr>
            </a:p>
          </p:txBody>
        </p:sp>
      </p:grpSp>
      <p:sp>
        <p:nvSpPr>
          <p:cNvPr id="54" name="TextBox 39"/>
          <p:cNvSpPr txBox="1">
            <a:spLocks noChangeArrowheads="1"/>
          </p:cNvSpPr>
          <p:nvPr/>
        </p:nvSpPr>
        <p:spPr bwMode="auto">
          <a:xfrm>
            <a:off x="915999" y="302145"/>
            <a:ext cx="4976864" cy="689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121882" bIns="121882">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pPr>
              <a:lnSpc>
                <a:spcPct val="90000"/>
              </a:lnSpc>
              <a:spcBef>
                <a:spcPct val="20000"/>
              </a:spcBef>
              <a:buSzPct val="90000"/>
            </a:pPr>
            <a:r>
              <a:rPr lang="zh-CN" altLang="en-US" sz="3199" b="1" dirty="0">
                <a:solidFill>
                  <a:schemeClr val="bg1"/>
                </a:solidFill>
                <a:latin typeface="微软雅黑" pitchFamily="34" charset="-122"/>
                <a:ea typeface="微软雅黑" pitchFamily="34" charset="-122"/>
              </a:rPr>
              <a:t>点击此处添加标题 </a:t>
            </a:r>
          </a:p>
        </p:txBody>
      </p:sp>
    </p:spTree>
    <p:extLst>
      <p:ext uri="{BB962C8B-B14F-4D97-AF65-F5344CB8AC3E}">
        <p14:creationId xmlns:p14="http://schemas.microsoft.com/office/powerpoint/2010/main" val="3329433762"/>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randombar(horizontal)">
                                      <p:cBhvr>
                                        <p:cTn id="7" dur="500"/>
                                        <p:tgtEl>
                                          <p:spTgt spid="54"/>
                                        </p:tgtEl>
                                      </p:cBhvr>
                                    </p:animEffect>
                                  </p:childTnLst>
                                </p:cTn>
                              </p:par>
                            </p:childTnLst>
                          </p:cTn>
                        </p:par>
                        <p:par>
                          <p:cTn id="8" fill="hold">
                            <p:stCondLst>
                              <p:cond delay="500"/>
                            </p:stCondLst>
                            <p:childTnLst>
                              <p:par>
                                <p:cTn id="9" presetID="2" presetClass="entr" presetSubtype="2"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1+#ppt_w/2"/>
                                          </p:val>
                                        </p:tav>
                                        <p:tav tm="100000">
                                          <p:val>
                                            <p:strVal val="#ppt_x"/>
                                          </p:val>
                                        </p:tav>
                                      </p:tavLst>
                                    </p:anim>
                                    <p:anim calcmode="lin" valueType="num">
                                      <p:cBhvr additive="base">
                                        <p:cTn id="12" dur="500" fill="hold"/>
                                        <p:tgtEl>
                                          <p:spTgt spid="21"/>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additive="base">
                                        <p:cTn id="16" dur="500" fill="hold"/>
                                        <p:tgtEl>
                                          <p:spTgt spid="22"/>
                                        </p:tgtEl>
                                        <p:attrNameLst>
                                          <p:attrName>ppt_x</p:attrName>
                                        </p:attrNameLst>
                                      </p:cBhvr>
                                      <p:tavLst>
                                        <p:tav tm="0">
                                          <p:val>
                                            <p:strVal val="0-#ppt_w/2"/>
                                          </p:val>
                                        </p:tav>
                                        <p:tav tm="100000">
                                          <p:val>
                                            <p:strVal val="#ppt_x"/>
                                          </p:val>
                                        </p:tav>
                                      </p:tavLst>
                                    </p:anim>
                                    <p:anim calcmode="lin" valueType="num">
                                      <p:cBhvr additive="base">
                                        <p:cTn id="17" dur="500" fill="hold"/>
                                        <p:tgtEl>
                                          <p:spTgt spid="22"/>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300"/>
                                  </p:stCondLst>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500" fill="hold"/>
                                        <p:tgtEl>
                                          <p:spTgt spid="27"/>
                                        </p:tgtEl>
                                        <p:attrNameLst>
                                          <p:attrName>ppt_x</p:attrName>
                                        </p:attrNameLst>
                                      </p:cBhvr>
                                      <p:tavLst>
                                        <p:tav tm="0">
                                          <p:val>
                                            <p:strVal val="0-#ppt_w/2"/>
                                          </p:val>
                                        </p:tav>
                                        <p:tav tm="100000">
                                          <p:val>
                                            <p:strVal val="#ppt_x"/>
                                          </p:val>
                                        </p:tav>
                                      </p:tavLst>
                                    </p:anim>
                                    <p:anim calcmode="lin" valueType="num">
                                      <p:cBhvr additive="base">
                                        <p:cTn id="21" dur="500" fill="hold"/>
                                        <p:tgtEl>
                                          <p:spTgt spid="27"/>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600"/>
                                  </p:stCondLst>
                                  <p:childTnLst>
                                    <p:set>
                                      <p:cBhvr>
                                        <p:cTn id="23" dur="1" fill="hold">
                                          <p:stCondLst>
                                            <p:cond delay="0"/>
                                          </p:stCondLst>
                                        </p:cTn>
                                        <p:tgtEl>
                                          <p:spTgt spid="34"/>
                                        </p:tgtEl>
                                        <p:attrNameLst>
                                          <p:attrName>style.visibility</p:attrName>
                                        </p:attrNameLst>
                                      </p:cBhvr>
                                      <p:to>
                                        <p:strVal val="visible"/>
                                      </p:to>
                                    </p:set>
                                    <p:anim calcmode="lin" valueType="num">
                                      <p:cBhvr additive="base">
                                        <p:cTn id="24" dur="500" fill="hold"/>
                                        <p:tgtEl>
                                          <p:spTgt spid="34"/>
                                        </p:tgtEl>
                                        <p:attrNameLst>
                                          <p:attrName>ppt_x</p:attrName>
                                        </p:attrNameLst>
                                      </p:cBhvr>
                                      <p:tavLst>
                                        <p:tav tm="0">
                                          <p:val>
                                            <p:strVal val="0-#ppt_w/2"/>
                                          </p:val>
                                        </p:tav>
                                        <p:tav tm="100000">
                                          <p:val>
                                            <p:strVal val="#ppt_x"/>
                                          </p:val>
                                        </p:tav>
                                      </p:tavLst>
                                    </p:anim>
                                    <p:anim calcmode="lin" valueType="num">
                                      <p:cBhvr additive="base">
                                        <p:cTn id="25" dur="500" fill="hold"/>
                                        <p:tgtEl>
                                          <p:spTgt spid="34"/>
                                        </p:tgtEl>
                                        <p:attrNameLst>
                                          <p:attrName>ppt_y</p:attrName>
                                        </p:attrNameLst>
                                      </p:cBhvr>
                                      <p:tavLst>
                                        <p:tav tm="0">
                                          <p:val>
                                            <p:strVal val="#ppt_y"/>
                                          </p:val>
                                        </p:tav>
                                        <p:tav tm="100000">
                                          <p:val>
                                            <p:strVal val="#ppt_y"/>
                                          </p:val>
                                        </p:tav>
                                      </p:tavLst>
                                    </p:anim>
                                  </p:childTnLst>
                                </p:cTn>
                              </p:par>
                              <p:par>
                                <p:cTn id="26" presetID="2" presetClass="entr" presetSubtype="8" fill="hold" nodeType="withEffect">
                                  <p:stCondLst>
                                    <p:cond delay="900"/>
                                  </p:stCondLst>
                                  <p:childTnLst>
                                    <p:set>
                                      <p:cBhvr>
                                        <p:cTn id="27" dur="1" fill="hold">
                                          <p:stCondLst>
                                            <p:cond delay="0"/>
                                          </p:stCondLst>
                                        </p:cTn>
                                        <p:tgtEl>
                                          <p:spTgt spid="49"/>
                                        </p:tgtEl>
                                        <p:attrNameLst>
                                          <p:attrName>style.visibility</p:attrName>
                                        </p:attrNameLst>
                                      </p:cBhvr>
                                      <p:to>
                                        <p:strVal val="visible"/>
                                      </p:to>
                                    </p:set>
                                    <p:anim calcmode="lin" valueType="num">
                                      <p:cBhvr additive="base">
                                        <p:cTn id="28" dur="500" fill="hold"/>
                                        <p:tgtEl>
                                          <p:spTgt spid="49"/>
                                        </p:tgtEl>
                                        <p:attrNameLst>
                                          <p:attrName>ppt_x</p:attrName>
                                        </p:attrNameLst>
                                      </p:cBhvr>
                                      <p:tavLst>
                                        <p:tav tm="0">
                                          <p:val>
                                            <p:strVal val="0-#ppt_w/2"/>
                                          </p:val>
                                        </p:tav>
                                        <p:tav tm="100000">
                                          <p:val>
                                            <p:strVal val="#ppt_x"/>
                                          </p:val>
                                        </p:tav>
                                      </p:tavLst>
                                    </p:anim>
                                    <p:anim calcmode="lin" valueType="num">
                                      <p:cBhvr additive="base">
                                        <p:cTn id="29" dur="500" fill="hold"/>
                                        <p:tgtEl>
                                          <p:spTgt spid="49"/>
                                        </p:tgtEl>
                                        <p:attrNameLst>
                                          <p:attrName>ppt_y</p:attrName>
                                        </p:attrNameLst>
                                      </p:cBhvr>
                                      <p:tavLst>
                                        <p:tav tm="0">
                                          <p:val>
                                            <p:strVal val="#ppt_y"/>
                                          </p:val>
                                        </p:tav>
                                        <p:tav tm="100000">
                                          <p:val>
                                            <p:strVal val="#ppt_y"/>
                                          </p:val>
                                        </p:tav>
                                      </p:tavLst>
                                    </p:anim>
                                  </p:childTnLst>
                                </p:cTn>
                              </p:par>
                              <p:par>
                                <p:cTn id="30" presetID="2" presetClass="entr" presetSubtype="8" fill="hold" nodeType="withEffect">
                                  <p:stCondLst>
                                    <p:cond delay="1200"/>
                                  </p:stCondLst>
                                  <p:childTnLst>
                                    <p:set>
                                      <p:cBhvr>
                                        <p:cTn id="31" dur="1" fill="hold">
                                          <p:stCondLst>
                                            <p:cond delay="0"/>
                                          </p:stCondLst>
                                        </p:cTn>
                                        <p:tgtEl>
                                          <p:spTgt spid="44"/>
                                        </p:tgtEl>
                                        <p:attrNameLst>
                                          <p:attrName>style.visibility</p:attrName>
                                        </p:attrNameLst>
                                      </p:cBhvr>
                                      <p:to>
                                        <p:strVal val="visible"/>
                                      </p:to>
                                    </p:set>
                                    <p:anim calcmode="lin" valueType="num">
                                      <p:cBhvr additive="base">
                                        <p:cTn id="32" dur="500" fill="hold"/>
                                        <p:tgtEl>
                                          <p:spTgt spid="44"/>
                                        </p:tgtEl>
                                        <p:attrNameLst>
                                          <p:attrName>ppt_x</p:attrName>
                                        </p:attrNameLst>
                                      </p:cBhvr>
                                      <p:tavLst>
                                        <p:tav tm="0">
                                          <p:val>
                                            <p:strVal val="0-#ppt_w/2"/>
                                          </p:val>
                                        </p:tav>
                                        <p:tav tm="100000">
                                          <p:val>
                                            <p:strVal val="#ppt_x"/>
                                          </p:val>
                                        </p:tav>
                                      </p:tavLst>
                                    </p:anim>
                                    <p:anim calcmode="lin" valueType="num">
                                      <p:cBhvr additive="base">
                                        <p:cTn id="33" dur="500" fill="hold"/>
                                        <p:tgtEl>
                                          <p:spTgt spid="44"/>
                                        </p:tgtEl>
                                        <p:attrNameLst>
                                          <p:attrName>ppt_y</p:attrName>
                                        </p:attrNameLst>
                                      </p:cBhvr>
                                      <p:tavLst>
                                        <p:tav tm="0">
                                          <p:val>
                                            <p:strVal val="#ppt_y"/>
                                          </p:val>
                                        </p:tav>
                                        <p:tav tm="100000">
                                          <p:val>
                                            <p:strVal val="#ppt_y"/>
                                          </p:val>
                                        </p:tav>
                                      </p:tavLst>
                                    </p:anim>
                                  </p:childTnLst>
                                </p:cTn>
                              </p:par>
                              <p:par>
                                <p:cTn id="34" presetID="2" presetClass="entr" presetSubtype="8" fill="hold" nodeType="withEffect">
                                  <p:stCondLst>
                                    <p:cond delay="1500"/>
                                  </p:stCondLst>
                                  <p:childTnLst>
                                    <p:set>
                                      <p:cBhvr>
                                        <p:cTn id="35" dur="1" fill="hold">
                                          <p:stCondLst>
                                            <p:cond delay="0"/>
                                          </p:stCondLst>
                                        </p:cTn>
                                        <p:tgtEl>
                                          <p:spTgt spid="39"/>
                                        </p:tgtEl>
                                        <p:attrNameLst>
                                          <p:attrName>style.visibility</p:attrName>
                                        </p:attrNameLst>
                                      </p:cBhvr>
                                      <p:to>
                                        <p:strVal val="visible"/>
                                      </p:to>
                                    </p:set>
                                    <p:anim calcmode="lin" valueType="num">
                                      <p:cBhvr additive="base">
                                        <p:cTn id="36" dur="500" fill="hold"/>
                                        <p:tgtEl>
                                          <p:spTgt spid="39"/>
                                        </p:tgtEl>
                                        <p:attrNameLst>
                                          <p:attrName>ppt_x</p:attrName>
                                        </p:attrNameLst>
                                      </p:cBhvr>
                                      <p:tavLst>
                                        <p:tav tm="0">
                                          <p:val>
                                            <p:strVal val="0-#ppt_w/2"/>
                                          </p:val>
                                        </p:tav>
                                        <p:tav tm="100000">
                                          <p:val>
                                            <p:strVal val="#ppt_x"/>
                                          </p:val>
                                        </p:tav>
                                      </p:tavLst>
                                    </p:anim>
                                    <p:anim calcmode="lin" valueType="num">
                                      <p:cBhvr additive="base">
                                        <p:cTn id="37"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5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253889" y="1508788"/>
            <a:ext cx="7117975" cy="4449225"/>
            <a:chOff x="-430002" y="1131590"/>
            <a:chExt cx="5338481" cy="3336919"/>
          </a:xfrm>
        </p:grpSpPr>
        <p:pic>
          <p:nvPicPr>
            <p:cNvPr id="22" name="图片 2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0002" y="1131590"/>
              <a:ext cx="5338481" cy="3336919"/>
            </a:xfrm>
            <a:prstGeom prst="rect">
              <a:avLst/>
            </a:prstGeom>
          </p:spPr>
        </p:pic>
        <p:sp>
          <p:nvSpPr>
            <p:cNvPr id="23" name="矩形 22"/>
            <p:cNvSpPr/>
            <p:nvPr/>
          </p:nvSpPr>
          <p:spPr>
            <a:xfrm>
              <a:off x="653143" y="1477108"/>
              <a:ext cx="3130061" cy="1814722"/>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4461618" y="3179293"/>
            <a:ext cx="1694541" cy="2327025"/>
            <a:chOff x="3106628" y="2384469"/>
            <a:chExt cx="1270906" cy="1745269"/>
          </a:xfrm>
        </p:grpSpPr>
        <p:pic>
          <p:nvPicPr>
            <p:cNvPr id="25" name="图片 2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06628" y="2384469"/>
              <a:ext cx="1270906" cy="1745269"/>
            </a:xfrm>
            <a:prstGeom prst="rect">
              <a:avLst/>
            </a:prstGeom>
          </p:spPr>
        </p:pic>
        <p:sp>
          <p:nvSpPr>
            <p:cNvPr id="26" name="矩形 25"/>
            <p:cNvSpPr/>
            <p:nvPr/>
          </p:nvSpPr>
          <p:spPr>
            <a:xfrm>
              <a:off x="3219796" y="2554778"/>
              <a:ext cx="1041862" cy="1385124"/>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矩形 1"/>
          <p:cNvSpPr>
            <a:spLocks noChangeArrowheads="1"/>
          </p:cNvSpPr>
          <p:nvPr/>
        </p:nvSpPr>
        <p:spPr bwMode="auto">
          <a:xfrm>
            <a:off x="6544639" y="2764389"/>
            <a:ext cx="4481008" cy="1670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1219170" fontAlgn="auto">
              <a:lnSpc>
                <a:spcPct val="150000"/>
              </a:lnSpc>
              <a:spcBef>
                <a:spcPts val="0"/>
              </a:spcBef>
              <a:spcAft>
                <a:spcPts val="0"/>
              </a:spcAft>
              <a:defRPr/>
            </a:pPr>
            <a:r>
              <a:rPr lang="zh-CN" altLang="en-US" sz="1400" b="0" kern="0" dirty="0">
                <a:solidFill>
                  <a:sysClr val="windowText" lastClr="000000">
                    <a:lumMod val="65000"/>
                    <a:lumOff val="35000"/>
                  </a:sysClr>
                </a:solidFill>
                <a:latin typeface="微软雅黑" pitchFamily="34" charset="-122"/>
                <a:ea typeface="微软雅黑" pitchFamily="34" charset="-122"/>
              </a:rPr>
              <a:t>随着计算机技术的发展及印刷技术的进步，平面设计在视觉感观领域的表现也越来越丰富，这对今天的平面设计都提出了空前的挑战，也为平面设计者提供了更为广阔的发展。从技术上讲，平面设计者不仅要掌握传统设计工具。</a:t>
            </a:r>
          </a:p>
        </p:txBody>
      </p:sp>
      <p:sp>
        <p:nvSpPr>
          <p:cNvPr id="28" name="TextBox 38"/>
          <p:cNvSpPr txBox="1"/>
          <p:nvPr/>
        </p:nvSpPr>
        <p:spPr>
          <a:xfrm>
            <a:off x="6517774" y="2094159"/>
            <a:ext cx="3936437" cy="666786"/>
          </a:xfrm>
          <a:prstGeom prst="rect">
            <a:avLst/>
          </a:prstGeom>
          <a:noFill/>
          <a:effectLst/>
        </p:spPr>
        <p:txBody>
          <a:bodyPr wrap="square" rtlCol="0">
            <a:spAutoFit/>
          </a:bodyPr>
          <a:lstStyle/>
          <a:p>
            <a:r>
              <a:rPr lang="zh-CN" altLang="en-US" sz="3733" dirty="0">
                <a:solidFill>
                  <a:srgbClr val="0070C0"/>
                </a:solidFill>
                <a:latin typeface="微软雅黑" pitchFamily="34" charset="-122"/>
                <a:ea typeface="微软雅黑" pitchFamily="34" charset="-122"/>
              </a:rPr>
              <a:t>这里填写大标题</a:t>
            </a:r>
          </a:p>
        </p:txBody>
      </p:sp>
      <p:sp>
        <p:nvSpPr>
          <p:cNvPr id="11" name="TextBox 39"/>
          <p:cNvSpPr txBox="1">
            <a:spLocks noChangeArrowheads="1"/>
          </p:cNvSpPr>
          <p:nvPr/>
        </p:nvSpPr>
        <p:spPr bwMode="auto">
          <a:xfrm>
            <a:off x="915999" y="302145"/>
            <a:ext cx="4976864" cy="689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121882" bIns="121882">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pPr>
              <a:lnSpc>
                <a:spcPct val="90000"/>
              </a:lnSpc>
              <a:spcBef>
                <a:spcPct val="20000"/>
              </a:spcBef>
              <a:buSzPct val="90000"/>
            </a:pPr>
            <a:r>
              <a:rPr lang="zh-CN" altLang="en-US" sz="3199" b="1" dirty="0">
                <a:solidFill>
                  <a:schemeClr val="bg1"/>
                </a:solidFill>
                <a:latin typeface="微软雅黑" pitchFamily="34" charset="-122"/>
                <a:ea typeface="微软雅黑" pitchFamily="34" charset="-122"/>
              </a:rPr>
              <a:t>点击此处添加标题 </a:t>
            </a:r>
          </a:p>
        </p:txBody>
      </p:sp>
    </p:spTree>
    <p:extLst>
      <p:ext uri="{BB962C8B-B14F-4D97-AF65-F5344CB8AC3E}">
        <p14:creationId xmlns:p14="http://schemas.microsoft.com/office/powerpoint/2010/main" val="268718829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horizontal)">
                                      <p:cBhvr>
                                        <p:cTn id="7" dur="500"/>
                                        <p:tgtEl>
                                          <p:spTgt spid="11"/>
                                        </p:tgtEl>
                                      </p:cBhvr>
                                    </p:animEffect>
                                  </p:childTnLst>
                                </p:cTn>
                              </p:par>
                            </p:childTnLst>
                          </p:cTn>
                        </p:par>
                        <p:par>
                          <p:cTn id="8" fill="hold">
                            <p:stCondLst>
                              <p:cond delay="500"/>
                            </p:stCondLst>
                            <p:childTnLst>
                              <p:par>
                                <p:cTn id="9" presetID="2" presetClass="entr" presetSubtype="8" decel="53333"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300" fill="hold"/>
                                        <p:tgtEl>
                                          <p:spTgt spid="21"/>
                                        </p:tgtEl>
                                        <p:attrNameLst>
                                          <p:attrName>ppt_x</p:attrName>
                                        </p:attrNameLst>
                                      </p:cBhvr>
                                      <p:tavLst>
                                        <p:tav tm="0">
                                          <p:val>
                                            <p:strVal val="0-#ppt_w/2"/>
                                          </p:val>
                                        </p:tav>
                                        <p:tav tm="100000">
                                          <p:val>
                                            <p:strVal val="#ppt_x"/>
                                          </p:val>
                                        </p:tav>
                                      </p:tavLst>
                                    </p:anim>
                                    <p:anim calcmode="lin" valueType="num">
                                      <p:cBhvr additive="base">
                                        <p:cTn id="12" dur="300" fill="hold"/>
                                        <p:tgtEl>
                                          <p:spTgt spid="21"/>
                                        </p:tgtEl>
                                        <p:attrNameLst>
                                          <p:attrName>ppt_y</p:attrName>
                                        </p:attrNameLst>
                                      </p:cBhvr>
                                      <p:tavLst>
                                        <p:tav tm="0">
                                          <p:val>
                                            <p:strVal val="#ppt_y"/>
                                          </p:val>
                                        </p:tav>
                                        <p:tav tm="100000">
                                          <p:val>
                                            <p:strVal val="#ppt_y"/>
                                          </p:val>
                                        </p:tav>
                                      </p:tavLst>
                                    </p:anim>
                                  </p:childTnLst>
                                </p:cTn>
                              </p:par>
                              <p:par>
                                <p:cTn id="13" presetID="2" presetClass="entr" presetSubtype="4" decel="53333"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300" fill="hold"/>
                                        <p:tgtEl>
                                          <p:spTgt spid="24"/>
                                        </p:tgtEl>
                                        <p:attrNameLst>
                                          <p:attrName>ppt_x</p:attrName>
                                        </p:attrNameLst>
                                      </p:cBhvr>
                                      <p:tavLst>
                                        <p:tav tm="0">
                                          <p:val>
                                            <p:strVal val="#ppt_x"/>
                                          </p:val>
                                        </p:tav>
                                        <p:tav tm="100000">
                                          <p:val>
                                            <p:strVal val="#ppt_x"/>
                                          </p:val>
                                        </p:tav>
                                      </p:tavLst>
                                    </p:anim>
                                    <p:anim calcmode="lin" valueType="num">
                                      <p:cBhvr additive="base">
                                        <p:cTn id="16" dur="300" fill="hold"/>
                                        <p:tgtEl>
                                          <p:spTgt spid="24"/>
                                        </p:tgtEl>
                                        <p:attrNameLst>
                                          <p:attrName>ppt_y</p:attrName>
                                        </p:attrNameLst>
                                      </p:cBhvr>
                                      <p:tavLst>
                                        <p:tav tm="0">
                                          <p:val>
                                            <p:strVal val="1+#ppt_h/2"/>
                                          </p:val>
                                        </p:tav>
                                        <p:tav tm="100000">
                                          <p:val>
                                            <p:strVal val="#ppt_y"/>
                                          </p:val>
                                        </p:tav>
                                      </p:tavLst>
                                    </p:anim>
                                  </p:childTnLst>
                                </p:cTn>
                              </p:par>
                            </p:childTnLst>
                          </p:cTn>
                        </p:par>
                        <p:par>
                          <p:cTn id="17" fill="hold">
                            <p:stCondLst>
                              <p:cond delay="800"/>
                            </p:stCondLst>
                            <p:childTnLst>
                              <p:par>
                                <p:cTn id="18" presetID="42" presetClass="entr" presetSubtype="0"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fade">
                                      <p:cBhvr>
                                        <p:cTn id="20" dur="500"/>
                                        <p:tgtEl>
                                          <p:spTgt spid="28"/>
                                        </p:tgtEl>
                                      </p:cBhvr>
                                    </p:animEffect>
                                    <p:anim calcmode="lin" valueType="num">
                                      <p:cBhvr>
                                        <p:cTn id="21" dur="500" fill="hold"/>
                                        <p:tgtEl>
                                          <p:spTgt spid="28"/>
                                        </p:tgtEl>
                                        <p:attrNameLst>
                                          <p:attrName>ppt_x</p:attrName>
                                        </p:attrNameLst>
                                      </p:cBhvr>
                                      <p:tavLst>
                                        <p:tav tm="0">
                                          <p:val>
                                            <p:strVal val="#ppt_x"/>
                                          </p:val>
                                        </p:tav>
                                        <p:tav tm="100000">
                                          <p:val>
                                            <p:strVal val="#ppt_x"/>
                                          </p:val>
                                        </p:tav>
                                      </p:tavLst>
                                    </p:anim>
                                    <p:anim calcmode="lin" valueType="num">
                                      <p:cBhvr>
                                        <p:cTn id="22" dur="500" fill="hold"/>
                                        <p:tgtEl>
                                          <p:spTgt spid="28"/>
                                        </p:tgtEl>
                                        <p:attrNameLst>
                                          <p:attrName>ppt_y</p:attrName>
                                        </p:attrNameLst>
                                      </p:cBhvr>
                                      <p:tavLst>
                                        <p:tav tm="0">
                                          <p:val>
                                            <p:strVal val="#ppt_y+.1"/>
                                          </p:val>
                                        </p:tav>
                                        <p:tav tm="100000">
                                          <p:val>
                                            <p:strVal val="#ppt_y"/>
                                          </p:val>
                                        </p:tav>
                                      </p:tavLst>
                                    </p:anim>
                                  </p:childTnLst>
                                </p:cTn>
                              </p:par>
                            </p:childTnLst>
                          </p:cTn>
                        </p:par>
                        <p:par>
                          <p:cTn id="23" fill="hold">
                            <p:stCondLst>
                              <p:cond delay="1300"/>
                            </p:stCondLst>
                            <p:childTnLst>
                              <p:par>
                                <p:cTn id="24" presetID="2" presetClass="entr" presetSubtype="2"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500" fill="hold"/>
                                        <p:tgtEl>
                                          <p:spTgt spid="27"/>
                                        </p:tgtEl>
                                        <p:attrNameLst>
                                          <p:attrName>ppt_x</p:attrName>
                                        </p:attrNameLst>
                                      </p:cBhvr>
                                      <p:tavLst>
                                        <p:tav tm="0">
                                          <p:val>
                                            <p:strVal val="1+#ppt_w/2"/>
                                          </p:val>
                                        </p:tav>
                                        <p:tav tm="100000">
                                          <p:val>
                                            <p:strVal val="#ppt_x"/>
                                          </p:val>
                                        </p:tav>
                                      </p:tavLst>
                                    </p:anim>
                                    <p:anim calcmode="lin" valueType="num">
                                      <p:cBhvr additive="base">
                                        <p:cTn id="27" dur="5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1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2" name="Straight Connector 30"/>
          <p:cNvCxnSpPr>
            <a:cxnSpLocks noChangeShapeType="1"/>
          </p:cNvCxnSpPr>
          <p:nvPr/>
        </p:nvCxnSpPr>
        <p:spPr bwMode="auto">
          <a:xfrm>
            <a:off x="25401" y="6102351"/>
            <a:ext cx="12069763" cy="1588"/>
          </a:xfrm>
          <a:prstGeom prst="line">
            <a:avLst/>
          </a:prstGeom>
          <a:noFill/>
          <a:ln w="12700" cmpd="sng">
            <a:solidFill>
              <a:srgbClr val="0070C0"/>
            </a:solidFill>
            <a:prstDash val="sysDot"/>
            <a:round/>
            <a:headEnd/>
            <a:tailEnd/>
          </a:ln>
          <a:extLst>
            <a:ext uri="{909E8E84-426E-40DD-AFC4-6F175D3DCCD1}">
              <a14:hiddenFill xmlns:a14="http://schemas.microsoft.com/office/drawing/2010/main">
                <a:noFill/>
              </a14:hiddenFill>
            </a:ext>
          </a:extLst>
        </p:spPr>
      </p:cxnSp>
      <p:grpSp>
        <p:nvGrpSpPr>
          <p:cNvPr id="53" name="组合 52"/>
          <p:cNvGrpSpPr/>
          <p:nvPr/>
        </p:nvGrpSpPr>
        <p:grpSpPr>
          <a:xfrm>
            <a:off x="968375" y="2576514"/>
            <a:ext cx="2338388" cy="3660775"/>
            <a:chOff x="726281" y="1932385"/>
            <a:chExt cx="1753791" cy="2745581"/>
          </a:xfrm>
        </p:grpSpPr>
        <p:sp>
          <p:nvSpPr>
            <p:cNvPr id="54" name="Oval 25"/>
            <p:cNvSpPr>
              <a:spLocks noChangeArrowheads="1"/>
            </p:cNvSpPr>
            <p:nvPr/>
          </p:nvSpPr>
          <p:spPr bwMode="auto">
            <a:xfrm>
              <a:off x="806054" y="1932385"/>
              <a:ext cx="1551384" cy="1551384"/>
            </a:xfrm>
            <a:prstGeom prst="ellipse">
              <a:avLst/>
            </a:prstGeom>
            <a:noFill/>
            <a:ln w="25400" cmpd="sng">
              <a:solidFill>
                <a:srgbClr val="0070C0"/>
              </a:solidFill>
              <a:round/>
              <a:headEnd/>
              <a:tailEnd/>
            </a:ln>
            <a:extLst>
              <a:ext uri="{909E8E84-426E-40DD-AFC4-6F175D3DCCD1}">
                <a14:hiddenFill xmlns:a14="http://schemas.microsoft.com/office/drawing/2010/main">
                  <a:solidFill>
                    <a:srgbClr val="FFFFFF"/>
                  </a:solidFill>
                </a14:hiddenFill>
              </a:ext>
            </a:extLst>
          </p:spPr>
          <p:txBody>
            <a:bodyPr lIns="91440" tIns="45720" rIns="91440" bIns="45720" anchor="ctr"/>
            <a:lstStyle>
              <a:lvl1pPr defTabSz="1373188">
                <a:defRPr>
                  <a:solidFill>
                    <a:schemeClr val="tx1"/>
                  </a:solidFill>
                  <a:latin typeface="Calibri" pitchFamily="34" charset="0"/>
                  <a:ea typeface="宋体" pitchFamily="2" charset="-122"/>
                </a:defRPr>
              </a:lvl1pPr>
              <a:lvl2pPr marL="742950" indent="-285750" defTabSz="1373188">
                <a:defRPr>
                  <a:solidFill>
                    <a:schemeClr val="tx1"/>
                  </a:solidFill>
                  <a:latin typeface="Calibri" pitchFamily="34" charset="0"/>
                  <a:ea typeface="宋体" pitchFamily="2" charset="-122"/>
                </a:defRPr>
              </a:lvl2pPr>
              <a:lvl3pPr marL="1143000" indent="-228600" defTabSz="1373188">
                <a:defRPr>
                  <a:solidFill>
                    <a:schemeClr val="tx1"/>
                  </a:solidFill>
                  <a:latin typeface="Calibri" pitchFamily="34" charset="0"/>
                  <a:ea typeface="宋体" pitchFamily="2" charset="-122"/>
                </a:defRPr>
              </a:lvl3pPr>
              <a:lvl4pPr marL="1600200" indent="-228600" defTabSz="1373188">
                <a:defRPr>
                  <a:solidFill>
                    <a:schemeClr val="tx1"/>
                  </a:solidFill>
                  <a:latin typeface="Calibri" pitchFamily="34" charset="0"/>
                  <a:ea typeface="宋体" pitchFamily="2" charset="-122"/>
                </a:defRPr>
              </a:lvl4pPr>
              <a:lvl5pPr marL="2057400" indent="-228600" defTabSz="1373188">
                <a:defRPr>
                  <a:solidFill>
                    <a:schemeClr val="tx1"/>
                  </a:solidFill>
                  <a:latin typeface="Calibri" pitchFamily="34" charset="0"/>
                  <a:ea typeface="宋体" pitchFamily="2" charset="-122"/>
                </a:defRPr>
              </a:lvl5pPr>
              <a:lvl6pPr marL="25146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en-US" altLang="zh-CN" sz="3200" b="0">
                <a:solidFill>
                  <a:srgbClr val="FFFFFF"/>
                </a:solidFill>
                <a:latin typeface="Arial" pitchFamily="34" charset="0"/>
                <a:ea typeface="微软雅黑" pitchFamily="34" charset="-122"/>
                <a:sym typeface="Arial" pitchFamily="34" charset="0"/>
              </a:endParaRPr>
            </a:p>
          </p:txBody>
        </p:sp>
        <p:sp>
          <p:nvSpPr>
            <p:cNvPr id="55" name="任意多边形 10"/>
            <p:cNvSpPr>
              <a:spLocks/>
            </p:cNvSpPr>
            <p:nvPr/>
          </p:nvSpPr>
          <p:spPr bwMode="auto">
            <a:xfrm>
              <a:off x="1277541" y="3292078"/>
              <a:ext cx="608409" cy="1385888"/>
            </a:xfrm>
            <a:custGeom>
              <a:avLst/>
              <a:gdLst>
                <a:gd name="T0" fmla="*/ 393224 w 811214"/>
                <a:gd name="T1" fmla="*/ 1580390 h 1848522"/>
                <a:gd name="T2" fmla="*/ 527290 w 811214"/>
                <a:gd name="T3" fmla="*/ 1714456 h 1848522"/>
                <a:gd name="T4" fmla="*/ 393224 w 811214"/>
                <a:gd name="T5" fmla="*/ 1848522 h 1848522"/>
                <a:gd name="T6" fmla="*/ 259158 w 811214"/>
                <a:gd name="T7" fmla="*/ 1714456 h 1848522"/>
                <a:gd name="T8" fmla="*/ 393224 w 811214"/>
                <a:gd name="T9" fmla="*/ 1580390 h 1848522"/>
                <a:gd name="T10" fmla="*/ 405607 w 811214"/>
                <a:gd name="T11" fmla="*/ 0 h 1848522"/>
                <a:gd name="T12" fmla="*/ 811214 w 811214"/>
                <a:gd name="T13" fmla="*/ 405606 h 1848522"/>
                <a:gd name="T14" fmla="*/ 487351 w 811214"/>
                <a:gd name="T15" fmla="*/ 802972 h 1848522"/>
                <a:gd name="T16" fmla="*/ 445590 w 811214"/>
                <a:gd name="T17" fmla="*/ 807182 h 1848522"/>
                <a:gd name="T18" fmla="*/ 405607 w 811214"/>
                <a:gd name="T19" fmla="*/ 1574843 h 1848522"/>
                <a:gd name="T20" fmla="*/ 365625 w 811214"/>
                <a:gd name="T21" fmla="*/ 807182 h 1848522"/>
                <a:gd name="T22" fmla="*/ 323863 w 811214"/>
                <a:gd name="T23" fmla="*/ 802972 h 1848522"/>
                <a:gd name="T24" fmla="*/ 0 w 811214"/>
                <a:gd name="T25" fmla="*/ 405606 h 1848522"/>
                <a:gd name="T26" fmla="*/ 405607 w 811214"/>
                <a:gd name="T27" fmla="*/ 0 h 1848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1214" h="1848522">
                  <a:moveTo>
                    <a:pt x="393224" y="1580390"/>
                  </a:moveTo>
                  <a:cubicBezTo>
                    <a:pt x="467267" y="1580390"/>
                    <a:pt x="527290" y="1640413"/>
                    <a:pt x="527290" y="1714456"/>
                  </a:cubicBezTo>
                  <a:cubicBezTo>
                    <a:pt x="527290" y="1788499"/>
                    <a:pt x="467267" y="1848522"/>
                    <a:pt x="393224" y="1848522"/>
                  </a:cubicBezTo>
                  <a:cubicBezTo>
                    <a:pt x="319181" y="1848522"/>
                    <a:pt x="259158" y="1788499"/>
                    <a:pt x="259158" y="1714456"/>
                  </a:cubicBezTo>
                  <a:cubicBezTo>
                    <a:pt x="259158" y="1640413"/>
                    <a:pt x="319181" y="1580390"/>
                    <a:pt x="393224" y="1580390"/>
                  </a:cubicBezTo>
                  <a:close/>
                  <a:moveTo>
                    <a:pt x="405607" y="0"/>
                  </a:moveTo>
                  <a:cubicBezTo>
                    <a:pt x="629618" y="0"/>
                    <a:pt x="811214" y="181596"/>
                    <a:pt x="811214" y="405606"/>
                  </a:cubicBezTo>
                  <a:cubicBezTo>
                    <a:pt x="811214" y="601615"/>
                    <a:pt x="672180" y="765151"/>
                    <a:pt x="487351" y="802972"/>
                  </a:cubicBezTo>
                  <a:lnTo>
                    <a:pt x="445590" y="807182"/>
                  </a:lnTo>
                  <a:lnTo>
                    <a:pt x="405607" y="1574843"/>
                  </a:lnTo>
                  <a:lnTo>
                    <a:pt x="365625" y="807182"/>
                  </a:lnTo>
                  <a:lnTo>
                    <a:pt x="323863" y="802972"/>
                  </a:lnTo>
                  <a:cubicBezTo>
                    <a:pt x="139035" y="765151"/>
                    <a:pt x="0" y="601615"/>
                    <a:pt x="0" y="405606"/>
                  </a:cubicBezTo>
                  <a:cubicBezTo>
                    <a:pt x="0" y="181596"/>
                    <a:pt x="181596" y="0"/>
                    <a:pt x="405607"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nchor="ctr"/>
            <a:lstStyle/>
            <a:p>
              <a:endParaRPr lang="zh-CN" altLang="en-US" b="0"/>
            </a:p>
          </p:txBody>
        </p:sp>
        <p:sp>
          <p:nvSpPr>
            <p:cNvPr id="56" name="TextBox 13"/>
            <p:cNvSpPr txBox="1">
              <a:spLocks noChangeArrowheads="1"/>
            </p:cNvSpPr>
            <p:nvPr/>
          </p:nvSpPr>
          <p:spPr bwMode="auto">
            <a:xfrm>
              <a:off x="726281" y="2364582"/>
              <a:ext cx="175379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zh-CN" altLang="en-US" sz="1600" b="0" dirty="0">
                  <a:solidFill>
                    <a:srgbClr val="445469"/>
                  </a:solidFill>
                  <a:latin typeface="Arial" pitchFamily="34" charset="0"/>
                  <a:ea typeface="微软雅黑" pitchFamily="34" charset="-122"/>
                  <a:sym typeface="Arial" pitchFamily="34" charset="0"/>
                </a:rPr>
                <a:t>单击编辑标题</a:t>
              </a:r>
              <a:endParaRPr lang="en-US" altLang="zh-CN" sz="1600" b="0" dirty="0">
                <a:solidFill>
                  <a:srgbClr val="445469"/>
                </a:solidFill>
                <a:latin typeface="Arial" pitchFamily="34" charset="0"/>
                <a:ea typeface="微软雅黑" pitchFamily="34" charset="-122"/>
                <a:sym typeface="Arial" pitchFamily="34" charset="0"/>
              </a:endParaRPr>
            </a:p>
          </p:txBody>
        </p:sp>
        <p:sp>
          <p:nvSpPr>
            <p:cNvPr id="57" name="TextBox 13"/>
            <p:cNvSpPr txBox="1">
              <a:spLocks noChangeArrowheads="1"/>
            </p:cNvSpPr>
            <p:nvPr/>
          </p:nvSpPr>
          <p:spPr bwMode="auto">
            <a:xfrm>
              <a:off x="987029" y="2578894"/>
              <a:ext cx="1235869"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zh-CN" altLang="en-US" sz="1400" b="0" dirty="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altLang="zh-CN" sz="1400" b="0" dirty="0">
                <a:solidFill>
                  <a:srgbClr val="445469"/>
                </a:solidFill>
                <a:latin typeface="Arial" pitchFamily="34" charset="0"/>
                <a:ea typeface="微软雅黑" pitchFamily="34" charset="-122"/>
                <a:sym typeface="Arial" pitchFamily="34" charset="0"/>
              </a:endParaRPr>
            </a:p>
          </p:txBody>
        </p:sp>
        <p:sp>
          <p:nvSpPr>
            <p:cNvPr id="58" name="TextBox 13"/>
            <p:cNvSpPr txBox="1">
              <a:spLocks noChangeArrowheads="1"/>
            </p:cNvSpPr>
            <p:nvPr/>
          </p:nvSpPr>
          <p:spPr bwMode="auto">
            <a:xfrm>
              <a:off x="1220391" y="3481388"/>
              <a:ext cx="7227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en-US" altLang="zh-CN" sz="2400" b="0" dirty="0">
                  <a:solidFill>
                    <a:srgbClr val="FFFFFF"/>
                  </a:solidFill>
                  <a:latin typeface="Arial" pitchFamily="34" charset="0"/>
                  <a:ea typeface="微软雅黑" pitchFamily="34" charset="-122"/>
                  <a:sym typeface="Arial" pitchFamily="34" charset="0"/>
                </a:rPr>
                <a:t>01</a:t>
              </a:r>
            </a:p>
          </p:txBody>
        </p:sp>
      </p:grpSp>
      <p:grpSp>
        <p:nvGrpSpPr>
          <p:cNvPr id="59" name="组合 58"/>
          <p:cNvGrpSpPr/>
          <p:nvPr/>
        </p:nvGrpSpPr>
        <p:grpSpPr>
          <a:xfrm>
            <a:off x="4910139" y="2278064"/>
            <a:ext cx="2338387" cy="3959225"/>
            <a:chOff x="3682604" y="1708547"/>
            <a:chExt cx="1753790" cy="2969419"/>
          </a:xfrm>
        </p:grpSpPr>
        <p:sp>
          <p:nvSpPr>
            <p:cNvPr id="60" name="Oval 15"/>
            <p:cNvSpPr>
              <a:spLocks noChangeArrowheads="1"/>
            </p:cNvSpPr>
            <p:nvPr/>
          </p:nvSpPr>
          <p:spPr bwMode="auto">
            <a:xfrm>
              <a:off x="3714750" y="1708547"/>
              <a:ext cx="1551385" cy="1551384"/>
            </a:xfrm>
            <a:prstGeom prst="ellipse">
              <a:avLst/>
            </a:prstGeom>
            <a:noFill/>
            <a:ln w="25400" cmpd="sng">
              <a:solidFill>
                <a:srgbClr val="0070C0"/>
              </a:solidFill>
              <a:round/>
              <a:headEnd/>
              <a:tailEnd/>
            </a:ln>
            <a:extLst>
              <a:ext uri="{909E8E84-426E-40DD-AFC4-6F175D3DCCD1}">
                <a14:hiddenFill xmlns:a14="http://schemas.microsoft.com/office/drawing/2010/main">
                  <a:solidFill>
                    <a:srgbClr val="FFFFFF"/>
                  </a:solidFill>
                </a14:hiddenFill>
              </a:ext>
            </a:extLst>
          </p:spPr>
          <p:txBody>
            <a:bodyPr lIns="91440" tIns="45720" rIns="91440" bIns="45720" anchor="ctr"/>
            <a:lstStyle>
              <a:lvl1pPr defTabSz="1373188">
                <a:defRPr>
                  <a:solidFill>
                    <a:schemeClr val="tx1"/>
                  </a:solidFill>
                  <a:latin typeface="Calibri" pitchFamily="34" charset="0"/>
                  <a:ea typeface="宋体" pitchFamily="2" charset="-122"/>
                </a:defRPr>
              </a:lvl1pPr>
              <a:lvl2pPr marL="742950" indent="-285750" defTabSz="1373188">
                <a:defRPr>
                  <a:solidFill>
                    <a:schemeClr val="tx1"/>
                  </a:solidFill>
                  <a:latin typeface="Calibri" pitchFamily="34" charset="0"/>
                  <a:ea typeface="宋体" pitchFamily="2" charset="-122"/>
                </a:defRPr>
              </a:lvl2pPr>
              <a:lvl3pPr marL="1143000" indent="-228600" defTabSz="1373188">
                <a:defRPr>
                  <a:solidFill>
                    <a:schemeClr val="tx1"/>
                  </a:solidFill>
                  <a:latin typeface="Calibri" pitchFamily="34" charset="0"/>
                  <a:ea typeface="宋体" pitchFamily="2" charset="-122"/>
                </a:defRPr>
              </a:lvl3pPr>
              <a:lvl4pPr marL="1600200" indent="-228600" defTabSz="1373188">
                <a:defRPr>
                  <a:solidFill>
                    <a:schemeClr val="tx1"/>
                  </a:solidFill>
                  <a:latin typeface="Calibri" pitchFamily="34" charset="0"/>
                  <a:ea typeface="宋体" pitchFamily="2" charset="-122"/>
                </a:defRPr>
              </a:lvl4pPr>
              <a:lvl5pPr marL="2057400" indent="-228600" defTabSz="1373188">
                <a:defRPr>
                  <a:solidFill>
                    <a:schemeClr val="tx1"/>
                  </a:solidFill>
                  <a:latin typeface="Calibri" pitchFamily="34" charset="0"/>
                  <a:ea typeface="宋体" pitchFamily="2" charset="-122"/>
                </a:defRPr>
              </a:lvl5pPr>
              <a:lvl6pPr marL="25146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en-US" altLang="zh-CN" sz="3200" b="0">
                <a:solidFill>
                  <a:srgbClr val="FFFFFF"/>
                </a:solidFill>
                <a:latin typeface="Arial" pitchFamily="34" charset="0"/>
                <a:ea typeface="微软雅黑" pitchFamily="34" charset="-122"/>
                <a:sym typeface="Arial" pitchFamily="34" charset="0"/>
              </a:endParaRPr>
            </a:p>
          </p:txBody>
        </p:sp>
        <p:sp>
          <p:nvSpPr>
            <p:cNvPr id="61" name="任意多边形 60"/>
            <p:cNvSpPr>
              <a:spLocks/>
            </p:cNvSpPr>
            <p:nvPr/>
          </p:nvSpPr>
          <p:spPr bwMode="auto">
            <a:xfrm>
              <a:off x="4186238" y="3109912"/>
              <a:ext cx="608410" cy="1568054"/>
            </a:xfrm>
            <a:custGeom>
              <a:avLst/>
              <a:gdLst>
                <a:gd name="T0" fmla="*/ 405898 w 811214"/>
                <a:gd name="T1" fmla="*/ 1823754 h 2091886"/>
                <a:gd name="T2" fmla="*/ 539964 w 811214"/>
                <a:gd name="T3" fmla="*/ 1957820 h 2091886"/>
                <a:gd name="T4" fmla="*/ 405898 w 811214"/>
                <a:gd name="T5" fmla="*/ 2091886 h 2091886"/>
                <a:gd name="T6" fmla="*/ 271832 w 811214"/>
                <a:gd name="T7" fmla="*/ 1957820 h 2091886"/>
                <a:gd name="T8" fmla="*/ 405898 w 811214"/>
                <a:gd name="T9" fmla="*/ 1823754 h 2091886"/>
                <a:gd name="T10" fmla="*/ 405607 w 811214"/>
                <a:gd name="T11" fmla="*/ 0 h 2091886"/>
                <a:gd name="T12" fmla="*/ 811214 w 811214"/>
                <a:gd name="T13" fmla="*/ 405606 h 2091886"/>
                <a:gd name="T14" fmla="*/ 487351 w 811214"/>
                <a:gd name="T15" fmla="*/ 802972 h 2091886"/>
                <a:gd name="T16" fmla="*/ 455836 w 811214"/>
                <a:gd name="T17" fmla="*/ 806149 h 2091886"/>
                <a:gd name="T18" fmla="*/ 405607 w 811214"/>
                <a:gd name="T19" fmla="*/ 1770540 h 2091886"/>
                <a:gd name="T20" fmla="*/ 355378 w 811214"/>
                <a:gd name="T21" fmla="*/ 806149 h 2091886"/>
                <a:gd name="T22" fmla="*/ 323863 w 811214"/>
                <a:gd name="T23" fmla="*/ 802972 h 2091886"/>
                <a:gd name="T24" fmla="*/ 0 w 811214"/>
                <a:gd name="T25" fmla="*/ 405606 h 2091886"/>
                <a:gd name="T26" fmla="*/ 405607 w 811214"/>
                <a:gd name="T27" fmla="*/ 0 h 2091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1214" h="2091886">
                  <a:moveTo>
                    <a:pt x="405898" y="1823754"/>
                  </a:moveTo>
                  <a:cubicBezTo>
                    <a:pt x="479941" y="1823754"/>
                    <a:pt x="539964" y="1883777"/>
                    <a:pt x="539964" y="1957820"/>
                  </a:cubicBezTo>
                  <a:cubicBezTo>
                    <a:pt x="539964" y="2031863"/>
                    <a:pt x="479941" y="2091886"/>
                    <a:pt x="405898" y="2091886"/>
                  </a:cubicBezTo>
                  <a:cubicBezTo>
                    <a:pt x="331855" y="2091886"/>
                    <a:pt x="271832" y="2031863"/>
                    <a:pt x="271832" y="1957820"/>
                  </a:cubicBezTo>
                  <a:cubicBezTo>
                    <a:pt x="271832" y="1883777"/>
                    <a:pt x="331855" y="1823754"/>
                    <a:pt x="405898" y="1823754"/>
                  </a:cubicBezTo>
                  <a:close/>
                  <a:moveTo>
                    <a:pt x="405607" y="0"/>
                  </a:moveTo>
                  <a:cubicBezTo>
                    <a:pt x="629618" y="0"/>
                    <a:pt x="811214" y="181596"/>
                    <a:pt x="811214" y="405606"/>
                  </a:cubicBezTo>
                  <a:cubicBezTo>
                    <a:pt x="811214" y="601615"/>
                    <a:pt x="672180" y="765151"/>
                    <a:pt x="487351" y="802972"/>
                  </a:cubicBezTo>
                  <a:lnTo>
                    <a:pt x="455836" y="806149"/>
                  </a:lnTo>
                  <a:lnTo>
                    <a:pt x="405607" y="1770540"/>
                  </a:lnTo>
                  <a:lnTo>
                    <a:pt x="355378" y="806149"/>
                  </a:lnTo>
                  <a:lnTo>
                    <a:pt x="323863" y="802972"/>
                  </a:lnTo>
                  <a:cubicBezTo>
                    <a:pt x="139035" y="765151"/>
                    <a:pt x="0" y="601615"/>
                    <a:pt x="0" y="405606"/>
                  </a:cubicBezTo>
                  <a:cubicBezTo>
                    <a:pt x="0" y="181596"/>
                    <a:pt x="181596" y="0"/>
                    <a:pt x="405607"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nchor="ctr"/>
            <a:lstStyle/>
            <a:p>
              <a:endParaRPr lang="zh-CN" altLang="en-US" b="0"/>
            </a:p>
          </p:txBody>
        </p:sp>
        <p:sp>
          <p:nvSpPr>
            <p:cNvPr id="62" name="TextBox 13"/>
            <p:cNvSpPr txBox="1">
              <a:spLocks noChangeArrowheads="1"/>
            </p:cNvSpPr>
            <p:nvPr/>
          </p:nvSpPr>
          <p:spPr bwMode="auto">
            <a:xfrm>
              <a:off x="3682604" y="2165747"/>
              <a:ext cx="175379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zh-CN" altLang="en-US" sz="1600" b="0">
                  <a:solidFill>
                    <a:srgbClr val="445469"/>
                  </a:solidFill>
                  <a:latin typeface="Arial" pitchFamily="34" charset="0"/>
                  <a:ea typeface="微软雅黑" pitchFamily="34" charset="-122"/>
                  <a:sym typeface="Arial" pitchFamily="34" charset="0"/>
                </a:rPr>
                <a:t>单击编辑标题</a:t>
              </a:r>
              <a:endParaRPr lang="en-US" altLang="zh-CN" sz="1600" b="0">
                <a:solidFill>
                  <a:srgbClr val="445469"/>
                </a:solidFill>
                <a:latin typeface="Arial" pitchFamily="34" charset="0"/>
                <a:ea typeface="微软雅黑" pitchFamily="34" charset="-122"/>
                <a:sym typeface="Arial" pitchFamily="34" charset="0"/>
              </a:endParaRPr>
            </a:p>
          </p:txBody>
        </p:sp>
        <p:sp>
          <p:nvSpPr>
            <p:cNvPr id="63" name="TextBox 86"/>
            <p:cNvSpPr txBox="1">
              <a:spLocks noChangeArrowheads="1"/>
            </p:cNvSpPr>
            <p:nvPr/>
          </p:nvSpPr>
          <p:spPr bwMode="auto">
            <a:xfrm>
              <a:off x="3943350" y="2380060"/>
              <a:ext cx="1235869"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zh-CN" altLang="en-US" sz="1400" b="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altLang="zh-CN" sz="1400" b="0">
                <a:solidFill>
                  <a:srgbClr val="445469"/>
                </a:solidFill>
                <a:latin typeface="Arial" pitchFamily="34" charset="0"/>
                <a:ea typeface="微软雅黑" pitchFamily="34" charset="-122"/>
                <a:sym typeface="Arial" pitchFamily="34" charset="0"/>
              </a:endParaRPr>
            </a:p>
          </p:txBody>
        </p:sp>
        <p:sp>
          <p:nvSpPr>
            <p:cNvPr id="64" name="TextBox 13"/>
            <p:cNvSpPr txBox="1">
              <a:spLocks noChangeArrowheads="1"/>
            </p:cNvSpPr>
            <p:nvPr/>
          </p:nvSpPr>
          <p:spPr bwMode="auto">
            <a:xfrm>
              <a:off x="4152900" y="3280172"/>
              <a:ext cx="7239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en-US" altLang="zh-CN" sz="2400" b="0">
                  <a:solidFill>
                    <a:srgbClr val="FFFFFF"/>
                  </a:solidFill>
                  <a:latin typeface="Arial" pitchFamily="34" charset="0"/>
                  <a:ea typeface="微软雅黑" pitchFamily="34" charset="-122"/>
                  <a:sym typeface="Arial" pitchFamily="34" charset="0"/>
                </a:rPr>
                <a:t>03</a:t>
              </a:r>
            </a:p>
          </p:txBody>
        </p:sp>
      </p:grpSp>
      <p:grpSp>
        <p:nvGrpSpPr>
          <p:cNvPr id="65" name="组合 64"/>
          <p:cNvGrpSpPr/>
          <p:nvPr/>
        </p:nvGrpSpPr>
        <p:grpSpPr>
          <a:xfrm>
            <a:off x="8961439" y="2325688"/>
            <a:ext cx="2338387" cy="3911600"/>
            <a:chOff x="6721079" y="1744266"/>
            <a:chExt cx="1753790" cy="2933700"/>
          </a:xfrm>
        </p:grpSpPr>
        <p:sp>
          <p:nvSpPr>
            <p:cNvPr id="66" name="Oval 5"/>
            <p:cNvSpPr>
              <a:spLocks noChangeArrowheads="1"/>
            </p:cNvSpPr>
            <p:nvPr/>
          </p:nvSpPr>
          <p:spPr bwMode="auto">
            <a:xfrm>
              <a:off x="6728222" y="1744266"/>
              <a:ext cx="1551384" cy="1551384"/>
            </a:xfrm>
            <a:prstGeom prst="ellipse">
              <a:avLst/>
            </a:prstGeom>
            <a:noFill/>
            <a:ln w="25400" cmpd="sng">
              <a:solidFill>
                <a:srgbClr val="0070C0"/>
              </a:solidFill>
              <a:round/>
              <a:headEnd/>
              <a:tailEnd/>
            </a:ln>
            <a:extLst>
              <a:ext uri="{909E8E84-426E-40DD-AFC4-6F175D3DCCD1}">
                <a14:hiddenFill xmlns:a14="http://schemas.microsoft.com/office/drawing/2010/main">
                  <a:solidFill>
                    <a:srgbClr val="FFFFFF"/>
                  </a:solidFill>
                </a14:hiddenFill>
              </a:ext>
            </a:extLst>
          </p:spPr>
          <p:txBody>
            <a:bodyPr lIns="91440" tIns="45720" rIns="91440" bIns="45720" anchor="ctr"/>
            <a:lstStyle>
              <a:lvl1pPr defTabSz="1373188">
                <a:defRPr>
                  <a:solidFill>
                    <a:schemeClr val="tx1"/>
                  </a:solidFill>
                  <a:latin typeface="Calibri" pitchFamily="34" charset="0"/>
                  <a:ea typeface="宋体" pitchFamily="2" charset="-122"/>
                </a:defRPr>
              </a:lvl1pPr>
              <a:lvl2pPr marL="742950" indent="-285750" defTabSz="1373188">
                <a:defRPr>
                  <a:solidFill>
                    <a:schemeClr val="tx1"/>
                  </a:solidFill>
                  <a:latin typeface="Calibri" pitchFamily="34" charset="0"/>
                  <a:ea typeface="宋体" pitchFamily="2" charset="-122"/>
                </a:defRPr>
              </a:lvl2pPr>
              <a:lvl3pPr marL="1143000" indent="-228600" defTabSz="1373188">
                <a:defRPr>
                  <a:solidFill>
                    <a:schemeClr val="tx1"/>
                  </a:solidFill>
                  <a:latin typeface="Calibri" pitchFamily="34" charset="0"/>
                  <a:ea typeface="宋体" pitchFamily="2" charset="-122"/>
                </a:defRPr>
              </a:lvl3pPr>
              <a:lvl4pPr marL="1600200" indent="-228600" defTabSz="1373188">
                <a:defRPr>
                  <a:solidFill>
                    <a:schemeClr val="tx1"/>
                  </a:solidFill>
                  <a:latin typeface="Calibri" pitchFamily="34" charset="0"/>
                  <a:ea typeface="宋体" pitchFamily="2" charset="-122"/>
                </a:defRPr>
              </a:lvl4pPr>
              <a:lvl5pPr marL="2057400" indent="-228600" defTabSz="1373188">
                <a:defRPr>
                  <a:solidFill>
                    <a:schemeClr val="tx1"/>
                  </a:solidFill>
                  <a:latin typeface="Calibri" pitchFamily="34" charset="0"/>
                  <a:ea typeface="宋体" pitchFamily="2" charset="-122"/>
                </a:defRPr>
              </a:lvl5pPr>
              <a:lvl6pPr marL="25146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en-US" altLang="zh-CN" sz="3200" b="0">
                <a:solidFill>
                  <a:srgbClr val="FFFFFF"/>
                </a:solidFill>
                <a:latin typeface="Arial" pitchFamily="34" charset="0"/>
                <a:ea typeface="微软雅黑" pitchFamily="34" charset="-122"/>
                <a:sym typeface="Arial" pitchFamily="34" charset="0"/>
              </a:endParaRPr>
            </a:p>
          </p:txBody>
        </p:sp>
        <p:sp>
          <p:nvSpPr>
            <p:cNvPr id="67" name="任意多边形 13"/>
            <p:cNvSpPr>
              <a:spLocks/>
            </p:cNvSpPr>
            <p:nvPr/>
          </p:nvSpPr>
          <p:spPr bwMode="auto">
            <a:xfrm>
              <a:off x="7199710" y="3109912"/>
              <a:ext cx="608409" cy="1568054"/>
            </a:xfrm>
            <a:custGeom>
              <a:avLst/>
              <a:gdLst>
                <a:gd name="T0" fmla="*/ 418574 w 811214"/>
                <a:gd name="T1" fmla="*/ 1823754 h 2091886"/>
                <a:gd name="T2" fmla="*/ 552640 w 811214"/>
                <a:gd name="T3" fmla="*/ 1957820 h 2091886"/>
                <a:gd name="T4" fmla="*/ 418574 w 811214"/>
                <a:gd name="T5" fmla="*/ 2091886 h 2091886"/>
                <a:gd name="T6" fmla="*/ 284508 w 811214"/>
                <a:gd name="T7" fmla="*/ 1957820 h 2091886"/>
                <a:gd name="T8" fmla="*/ 418574 w 811214"/>
                <a:gd name="T9" fmla="*/ 1823754 h 2091886"/>
                <a:gd name="T10" fmla="*/ 405607 w 811214"/>
                <a:gd name="T11" fmla="*/ 0 h 2091886"/>
                <a:gd name="T12" fmla="*/ 811214 w 811214"/>
                <a:gd name="T13" fmla="*/ 405606 h 2091886"/>
                <a:gd name="T14" fmla="*/ 487351 w 811214"/>
                <a:gd name="T15" fmla="*/ 802972 h 2091886"/>
                <a:gd name="T16" fmla="*/ 455836 w 811214"/>
                <a:gd name="T17" fmla="*/ 806149 h 2091886"/>
                <a:gd name="T18" fmla="*/ 405607 w 811214"/>
                <a:gd name="T19" fmla="*/ 1770540 h 2091886"/>
                <a:gd name="T20" fmla="*/ 355378 w 811214"/>
                <a:gd name="T21" fmla="*/ 806149 h 2091886"/>
                <a:gd name="T22" fmla="*/ 323863 w 811214"/>
                <a:gd name="T23" fmla="*/ 802972 h 2091886"/>
                <a:gd name="T24" fmla="*/ 0 w 811214"/>
                <a:gd name="T25" fmla="*/ 405606 h 2091886"/>
                <a:gd name="T26" fmla="*/ 405607 w 811214"/>
                <a:gd name="T27" fmla="*/ 0 h 20918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1214" h="2091886">
                  <a:moveTo>
                    <a:pt x="418574" y="1823754"/>
                  </a:moveTo>
                  <a:cubicBezTo>
                    <a:pt x="492617" y="1823754"/>
                    <a:pt x="552640" y="1883777"/>
                    <a:pt x="552640" y="1957820"/>
                  </a:cubicBezTo>
                  <a:cubicBezTo>
                    <a:pt x="552640" y="2031863"/>
                    <a:pt x="492617" y="2091886"/>
                    <a:pt x="418574" y="2091886"/>
                  </a:cubicBezTo>
                  <a:cubicBezTo>
                    <a:pt x="344531" y="2091886"/>
                    <a:pt x="284508" y="2031863"/>
                    <a:pt x="284508" y="1957820"/>
                  </a:cubicBezTo>
                  <a:cubicBezTo>
                    <a:pt x="284508" y="1883777"/>
                    <a:pt x="344531" y="1823754"/>
                    <a:pt x="418574" y="1823754"/>
                  </a:cubicBezTo>
                  <a:close/>
                  <a:moveTo>
                    <a:pt x="405607" y="0"/>
                  </a:moveTo>
                  <a:cubicBezTo>
                    <a:pt x="629618" y="0"/>
                    <a:pt x="811214" y="181596"/>
                    <a:pt x="811214" y="405606"/>
                  </a:cubicBezTo>
                  <a:cubicBezTo>
                    <a:pt x="811214" y="601615"/>
                    <a:pt x="672180" y="765151"/>
                    <a:pt x="487351" y="802972"/>
                  </a:cubicBezTo>
                  <a:lnTo>
                    <a:pt x="455836" y="806149"/>
                  </a:lnTo>
                  <a:lnTo>
                    <a:pt x="405607" y="1770540"/>
                  </a:lnTo>
                  <a:lnTo>
                    <a:pt x="355378" y="806149"/>
                  </a:lnTo>
                  <a:lnTo>
                    <a:pt x="323863" y="802972"/>
                  </a:lnTo>
                  <a:cubicBezTo>
                    <a:pt x="139034" y="765151"/>
                    <a:pt x="0" y="601615"/>
                    <a:pt x="0" y="405606"/>
                  </a:cubicBezTo>
                  <a:cubicBezTo>
                    <a:pt x="0" y="181596"/>
                    <a:pt x="181596" y="0"/>
                    <a:pt x="405607"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nchor="ctr"/>
            <a:lstStyle/>
            <a:p>
              <a:endParaRPr lang="zh-CN" altLang="en-US" b="0"/>
            </a:p>
          </p:txBody>
        </p:sp>
        <p:sp>
          <p:nvSpPr>
            <p:cNvPr id="68" name="TextBox 13"/>
            <p:cNvSpPr txBox="1">
              <a:spLocks noChangeArrowheads="1"/>
            </p:cNvSpPr>
            <p:nvPr/>
          </p:nvSpPr>
          <p:spPr bwMode="auto">
            <a:xfrm>
              <a:off x="6721079" y="2165747"/>
              <a:ext cx="175379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zh-CN" altLang="en-US" sz="1600" b="0">
                  <a:solidFill>
                    <a:srgbClr val="445469"/>
                  </a:solidFill>
                  <a:latin typeface="Arial" pitchFamily="34" charset="0"/>
                  <a:ea typeface="微软雅黑" pitchFamily="34" charset="-122"/>
                  <a:sym typeface="Arial" pitchFamily="34" charset="0"/>
                </a:rPr>
                <a:t>单击编辑标题</a:t>
              </a:r>
              <a:endParaRPr lang="en-US" altLang="zh-CN" sz="1600" b="0">
                <a:solidFill>
                  <a:srgbClr val="445469"/>
                </a:solidFill>
                <a:latin typeface="Arial" pitchFamily="34" charset="0"/>
                <a:ea typeface="微软雅黑" pitchFamily="34" charset="-122"/>
                <a:sym typeface="Arial" pitchFamily="34" charset="0"/>
              </a:endParaRPr>
            </a:p>
          </p:txBody>
        </p:sp>
        <p:sp>
          <p:nvSpPr>
            <p:cNvPr id="69" name="TextBox 13"/>
            <p:cNvSpPr txBox="1">
              <a:spLocks noChangeArrowheads="1"/>
            </p:cNvSpPr>
            <p:nvPr/>
          </p:nvSpPr>
          <p:spPr bwMode="auto">
            <a:xfrm>
              <a:off x="6981825" y="2380060"/>
              <a:ext cx="1235869"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zh-CN" altLang="en-US" sz="1400" b="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altLang="zh-CN" sz="1400" b="0">
                <a:solidFill>
                  <a:srgbClr val="445469"/>
                </a:solidFill>
                <a:latin typeface="Arial" pitchFamily="34" charset="0"/>
                <a:ea typeface="微软雅黑" pitchFamily="34" charset="-122"/>
                <a:sym typeface="Arial" pitchFamily="34" charset="0"/>
              </a:endParaRPr>
            </a:p>
          </p:txBody>
        </p:sp>
        <p:sp>
          <p:nvSpPr>
            <p:cNvPr id="70" name="TextBox 13"/>
            <p:cNvSpPr txBox="1">
              <a:spLocks noChangeArrowheads="1"/>
            </p:cNvSpPr>
            <p:nvPr/>
          </p:nvSpPr>
          <p:spPr bwMode="auto">
            <a:xfrm>
              <a:off x="7152085" y="3298031"/>
              <a:ext cx="7239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en-US" altLang="zh-CN" sz="2400" b="0">
                  <a:solidFill>
                    <a:srgbClr val="FFFFFF"/>
                  </a:solidFill>
                  <a:latin typeface="Arial" pitchFamily="34" charset="0"/>
                  <a:ea typeface="微软雅黑" pitchFamily="34" charset="-122"/>
                  <a:sym typeface="Arial" pitchFamily="34" charset="0"/>
                </a:rPr>
                <a:t>05</a:t>
              </a:r>
            </a:p>
          </p:txBody>
        </p:sp>
      </p:grpSp>
      <p:grpSp>
        <p:nvGrpSpPr>
          <p:cNvPr id="71" name="组合 70"/>
          <p:cNvGrpSpPr/>
          <p:nvPr/>
        </p:nvGrpSpPr>
        <p:grpSpPr>
          <a:xfrm>
            <a:off x="6819901" y="1563688"/>
            <a:ext cx="2338388" cy="4673600"/>
            <a:chOff x="5114925" y="1172766"/>
            <a:chExt cx="1753791" cy="3505200"/>
          </a:xfrm>
        </p:grpSpPr>
        <p:sp>
          <p:nvSpPr>
            <p:cNvPr id="72" name="Oval 10"/>
            <p:cNvSpPr>
              <a:spLocks noChangeArrowheads="1"/>
            </p:cNvSpPr>
            <p:nvPr/>
          </p:nvSpPr>
          <p:spPr bwMode="auto">
            <a:xfrm>
              <a:off x="5224463" y="1172766"/>
              <a:ext cx="1551385" cy="1551384"/>
            </a:xfrm>
            <a:prstGeom prst="ellipse">
              <a:avLst/>
            </a:prstGeom>
            <a:noFill/>
            <a:ln w="25400" cmpd="sng">
              <a:solidFill>
                <a:srgbClr val="0070C0"/>
              </a:solidFill>
              <a:round/>
              <a:headEnd/>
              <a:tailEnd/>
            </a:ln>
            <a:extLst>
              <a:ext uri="{909E8E84-426E-40DD-AFC4-6F175D3DCCD1}">
                <a14:hiddenFill xmlns:a14="http://schemas.microsoft.com/office/drawing/2010/main">
                  <a:solidFill>
                    <a:srgbClr val="FFFFFF"/>
                  </a:solidFill>
                </a14:hiddenFill>
              </a:ext>
            </a:extLst>
          </p:spPr>
          <p:txBody>
            <a:bodyPr lIns="91440" tIns="45720" rIns="91440" bIns="45720" anchor="ctr"/>
            <a:lstStyle>
              <a:lvl1pPr defTabSz="1373188">
                <a:defRPr>
                  <a:solidFill>
                    <a:schemeClr val="tx1"/>
                  </a:solidFill>
                  <a:latin typeface="Calibri" pitchFamily="34" charset="0"/>
                  <a:ea typeface="宋体" pitchFamily="2" charset="-122"/>
                </a:defRPr>
              </a:lvl1pPr>
              <a:lvl2pPr marL="742950" indent="-285750" defTabSz="1373188">
                <a:defRPr>
                  <a:solidFill>
                    <a:schemeClr val="tx1"/>
                  </a:solidFill>
                  <a:latin typeface="Calibri" pitchFamily="34" charset="0"/>
                  <a:ea typeface="宋体" pitchFamily="2" charset="-122"/>
                </a:defRPr>
              </a:lvl2pPr>
              <a:lvl3pPr marL="1143000" indent="-228600" defTabSz="1373188">
                <a:defRPr>
                  <a:solidFill>
                    <a:schemeClr val="tx1"/>
                  </a:solidFill>
                  <a:latin typeface="Calibri" pitchFamily="34" charset="0"/>
                  <a:ea typeface="宋体" pitchFamily="2" charset="-122"/>
                </a:defRPr>
              </a:lvl3pPr>
              <a:lvl4pPr marL="1600200" indent="-228600" defTabSz="1373188">
                <a:defRPr>
                  <a:solidFill>
                    <a:schemeClr val="tx1"/>
                  </a:solidFill>
                  <a:latin typeface="Calibri" pitchFamily="34" charset="0"/>
                  <a:ea typeface="宋体" pitchFamily="2" charset="-122"/>
                </a:defRPr>
              </a:lvl4pPr>
              <a:lvl5pPr marL="2057400" indent="-228600" defTabSz="1373188">
                <a:defRPr>
                  <a:solidFill>
                    <a:schemeClr val="tx1"/>
                  </a:solidFill>
                  <a:latin typeface="Calibri" pitchFamily="34" charset="0"/>
                  <a:ea typeface="宋体" pitchFamily="2" charset="-122"/>
                </a:defRPr>
              </a:lvl5pPr>
              <a:lvl6pPr marL="25146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en-US" altLang="zh-CN" sz="3200" b="0">
                <a:solidFill>
                  <a:srgbClr val="FFFFFF"/>
                </a:solidFill>
                <a:latin typeface="Arial" pitchFamily="34" charset="0"/>
                <a:ea typeface="微软雅黑" pitchFamily="34" charset="-122"/>
                <a:sym typeface="Arial" pitchFamily="34" charset="0"/>
              </a:endParaRPr>
            </a:p>
          </p:txBody>
        </p:sp>
        <p:sp>
          <p:nvSpPr>
            <p:cNvPr id="73" name="任意多边形 12"/>
            <p:cNvSpPr>
              <a:spLocks/>
            </p:cNvSpPr>
            <p:nvPr/>
          </p:nvSpPr>
          <p:spPr bwMode="auto">
            <a:xfrm>
              <a:off x="5695950" y="2490787"/>
              <a:ext cx="608410" cy="2187179"/>
            </a:xfrm>
            <a:custGeom>
              <a:avLst/>
              <a:gdLst>
                <a:gd name="T0" fmla="*/ 395758 w 811214"/>
                <a:gd name="T1" fmla="*/ 2648181 h 2916313"/>
                <a:gd name="T2" fmla="*/ 529824 w 811214"/>
                <a:gd name="T3" fmla="*/ 2782247 h 2916313"/>
                <a:gd name="T4" fmla="*/ 395758 w 811214"/>
                <a:gd name="T5" fmla="*/ 2916313 h 2916313"/>
                <a:gd name="T6" fmla="*/ 261692 w 811214"/>
                <a:gd name="T7" fmla="*/ 2782247 h 2916313"/>
                <a:gd name="T8" fmla="*/ 395758 w 811214"/>
                <a:gd name="T9" fmla="*/ 2648181 h 2916313"/>
                <a:gd name="T10" fmla="*/ 405607 w 811214"/>
                <a:gd name="T11" fmla="*/ 0 h 2916313"/>
                <a:gd name="T12" fmla="*/ 811214 w 811214"/>
                <a:gd name="T13" fmla="*/ 405607 h 2916313"/>
                <a:gd name="T14" fmla="*/ 563488 w 811214"/>
                <a:gd name="T15" fmla="*/ 779340 h 2916313"/>
                <a:gd name="T16" fmla="*/ 455088 w 811214"/>
                <a:gd name="T17" fmla="*/ 801225 h 2916313"/>
                <a:gd name="T18" fmla="*/ 405605 w 811214"/>
                <a:gd name="T19" fmla="*/ 2582584 h 2916313"/>
                <a:gd name="T20" fmla="*/ 356123 w 811214"/>
                <a:gd name="T21" fmla="*/ 801224 h 2916313"/>
                <a:gd name="T22" fmla="*/ 247727 w 811214"/>
                <a:gd name="T23" fmla="*/ 779340 h 2916313"/>
                <a:gd name="T24" fmla="*/ 0 w 811214"/>
                <a:gd name="T25" fmla="*/ 405607 h 2916313"/>
                <a:gd name="T26" fmla="*/ 405607 w 811214"/>
                <a:gd name="T27" fmla="*/ 0 h 2916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1214" h="2916313">
                  <a:moveTo>
                    <a:pt x="395758" y="2648181"/>
                  </a:moveTo>
                  <a:cubicBezTo>
                    <a:pt x="469801" y="2648181"/>
                    <a:pt x="529824" y="2708204"/>
                    <a:pt x="529824" y="2782247"/>
                  </a:cubicBezTo>
                  <a:cubicBezTo>
                    <a:pt x="529824" y="2856290"/>
                    <a:pt x="469801" y="2916313"/>
                    <a:pt x="395758" y="2916313"/>
                  </a:cubicBezTo>
                  <a:cubicBezTo>
                    <a:pt x="321715" y="2916313"/>
                    <a:pt x="261692" y="2856290"/>
                    <a:pt x="261692" y="2782247"/>
                  </a:cubicBezTo>
                  <a:cubicBezTo>
                    <a:pt x="261692" y="2708204"/>
                    <a:pt x="321715" y="2648181"/>
                    <a:pt x="395758" y="2648181"/>
                  </a:cubicBezTo>
                  <a:close/>
                  <a:moveTo>
                    <a:pt x="405607" y="0"/>
                  </a:moveTo>
                  <a:cubicBezTo>
                    <a:pt x="629618" y="0"/>
                    <a:pt x="811214" y="181596"/>
                    <a:pt x="811214" y="405607"/>
                  </a:cubicBezTo>
                  <a:cubicBezTo>
                    <a:pt x="811214" y="573615"/>
                    <a:pt x="709067" y="717765"/>
                    <a:pt x="563488" y="779340"/>
                  </a:cubicBezTo>
                  <a:lnTo>
                    <a:pt x="455088" y="801225"/>
                  </a:lnTo>
                  <a:lnTo>
                    <a:pt x="405605" y="2582584"/>
                  </a:lnTo>
                  <a:lnTo>
                    <a:pt x="356123" y="801224"/>
                  </a:lnTo>
                  <a:lnTo>
                    <a:pt x="247727" y="779340"/>
                  </a:lnTo>
                  <a:cubicBezTo>
                    <a:pt x="102148" y="717765"/>
                    <a:pt x="0" y="573615"/>
                    <a:pt x="0" y="405607"/>
                  </a:cubicBezTo>
                  <a:cubicBezTo>
                    <a:pt x="0" y="181596"/>
                    <a:pt x="181596" y="0"/>
                    <a:pt x="405607" y="0"/>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91440" tIns="45720" rIns="91440" bIns="45720" anchor="ctr"/>
            <a:lstStyle/>
            <a:p>
              <a:endParaRPr lang="zh-CN" altLang="en-US" b="0"/>
            </a:p>
          </p:txBody>
        </p:sp>
        <p:sp>
          <p:nvSpPr>
            <p:cNvPr id="74" name="TextBox 13"/>
            <p:cNvSpPr txBox="1">
              <a:spLocks noChangeArrowheads="1"/>
            </p:cNvSpPr>
            <p:nvPr/>
          </p:nvSpPr>
          <p:spPr bwMode="auto">
            <a:xfrm>
              <a:off x="5114925" y="1558528"/>
              <a:ext cx="175379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zh-CN" altLang="en-US" sz="1600" b="0">
                  <a:solidFill>
                    <a:srgbClr val="445469"/>
                  </a:solidFill>
                  <a:latin typeface="Arial" pitchFamily="34" charset="0"/>
                  <a:ea typeface="微软雅黑" pitchFamily="34" charset="-122"/>
                  <a:sym typeface="Arial" pitchFamily="34" charset="0"/>
                </a:rPr>
                <a:t>单击编辑标题</a:t>
              </a:r>
              <a:endParaRPr lang="en-US" altLang="zh-CN" sz="1600" b="0">
                <a:solidFill>
                  <a:srgbClr val="445469"/>
                </a:solidFill>
                <a:latin typeface="Arial" pitchFamily="34" charset="0"/>
                <a:ea typeface="微软雅黑" pitchFamily="34" charset="-122"/>
                <a:sym typeface="Arial" pitchFamily="34" charset="0"/>
              </a:endParaRPr>
            </a:p>
          </p:txBody>
        </p:sp>
        <p:sp>
          <p:nvSpPr>
            <p:cNvPr id="75" name="TextBox 13"/>
            <p:cNvSpPr txBox="1">
              <a:spLocks noChangeArrowheads="1"/>
            </p:cNvSpPr>
            <p:nvPr/>
          </p:nvSpPr>
          <p:spPr bwMode="auto">
            <a:xfrm>
              <a:off x="5375673" y="1772841"/>
              <a:ext cx="1235869"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zh-CN" altLang="en-US" sz="1400" b="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altLang="zh-CN" sz="1400" b="0">
                <a:solidFill>
                  <a:srgbClr val="445469"/>
                </a:solidFill>
                <a:latin typeface="Arial" pitchFamily="34" charset="0"/>
                <a:ea typeface="微软雅黑" pitchFamily="34" charset="-122"/>
                <a:sym typeface="Arial" pitchFamily="34" charset="0"/>
              </a:endParaRPr>
            </a:p>
          </p:txBody>
        </p:sp>
        <p:sp>
          <p:nvSpPr>
            <p:cNvPr id="76" name="TextBox 13"/>
            <p:cNvSpPr txBox="1">
              <a:spLocks noChangeArrowheads="1"/>
            </p:cNvSpPr>
            <p:nvPr/>
          </p:nvSpPr>
          <p:spPr bwMode="auto">
            <a:xfrm>
              <a:off x="5643563" y="2653904"/>
              <a:ext cx="7227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en-US" altLang="zh-CN" sz="2400" b="0">
                  <a:solidFill>
                    <a:srgbClr val="FFFFFF"/>
                  </a:solidFill>
                  <a:latin typeface="Arial" pitchFamily="34" charset="0"/>
                  <a:ea typeface="微软雅黑" pitchFamily="34" charset="-122"/>
                  <a:sym typeface="Arial" pitchFamily="34" charset="0"/>
                </a:rPr>
                <a:t>04</a:t>
              </a:r>
            </a:p>
          </p:txBody>
        </p:sp>
      </p:grpSp>
      <p:grpSp>
        <p:nvGrpSpPr>
          <p:cNvPr id="77" name="组合 76"/>
          <p:cNvGrpSpPr/>
          <p:nvPr/>
        </p:nvGrpSpPr>
        <p:grpSpPr>
          <a:xfrm>
            <a:off x="2822575" y="1528763"/>
            <a:ext cx="2338388" cy="4708525"/>
            <a:chOff x="2116931" y="1146572"/>
            <a:chExt cx="1753791" cy="3531394"/>
          </a:xfrm>
        </p:grpSpPr>
        <p:sp>
          <p:nvSpPr>
            <p:cNvPr id="78" name="Oval 20"/>
            <p:cNvSpPr>
              <a:spLocks noChangeArrowheads="1"/>
            </p:cNvSpPr>
            <p:nvPr/>
          </p:nvSpPr>
          <p:spPr bwMode="auto">
            <a:xfrm>
              <a:off x="2213372" y="1146572"/>
              <a:ext cx="1551384" cy="1551384"/>
            </a:xfrm>
            <a:prstGeom prst="ellipse">
              <a:avLst/>
            </a:prstGeom>
            <a:noFill/>
            <a:ln w="25400" cmpd="sng">
              <a:solidFill>
                <a:srgbClr val="0070C0"/>
              </a:solidFill>
              <a:round/>
              <a:headEnd/>
              <a:tailEnd/>
            </a:ln>
            <a:extLst>
              <a:ext uri="{909E8E84-426E-40DD-AFC4-6F175D3DCCD1}">
                <a14:hiddenFill xmlns:a14="http://schemas.microsoft.com/office/drawing/2010/main">
                  <a:solidFill>
                    <a:srgbClr val="FFFFFF"/>
                  </a:solidFill>
                </a14:hiddenFill>
              </a:ext>
            </a:extLst>
          </p:spPr>
          <p:txBody>
            <a:bodyPr lIns="91440" tIns="45720" rIns="91440" bIns="45720" anchor="ctr"/>
            <a:lstStyle>
              <a:lvl1pPr defTabSz="1373188">
                <a:defRPr>
                  <a:solidFill>
                    <a:schemeClr val="tx1"/>
                  </a:solidFill>
                  <a:latin typeface="Calibri" pitchFamily="34" charset="0"/>
                  <a:ea typeface="宋体" pitchFamily="2" charset="-122"/>
                </a:defRPr>
              </a:lvl1pPr>
              <a:lvl2pPr marL="742950" indent="-285750" defTabSz="1373188">
                <a:defRPr>
                  <a:solidFill>
                    <a:schemeClr val="tx1"/>
                  </a:solidFill>
                  <a:latin typeface="Calibri" pitchFamily="34" charset="0"/>
                  <a:ea typeface="宋体" pitchFamily="2" charset="-122"/>
                </a:defRPr>
              </a:lvl2pPr>
              <a:lvl3pPr marL="1143000" indent="-228600" defTabSz="1373188">
                <a:defRPr>
                  <a:solidFill>
                    <a:schemeClr val="tx1"/>
                  </a:solidFill>
                  <a:latin typeface="Calibri" pitchFamily="34" charset="0"/>
                  <a:ea typeface="宋体" pitchFamily="2" charset="-122"/>
                </a:defRPr>
              </a:lvl3pPr>
              <a:lvl4pPr marL="1600200" indent="-228600" defTabSz="1373188">
                <a:defRPr>
                  <a:solidFill>
                    <a:schemeClr val="tx1"/>
                  </a:solidFill>
                  <a:latin typeface="Calibri" pitchFamily="34" charset="0"/>
                  <a:ea typeface="宋体" pitchFamily="2" charset="-122"/>
                </a:defRPr>
              </a:lvl4pPr>
              <a:lvl5pPr marL="2057400" indent="-228600" defTabSz="1373188">
                <a:defRPr>
                  <a:solidFill>
                    <a:schemeClr val="tx1"/>
                  </a:solidFill>
                  <a:latin typeface="Calibri" pitchFamily="34" charset="0"/>
                  <a:ea typeface="宋体" pitchFamily="2" charset="-122"/>
                </a:defRPr>
              </a:lvl5pPr>
              <a:lvl6pPr marL="25146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373188" fontAlgn="base">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endParaRPr lang="en-US" altLang="zh-CN" sz="3200" b="0">
                <a:solidFill>
                  <a:srgbClr val="FFFFFF"/>
                </a:solidFill>
                <a:latin typeface="Arial" pitchFamily="34" charset="0"/>
                <a:ea typeface="微软雅黑" pitchFamily="34" charset="-122"/>
                <a:sym typeface="Arial" pitchFamily="34" charset="0"/>
              </a:endParaRPr>
            </a:p>
          </p:txBody>
        </p:sp>
        <p:sp>
          <p:nvSpPr>
            <p:cNvPr id="79" name="任意多边形 9"/>
            <p:cNvSpPr>
              <a:spLocks/>
            </p:cNvSpPr>
            <p:nvPr/>
          </p:nvSpPr>
          <p:spPr bwMode="auto">
            <a:xfrm>
              <a:off x="2684860" y="2490787"/>
              <a:ext cx="608409" cy="2187179"/>
            </a:xfrm>
            <a:custGeom>
              <a:avLst/>
              <a:gdLst>
                <a:gd name="T0" fmla="*/ 405898 w 811214"/>
                <a:gd name="T1" fmla="*/ 2648181 h 2916313"/>
                <a:gd name="T2" fmla="*/ 539964 w 811214"/>
                <a:gd name="T3" fmla="*/ 2782247 h 2916313"/>
                <a:gd name="T4" fmla="*/ 405898 w 811214"/>
                <a:gd name="T5" fmla="*/ 2916313 h 2916313"/>
                <a:gd name="T6" fmla="*/ 271832 w 811214"/>
                <a:gd name="T7" fmla="*/ 2782247 h 2916313"/>
                <a:gd name="T8" fmla="*/ 405898 w 811214"/>
                <a:gd name="T9" fmla="*/ 2648181 h 2916313"/>
                <a:gd name="T10" fmla="*/ 405607 w 811214"/>
                <a:gd name="T11" fmla="*/ 0 h 2916313"/>
                <a:gd name="T12" fmla="*/ 811214 w 811214"/>
                <a:gd name="T13" fmla="*/ 405607 h 2916313"/>
                <a:gd name="T14" fmla="*/ 563488 w 811214"/>
                <a:gd name="T15" fmla="*/ 779340 h 2916313"/>
                <a:gd name="T16" fmla="*/ 456199 w 811214"/>
                <a:gd name="T17" fmla="*/ 801000 h 2916313"/>
                <a:gd name="T18" fmla="*/ 405607 w 811214"/>
                <a:gd name="T19" fmla="*/ 2622314 h 2916313"/>
                <a:gd name="T20" fmla="*/ 355015 w 811214"/>
                <a:gd name="T21" fmla="*/ 801000 h 2916313"/>
                <a:gd name="T22" fmla="*/ 247726 w 811214"/>
                <a:gd name="T23" fmla="*/ 779340 h 2916313"/>
                <a:gd name="T24" fmla="*/ 0 w 811214"/>
                <a:gd name="T25" fmla="*/ 405607 h 2916313"/>
                <a:gd name="T26" fmla="*/ 405607 w 811214"/>
                <a:gd name="T27" fmla="*/ 0 h 2916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11214" h="2916313">
                  <a:moveTo>
                    <a:pt x="405898" y="2648181"/>
                  </a:moveTo>
                  <a:cubicBezTo>
                    <a:pt x="479941" y="2648181"/>
                    <a:pt x="539964" y="2708204"/>
                    <a:pt x="539964" y="2782247"/>
                  </a:cubicBezTo>
                  <a:cubicBezTo>
                    <a:pt x="539964" y="2856290"/>
                    <a:pt x="479941" y="2916313"/>
                    <a:pt x="405898" y="2916313"/>
                  </a:cubicBezTo>
                  <a:cubicBezTo>
                    <a:pt x="331855" y="2916313"/>
                    <a:pt x="271832" y="2856290"/>
                    <a:pt x="271832" y="2782247"/>
                  </a:cubicBezTo>
                  <a:cubicBezTo>
                    <a:pt x="271832" y="2708204"/>
                    <a:pt x="331855" y="2648181"/>
                    <a:pt x="405898" y="2648181"/>
                  </a:cubicBezTo>
                  <a:close/>
                  <a:moveTo>
                    <a:pt x="405607" y="0"/>
                  </a:moveTo>
                  <a:cubicBezTo>
                    <a:pt x="629618" y="0"/>
                    <a:pt x="811214" y="181596"/>
                    <a:pt x="811214" y="405607"/>
                  </a:cubicBezTo>
                  <a:cubicBezTo>
                    <a:pt x="811214" y="573615"/>
                    <a:pt x="709067" y="717765"/>
                    <a:pt x="563488" y="779340"/>
                  </a:cubicBezTo>
                  <a:lnTo>
                    <a:pt x="456199" y="801000"/>
                  </a:lnTo>
                  <a:lnTo>
                    <a:pt x="405607" y="2622314"/>
                  </a:lnTo>
                  <a:lnTo>
                    <a:pt x="355015" y="801000"/>
                  </a:lnTo>
                  <a:lnTo>
                    <a:pt x="247726" y="779340"/>
                  </a:lnTo>
                  <a:cubicBezTo>
                    <a:pt x="102148" y="717765"/>
                    <a:pt x="0" y="573615"/>
                    <a:pt x="0" y="405607"/>
                  </a:cubicBezTo>
                  <a:cubicBezTo>
                    <a:pt x="0" y="181596"/>
                    <a:pt x="181596" y="0"/>
                    <a:pt x="405607" y="0"/>
                  </a:cubicBezTo>
                  <a:close/>
                </a:path>
              </a:pathLst>
            </a:custGeom>
            <a:solidFill>
              <a:srgbClr val="0070C0"/>
            </a:solidFill>
            <a:ln w="9525">
              <a:noFill/>
              <a:round/>
              <a:headEnd/>
              <a:tailEnd/>
            </a:ln>
            <a:extLst/>
          </p:spPr>
          <p:txBody>
            <a:bodyPr lIns="91440" tIns="45720" rIns="91440" bIns="45720" anchor="ctr"/>
            <a:lstStyle/>
            <a:p>
              <a:endParaRPr lang="zh-CN" altLang="en-US" b="0"/>
            </a:p>
          </p:txBody>
        </p:sp>
        <p:sp>
          <p:nvSpPr>
            <p:cNvPr id="80" name="TextBox 13"/>
            <p:cNvSpPr txBox="1">
              <a:spLocks noChangeArrowheads="1"/>
            </p:cNvSpPr>
            <p:nvPr/>
          </p:nvSpPr>
          <p:spPr bwMode="auto">
            <a:xfrm>
              <a:off x="2116931" y="1554957"/>
              <a:ext cx="175379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zh-CN" altLang="en-US" sz="1600" b="0">
                  <a:solidFill>
                    <a:srgbClr val="445469"/>
                  </a:solidFill>
                  <a:latin typeface="Arial" pitchFamily="34" charset="0"/>
                  <a:ea typeface="微软雅黑" pitchFamily="34" charset="-122"/>
                  <a:sym typeface="Arial" pitchFamily="34" charset="0"/>
                </a:rPr>
                <a:t>单击编辑标题</a:t>
              </a:r>
              <a:endParaRPr lang="en-US" altLang="zh-CN" sz="1600" b="0">
                <a:solidFill>
                  <a:srgbClr val="445469"/>
                </a:solidFill>
                <a:latin typeface="Arial" pitchFamily="34" charset="0"/>
                <a:ea typeface="微软雅黑" pitchFamily="34" charset="-122"/>
                <a:sym typeface="Arial" pitchFamily="34" charset="0"/>
              </a:endParaRPr>
            </a:p>
          </p:txBody>
        </p:sp>
        <p:sp>
          <p:nvSpPr>
            <p:cNvPr id="81" name="TextBox 13"/>
            <p:cNvSpPr txBox="1">
              <a:spLocks noChangeArrowheads="1"/>
            </p:cNvSpPr>
            <p:nvPr/>
          </p:nvSpPr>
          <p:spPr bwMode="auto">
            <a:xfrm>
              <a:off x="2377679" y="1769269"/>
              <a:ext cx="1235869" cy="484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zh-CN" altLang="en-US" sz="1400" b="0" dirty="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altLang="zh-CN" sz="1400" b="0" dirty="0">
                <a:solidFill>
                  <a:srgbClr val="445469"/>
                </a:solidFill>
                <a:latin typeface="Arial" pitchFamily="34" charset="0"/>
                <a:ea typeface="微软雅黑" pitchFamily="34" charset="-122"/>
                <a:sym typeface="Arial" pitchFamily="34" charset="0"/>
              </a:endParaRPr>
            </a:p>
          </p:txBody>
        </p:sp>
        <p:sp>
          <p:nvSpPr>
            <p:cNvPr id="82" name="TextBox 13"/>
            <p:cNvSpPr txBox="1">
              <a:spLocks noChangeArrowheads="1"/>
            </p:cNvSpPr>
            <p:nvPr/>
          </p:nvSpPr>
          <p:spPr bwMode="auto">
            <a:xfrm>
              <a:off x="2622947" y="2653904"/>
              <a:ext cx="7227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Char char="•"/>
                <a:defRPr sz="2800">
                  <a:solidFill>
                    <a:schemeClr val="tx1"/>
                  </a:solidFill>
                  <a:latin typeface="Calibri" pitchFamily="34" charset="0"/>
                  <a:ea typeface="宋体" pitchFamily="2" charset="-122"/>
                </a:defRPr>
              </a:lvl1pPr>
              <a:lvl2pPr marL="742950" indent="-285750" defTabSz="1216025">
                <a:lnSpc>
                  <a:spcPct val="90000"/>
                </a:lnSpc>
                <a:spcBef>
                  <a:spcPts val="500"/>
                </a:spcBef>
                <a:buChar char="•"/>
                <a:defRPr sz="2400">
                  <a:solidFill>
                    <a:schemeClr val="tx1"/>
                  </a:solidFill>
                  <a:latin typeface="Calibri" pitchFamily="34" charset="0"/>
                  <a:ea typeface="宋体" pitchFamily="2" charset="-122"/>
                </a:defRPr>
              </a:lvl2pPr>
              <a:lvl3pPr marL="1143000" indent="-228600" defTabSz="1216025">
                <a:lnSpc>
                  <a:spcPct val="90000"/>
                </a:lnSpc>
                <a:spcBef>
                  <a:spcPts val="500"/>
                </a:spcBef>
                <a:buChar char="•"/>
                <a:defRPr sz="2000">
                  <a:solidFill>
                    <a:schemeClr val="tx1"/>
                  </a:solidFill>
                  <a:latin typeface="Calibri" pitchFamily="34" charset="0"/>
                  <a:ea typeface="宋体" pitchFamily="2" charset="-122"/>
                </a:defRPr>
              </a:lvl3pPr>
              <a:lvl4pPr marL="1600200" indent="-228600" defTabSz="1216025">
                <a:lnSpc>
                  <a:spcPct val="90000"/>
                </a:lnSpc>
                <a:spcBef>
                  <a:spcPts val="500"/>
                </a:spcBef>
                <a:buChar char="•"/>
                <a:defRPr>
                  <a:solidFill>
                    <a:schemeClr val="tx1"/>
                  </a:solidFill>
                  <a:latin typeface="Calibri" pitchFamily="34" charset="0"/>
                  <a:ea typeface="宋体" pitchFamily="2" charset="-122"/>
                </a:defRPr>
              </a:lvl4pPr>
              <a:lvl5pPr marL="2057400" indent="-228600" defTabSz="1216025">
                <a:lnSpc>
                  <a:spcPct val="90000"/>
                </a:lnSpc>
                <a:spcBef>
                  <a:spcPts val="500"/>
                </a:spcBef>
                <a:buChar char="•"/>
                <a:defRPr>
                  <a:solidFill>
                    <a:schemeClr val="tx1"/>
                  </a:solidFill>
                  <a:latin typeface="Calibri" pitchFamily="34" charset="0"/>
                  <a:ea typeface="宋体" pitchFamily="2" charset="-122"/>
                </a:defRPr>
              </a:lvl5pPr>
              <a:lvl6pPr marL="25146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6pPr>
              <a:lvl7pPr marL="29718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7pPr>
              <a:lvl8pPr marL="34290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8pPr>
              <a:lvl9pPr marL="3886200" indent="-228600" defTabSz="1216025" fontAlgn="base">
                <a:lnSpc>
                  <a:spcPct val="90000"/>
                </a:lnSpc>
                <a:spcBef>
                  <a:spcPts val="500"/>
                </a:spcBef>
                <a:spcAft>
                  <a:spcPct val="0"/>
                </a:spcAft>
                <a:buFont typeface="Arial" pitchFamily="34" charset="0"/>
                <a:buChar char="•"/>
                <a:defRPr>
                  <a:solidFill>
                    <a:schemeClr val="tx1"/>
                  </a:solidFill>
                  <a:latin typeface="Calibri" pitchFamily="34" charset="0"/>
                  <a:ea typeface="宋体" pitchFamily="2" charset="-122"/>
                </a:defRPr>
              </a:lvl9pPr>
            </a:lstStyle>
            <a:p>
              <a:pPr algn="ctr" eaLnBrk="1" hangingPunct="1">
                <a:lnSpc>
                  <a:spcPct val="100000"/>
                </a:lnSpc>
                <a:spcBef>
                  <a:spcPct val="20000"/>
                </a:spcBef>
                <a:buFont typeface="Arial" pitchFamily="34" charset="0"/>
                <a:buNone/>
              </a:pPr>
              <a:r>
                <a:rPr lang="en-US" altLang="zh-CN" sz="2400" b="0">
                  <a:solidFill>
                    <a:srgbClr val="FFFFFF"/>
                  </a:solidFill>
                  <a:latin typeface="Arial" pitchFamily="34" charset="0"/>
                  <a:ea typeface="微软雅黑" pitchFamily="34" charset="-122"/>
                  <a:sym typeface="Arial" pitchFamily="34" charset="0"/>
                </a:rPr>
                <a:t>02</a:t>
              </a:r>
            </a:p>
          </p:txBody>
        </p:sp>
      </p:grpSp>
      <p:sp>
        <p:nvSpPr>
          <p:cNvPr id="34" name="TextBox 39"/>
          <p:cNvSpPr txBox="1">
            <a:spLocks noChangeArrowheads="1"/>
          </p:cNvSpPr>
          <p:nvPr/>
        </p:nvSpPr>
        <p:spPr bwMode="auto">
          <a:xfrm>
            <a:off x="915999" y="302145"/>
            <a:ext cx="4976864" cy="689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121882" bIns="121882">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pPr>
              <a:lnSpc>
                <a:spcPct val="90000"/>
              </a:lnSpc>
              <a:spcBef>
                <a:spcPct val="20000"/>
              </a:spcBef>
              <a:buSzPct val="90000"/>
            </a:pPr>
            <a:r>
              <a:rPr lang="zh-CN" altLang="en-US" sz="3199" b="1" dirty="0">
                <a:solidFill>
                  <a:schemeClr val="bg1"/>
                </a:solidFill>
                <a:latin typeface="微软雅黑" pitchFamily="34" charset="-122"/>
                <a:ea typeface="微软雅黑" pitchFamily="34" charset="-122"/>
              </a:rPr>
              <a:t>点击此处添加标题 </a:t>
            </a:r>
          </a:p>
        </p:txBody>
      </p:sp>
    </p:spTree>
    <p:extLst>
      <p:ext uri="{BB962C8B-B14F-4D97-AF65-F5344CB8AC3E}">
        <p14:creationId xmlns:p14="http://schemas.microsoft.com/office/powerpoint/2010/main" val="293867057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randombar(horizontal)">
                                      <p:cBhvr>
                                        <p:cTn id="7" dur="500"/>
                                        <p:tgtEl>
                                          <p:spTgt spid="3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left)">
                                      <p:cBhvr>
                                        <p:cTn id="11" dur="500"/>
                                        <p:tgtEl>
                                          <p:spTgt spid="52"/>
                                        </p:tgtEl>
                                      </p:cBhvr>
                                    </p:animEffect>
                                  </p:childTnLst>
                                </p:cTn>
                              </p:par>
                            </p:childTnLst>
                          </p:cTn>
                        </p:par>
                        <p:par>
                          <p:cTn id="12" fill="hold">
                            <p:stCondLst>
                              <p:cond delay="1000"/>
                            </p:stCondLst>
                            <p:childTnLst>
                              <p:par>
                                <p:cTn id="13" presetID="26" presetClass="entr" presetSubtype="0" fill="hold" nodeType="afterEffect">
                                  <p:stCondLst>
                                    <p:cond delay="0"/>
                                  </p:stCondLst>
                                  <p:childTnLst>
                                    <p:set>
                                      <p:cBhvr>
                                        <p:cTn id="14" dur="1" fill="hold">
                                          <p:stCondLst>
                                            <p:cond delay="0"/>
                                          </p:stCondLst>
                                        </p:cTn>
                                        <p:tgtEl>
                                          <p:spTgt spid="53"/>
                                        </p:tgtEl>
                                        <p:attrNameLst>
                                          <p:attrName>style.visibility</p:attrName>
                                        </p:attrNameLst>
                                      </p:cBhvr>
                                      <p:to>
                                        <p:strVal val="visible"/>
                                      </p:to>
                                    </p:set>
                                    <p:animEffect transition="in" filter="wipe(down)">
                                      <p:cBhvr>
                                        <p:cTn id="15" dur="580">
                                          <p:stCondLst>
                                            <p:cond delay="0"/>
                                          </p:stCondLst>
                                        </p:cTn>
                                        <p:tgtEl>
                                          <p:spTgt spid="53"/>
                                        </p:tgtEl>
                                      </p:cBhvr>
                                    </p:animEffect>
                                    <p:anim calcmode="lin" valueType="num">
                                      <p:cBhvr>
                                        <p:cTn id="16" dur="1822" tmFilter="0,0; 0.14,0.36; 0.43,0.73; 0.71,0.91; 1.0,1.0">
                                          <p:stCondLst>
                                            <p:cond delay="0"/>
                                          </p:stCondLst>
                                        </p:cTn>
                                        <p:tgtEl>
                                          <p:spTgt spid="53"/>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53"/>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53"/>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53"/>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53"/>
                                        </p:tgtEl>
                                        <p:attrNameLst>
                                          <p:attrName>ppt_y</p:attrName>
                                        </p:attrNameLst>
                                      </p:cBhvr>
                                      <p:tavLst>
                                        <p:tav tm="0" fmla="#ppt_y-sin(pi*$)/81">
                                          <p:val>
                                            <p:fltVal val="0"/>
                                          </p:val>
                                        </p:tav>
                                        <p:tav tm="100000">
                                          <p:val>
                                            <p:fltVal val="1"/>
                                          </p:val>
                                        </p:tav>
                                      </p:tavLst>
                                    </p:anim>
                                    <p:animScale>
                                      <p:cBhvr>
                                        <p:cTn id="21" dur="26">
                                          <p:stCondLst>
                                            <p:cond delay="650"/>
                                          </p:stCondLst>
                                        </p:cTn>
                                        <p:tgtEl>
                                          <p:spTgt spid="53"/>
                                        </p:tgtEl>
                                      </p:cBhvr>
                                      <p:to x="100000" y="60000"/>
                                    </p:animScale>
                                    <p:animScale>
                                      <p:cBhvr>
                                        <p:cTn id="22" dur="166" decel="50000">
                                          <p:stCondLst>
                                            <p:cond delay="676"/>
                                          </p:stCondLst>
                                        </p:cTn>
                                        <p:tgtEl>
                                          <p:spTgt spid="53"/>
                                        </p:tgtEl>
                                      </p:cBhvr>
                                      <p:to x="100000" y="100000"/>
                                    </p:animScale>
                                    <p:animScale>
                                      <p:cBhvr>
                                        <p:cTn id="23" dur="26">
                                          <p:stCondLst>
                                            <p:cond delay="1312"/>
                                          </p:stCondLst>
                                        </p:cTn>
                                        <p:tgtEl>
                                          <p:spTgt spid="53"/>
                                        </p:tgtEl>
                                      </p:cBhvr>
                                      <p:to x="100000" y="80000"/>
                                    </p:animScale>
                                    <p:animScale>
                                      <p:cBhvr>
                                        <p:cTn id="24" dur="166" decel="50000">
                                          <p:stCondLst>
                                            <p:cond delay="1338"/>
                                          </p:stCondLst>
                                        </p:cTn>
                                        <p:tgtEl>
                                          <p:spTgt spid="53"/>
                                        </p:tgtEl>
                                      </p:cBhvr>
                                      <p:to x="100000" y="100000"/>
                                    </p:animScale>
                                    <p:animScale>
                                      <p:cBhvr>
                                        <p:cTn id="25" dur="26">
                                          <p:stCondLst>
                                            <p:cond delay="1642"/>
                                          </p:stCondLst>
                                        </p:cTn>
                                        <p:tgtEl>
                                          <p:spTgt spid="53"/>
                                        </p:tgtEl>
                                      </p:cBhvr>
                                      <p:to x="100000" y="90000"/>
                                    </p:animScale>
                                    <p:animScale>
                                      <p:cBhvr>
                                        <p:cTn id="26" dur="166" decel="50000">
                                          <p:stCondLst>
                                            <p:cond delay="1668"/>
                                          </p:stCondLst>
                                        </p:cTn>
                                        <p:tgtEl>
                                          <p:spTgt spid="53"/>
                                        </p:tgtEl>
                                      </p:cBhvr>
                                      <p:to x="100000" y="100000"/>
                                    </p:animScale>
                                    <p:animScale>
                                      <p:cBhvr>
                                        <p:cTn id="27" dur="26">
                                          <p:stCondLst>
                                            <p:cond delay="1808"/>
                                          </p:stCondLst>
                                        </p:cTn>
                                        <p:tgtEl>
                                          <p:spTgt spid="53"/>
                                        </p:tgtEl>
                                      </p:cBhvr>
                                      <p:to x="100000" y="95000"/>
                                    </p:animScale>
                                    <p:animScale>
                                      <p:cBhvr>
                                        <p:cTn id="28" dur="166" decel="50000">
                                          <p:stCondLst>
                                            <p:cond delay="1834"/>
                                          </p:stCondLst>
                                        </p:cTn>
                                        <p:tgtEl>
                                          <p:spTgt spid="53"/>
                                        </p:tgtEl>
                                      </p:cBhvr>
                                      <p:to x="100000" y="100000"/>
                                    </p:animScale>
                                  </p:childTnLst>
                                </p:cTn>
                              </p:par>
                              <p:par>
                                <p:cTn id="29" presetID="26" presetClass="entr" presetSubtype="0" fill="hold" nodeType="withEffect">
                                  <p:stCondLst>
                                    <p:cond delay="200"/>
                                  </p:stCondLst>
                                  <p:childTnLst>
                                    <p:set>
                                      <p:cBhvr>
                                        <p:cTn id="30" dur="1" fill="hold">
                                          <p:stCondLst>
                                            <p:cond delay="0"/>
                                          </p:stCondLst>
                                        </p:cTn>
                                        <p:tgtEl>
                                          <p:spTgt spid="77"/>
                                        </p:tgtEl>
                                        <p:attrNameLst>
                                          <p:attrName>style.visibility</p:attrName>
                                        </p:attrNameLst>
                                      </p:cBhvr>
                                      <p:to>
                                        <p:strVal val="visible"/>
                                      </p:to>
                                    </p:set>
                                    <p:animEffect transition="in" filter="wipe(down)">
                                      <p:cBhvr>
                                        <p:cTn id="31" dur="580">
                                          <p:stCondLst>
                                            <p:cond delay="0"/>
                                          </p:stCondLst>
                                        </p:cTn>
                                        <p:tgtEl>
                                          <p:spTgt spid="77"/>
                                        </p:tgtEl>
                                      </p:cBhvr>
                                    </p:animEffect>
                                    <p:anim calcmode="lin" valueType="num">
                                      <p:cBhvr>
                                        <p:cTn id="32" dur="1822" tmFilter="0,0; 0.14,0.36; 0.43,0.73; 0.71,0.91; 1.0,1.0">
                                          <p:stCondLst>
                                            <p:cond delay="0"/>
                                          </p:stCondLst>
                                        </p:cTn>
                                        <p:tgtEl>
                                          <p:spTgt spid="77"/>
                                        </p:tgtEl>
                                        <p:attrNameLst>
                                          <p:attrName>ppt_x</p:attrName>
                                        </p:attrNameLst>
                                      </p:cBhvr>
                                      <p:tavLst>
                                        <p:tav tm="0">
                                          <p:val>
                                            <p:strVal val="#ppt_x-0.25"/>
                                          </p:val>
                                        </p:tav>
                                        <p:tav tm="100000">
                                          <p:val>
                                            <p:strVal val="#ppt_x"/>
                                          </p:val>
                                        </p:tav>
                                      </p:tavLst>
                                    </p:anim>
                                    <p:anim calcmode="lin" valueType="num">
                                      <p:cBhvr>
                                        <p:cTn id="33" dur="664" tmFilter="0.0,0.0; 0.25,0.07; 0.50,0.2; 0.75,0.467; 1.0,1.0">
                                          <p:stCondLst>
                                            <p:cond delay="0"/>
                                          </p:stCondLst>
                                        </p:cTn>
                                        <p:tgtEl>
                                          <p:spTgt spid="77"/>
                                        </p:tgtEl>
                                        <p:attrNameLst>
                                          <p:attrName>ppt_y</p:attrName>
                                        </p:attrNameLst>
                                      </p:cBhvr>
                                      <p:tavLst>
                                        <p:tav tm="0" fmla="#ppt_y-sin(pi*$)/3">
                                          <p:val>
                                            <p:fltVal val="0.5"/>
                                          </p:val>
                                        </p:tav>
                                        <p:tav tm="100000">
                                          <p:val>
                                            <p:fltVal val="1"/>
                                          </p:val>
                                        </p:tav>
                                      </p:tavLst>
                                    </p:anim>
                                    <p:anim calcmode="lin" valueType="num">
                                      <p:cBhvr>
                                        <p:cTn id="34" dur="664" tmFilter="0, 0; 0.125,0.2665; 0.25,0.4; 0.375,0.465; 0.5,0.5;  0.625,0.535; 0.75,0.6; 0.875,0.7335; 1,1">
                                          <p:stCondLst>
                                            <p:cond delay="664"/>
                                          </p:stCondLst>
                                        </p:cTn>
                                        <p:tgtEl>
                                          <p:spTgt spid="77"/>
                                        </p:tgtEl>
                                        <p:attrNameLst>
                                          <p:attrName>ppt_y</p:attrName>
                                        </p:attrNameLst>
                                      </p:cBhvr>
                                      <p:tavLst>
                                        <p:tav tm="0" fmla="#ppt_y-sin(pi*$)/9">
                                          <p:val>
                                            <p:fltVal val="0"/>
                                          </p:val>
                                        </p:tav>
                                        <p:tav tm="100000">
                                          <p:val>
                                            <p:fltVal val="1"/>
                                          </p:val>
                                        </p:tav>
                                      </p:tavLst>
                                    </p:anim>
                                    <p:anim calcmode="lin" valueType="num">
                                      <p:cBhvr>
                                        <p:cTn id="35" dur="332" tmFilter="0, 0; 0.125,0.2665; 0.25,0.4; 0.375,0.465; 0.5,0.5;  0.625,0.535; 0.75,0.6; 0.875,0.7335; 1,1">
                                          <p:stCondLst>
                                            <p:cond delay="1324"/>
                                          </p:stCondLst>
                                        </p:cTn>
                                        <p:tgtEl>
                                          <p:spTgt spid="77"/>
                                        </p:tgtEl>
                                        <p:attrNameLst>
                                          <p:attrName>ppt_y</p:attrName>
                                        </p:attrNameLst>
                                      </p:cBhvr>
                                      <p:tavLst>
                                        <p:tav tm="0" fmla="#ppt_y-sin(pi*$)/27">
                                          <p:val>
                                            <p:fltVal val="0"/>
                                          </p:val>
                                        </p:tav>
                                        <p:tav tm="100000">
                                          <p:val>
                                            <p:fltVal val="1"/>
                                          </p:val>
                                        </p:tav>
                                      </p:tavLst>
                                    </p:anim>
                                    <p:anim calcmode="lin" valueType="num">
                                      <p:cBhvr>
                                        <p:cTn id="36" dur="164" tmFilter="0, 0; 0.125,0.2665; 0.25,0.4; 0.375,0.465; 0.5,0.5;  0.625,0.535; 0.75,0.6; 0.875,0.7335; 1,1">
                                          <p:stCondLst>
                                            <p:cond delay="1656"/>
                                          </p:stCondLst>
                                        </p:cTn>
                                        <p:tgtEl>
                                          <p:spTgt spid="77"/>
                                        </p:tgtEl>
                                        <p:attrNameLst>
                                          <p:attrName>ppt_y</p:attrName>
                                        </p:attrNameLst>
                                      </p:cBhvr>
                                      <p:tavLst>
                                        <p:tav tm="0" fmla="#ppt_y-sin(pi*$)/81">
                                          <p:val>
                                            <p:fltVal val="0"/>
                                          </p:val>
                                        </p:tav>
                                        <p:tav tm="100000">
                                          <p:val>
                                            <p:fltVal val="1"/>
                                          </p:val>
                                        </p:tav>
                                      </p:tavLst>
                                    </p:anim>
                                    <p:animScale>
                                      <p:cBhvr>
                                        <p:cTn id="37" dur="26">
                                          <p:stCondLst>
                                            <p:cond delay="650"/>
                                          </p:stCondLst>
                                        </p:cTn>
                                        <p:tgtEl>
                                          <p:spTgt spid="77"/>
                                        </p:tgtEl>
                                      </p:cBhvr>
                                      <p:to x="100000" y="60000"/>
                                    </p:animScale>
                                    <p:animScale>
                                      <p:cBhvr>
                                        <p:cTn id="38" dur="166" decel="50000">
                                          <p:stCondLst>
                                            <p:cond delay="676"/>
                                          </p:stCondLst>
                                        </p:cTn>
                                        <p:tgtEl>
                                          <p:spTgt spid="77"/>
                                        </p:tgtEl>
                                      </p:cBhvr>
                                      <p:to x="100000" y="100000"/>
                                    </p:animScale>
                                    <p:animScale>
                                      <p:cBhvr>
                                        <p:cTn id="39" dur="26">
                                          <p:stCondLst>
                                            <p:cond delay="1312"/>
                                          </p:stCondLst>
                                        </p:cTn>
                                        <p:tgtEl>
                                          <p:spTgt spid="77"/>
                                        </p:tgtEl>
                                      </p:cBhvr>
                                      <p:to x="100000" y="80000"/>
                                    </p:animScale>
                                    <p:animScale>
                                      <p:cBhvr>
                                        <p:cTn id="40" dur="166" decel="50000">
                                          <p:stCondLst>
                                            <p:cond delay="1338"/>
                                          </p:stCondLst>
                                        </p:cTn>
                                        <p:tgtEl>
                                          <p:spTgt spid="77"/>
                                        </p:tgtEl>
                                      </p:cBhvr>
                                      <p:to x="100000" y="100000"/>
                                    </p:animScale>
                                    <p:animScale>
                                      <p:cBhvr>
                                        <p:cTn id="41" dur="26">
                                          <p:stCondLst>
                                            <p:cond delay="1642"/>
                                          </p:stCondLst>
                                        </p:cTn>
                                        <p:tgtEl>
                                          <p:spTgt spid="77"/>
                                        </p:tgtEl>
                                      </p:cBhvr>
                                      <p:to x="100000" y="90000"/>
                                    </p:animScale>
                                    <p:animScale>
                                      <p:cBhvr>
                                        <p:cTn id="42" dur="166" decel="50000">
                                          <p:stCondLst>
                                            <p:cond delay="1668"/>
                                          </p:stCondLst>
                                        </p:cTn>
                                        <p:tgtEl>
                                          <p:spTgt spid="77"/>
                                        </p:tgtEl>
                                      </p:cBhvr>
                                      <p:to x="100000" y="100000"/>
                                    </p:animScale>
                                    <p:animScale>
                                      <p:cBhvr>
                                        <p:cTn id="43" dur="26">
                                          <p:stCondLst>
                                            <p:cond delay="1808"/>
                                          </p:stCondLst>
                                        </p:cTn>
                                        <p:tgtEl>
                                          <p:spTgt spid="77"/>
                                        </p:tgtEl>
                                      </p:cBhvr>
                                      <p:to x="100000" y="95000"/>
                                    </p:animScale>
                                    <p:animScale>
                                      <p:cBhvr>
                                        <p:cTn id="44" dur="166" decel="50000">
                                          <p:stCondLst>
                                            <p:cond delay="1834"/>
                                          </p:stCondLst>
                                        </p:cTn>
                                        <p:tgtEl>
                                          <p:spTgt spid="77"/>
                                        </p:tgtEl>
                                      </p:cBhvr>
                                      <p:to x="100000" y="100000"/>
                                    </p:animScale>
                                  </p:childTnLst>
                                </p:cTn>
                              </p:par>
                              <p:par>
                                <p:cTn id="45" presetID="26" presetClass="entr" presetSubtype="0" fill="hold" nodeType="withEffect">
                                  <p:stCondLst>
                                    <p:cond delay="400"/>
                                  </p:stCondLst>
                                  <p:childTnLst>
                                    <p:set>
                                      <p:cBhvr>
                                        <p:cTn id="46" dur="1" fill="hold">
                                          <p:stCondLst>
                                            <p:cond delay="0"/>
                                          </p:stCondLst>
                                        </p:cTn>
                                        <p:tgtEl>
                                          <p:spTgt spid="59"/>
                                        </p:tgtEl>
                                        <p:attrNameLst>
                                          <p:attrName>style.visibility</p:attrName>
                                        </p:attrNameLst>
                                      </p:cBhvr>
                                      <p:to>
                                        <p:strVal val="visible"/>
                                      </p:to>
                                    </p:set>
                                    <p:animEffect transition="in" filter="wipe(down)">
                                      <p:cBhvr>
                                        <p:cTn id="47" dur="580">
                                          <p:stCondLst>
                                            <p:cond delay="0"/>
                                          </p:stCondLst>
                                        </p:cTn>
                                        <p:tgtEl>
                                          <p:spTgt spid="59"/>
                                        </p:tgtEl>
                                      </p:cBhvr>
                                    </p:animEffect>
                                    <p:anim calcmode="lin" valueType="num">
                                      <p:cBhvr>
                                        <p:cTn id="48" dur="1822" tmFilter="0,0; 0.14,0.36; 0.43,0.73; 0.71,0.91; 1.0,1.0">
                                          <p:stCondLst>
                                            <p:cond delay="0"/>
                                          </p:stCondLst>
                                        </p:cTn>
                                        <p:tgtEl>
                                          <p:spTgt spid="59"/>
                                        </p:tgtEl>
                                        <p:attrNameLst>
                                          <p:attrName>ppt_x</p:attrName>
                                        </p:attrNameLst>
                                      </p:cBhvr>
                                      <p:tavLst>
                                        <p:tav tm="0">
                                          <p:val>
                                            <p:strVal val="#ppt_x-0.25"/>
                                          </p:val>
                                        </p:tav>
                                        <p:tav tm="100000">
                                          <p:val>
                                            <p:strVal val="#ppt_x"/>
                                          </p:val>
                                        </p:tav>
                                      </p:tavLst>
                                    </p:anim>
                                    <p:anim calcmode="lin" valueType="num">
                                      <p:cBhvr>
                                        <p:cTn id="49" dur="664" tmFilter="0.0,0.0; 0.25,0.07; 0.50,0.2; 0.75,0.467; 1.0,1.0">
                                          <p:stCondLst>
                                            <p:cond delay="0"/>
                                          </p:stCondLst>
                                        </p:cTn>
                                        <p:tgtEl>
                                          <p:spTgt spid="59"/>
                                        </p:tgtEl>
                                        <p:attrNameLst>
                                          <p:attrName>ppt_y</p:attrName>
                                        </p:attrNameLst>
                                      </p:cBhvr>
                                      <p:tavLst>
                                        <p:tav tm="0" fmla="#ppt_y-sin(pi*$)/3">
                                          <p:val>
                                            <p:fltVal val="0.5"/>
                                          </p:val>
                                        </p:tav>
                                        <p:tav tm="100000">
                                          <p:val>
                                            <p:fltVal val="1"/>
                                          </p:val>
                                        </p:tav>
                                      </p:tavLst>
                                    </p:anim>
                                    <p:anim calcmode="lin" valueType="num">
                                      <p:cBhvr>
                                        <p:cTn id="50" dur="664" tmFilter="0, 0; 0.125,0.2665; 0.25,0.4; 0.375,0.465; 0.5,0.5;  0.625,0.535; 0.75,0.6; 0.875,0.7335; 1,1">
                                          <p:stCondLst>
                                            <p:cond delay="664"/>
                                          </p:stCondLst>
                                        </p:cTn>
                                        <p:tgtEl>
                                          <p:spTgt spid="59"/>
                                        </p:tgtEl>
                                        <p:attrNameLst>
                                          <p:attrName>ppt_y</p:attrName>
                                        </p:attrNameLst>
                                      </p:cBhvr>
                                      <p:tavLst>
                                        <p:tav tm="0" fmla="#ppt_y-sin(pi*$)/9">
                                          <p:val>
                                            <p:fltVal val="0"/>
                                          </p:val>
                                        </p:tav>
                                        <p:tav tm="100000">
                                          <p:val>
                                            <p:fltVal val="1"/>
                                          </p:val>
                                        </p:tav>
                                      </p:tavLst>
                                    </p:anim>
                                    <p:anim calcmode="lin" valueType="num">
                                      <p:cBhvr>
                                        <p:cTn id="51" dur="332" tmFilter="0, 0; 0.125,0.2665; 0.25,0.4; 0.375,0.465; 0.5,0.5;  0.625,0.535; 0.75,0.6; 0.875,0.7335; 1,1">
                                          <p:stCondLst>
                                            <p:cond delay="1324"/>
                                          </p:stCondLst>
                                        </p:cTn>
                                        <p:tgtEl>
                                          <p:spTgt spid="59"/>
                                        </p:tgtEl>
                                        <p:attrNameLst>
                                          <p:attrName>ppt_y</p:attrName>
                                        </p:attrNameLst>
                                      </p:cBhvr>
                                      <p:tavLst>
                                        <p:tav tm="0" fmla="#ppt_y-sin(pi*$)/27">
                                          <p:val>
                                            <p:fltVal val="0"/>
                                          </p:val>
                                        </p:tav>
                                        <p:tav tm="100000">
                                          <p:val>
                                            <p:fltVal val="1"/>
                                          </p:val>
                                        </p:tav>
                                      </p:tavLst>
                                    </p:anim>
                                    <p:anim calcmode="lin" valueType="num">
                                      <p:cBhvr>
                                        <p:cTn id="52" dur="164" tmFilter="0, 0; 0.125,0.2665; 0.25,0.4; 0.375,0.465; 0.5,0.5;  0.625,0.535; 0.75,0.6; 0.875,0.7335; 1,1">
                                          <p:stCondLst>
                                            <p:cond delay="1656"/>
                                          </p:stCondLst>
                                        </p:cTn>
                                        <p:tgtEl>
                                          <p:spTgt spid="59"/>
                                        </p:tgtEl>
                                        <p:attrNameLst>
                                          <p:attrName>ppt_y</p:attrName>
                                        </p:attrNameLst>
                                      </p:cBhvr>
                                      <p:tavLst>
                                        <p:tav tm="0" fmla="#ppt_y-sin(pi*$)/81">
                                          <p:val>
                                            <p:fltVal val="0"/>
                                          </p:val>
                                        </p:tav>
                                        <p:tav tm="100000">
                                          <p:val>
                                            <p:fltVal val="1"/>
                                          </p:val>
                                        </p:tav>
                                      </p:tavLst>
                                    </p:anim>
                                    <p:animScale>
                                      <p:cBhvr>
                                        <p:cTn id="53" dur="26">
                                          <p:stCondLst>
                                            <p:cond delay="650"/>
                                          </p:stCondLst>
                                        </p:cTn>
                                        <p:tgtEl>
                                          <p:spTgt spid="59"/>
                                        </p:tgtEl>
                                      </p:cBhvr>
                                      <p:to x="100000" y="60000"/>
                                    </p:animScale>
                                    <p:animScale>
                                      <p:cBhvr>
                                        <p:cTn id="54" dur="166" decel="50000">
                                          <p:stCondLst>
                                            <p:cond delay="676"/>
                                          </p:stCondLst>
                                        </p:cTn>
                                        <p:tgtEl>
                                          <p:spTgt spid="59"/>
                                        </p:tgtEl>
                                      </p:cBhvr>
                                      <p:to x="100000" y="100000"/>
                                    </p:animScale>
                                    <p:animScale>
                                      <p:cBhvr>
                                        <p:cTn id="55" dur="26">
                                          <p:stCondLst>
                                            <p:cond delay="1312"/>
                                          </p:stCondLst>
                                        </p:cTn>
                                        <p:tgtEl>
                                          <p:spTgt spid="59"/>
                                        </p:tgtEl>
                                      </p:cBhvr>
                                      <p:to x="100000" y="80000"/>
                                    </p:animScale>
                                    <p:animScale>
                                      <p:cBhvr>
                                        <p:cTn id="56" dur="166" decel="50000">
                                          <p:stCondLst>
                                            <p:cond delay="1338"/>
                                          </p:stCondLst>
                                        </p:cTn>
                                        <p:tgtEl>
                                          <p:spTgt spid="59"/>
                                        </p:tgtEl>
                                      </p:cBhvr>
                                      <p:to x="100000" y="100000"/>
                                    </p:animScale>
                                    <p:animScale>
                                      <p:cBhvr>
                                        <p:cTn id="57" dur="26">
                                          <p:stCondLst>
                                            <p:cond delay="1642"/>
                                          </p:stCondLst>
                                        </p:cTn>
                                        <p:tgtEl>
                                          <p:spTgt spid="59"/>
                                        </p:tgtEl>
                                      </p:cBhvr>
                                      <p:to x="100000" y="90000"/>
                                    </p:animScale>
                                    <p:animScale>
                                      <p:cBhvr>
                                        <p:cTn id="58" dur="166" decel="50000">
                                          <p:stCondLst>
                                            <p:cond delay="1668"/>
                                          </p:stCondLst>
                                        </p:cTn>
                                        <p:tgtEl>
                                          <p:spTgt spid="59"/>
                                        </p:tgtEl>
                                      </p:cBhvr>
                                      <p:to x="100000" y="100000"/>
                                    </p:animScale>
                                    <p:animScale>
                                      <p:cBhvr>
                                        <p:cTn id="59" dur="26">
                                          <p:stCondLst>
                                            <p:cond delay="1808"/>
                                          </p:stCondLst>
                                        </p:cTn>
                                        <p:tgtEl>
                                          <p:spTgt spid="59"/>
                                        </p:tgtEl>
                                      </p:cBhvr>
                                      <p:to x="100000" y="95000"/>
                                    </p:animScale>
                                    <p:animScale>
                                      <p:cBhvr>
                                        <p:cTn id="60" dur="166" decel="50000">
                                          <p:stCondLst>
                                            <p:cond delay="1834"/>
                                          </p:stCondLst>
                                        </p:cTn>
                                        <p:tgtEl>
                                          <p:spTgt spid="59"/>
                                        </p:tgtEl>
                                      </p:cBhvr>
                                      <p:to x="100000" y="100000"/>
                                    </p:animScale>
                                  </p:childTnLst>
                                </p:cTn>
                              </p:par>
                              <p:par>
                                <p:cTn id="61" presetID="26" presetClass="entr" presetSubtype="0" fill="hold" nodeType="withEffect">
                                  <p:stCondLst>
                                    <p:cond delay="600"/>
                                  </p:stCondLst>
                                  <p:childTnLst>
                                    <p:set>
                                      <p:cBhvr>
                                        <p:cTn id="62" dur="1" fill="hold">
                                          <p:stCondLst>
                                            <p:cond delay="0"/>
                                          </p:stCondLst>
                                        </p:cTn>
                                        <p:tgtEl>
                                          <p:spTgt spid="71"/>
                                        </p:tgtEl>
                                        <p:attrNameLst>
                                          <p:attrName>style.visibility</p:attrName>
                                        </p:attrNameLst>
                                      </p:cBhvr>
                                      <p:to>
                                        <p:strVal val="visible"/>
                                      </p:to>
                                    </p:set>
                                    <p:animEffect transition="in" filter="wipe(down)">
                                      <p:cBhvr>
                                        <p:cTn id="63" dur="580">
                                          <p:stCondLst>
                                            <p:cond delay="0"/>
                                          </p:stCondLst>
                                        </p:cTn>
                                        <p:tgtEl>
                                          <p:spTgt spid="71"/>
                                        </p:tgtEl>
                                      </p:cBhvr>
                                    </p:animEffect>
                                    <p:anim calcmode="lin" valueType="num">
                                      <p:cBhvr>
                                        <p:cTn id="64" dur="1822" tmFilter="0,0; 0.14,0.36; 0.43,0.73; 0.71,0.91; 1.0,1.0">
                                          <p:stCondLst>
                                            <p:cond delay="0"/>
                                          </p:stCondLst>
                                        </p:cTn>
                                        <p:tgtEl>
                                          <p:spTgt spid="71"/>
                                        </p:tgtEl>
                                        <p:attrNameLst>
                                          <p:attrName>ppt_x</p:attrName>
                                        </p:attrNameLst>
                                      </p:cBhvr>
                                      <p:tavLst>
                                        <p:tav tm="0">
                                          <p:val>
                                            <p:strVal val="#ppt_x-0.25"/>
                                          </p:val>
                                        </p:tav>
                                        <p:tav tm="100000">
                                          <p:val>
                                            <p:strVal val="#ppt_x"/>
                                          </p:val>
                                        </p:tav>
                                      </p:tavLst>
                                    </p:anim>
                                    <p:anim calcmode="lin" valueType="num">
                                      <p:cBhvr>
                                        <p:cTn id="65" dur="664" tmFilter="0.0,0.0; 0.25,0.07; 0.50,0.2; 0.75,0.467; 1.0,1.0">
                                          <p:stCondLst>
                                            <p:cond delay="0"/>
                                          </p:stCondLst>
                                        </p:cTn>
                                        <p:tgtEl>
                                          <p:spTgt spid="71"/>
                                        </p:tgtEl>
                                        <p:attrNameLst>
                                          <p:attrName>ppt_y</p:attrName>
                                        </p:attrNameLst>
                                      </p:cBhvr>
                                      <p:tavLst>
                                        <p:tav tm="0" fmla="#ppt_y-sin(pi*$)/3">
                                          <p:val>
                                            <p:fltVal val="0.5"/>
                                          </p:val>
                                        </p:tav>
                                        <p:tav tm="100000">
                                          <p:val>
                                            <p:fltVal val="1"/>
                                          </p:val>
                                        </p:tav>
                                      </p:tavLst>
                                    </p:anim>
                                    <p:anim calcmode="lin" valueType="num">
                                      <p:cBhvr>
                                        <p:cTn id="66" dur="664" tmFilter="0, 0; 0.125,0.2665; 0.25,0.4; 0.375,0.465; 0.5,0.5;  0.625,0.535; 0.75,0.6; 0.875,0.7335; 1,1">
                                          <p:stCondLst>
                                            <p:cond delay="664"/>
                                          </p:stCondLst>
                                        </p:cTn>
                                        <p:tgtEl>
                                          <p:spTgt spid="71"/>
                                        </p:tgtEl>
                                        <p:attrNameLst>
                                          <p:attrName>ppt_y</p:attrName>
                                        </p:attrNameLst>
                                      </p:cBhvr>
                                      <p:tavLst>
                                        <p:tav tm="0" fmla="#ppt_y-sin(pi*$)/9">
                                          <p:val>
                                            <p:fltVal val="0"/>
                                          </p:val>
                                        </p:tav>
                                        <p:tav tm="100000">
                                          <p:val>
                                            <p:fltVal val="1"/>
                                          </p:val>
                                        </p:tav>
                                      </p:tavLst>
                                    </p:anim>
                                    <p:anim calcmode="lin" valueType="num">
                                      <p:cBhvr>
                                        <p:cTn id="67" dur="332" tmFilter="0, 0; 0.125,0.2665; 0.25,0.4; 0.375,0.465; 0.5,0.5;  0.625,0.535; 0.75,0.6; 0.875,0.7335; 1,1">
                                          <p:stCondLst>
                                            <p:cond delay="1324"/>
                                          </p:stCondLst>
                                        </p:cTn>
                                        <p:tgtEl>
                                          <p:spTgt spid="71"/>
                                        </p:tgtEl>
                                        <p:attrNameLst>
                                          <p:attrName>ppt_y</p:attrName>
                                        </p:attrNameLst>
                                      </p:cBhvr>
                                      <p:tavLst>
                                        <p:tav tm="0" fmla="#ppt_y-sin(pi*$)/27">
                                          <p:val>
                                            <p:fltVal val="0"/>
                                          </p:val>
                                        </p:tav>
                                        <p:tav tm="100000">
                                          <p:val>
                                            <p:fltVal val="1"/>
                                          </p:val>
                                        </p:tav>
                                      </p:tavLst>
                                    </p:anim>
                                    <p:anim calcmode="lin" valueType="num">
                                      <p:cBhvr>
                                        <p:cTn id="68" dur="164" tmFilter="0, 0; 0.125,0.2665; 0.25,0.4; 0.375,0.465; 0.5,0.5;  0.625,0.535; 0.75,0.6; 0.875,0.7335; 1,1">
                                          <p:stCondLst>
                                            <p:cond delay="1656"/>
                                          </p:stCondLst>
                                        </p:cTn>
                                        <p:tgtEl>
                                          <p:spTgt spid="71"/>
                                        </p:tgtEl>
                                        <p:attrNameLst>
                                          <p:attrName>ppt_y</p:attrName>
                                        </p:attrNameLst>
                                      </p:cBhvr>
                                      <p:tavLst>
                                        <p:tav tm="0" fmla="#ppt_y-sin(pi*$)/81">
                                          <p:val>
                                            <p:fltVal val="0"/>
                                          </p:val>
                                        </p:tav>
                                        <p:tav tm="100000">
                                          <p:val>
                                            <p:fltVal val="1"/>
                                          </p:val>
                                        </p:tav>
                                      </p:tavLst>
                                    </p:anim>
                                    <p:animScale>
                                      <p:cBhvr>
                                        <p:cTn id="69" dur="26">
                                          <p:stCondLst>
                                            <p:cond delay="650"/>
                                          </p:stCondLst>
                                        </p:cTn>
                                        <p:tgtEl>
                                          <p:spTgt spid="71"/>
                                        </p:tgtEl>
                                      </p:cBhvr>
                                      <p:to x="100000" y="60000"/>
                                    </p:animScale>
                                    <p:animScale>
                                      <p:cBhvr>
                                        <p:cTn id="70" dur="166" decel="50000">
                                          <p:stCondLst>
                                            <p:cond delay="676"/>
                                          </p:stCondLst>
                                        </p:cTn>
                                        <p:tgtEl>
                                          <p:spTgt spid="71"/>
                                        </p:tgtEl>
                                      </p:cBhvr>
                                      <p:to x="100000" y="100000"/>
                                    </p:animScale>
                                    <p:animScale>
                                      <p:cBhvr>
                                        <p:cTn id="71" dur="26">
                                          <p:stCondLst>
                                            <p:cond delay="1312"/>
                                          </p:stCondLst>
                                        </p:cTn>
                                        <p:tgtEl>
                                          <p:spTgt spid="71"/>
                                        </p:tgtEl>
                                      </p:cBhvr>
                                      <p:to x="100000" y="80000"/>
                                    </p:animScale>
                                    <p:animScale>
                                      <p:cBhvr>
                                        <p:cTn id="72" dur="166" decel="50000">
                                          <p:stCondLst>
                                            <p:cond delay="1338"/>
                                          </p:stCondLst>
                                        </p:cTn>
                                        <p:tgtEl>
                                          <p:spTgt spid="71"/>
                                        </p:tgtEl>
                                      </p:cBhvr>
                                      <p:to x="100000" y="100000"/>
                                    </p:animScale>
                                    <p:animScale>
                                      <p:cBhvr>
                                        <p:cTn id="73" dur="26">
                                          <p:stCondLst>
                                            <p:cond delay="1642"/>
                                          </p:stCondLst>
                                        </p:cTn>
                                        <p:tgtEl>
                                          <p:spTgt spid="71"/>
                                        </p:tgtEl>
                                      </p:cBhvr>
                                      <p:to x="100000" y="90000"/>
                                    </p:animScale>
                                    <p:animScale>
                                      <p:cBhvr>
                                        <p:cTn id="74" dur="166" decel="50000">
                                          <p:stCondLst>
                                            <p:cond delay="1668"/>
                                          </p:stCondLst>
                                        </p:cTn>
                                        <p:tgtEl>
                                          <p:spTgt spid="71"/>
                                        </p:tgtEl>
                                      </p:cBhvr>
                                      <p:to x="100000" y="100000"/>
                                    </p:animScale>
                                    <p:animScale>
                                      <p:cBhvr>
                                        <p:cTn id="75" dur="26">
                                          <p:stCondLst>
                                            <p:cond delay="1808"/>
                                          </p:stCondLst>
                                        </p:cTn>
                                        <p:tgtEl>
                                          <p:spTgt spid="71"/>
                                        </p:tgtEl>
                                      </p:cBhvr>
                                      <p:to x="100000" y="95000"/>
                                    </p:animScale>
                                    <p:animScale>
                                      <p:cBhvr>
                                        <p:cTn id="76" dur="166" decel="50000">
                                          <p:stCondLst>
                                            <p:cond delay="1834"/>
                                          </p:stCondLst>
                                        </p:cTn>
                                        <p:tgtEl>
                                          <p:spTgt spid="71"/>
                                        </p:tgtEl>
                                      </p:cBhvr>
                                      <p:to x="100000" y="100000"/>
                                    </p:animScale>
                                  </p:childTnLst>
                                </p:cTn>
                              </p:par>
                              <p:par>
                                <p:cTn id="77" presetID="26" presetClass="entr" presetSubtype="0" fill="hold" nodeType="withEffect">
                                  <p:stCondLst>
                                    <p:cond delay="800"/>
                                  </p:stCondLst>
                                  <p:childTnLst>
                                    <p:set>
                                      <p:cBhvr>
                                        <p:cTn id="78" dur="1" fill="hold">
                                          <p:stCondLst>
                                            <p:cond delay="0"/>
                                          </p:stCondLst>
                                        </p:cTn>
                                        <p:tgtEl>
                                          <p:spTgt spid="65"/>
                                        </p:tgtEl>
                                        <p:attrNameLst>
                                          <p:attrName>style.visibility</p:attrName>
                                        </p:attrNameLst>
                                      </p:cBhvr>
                                      <p:to>
                                        <p:strVal val="visible"/>
                                      </p:to>
                                    </p:set>
                                    <p:animEffect transition="in" filter="wipe(down)">
                                      <p:cBhvr>
                                        <p:cTn id="79" dur="580">
                                          <p:stCondLst>
                                            <p:cond delay="0"/>
                                          </p:stCondLst>
                                        </p:cTn>
                                        <p:tgtEl>
                                          <p:spTgt spid="65"/>
                                        </p:tgtEl>
                                      </p:cBhvr>
                                    </p:animEffect>
                                    <p:anim calcmode="lin" valueType="num">
                                      <p:cBhvr>
                                        <p:cTn id="80" dur="1822" tmFilter="0,0; 0.14,0.36; 0.43,0.73; 0.71,0.91; 1.0,1.0">
                                          <p:stCondLst>
                                            <p:cond delay="0"/>
                                          </p:stCondLst>
                                        </p:cTn>
                                        <p:tgtEl>
                                          <p:spTgt spid="65"/>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65"/>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65"/>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65"/>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65"/>
                                        </p:tgtEl>
                                        <p:attrNameLst>
                                          <p:attrName>ppt_y</p:attrName>
                                        </p:attrNameLst>
                                      </p:cBhvr>
                                      <p:tavLst>
                                        <p:tav tm="0" fmla="#ppt_y-sin(pi*$)/81">
                                          <p:val>
                                            <p:fltVal val="0"/>
                                          </p:val>
                                        </p:tav>
                                        <p:tav tm="100000">
                                          <p:val>
                                            <p:fltVal val="1"/>
                                          </p:val>
                                        </p:tav>
                                      </p:tavLst>
                                    </p:anim>
                                    <p:animScale>
                                      <p:cBhvr>
                                        <p:cTn id="85" dur="26">
                                          <p:stCondLst>
                                            <p:cond delay="650"/>
                                          </p:stCondLst>
                                        </p:cTn>
                                        <p:tgtEl>
                                          <p:spTgt spid="65"/>
                                        </p:tgtEl>
                                      </p:cBhvr>
                                      <p:to x="100000" y="60000"/>
                                    </p:animScale>
                                    <p:animScale>
                                      <p:cBhvr>
                                        <p:cTn id="86" dur="166" decel="50000">
                                          <p:stCondLst>
                                            <p:cond delay="676"/>
                                          </p:stCondLst>
                                        </p:cTn>
                                        <p:tgtEl>
                                          <p:spTgt spid="65"/>
                                        </p:tgtEl>
                                      </p:cBhvr>
                                      <p:to x="100000" y="100000"/>
                                    </p:animScale>
                                    <p:animScale>
                                      <p:cBhvr>
                                        <p:cTn id="87" dur="26">
                                          <p:stCondLst>
                                            <p:cond delay="1312"/>
                                          </p:stCondLst>
                                        </p:cTn>
                                        <p:tgtEl>
                                          <p:spTgt spid="65"/>
                                        </p:tgtEl>
                                      </p:cBhvr>
                                      <p:to x="100000" y="80000"/>
                                    </p:animScale>
                                    <p:animScale>
                                      <p:cBhvr>
                                        <p:cTn id="88" dur="166" decel="50000">
                                          <p:stCondLst>
                                            <p:cond delay="1338"/>
                                          </p:stCondLst>
                                        </p:cTn>
                                        <p:tgtEl>
                                          <p:spTgt spid="65"/>
                                        </p:tgtEl>
                                      </p:cBhvr>
                                      <p:to x="100000" y="100000"/>
                                    </p:animScale>
                                    <p:animScale>
                                      <p:cBhvr>
                                        <p:cTn id="89" dur="26">
                                          <p:stCondLst>
                                            <p:cond delay="1642"/>
                                          </p:stCondLst>
                                        </p:cTn>
                                        <p:tgtEl>
                                          <p:spTgt spid="65"/>
                                        </p:tgtEl>
                                      </p:cBhvr>
                                      <p:to x="100000" y="90000"/>
                                    </p:animScale>
                                    <p:animScale>
                                      <p:cBhvr>
                                        <p:cTn id="90" dur="166" decel="50000">
                                          <p:stCondLst>
                                            <p:cond delay="1668"/>
                                          </p:stCondLst>
                                        </p:cTn>
                                        <p:tgtEl>
                                          <p:spTgt spid="65"/>
                                        </p:tgtEl>
                                      </p:cBhvr>
                                      <p:to x="100000" y="100000"/>
                                    </p:animScale>
                                    <p:animScale>
                                      <p:cBhvr>
                                        <p:cTn id="91" dur="26">
                                          <p:stCondLst>
                                            <p:cond delay="1808"/>
                                          </p:stCondLst>
                                        </p:cTn>
                                        <p:tgtEl>
                                          <p:spTgt spid="65"/>
                                        </p:tgtEl>
                                      </p:cBhvr>
                                      <p:to x="100000" y="95000"/>
                                    </p:animScale>
                                    <p:animScale>
                                      <p:cBhvr>
                                        <p:cTn id="92" dur="166" decel="50000">
                                          <p:stCondLst>
                                            <p:cond delay="1834"/>
                                          </p:stCondLst>
                                        </p:cTn>
                                        <p:tgtEl>
                                          <p:spTgt spid="6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3143672" y="3356992"/>
            <a:ext cx="5904656" cy="768085"/>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smtClean="0">
              <a:ln>
                <a:noFill/>
              </a:ln>
              <a:solidFill>
                <a:prstClr val="white"/>
              </a:solidFill>
              <a:effectLst/>
              <a:uLnTx/>
              <a:uFillTx/>
              <a:latin typeface="微软雅黑"/>
              <a:ea typeface="微软雅黑"/>
            </a:endParaRPr>
          </a:p>
        </p:txBody>
      </p:sp>
      <p:sp>
        <p:nvSpPr>
          <p:cNvPr id="28" name="椭圆 11"/>
          <p:cNvSpPr/>
          <p:nvPr/>
        </p:nvSpPr>
        <p:spPr>
          <a:xfrm>
            <a:off x="9048329" y="1700808"/>
            <a:ext cx="1212135" cy="2424269"/>
          </a:xfrm>
          <a:custGeom>
            <a:avLst/>
            <a:gdLst/>
            <a:ahLst/>
            <a:cxnLst/>
            <a:rect l="l" t="t" r="r" b="b"/>
            <a:pathLst>
              <a:path w="909101" h="1818202">
                <a:moveTo>
                  <a:pt x="0" y="0"/>
                </a:moveTo>
                <a:cubicBezTo>
                  <a:pt x="502083" y="0"/>
                  <a:pt x="909101" y="407018"/>
                  <a:pt x="909101" y="909101"/>
                </a:cubicBezTo>
                <a:cubicBezTo>
                  <a:pt x="909101" y="1411184"/>
                  <a:pt x="502083" y="1818202"/>
                  <a:pt x="0" y="1818202"/>
                </a:cubicBezTo>
                <a:lnTo>
                  <a:pt x="0" y="1242138"/>
                </a:lnTo>
                <a:cubicBezTo>
                  <a:pt x="183931" y="1242138"/>
                  <a:pt x="333037" y="1093032"/>
                  <a:pt x="333037" y="909101"/>
                </a:cubicBezTo>
                <a:cubicBezTo>
                  <a:pt x="333037" y="725170"/>
                  <a:pt x="183931" y="576064"/>
                  <a:pt x="0" y="576064"/>
                </a:cubicBezTo>
                <a:close/>
              </a:path>
            </a:pathLst>
          </a:custGeom>
          <a:solidFill>
            <a:sysClr val="window" lastClr="FFFFFF">
              <a:lumMod val="85000"/>
            </a:sysClr>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smtClean="0">
              <a:ln>
                <a:noFill/>
              </a:ln>
              <a:solidFill>
                <a:prstClr val="white"/>
              </a:solidFill>
              <a:effectLst/>
              <a:uLnTx/>
              <a:uFillTx/>
              <a:latin typeface="微软雅黑"/>
              <a:ea typeface="微软雅黑"/>
            </a:endParaRPr>
          </a:p>
        </p:txBody>
      </p:sp>
      <p:sp>
        <p:nvSpPr>
          <p:cNvPr id="29" name="椭圆 11"/>
          <p:cNvSpPr/>
          <p:nvPr/>
        </p:nvSpPr>
        <p:spPr>
          <a:xfrm flipH="1">
            <a:off x="1931538" y="3356992"/>
            <a:ext cx="1212135" cy="2424269"/>
          </a:xfrm>
          <a:custGeom>
            <a:avLst/>
            <a:gdLst/>
            <a:ahLst/>
            <a:cxnLst/>
            <a:rect l="l" t="t" r="r" b="b"/>
            <a:pathLst>
              <a:path w="909101" h="1818202">
                <a:moveTo>
                  <a:pt x="0" y="0"/>
                </a:moveTo>
                <a:cubicBezTo>
                  <a:pt x="502083" y="0"/>
                  <a:pt x="909101" y="407018"/>
                  <a:pt x="909101" y="909101"/>
                </a:cubicBezTo>
                <a:cubicBezTo>
                  <a:pt x="909101" y="1411184"/>
                  <a:pt x="502083" y="1818202"/>
                  <a:pt x="0" y="1818202"/>
                </a:cubicBezTo>
                <a:lnTo>
                  <a:pt x="0" y="1242138"/>
                </a:lnTo>
                <a:cubicBezTo>
                  <a:pt x="183931" y="1242138"/>
                  <a:pt x="333037" y="1093032"/>
                  <a:pt x="333037" y="909101"/>
                </a:cubicBezTo>
                <a:cubicBezTo>
                  <a:pt x="333037" y="725170"/>
                  <a:pt x="183931" y="576064"/>
                  <a:pt x="0" y="576064"/>
                </a:cubicBezTo>
                <a:close/>
              </a:path>
            </a:pathLst>
          </a:custGeom>
          <a:solidFill>
            <a:sysClr val="window" lastClr="FFFFFF">
              <a:lumMod val="85000"/>
            </a:sysClr>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smtClean="0">
              <a:ln>
                <a:noFill/>
              </a:ln>
              <a:solidFill>
                <a:prstClr val="white"/>
              </a:solidFill>
              <a:effectLst/>
              <a:uLnTx/>
              <a:uFillTx/>
              <a:latin typeface="微软雅黑"/>
              <a:ea typeface="微软雅黑"/>
            </a:endParaRPr>
          </a:p>
        </p:txBody>
      </p:sp>
      <p:sp>
        <p:nvSpPr>
          <p:cNvPr id="30" name="矩形 29"/>
          <p:cNvSpPr/>
          <p:nvPr/>
        </p:nvSpPr>
        <p:spPr>
          <a:xfrm>
            <a:off x="3143674" y="5013176"/>
            <a:ext cx="9048327" cy="768085"/>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smtClean="0">
              <a:ln>
                <a:noFill/>
              </a:ln>
              <a:solidFill>
                <a:prstClr val="white"/>
              </a:solidFill>
              <a:effectLst/>
              <a:uLnTx/>
              <a:uFillTx/>
              <a:latin typeface="微软雅黑"/>
              <a:ea typeface="微软雅黑"/>
            </a:endParaRPr>
          </a:p>
        </p:txBody>
      </p:sp>
      <p:sp>
        <p:nvSpPr>
          <p:cNvPr id="31" name="矩形 30"/>
          <p:cNvSpPr/>
          <p:nvPr/>
        </p:nvSpPr>
        <p:spPr>
          <a:xfrm>
            <a:off x="0" y="1700808"/>
            <a:ext cx="9048328" cy="768085"/>
          </a:xfrm>
          <a:prstGeom prst="rect">
            <a:avLst/>
          </a:prstGeom>
          <a:solidFill>
            <a:sysClr val="window" lastClr="FFFFFF">
              <a:lumMod val="85000"/>
            </a:sysClr>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smtClean="0">
              <a:ln>
                <a:noFill/>
              </a:ln>
              <a:solidFill>
                <a:prstClr val="white"/>
              </a:solidFill>
              <a:effectLst/>
              <a:uLnTx/>
              <a:uFillTx/>
              <a:latin typeface="微软雅黑"/>
              <a:ea typeface="微软雅黑"/>
            </a:endParaRPr>
          </a:p>
        </p:txBody>
      </p:sp>
      <p:cxnSp>
        <p:nvCxnSpPr>
          <p:cNvPr id="34" name="直接箭头连接符 33"/>
          <p:cNvCxnSpPr/>
          <p:nvPr/>
        </p:nvCxnSpPr>
        <p:spPr>
          <a:xfrm>
            <a:off x="0" y="2107221"/>
            <a:ext cx="2651760" cy="0"/>
          </a:xfrm>
          <a:prstGeom prst="straightConnector1">
            <a:avLst/>
          </a:prstGeom>
          <a:noFill/>
          <a:ln w="19050" cap="flat" cmpd="sng" algn="ctr">
            <a:solidFill>
              <a:sysClr val="window" lastClr="FFFFFF">
                <a:lumMod val="65000"/>
              </a:sysClr>
            </a:solidFill>
            <a:prstDash val="dash"/>
            <a:headEnd type="none" w="med" len="med"/>
            <a:tailEnd type="triangle" w="med" len="med"/>
          </a:ln>
          <a:effectLst/>
        </p:spPr>
      </p:cxnSp>
      <p:sp>
        <p:nvSpPr>
          <p:cNvPr id="35" name="TextBox 16"/>
          <p:cNvSpPr txBox="1"/>
          <p:nvPr/>
        </p:nvSpPr>
        <p:spPr>
          <a:xfrm>
            <a:off x="431371" y="1879667"/>
            <a:ext cx="1043880" cy="492443"/>
          </a:xfrm>
          <a:prstGeom prst="rect">
            <a:avLst/>
          </a:prstGeom>
          <a:noFill/>
        </p:spPr>
        <p:txBody>
          <a:bodyPr wrap="square" lIns="0" tIns="0" rIns="0" bIns="0" rtlCol="0">
            <a:spAutoFit/>
          </a:bodyPr>
          <a:lstStyle/>
          <a:p>
            <a:pPr algn="ctr" defTabSz="1219170" fontAlgn="auto">
              <a:spcBef>
                <a:spcPts val="0"/>
              </a:spcBef>
              <a:spcAft>
                <a:spcPts val="0"/>
              </a:spcAft>
            </a:pPr>
            <a:r>
              <a:rPr lang="en-US" altLang="zh-CN" sz="3200" dirty="0">
                <a:solidFill>
                  <a:srgbClr val="000000">
                    <a:lumMod val="65000"/>
                    <a:lumOff val="35000"/>
                  </a:srgbClr>
                </a:solidFill>
                <a:latin typeface="微软雅黑"/>
                <a:ea typeface="微软雅黑"/>
              </a:rPr>
              <a:t>2016</a:t>
            </a:r>
            <a:endParaRPr lang="zh-CN" altLang="en-US" sz="3200" dirty="0">
              <a:solidFill>
                <a:srgbClr val="000000">
                  <a:lumMod val="65000"/>
                  <a:lumOff val="35000"/>
                </a:srgbClr>
              </a:solidFill>
              <a:latin typeface="微软雅黑"/>
              <a:ea typeface="微软雅黑"/>
            </a:endParaRPr>
          </a:p>
        </p:txBody>
      </p:sp>
      <p:cxnSp>
        <p:nvCxnSpPr>
          <p:cNvPr id="36" name="直接箭头连接符 35"/>
          <p:cNvCxnSpPr/>
          <p:nvPr/>
        </p:nvCxnSpPr>
        <p:spPr>
          <a:xfrm>
            <a:off x="4175787" y="2107221"/>
            <a:ext cx="3840427" cy="0"/>
          </a:xfrm>
          <a:prstGeom prst="straightConnector1">
            <a:avLst/>
          </a:prstGeom>
          <a:noFill/>
          <a:ln w="19050" cap="flat" cmpd="sng" algn="ctr">
            <a:solidFill>
              <a:sysClr val="window" lastClr="FFFFFF">
                <a:lumMod val="65000"/>
              </a:sysClr>
            </a:solidFill>
            <a:prstDash val="dash"/>
            <a:headEnd type="none" w="med" len="med"/>
            <a:tailEnd type="triangle" w="med" len="med"/>
          </a:ln>
          <a:effectLst/>
        </p:spPr>
      </p:cxnSp>
      <p:sp>
        <p:nvSpPr>
          <p:cNvPr id="37" name="TextBox 33"/>
          <p:cNvSpPr txBox="1"/>
          <p:nvPr/>
        </p:nvSpPr>
        <p:spPr>
          <a:xfrm>
            <a:off x="4402336" y="1789045"/>
            <a:ext cx="3133824" cy="218008"/>
          </a:xfrm>
          <a:prstGeom prst="rect">
            <a:avLst/>
          </a:prstGeom>
          <a:noFill/>
        </p:spPr>
        <p:txBody>
          <a:bodyPr wrap="square" lIns="0" tIns="0" rIns="0" bIns="0" rtlCol="0">
            <a:spAutoFit/>
          </a:bodyPr>
          <a:lstStyle/>
          <a:p>
            <a:pPr algn="ctr" defTabSz="1219170" fontAlgn="auto">
              <a:lnSpc>
                <a:spcPts val="1733"/>
              </a:lnSpc>
              <a:spcBef>
                <a:spcPts val="0"/>
              </a:spcBef>
              <a:spcAft>
                <a:spcPts val="0"/>
              </a:spcAft>
            </a:pPr>
            <a:r>
              <a:rPr lang="zh-CN" altLang="en-US" sz="1200" b="0" dirty="0">
                <a:solidFill>
                  <a:srgbClr val="000000"/>
                </a:solidFill>
                <a:latin typeface="微软雅黑"/>
                <a:ea typeface="微软雅黑"/>
              </a:rPr>
              <a:t>点击输入简要文字内容，文字内容需概括精炼</a:t>
            </a:r>
            <a:endParaRPr lang="en-US" altLang="zh-CN" sz="1200" b="0" dirty="0">
              <a:solidFill>
                <a:srgbClr val="000000"/>
              </a:solidFill>
              <a:latin typeface="微软雅黑"/>
              <a:ea typeface="微软雅黑"/>
            </a:endParaRPr>
          </a:p>
        </p:txBody>
      </p:sp>
      <p:sp>
        <p:nvSpPr>
          <p:cNvPr id="38" name="TextBox 35"/>
          <p:cNvSpPr txBox="1"/>
          <p:nvPr/>
        </p:nvSpPr>
        <p:spPr>
          <a:xfrm>
            <a:off x="4402336" y="2186303"/>
            <a:ext cx="3133824" cy="218008"/>
          </a:xfrm>
          <a:prstGeom prst="rect">
            <a:avLst/>
          </a:prstGeom>
          <a:noFill/>
        </p:spPr>
        <p:txBody>
          <a:bodyPr wrap="square" lIns="0" tIns="0" rIns="0" bIns="0" rtlCol="0">
            <a:spAutoFit/>
          </a:bodyPr>
          <a:lstStyle/>
          <a:p>
            <a:pPr algn="ctr" defTabSz="1219170" fontAlgn="auto">
              <a:lnSpc>
                <a:spcPts val="1733"/>
              </a:lnSpc>
              <a:spcBef>
                <a:spcPts val="0"/>
              </a:spcBef>
              <a:spcAft>
                <a:spcPts val="0"/>
              </a:spcAft>
            </a:pPr>
            <a:r>
              <a:rPr lang="zh-CN" altLang="en-US" sz="1200" b="0" dirty="0">
                <a:solidFill>
                  <a:srgbClr val="000000"/>
                </a:solidFill>
                <a:latin typeface="微软雅黑"/>
                <a:ea typeface="微软雅黑"/>
              </a:rPr>
              <a:t>点击输入简要文字内容，文字内容需概括精炼</a:t>
            </a:r>
            <a:endParaRPr lang="en-US" altLang="zh-CN" sz="1200" b="0" dirty="0">
              <a:solidFill>
                <a:srgbClr val="000000"/>
              </a:solidFill>
              <a:latin typeface="微软雅黑"/>
              <a:ea typeface="微软雅黑"/>
            </a:endParaRPr>
          </a:p>
        </p:txBody>
      </p:sp>
      <p:sp>
        <p:nvSpPr>
          <p:cNvPr id="39" name="TextBox 36"/>
          <p:cNvSpPr txBox="1"/>
          <p:nvPr/>
        </p:nvSpPr>
        <p:spPr>
          <a:xfrm>
            <a:off x="4402336" y="3454717"/>
            <a:ext cx="3133824" cy="218008"/>
          </a:xfrm>
          <a:prstGeom prst="rect">
            <a:avLst/>
          </a:prstGeom>
          <a:noFill/>
        </p:spPr>
        <p:txBody>
          <a:bodyPr wrap="square" lIns="0" tIns="0" rIns="0" bIns="0" rtlCol="0">
            <a:spAutoFit/>
          </a:bodyPr>
          <a:lstStyle/>
          <a:p>
            <a:pPr algn="ctr" defTabSz="1219170" fontAlgn="auto">
              <a:lnSpc>
                <a:spcPts val="1733"/>
              </a:lnSpc>
              <a:spcBef>
                <a:spcPts val="0"/>
              </a:spcBef>
              <a:spcAft>
                <a:spcPts val="0"/>
              </a:spcAft>
            </a:pPr>
            <a:r>
              <a:rPr lang="zh-CN" altLang="en-US" sz="1200" b="0" dirty="0">
                <a:solidFill>
                  <a:srgbClr val="000000"/>
                </a:solidFill>
                <a:latin typeface="微软雅黑"/>
                <a:ea typeface="微软雅黑"/>
              </a:rPr>
              <a:t>点击输入简要文字内容，文字内容需概括精炼</a:t>
            </a:r>
            <a:endParaRPr lang="en-US" altLang="zh-CN" sz="1200" b="0" dirty="0">
              <a:solidFill>
                <a:srgbClr val="000000"/>
              </a:solidFill>
              <a:latin typeface="微软雅黑"/>
              <a:ea typeface="微软雅黑"/>
            </a:endParaRPr>
          </a:p>
        </p:txBody>
      </p:sp>
      <p:sp>
        <p:nvSpPr>
          <p:cNvPr id="40" name="TextBox 37"/>
          <p:cNvSpPr txBox="1"/>
          <p:nvPr/>
        </p:nvSpPr>
        <p:spPr>
          <a:xfrm>
            <a:off x="4402336" y="3851975"/>
            <a:ext cx="3133824" cy="218008"/>
          </a:xfrm>
          <a:prstGeom prst="rect">
            <a:avLst/>
          </a:prstGeom>
          <a:noFill/>
        </p:spPr>
        <p:txBody>
          <a:bodyPr wrap="square" lIns="0" tIns="0" rIns="0" bIns="0" rtlCol="0">
            <a:spAutoFit/>
          </a:bodyPr>
          <a:lstStyle/>
          <a:p>
            <a:pPr algn="ctr" defTabSz="1219170" fontAlgn="auto">
              <a:lnSpc>
                <a:spcPts val="1733"/>
              </a:lnSpc>
              <a:spcBef>
                <a:spcPts val="0"/>
              </a:spcBef>
              <a:spcAft>
                <a:spcPts val="0"/>
              </a:spcAft>
            </a:pPr>
            <a:r>
              <a:rPr lang="zh-CN" altLang="en-US" sz="1200" b="0" dirty="0">
                <a:solidFill>
                  <a:srgbClr val="000000"/>
                </a:solidFill>
                <a:latin typeface="微软雅黑"/>
                <a:ea typeface="微软雅黑"/>
              </a:rPr>
              <a:t>点击输入简要文字内容，文字内容需概括精炼</a:t>
            </a:r>
            <a:endParaRPr lang="en-US" altLang="zh-CN" sz="1200" b="0" dirty="0">
              <a:solidFill>
                <a:srgbClr val="000000"/>
              </a:solidFill>
              <a:latin typeface="微软雅黑"/>
              <a:ea typeface="微软雅黑"/>
            </a:endParaRPr>
          </a:p>
        </p:txBody>
      </p:sp>
      <p:sp>
        <p:nvSpPr>
          <p:cNvPr id="41" name="TextBox 38"/>
          <p:cNvSpPr txBox="1"/>
          <p:nvPr/>
        </p:nvSpPr>
        <p:spPr>
          <a:xfrm>
            <a:off x="4402336" y="5110901"/>
            <a:ext cx="3133824" cy="218008"/>
          </a:xfrm>
          <a:prstGeom prst="rect">
            <a:avLst/>
          </a:prstGeom>
          <a:noFill/>
        </p:spPr>
        <p:txBody>
          <a:bodyPr wrap="square" lIns="0" tIns="0" rIns="0" bIns="0" rtlCol="0">
            <a:spAutoFit/>
          </a:bodyPr>
          <a:lstStyle/>
          <a:p>
            <a:pPr algn="ctr" defTabSz="1219170" fontAlgn="auto">
              <a:lnSpc>
                <a:spcPts val="1733"/>
              </a:lnSpc>
              <a:spcBef>
                <a:spcPts val="0"/>
              </a:spcBef>
              <a:spcAft>
                <a:spcPts val="0"/>
              </a:spcAft>
            </a:pPr>
            <a:r>
              <a:rPr lang="zh-CN" altLang="en-US" sz="1200" b="0" dirty="0">
                <a:solidFill>
                  <a:srgbClr val="000000"/>
                </a:solidFill>
                <a:latin typeface="微软雅黑"/>
                <a:ea typeface="微软雅黑"/>
              </a:rPr>
              <a:t>点击输入简要文字内容，文字内容需概括精炼</a:t>
            </a:r>
            <a:endParaRPr lang="en-US" altLang="zh-CN" sz="1200" b="0" dirty="0">
              <a:solidFill>
                <a:srgbClr val="000000"/>
              </a:solidFill>
              <a:latin typeface="微软雅黑"/>
              <a:ea typeface="微软雅黑"/>
            </a:endParaRPr>
          </a:p>
        </p:txBody>
      </p:sp>
      <p:sp>
        <p:nvSpPr>
          <p:cNvPr id="42" name="TextBox 39"/>
          <p:cNvSpPr txBox="1"/>
          <p:nvPr/>
        </p:nvSpPr>
        <p:spPr>
          <a:xfrm>
            <a:off x="4402336" y="5508159"/>
            <a:ext cx="3133824" cy="218008"/>
          </a:xfrm>
          <a:prstGeom prst="rect">
            <a:avLst/>
          </a:prstGeom>
          <a:noFill/>
        </p:spPr>
        <p:txBody>
          <a:bodyPr wrap="square" lIns="0" tIns="0" rIns="0" bIns="0" rtlCol="0">
            <a:spAutoFit/>
          </a:bodyPr>
          <a:lstStyle/>
          <a:p>
            <a:pPr algn="ctr" defTabSz="1219170" fontAlgn="auto">
              <a:lnSpc>
                <a:spcPts val="1733"/>
              </a:lnSpc>
              <a:spcBef>
                <a:spcPts val="0"/>
              </a:spcBef>
              <a:spcAft>
                <a:spcPts val="0"/>
              </a:spcAft>
            </a:pPr>
            <a:r>
              <a:rPr lang="zh-CN" altLang="en-US" sz="1200" b="0" dirty="0">
                <a:solidFill>
                  <a:srgbClr val="000000"/>
                </a:solidFill>
                <a:latin typeface="微软雅黑"/>
                <a:ea typeface="微软雅黑"/>
              </a:rPr>
              <a:t>点击输入简要文字内容，文字内容需概括精炼</a:t>
            </a:r>
            <a:endParaRPr lang="en-US" altLang="zh-CN" sz="1200" b="0" dirty="0">
              <a:solidFill>
                <a:srgbClr val="000000"/>
              </a:solidFill>
              <a:latin typeface="微软雅黑"/>
              <a:ea typeface="微软雅黑"/>
            </a:endParaRPr>
          </a:p>
        </p:txBody>
      </p:sp>
      <p:cxnSp>
        <p:nvCxnSpPr>
          <p:cNvPr id="43" name="直接箭头连接符 42"/>
          <p:cNvCxnSpPr/>
          <p:nvPr/>
        </p:nvCxnSpPr>
        <p:spPr>
          <a:xfrm flipH="1">
            <a:off x="4175787" y="3741035"/>
            <a:ext cx="3840427" cy="0"/>
          </a:xfrm>
          <a:prstGeom prst="straightConnector1">
            <a:avLst/>
          </a:prstGeom>
          <a:noFill/>
          <a:ln w="19050" cap="flat" cmpd="sng" algn="ctr">
            <a:solidFill>
              <a:sysClr val="window" lastClr="FFFFFF">
                <a:lumMod val="65000"/>
              </a:sysClr>
            </a:solidFill>
            <a:prstDash val="dash"/>
            <a:headEnd type="none" w="med" len="med"/>
            <a:tailEnd type="triangle" w="med" len="med"/>
          </a:ln>
          <a:effectLst/>
        </p:spPr>
      </p:cxnSp>
      <p:cxnSp>
        <p:nvCxnSpPr>
          <p:cNvPr id="44" name="直接箭头连接符 43"/>
          <p:cNvCxnSpPr/>
          <p:nvPr/>
        </p:nvCxnSpPr>
        <p:spPr>
          <a:xfrm>
            <a:off x="4175787" y="5413173"/>
            <a:ext cx="3840427" cy="0"/>
          </a:xfrm>
          <a:prstGeom prst="straightConnector1">
            <a:avLst/>
          </a:prstGeom>
          <a:noFill/>
          <a:ln w="19050" cap="flat" cmpd="sng" algn="ctr">
            <a:solidFill>
              <a:sysClr val="window" lastClr="FFFFFF">
                <a:lumMod val="65000"/>
              </a:sysClr>
            </a:solidFill>
            <a:prstDash val="dash"/>
            <a:headEnd type="none" w="med" len="med"/>
            <a:tailEnd type="triangle" w="med" len="med"/>
          </a:ln>
          <a:effectLst/>
        </p:spPr>
      </p:cxnSp>
      <p:cxnSp>
        <p:nvCxnSpPr>
          <p:cNvPr id="45" name="直接箭头连接符 44"/>
          <p:cNvCxnSpPr/>
          <p:nvPr/>
        </p:nvCxnSpPr>
        <p:spPr>
          <a:xfrm>
            <a:off x="9474643" y="5413173"/>
            <a:ext cx="2651760" cy="0"/>
          </a:xfrm>
          <a:prstGeom prst="straightConnector1">
            <a:avLst/>
          </a:prstGeom>
          <a:noFill/>
          <a:ln w="19050" cap="flat" cmpd="sng" algn="ctr">
            <a:solidFill>
              <a:sysClr val="window" lastClr="FFFFFF">
                <a:lumMod val="65000"/>
              </a:sysClr>
            </a:solidFill>
            <a:prstDash val="dash"/>
            <a:headEnd type="none" w="med" len="med"/>
            <a:tailEnd type="triangle" w="med" len="med"/>
          </a:ln>
          <a:effectLst/>
        </p:spPr>
      </p:cxnSp>
      <p:sp>
        <p:nvSpPr>
          <p:cNvPr id="46" name="TextBox 17"/>
          <p:cNvSpPr txBox="1"/>
          <p:nvPr/>
        </p:nvSpPr>
        <p:spPr>
          <a:xfrm>
            <a:off x="10800523" y="5191638"/>
            <a:ext cx="1043880" cy="492443"/>
          </a:xfrm>
          <a:prstGeom prst="rect">
            <a:avLst/>
          </a:prstGeom>
          <a:noFill/>
        </p:spPr>
        <p:txBody>
          <a:bodyPr wrap="square" lIns="0" tIns="0" rIns="0" bIns="0" rtlCol="0">
            <a:spAutoFit/>
          </a:bodyPr>
          <a:lstStyle/>
          <a:p>
            <a:pPr algn="ctr" defTabSz="1219170" fontAlgn="auto">
              <a:spcBef>
                <a:spcPts val="0"/>
              </a:spcBef>
              <a:spcAft>
                <a:spcPts val="0"/>
              </a:spcAft>
            </a:pPr>
            <a:r>
              <a:rPr lang="en-US" altLang="zh-CN" sz="3200" dirty="0">
                <a:solidFill>
                  <a:srgbClr val="000000">
                    <a:lumMod val="65000"/>
                    <a:lumOff val="35000"/>
                  </a:srgbClr>
                </a:solidFill>
                <a:latin typeface="微软雅黑"/>
                <a:ea typeface="微软雅黑"/>
              </a:rPr>
              <a:t>2017</a:t>
            </a:r>
            <a:endParaRPr lang="zh-CN" altLang="en-US" sz="3200" dirty="0">
              <a:solidFill>
                <a:srgbClr val="000000">
                  <a:lumMod val="65000"/>
                  <a:lumOff val="35000"/>
                </a:srgbClr>
              </a:solidFill>
              <a:latin typeface="微软雅黑"/>
              <a:ea typeface="微软雅黑"/>
            </a:endParaRPr>
          </a:p>
        </p:txBody>
      </p:sp>
      <p:sp>
        <p:nvSpPr>
          <p:cNvPr id="47" name="弧形 46"/>
          <p:cNvSpPr/>
          <p:nvPr/>
        </p:nvSpPr>
        <p:spPr>
          <a:xfrm>
            <a:off x="8227471" y="2092085"/>
            <a:ext cx="1641715" cy="1641715"/>
          </a:xfrm>
          <a:prstGeom prst="arc">
            <a:avLst>
              <a:gd name="adj1" fmla="val 18120479"/>
              <a:gd name="adj2" fmla="val 3342182"/>
            </a:avLst>
          </a:prstGeom>
          <a:noFill/>
          <a:ln w="19050" cap="flat" cmpd="sng" algn="ctr">
            <a:solidFill>
              <a:sysClr val="window" lastClr="FFFFFF">
                <a:lumMod val="65000"/>
              </a:sysClr>
            </a:solidFill>
            <a:prstDash val="dash"/>
            <a:headEnd type="none" w="med" len="med"/>
            <a:tailEnd type="triangle" w="med" len="me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smtClean="0">
              <a:ln>
                <a:noFill/>
              </a:ln>
              <a:solidFill>
                <a:srgbClr val="000000"/>
              </a:solidFill>
              <a:effectLst/>
              <a:uLnTx/>
              <a:uFillTx/>
              <a:latin typeface="微软雅黑"/>
              <a:ea typeface="微软雅黑"/>
            </a:endParaRPr>
          </a:p>
        </p:txBody>
      </p:sp>
      <p:sp>
        <p:nvSpPr>
          <p:cNvPr id="48" name="弧形 47"/>
          <p:cNvSpPr/>
          <p:nvPr/>
        </p:nvSpPr>
        <p:spPr>
          <a:xfrm flipH="1">
            <a:off x="2319177" y="3748269"/>
            <a:ext cx="1641715" cy="1641715"/>
          </a:xfrm>
          <a:prstGeom prst="arc">
            <a:avLst>
              <a:gd name="adj1" fmla="val 18307965"/>
              <a:gd name="adj2" fmla="val 3467219"/>
            </a:avLst>
          </a:prstGeom>
          <a:noFill/>
          <a:ln w="19050" cap="flat" cmpd="sng" algn="ctr">
            <a:solidFill>
              <a:sysClr val="window" lastClr="FFFFFF">
                <a:lumMod val="65000"/>
              </a:sysClr>
            </a:solidFill>
            <a:prstDash val="dash"/>
            <a:headEnd type="none" w="med" len="med"/>
            <a:tailEnd type="triangle" w="med" len="me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smtClean="0">
              <a:ln>
                <a:noFill/>
              </a:ln>
              <a:solidFill>
                <a:srgbClr val="000000"/>
              </a:solidFill>
              <a:effectLst/>
              <a:uLnTx/>
              <a:uFillTx/>
              <a:latin typeface="微软雅黑"/>
              <a:ea typeface="微软雅黑"/>
            </a:endParaRPr>
          </a:p>
        </p:txBody>
      </p:sp>
      <p:grpSp>
        <p:nvGrpSpPr>
          <p:cNvPr id="49" name="组合 48"/>
          <p:cNvGrpSpPr/>
          <p:nvPr/>
        </p:nvGrpSpPr>
        <p:grpSpPr>
          <a:xfrm>
            <a:off x="2763128" y="1460781"/>
            <a:ext cx="1248139" cy="1248139"/>
            <a:chOff x="2072346" y="1095586"/>
            <a:chExt cx="936104" cy="936104"/>
          </a:xfrm>
        </p:grpSpPr>
        <p:sp>
          <p:nvSpPr>
            <p:cNvPr id="50" name="椭圆 49"/>
            <p:cNvSpPr/>
            <p:nvPr/>
          </p:nvSpPr>
          <p:spPr>
            <a:xfrm>
              <a:off x="2072346" y="1095586"/>
              <a:ext cx="936104" cy="936104"/>
            </a:xfrm>
            <a:prstGeom prst="ellipse">
              <a:avLst/>
            </a:prstGeom>
            <a:solidFill>
              <a:srgbClr val="18497E"/>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smtClean="0">
                <a:ln>
                  <a:noFill/>
                </a:ln>
                <a:solidFill>
                  <a:prstClr val="white"/>
                </a:solidFill>
                <a:effectLst/>
                <a:uLnTx/>
                <a:uFillTx/>
                <a:latin typeface="微软雅黑"/>
                <a:ea typeface="微软雅黑"/>
              </a:endParaRPr>
            </a:p>
          </p:txBody>
        </p:sp>
        <p:sp>
          <p:nvSpPr>
            <p:cNvPr id="51" name="TextBox 24"/>
            <p:cNvSpPr txBox="1"/>
            <p:nvPr/>
          </p:nvSpPr>
          <p:spPr>
            <a:xfrm>
              <a:off x="2192966" y="1425139"/>
              <a:ext cx="694865" cy="323165"/>
            </a:xfrm>
            <a:prstGeom prst="rect">
              <a:avLst/>
            </a:prstGeom>
            <a:noFill/>
          </p:spPr>
          <p:txBody>
            <a:bodyPr wrap="square" lIns="0" tIns="0" rIns="0" bIns="0" rtlCol="0">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zh-CN" altLang="en-US" sz="2800" b="0" i="0" u="none" strike="noStrike" kern="0" cap="none" spc="0" normalizeH="0" baseline="0" noProof="0" dirty="0" smtClean="0">
                  <a:ln>
                    <a:noFill/>
                  </a:ln>
                  <a:solidFill>
                    <a:prstClr val="white"/>
                  </a:solidFill>
                  <a:effectLst/>
                  <a:uLnTx/>
                  <a:uFillTx/>
                  <a:latin typeface="微软雅黑"/>
                  <a:ea typeface="微软雅黑"/>
                </a:rPr>
                <a:t>计划</a:t>
              </a:r>
            </a:p>
          </p:txBody>
        </p:sp>
      </p:grpSp>
      <p:grpSp>
        <p:nvGrpSpPr>
          <p:cNvPr id="52" name="组合 51"/>
          <p:cNvGrpSpPr/>
          <p:nvPr/>
        </p:nvGrpSpPr>
        <p:grpSpPr>
          <a:xfrm>
            <a:off x="8180735" y="1460782"/>
            <a:ext cx="1248139" cy="1248139"/>
            <a:chOff x="6135551" y="1095586"/>
            <a:chExt cx="936104" cy="936104"/>
          </a:xfrm>
        </p:grpSpPr>
        <p:sp>
          <p:nvSpPr>
            <p:cNvPr id="53" name="椭圆 52"/>
            <p:cNvSpPr/>
            <p:nvPr/>
          </p:nvSpPr>
          <p:spPr>
            <a:xfrm>
              <a:off x="6135551" y="1095586"/>
              <a:ext cx="936104" cy="936104"/>
            </a:xfrm>
            <a:prstGeom prst="ellipse">
              <a:avLst/>
            </a:prstGeom>
            <a:solidFill>
              <a:srgbClr val="18497E"/>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smtClean="0">
                <a:ln>
                  <a:noFill/>
                </a:ln>
                <a:solidFill>
                  <a:prstClr val="white"/>
                </a:solidFill>
                <a:effectLst/>
                <a:uLnTx/>
                <a:uFillTx/>
                <a:latin typeface="微软雅黑"/>
                <a:ea typeface="微软雅黑"/>
              </a:endParaRPr>
            </a:p>
          </p:txBody>
        </p:sp>
        <p:sp>
          <p:nvSpPr>
            <p:cNvPr id="54" name="TextBox 25"/>
            <p:cNvSpPr txBox="1"/>
            <p:nvPr/>
          </p:nvSpPr>
          <p:spPr>
            <a:xfrm>
              <a:off x="6256170" y="1425139"/>
              <a:ext cx="694865" cy="276999"/>
            </a:xfrm>
            <a:prstGeom prst="rect">
              <a:avLst/>
            </a:prstGeom>
            <a:noFill/>
          </p:spPr>
          <p:txBody>
            <a:bodyPr wrap="square" lIns="0" tIns="0" rIns="0" bIns="0" rtlCol="0">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prstClr val="white"/>
                  </a:solidFill>
                  <a:effectLst/>
                  <a:uLnTx/>
                  <a:uFillTx/>
                  <a:latin typeface="微软雅黑"/>
                  <a:ea typeface="微软雅黑"/>
                </a:rPr>
                <a:t>一季度</a:t>
              </a:r>
            </a:p>
          </p:txBody>
        </p:sp>
      </p:grpSp>
      <p:grpSp>
        <p:nvGrpSpPr>
          <p:cNvPr id="55" name="组合 54"/>
          <p:cNvGrpSpPr/>
          <p:nvPr/>
        </p:nvGrpSpPr>
        <p:grpSpPr>
          <a:xfrm>
            <a:off x="8180735" y="3116964"/>
            <a:ext cx="1248139" cy="1248138"/>
            <a:chOff x="6135551" y="2337724"/>
            <a:chExt cx="936104" cy="936104"/>
          </a:xfrm>
        </p:grpSpPr>
        <p:sp>
          <p:nvSpPr>
            <p:cNvPr id="56" name="椭圆 55"/>
            <p:cNvSpPr/>
            <p:nvPr/>
          </p:nvSpPr>
          <p:spPr>
            <a:xfrm>
              <a:off x="6135551" y="2337724"/>
              <a:ext cx="936104" cy="936104"/>
            </a:xfrm>
            <a:prstGeom prst="ellipse">
              <a:avLst/>
            </a:prstGeom>
            <a:solidFill>
              <a:srgbClr val="18497E"/>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smtClean="0">
                <a:ln>
                  <a:noFill/>
                </a:ln>
                <a:solidFill>
                  <a:prstClr val="white"/>
                </a:solidFill>
                <a:effectLst/>
                <a:uLnTx/>
                <a:uFillTx/>
                <a:latin typeface="微软雅黑"/>
                <a:ea typeface="微软雅黑"/>
              </a:endParaRPr>
            </a:p>
          </p:txBody>
        </p:sp>
        <p:sp>
          <p:nvSpPr>
            <p:cNvPr id="57" name="TextBox 26"/>
            <p:cNvSpPr txBox="1"/>
            <p:nvPr/>
          </p:nvSpPr>
          <p:spPr>
            <a:xfrm>
              <a:off x="6256170" y="2667276"/>
              <a:ext cx="694865" cy="276999"/>
            </a:xfrm>
            <a:prstGeom prst="rect">
              <a:avLst/>
            </a:prstGeom>
            <a:noFill/>
          </p:spPr>
          <p:txBody>
            <a:bodyPr wrap="square" lIns="0" tIns="0" rIns="0" bIns="0" rtlCol="0">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prstClr val="white"/>
                  </a:solidFill>
                  <a:effectLst/>
                  <a:uLnTx/>
                  <a:uFillTx/>
                  <a:latin typeface="微软雅黑"/>
                  <a:ea typeface="微软雅黑"/>
                </a:rPr>
                <a:t>二季度</a:t>
              </a:r>
            </a:p>
          </p:txBody>
        </p:sp>
      </p:grpSp>
      <p:grpSp>
        <p:nvGrpSpPr>
          <p:cNvPr id="58" name="组合 57"/>
          <p:cNvGrpSpPr/>
          <p:nvPr/>
        </p:nvGrpSpPr>
        <p:grpSpPr>
          <a:xfrm>
            <a:off x="2763128" y="3116964"/>
            <a:ext cx="1248139" cy="1248138"/>
            <a:chOff x="2072346" y="2337724"/>
            <a:chExt cx="936104" cy="936104"/>
          </a:xfrm>
        </p:grpSpPr>
        <p:sp>
          <p:nvSpPr>
            <p:cNvPr id="59" name="椭圆 58"/>
            <p:cNvSpPr/>
            <p:nvPr/>
          </p:nvSpPr>
          <p:spPr>
            <a:xfrm>
              <a:off x="2072346" y="2337724"/>
              <a:ext cx="936104" cy="936104"/>
            </a:xfrm>
            <a:prstGeom prst="ellipse">
              <a:avLst/>
            </a:prstGeom>
            <a:solidFill>
              <a:srgbClr val="18497E"/>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smtClean="0">
                <a:ln>
                  <a:noFill/>
                </a:ln>
                <a:solidFill>
                  <a:prstClr val="white"/>
                </a:solidFill>
                <a:effectLst/>
                <a:uLnTx/>
                <a:uFillTx/>
                <a:latin typeface="微软雅黑"/>
                <a:ea typeface="微软雅黑"/>
              </a:endParaRPr>
            </a:p>
          </p:txBody>
        </p:sp>
        <p:sp>
          <p:nvSpPr>
            <p:cNvPr id="60" name="TextBox 27"/>
            <p:cNvSpPr txBox="1"/>
            <p:nvPr/>
          </p:nvSpPr>
          <p:spPr>
            <a:xfrm>
              <a:off x="2192966" y="2667276"/>
              <a:ext cx="694865" cy="276999"/>
            </a:xfrm>
            <a:prstGeom prst="rect">
              <a:avLst/>
            </a:prstGeom>
            <a:noFill/>
          </p:spPr>
          <p:txBody>
            <a:bodyPr wrap="square" lIns="0" tIns="0" rIns="0" bIns="0" rtlCol="0">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prstClr val="white"/>
                  </a:solidFill>
                  <a:effectLst/>
                  <a:uLnTx/>
                  <a:uFillTx/>
                  <a:latin typeface="微软雅黑"/>
                  <a:ea typeface="微软雅黑"/>
                </a:rPr>
                <a:t>三季度</a:t>
              </a:r>
            </a:p>
          </p:txBody>
        </p:sp>
      </p:grpSp>
      <p:grpSp>
        <p:nvGrpSpPr>
          <p:cNvPr id="61" name="组合 60"/>
          <p:cNvGrpSpPr/>
          <p:nvPr/>
        </p:nvGrpSpPr>
        <p:grpSpPr>
          <a:xfrm>
            <a:off x="2763128" y="4773149"/>
            <a:ext cx="1248139" cy="1248138"/>
            <a:chOff x="2072346" y="3579862"/>
            <a:chExt cx="936104" cy="936104"/>
          </a:xfrm>
        </p:grpSpPr>
        <p:sp>
          <p:nvSpPr>
            <p:cNvPr id="62" name="椭圆 61"/>
            <p:cNvSpPr/>
            <p:nvPr/>
          </p:nvSpPr>
          <p:spPr>
            <a:xfrm>
              <a:off x="2072346" y="3579862"/>
              <a:ext cx="936104" cy="936104"/>
            </a:xfrm>
            <a:prstGeom prst="ellipse">
              <a:avLst/>
            </a:prstGeom>
            <a:solidFill>
              <a:srgbClr val="18497E"/>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smtClean="0">
                <a:ln>
                  <a:noFill/>
                </a:ln>
                <a:solidFill>
                  <a:prstClr val="white"/>
                </a:solidFill>
                <a:effectLst/>
                <a:uLnTx/>
                <a:uFillTx/>
                <a:latin typeface="微软雅黑"/>
                <a:ea typeface="微软雅黑"/>
              </a:endParaRPr>
            </a:p>
          </p:txBody>
        </p:sp>
        <p:sp>
          <p:nvSpPr>
            <p:cNvPr id="63" name="TextBox 28"/>
            <p:cNvSpPr txBox="1"/>
            <p:nvPr/>
          </p:nvSpPr>
          <p:spPr>
            <a:xfrm>
              <a:off x="2192966" y="3909414"/>
              <a:ext cx="694865" cy="276999"/>
            </a:xfrm>
            <a:prstGeom prst="rect">
              <a:avLst/>
            </a:prstGeom>
            <a:noFill/>
          </p:spPr>
          <p:txBody>
            <a:bodyPr wrap="square" lIns="0" tIns="0" rIns="0" bIns="0" rtlCol="0">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zh-CN" altLang="en-US" sz="2400" b="0" i="0" u="none" strike="noStrike" kern="0" cap="none" spc="0" normalizeH="0" baseline="0" noProof="0" dirty="0" smtClean="0">
                  <a:ln>
                    <a:noFill/>
                  </a:ln>
                  <a:solidFill>
                    <a:prstClr val="white"/>
                  </a:solidFill>
                  <a:effectLst/>
                  <a:uLnTx/>
                  <a:uFillTx/>
                  <a:latin typeface="微软雅黑"/>
                  <a:ea typeface="微软雅黑"/>
                </a:rPr>
                <a:t>四季度</a:t>
              </a:r>
            </a:p>
          </p:txBody>
        </p:sp>
      </p:grpSp>
      <p:grpSp>
        <p:nvGrpSpPr>
          <p:cNvPr id="64" name="组合 63"/>
          <p:cNvGrpSpPr/>
          <p:nvPr/>
        </p:nvGrpSpPr>
        <p:grpSpPr>
          <a:xfrm>
            <a:off x="8180735" y="4773150"/>
            <a:ext cx="1248139" cy="1248139"/>
            <a:chOff x="6135551" y="3579862"/>
            <a:chExt cx="936104" cy="936104"/>
          </a:xfrm>
        </p:grpSpPr>
        <p:sp>
          <p:nvSpPr>
            <p:cNvPr id="65" name="椭圆 64"/>
            <p:cNvSpPr/>
            <p:nvPr/>
          </p:nvSpPr>
          <p:spPr>
            <a:xfrm>
              <a:off x="6135551" y="3579862"/>
              <a:ext cx="936104" cy="936104"/>
            </a:xfrm>
            <a:prstGeom prst="ellipse">
              <a:avLst/>
            </a:prstGeom>
            <a:solidFill>
              <a:srgbClr val="18497E"/>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dirty="0" smtClean="0">
                <a:ln>
                  <a:noFill/>
                </a:ln>
                <a:solidFill>
                  <a:prstClr val="white"/>
                </a:solidFill>
                <a:effectLst/>
                <a:uLnTx/>
                <a:uFillTx/>
                <a:latin typeface="微软雅黑"/>
                <a:ea typeface="微软雅黑"/>
              </a:endParaRPr>
            </a:p>
          </p:txBody>
        </p:sp>
        <p:sp>
          <p:nvSpPr>
            <p:cNvPr id="66" name="TextBox 29"/>
            <p:cNvSpPr txBox="1"/>
            <p:nvPr/>
          </p:nvSpPr>
          <p:spPr>
            <a:xfrm>
              <a:off x="6256170" y="3909414"/>
              <a:ext cx="694865" cy="323165"/>
            </a:xfrm>
            <a:prstGeom prst="rect">
              <a:avLst/>
            </a:prstGeom>
            <a:noFill/>
          </p:spPr>
          <p:txBody>
            <a:bodyPr wrap="square" lIns="0" tIns="0" rIns="0" bIns="0" rtlCol="0">
              <a:spAutoFit/>
            </a:bodyP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zh-CN" altLang="en-US" sz="2800" b="0" i="0" u="none" strike="noStrike" kern="0" cap="none" spc="0" normalizeH="0" baseline="0" noProof="0" dirty="0" smtClean="0">
                  <a:ln>
                    <a:noFill/>
                  </a:ln>
                  <a:solidFill>
                    <a:prstClr val="white"/>
                  </a:solidFill>
                  <a:effectLst/>
                  <a:uLnTx/>
                  <a:uFillTx/>
                  <a:latin typeface="微软雅黑"/>
                  <a:ea typeface="微软雅黑"/>
                </a:rPr>
                <a:t>目标</a:t>
              </a:r>
            </a:p>
          </p:txBody>
        </p:sp>
      </p:grpSp>
      <p:sp>
        <p:nvSpPr>
          <p:cNvPr id="67" name="TextBox 51"/>
          <p:cNvSpPr txBox="1"/>
          <p:nvPr/>
        </p:nvSpPr>
        <p:spPr>
          <a:xfrm>
            <a:off x="4960785" y="4404979"/>
            <a:ext cx="2270433" cy="328231"/>
          </a:xfrm>
          <a:prstGeom prst="rect">
            <a:avLst/>
          </a:prstGeom>
          <a:noFill/>
        </p:spPr>
        <p:txBody>
          <a:bodyPr wrap="square" lIns="0" tIns="0" rIns="0" bIns="0" rtlCol="0">
            <a:spAutoFit/>
          </a:bodyPr>
          <a:lstStyle/>
          <a:p>
            <a:pPr algn="ctr" defTabSz="1219170" fontAlgn="auto">
              <a:spcBef>
                <a:spcPts val="0"/>
              </a:spcBef>
              <a:spcAft>
                <a:spcPts val="0"/>
              </a:spcAft>
            </a:pPr>
            <a:r>
              <a:rPr lang="zh-CN" altLang="en-US" sz="2133" dirty="0">
                <a:solidFill>
                  <a:srgbClr val="18497E"/>
                </a:solidFill>
                <a:latin typeface="微软雅黑"/>
                <a:ea typeface="微软雅黑"/>
              </a:rPr>
              <a:t>这里添加标题内容</a:t>
            </a:r>
          </a:p>
        </p:txBody>
      </p:sp>
      <p:sp>
        <p:nvSpPr>
          <p:cNvPr id="68" name="TextBox 52"/>
          <p:cNvSpPr txBox="1"/>
          <p:nvPr/>
        </p:nvSpPr>
        <p:spPr>
          <a:xfrm>
            <a:off x="4960785" y="2787384"/>
            <a:ext cx="2270433" cy="328231"/>
          </a:xfrm>
          <a:prstGeom prst="rect">
            <a:avLst/>
          </a:prstGeom>
          <a:noFill/>
        </p:spPr>
        <p:txBody>
          <a:bodyPr wrap="square" lIns="0" tIns="0" rIns="0" bIns="0" rtlCol="0">
            <a:spAutoFit/>
          </a:bodyPr>
          <a:lstStyle/>
          <a:p>
            <a:pPr algn="ctr" defTabSz="1219170" fontAlgn="auto">
              <a:spcBef>
                <a:spcPts val="0"/>
              </a:spcBef>
              <a:spcAft>
                <a:spcPts val="0"/>
              </a:spcAft>
            </a:pPr>
            <a:r>
              <a:rPr lang="zh-CN" altLang="en-US" sz="2133" dirty="0">
                <a:solidFill>
                  <a:srgbClr val="18497E"/>
                </a:solidFill>
                <a:latin typeface="微软雅黑"/>
                <a:ea typeface="微软雅黑"/>
              </a:rPr>
              <a:t>这里添加标题内容</a:t>
            </a:r>
          </a:p>
        </p:txBody>
      </p:sp>
      <p:sp>
        <p:nvSpPr>
          <p:cNvPr id="69" name="TextBox 53"/>
          <p:cNvSpPr txBox="1"/>
          <p:nvPr/>
        </p:nvSpPr>
        <p:spPr>
          <a:xfrm>
            <a:off x="4960785" y="1207788"/>
            <a:ext cx="2270433" cy="328231"/>
          </a:xfrm>
          <a:prstGeom prst="rect">
            <a:avLst/>
          </a:prstGeom>
          <a:noFill/>
        </p:spPr>
        <p:txBody>
          <a:bodyPr wrap="square" lIns="0" tIns="0" rIns="0" bIns="0" rtlCol="0">
            <a:spAutoFit/>
          </a:bodyPr>
          <a:lstStyle/>
          <a:p>
            <a:pPr algn="ctr" defTabSz="1219170" fontAlgn="auto">
              <a:spcBef>
                <a:spcPts val="0"/>
              </a:spcBef>
              <a:spcAft>
                <a:spcPts val="0"/>
              </a:spcAft>
            </a:pPr>
            <a:r>
              <a:rPr lang="zh-CN" altLang="en-US" sz="2133" dirty="0">
                <a:solidFill>
                  <a:srgbClr val="18497E"/>
                </a:solidFill>
                <a:latin typeface="微软雅黑"/>
                <a:ea typeface="微软雅黑"/>
              </a:rPr>
              <a:t>这里添加标题内容</a:t>
            </a:r>
          </a:p>
        </p:txBody>
      </p:sp>
      <p:sp>
        <p:nvSpPr>
          <p:cNvPr id="70" name="TextBox 54"/>
          <p:cNvSpPr txBox="1"/>
          <p:nvPr/>
        </p:nvSpPr>
        <p:spPr>
          <a:xfrm>
            <a:off x="4960785" y="5934376"/>
            <a:ext cx="2270433" cy="328231"/>
          </a:xfrm>
          <a:prstGeom prst="rect">
            <a:avLst/>
          </a:prstGeom>
          <a:noFill/>
        </p:spPr>
        <p:txBody>
          <a:bodyPr wrap="square" lIns="0" tIns="0" rIns="0" bIns="0" rtlCol="0">
            <a:spAutoFit/>
          </a:bodyPr>
          <a:lstStyle/>
          <a:p>
            <a:pPr algn="ctr" defTabSz="1219170" fontAlgn="auto">
              <a:spcBef>
                <a:spcPts val="0"/>
              </a:spcBef>
              <a:spcAft>
                <a:spcPts val="0"/>
              </a:spcAft>
            </a:pPr>
            <a:r>
              <a:rPr lang="zh-CN" altLang="en-US" sz="2133" dirty="0">
                <a:solidFill>
                  <a:srgbClr val="18497E"/>
                </a:solidFill>
                <a:latin typeface="微软雅黑"/>
                <a:ea typeface="微软雅黑"/>
              </a:rPr>
              <a:t>这里添加标题内容</a:t>
            </a:r>
          </a:p>
        </p:txBody>
      </p:sp>
      <p:sp>
        <p:nvSpPr>
          <p:cNvPr id="71" name="TextBox 39"/>
          <p:cNvSpPr txBox="1">
            <a:spLocks noChangeArrowheads="1"/>
          </p:cNvSpPr>
          <p:nvPr/>
        </p:nvSpPr>
        <p:spPr bwMode="auto">
          <a:xfrm>
            <a:off x="915999" y="302145"/>
            <a:ext cx="4976864" cy="689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tIns="121882" bIns="121882">
            <a:spAutoFit/>
          </a:bodyPr>
          <a:lstStyle>
            <a:lvl1pPr>
              <a:defRPr sz="3200">
                <a:solidFill>
                  <a:schemeClr val="tx1"/>
                </a:solidFill>
                <a:latin typeface="Calibri" pitchFamily="34" charset="0"/>
                <a:ea typeface="宋体" pitchFamily="2" charset="-122"/>
              </a:defRPr>
            </a:lvl1pPr>
            <a:lvl2pPr>
              <a:defRPr sz="2800">
                <a:solidFill>
                  <a:schemeClr val="tx1"/>
                </a:solidFill>
                <a:latin typeface="Calibri" pitchFamily="34" charset="0"/>
                <a:ea typeface="宋体" pitchFamily="2" charset="-122"/>
              </a:defRPr>
            </a:lvl2pPr>
            <a:lvl3pPr>
              <a:defRPr sz="2400">
                <a:solidFill>
                  <a:schemeClr val="tx1"/>
                </a:solidFill>
                <a:latin typeface="Calibri" pitchFamily="34" charset="0"/>
                <a:ea typeface="宋体" pitchFamily="2" charset="-122"/>
              </a:defRPr>
            </a:lvl3pPr>
            <a:lvl4pPr>
              <a:defRPr sz="2000">
                <a:solidFill>
                  <a:schemeClr val="tx1"/>
                </a:solidFill>
                <a:latin typeface="Calibri" pitchFamily="34" charset="0"/>
                <a:ea typeface="宋体" pitchFamily="2" charset="-122"/>
              </a:defRPr>
            </a:lvl4pPr>
            <a:lvl5pPr>
              <a:defRPr sz="2000">
                <a:solidFill>
                  <a:schemeClr val="tx1"/>
                </a:solidFill>
                <a:latin typeface="Calibri" pitchFamily="34" charset="0"/>
                <a:ea typeface="宋体" pitchFamily="2" charset="-122"/>
              </a:defRPr>
            </a:lvl5pPr>
            <a:lvl6pPr eaLnBrk="0" fontAlgn="base" hangingPunct="0">
              <a:spcAft>
                <a:spcPct val="0"/>
              </a:spcAft>
              <a:buChar char="»"/>
              <a:defRPr sz="2000">
                <a:solidFill>
                  <a:schemeClr val="tx1"/>
                </a:solidFill>
                <a:latin typeface="Calibri" pitchFamily="34" charset="0"/>
                <a:ea typeface="宋体" pitchFamily="2" charset="-122"/>
              </a:defRPr>
            </a:lvl6pPr>
            <a:lvl7pPr eaLnBrk="0" fontAlgn="base" hangingPunct="0">
              <a:spcAft>
                <a:spcPct val="0"/>
              </a:spcAft>
              <a:buChar char="»"/>
              <a:defRPr sz="2000">
                <a:solidFill>
                  <a:schemeClr val="tx1"/>
                </a:solidFill>
                <a:latin typeface="Calibri" pitchFamily="34" charset="0"/>
                <a:ea typeface="宋体" pitchFamily="2" charset="-122"/>
              </a:defRPr>
            </a:lvl7pPr>
            <a:lvl8pPr eaLnBrk="0" fontAlgn="base" hangingPunct="0">
              <a:spcAft>
                <a:spcPct val="0"/>
              </a:spcAft>
              <a:buChar char="»"/>
              <a:defRPr sz="2000">
                <a:solidFill>
                  <a:schemeClr val="tx1"/>
                </a:solidFill>
                <a:latin typeface="Calibri" pitchFamily="34" charset="0"/>
                <a:ea typeface="宋体" pitchFamily="2" charset="-122"/>
              </a:defRPr>
            </a:lvl8pPr>
            <a:lvl9pPr eaLnBrk="0" fontAlgn="base" hangingPunct="0">
              <a:spcAft>
                <a:spcPct val="0"/>
              </a:spcAft>
              <a:buChar char="»"/>
              <a:defRPr sz="2000">
                <a:solidFill>
                  <a:schemeClr val="tx1"/>
                </a:solidFill>
                <a:latin typeface="Calibri" pitchFamily="34" charset="0"/>
                <a:ea typeface="宋体" pitchFamily="2" charset="-122"/>
              </a:defRPr>
            </a:lvl9pPr>
          </a:lstStyle>
          <a:p>
            <a:pPr>
              <a:lnSpc>
                <a:spcPct val="90000"/>
              </a:lnSpc>
              <a:spcBef>
                <a:spcPct val="20000"/>
              </a:spcBef>
              <a:buSzPct val="90000"/>
            </a:pPr>
            <a:r>
              <a:rPr lang="zh-CN" altLang="en-US" sz="3199" b="1" dirty="0">
                <a:solidFill>
                  <a:schemeClr val="bg1"/>
                </a:solidFill>
                <a:latin typeface="微软雅黑" pitchFamily="34" charset="-122"/>
                <a:ea typeface="微软雅黑" pitchFamily="34" charset="-122"/>
              </a:rPr>
              <a:t>点击此处添加标题 </a:t>
            </a:r>
          </a:p>
        </p:txBody>
      </p:sp>
    </p:spTree>
    <p:extLst>
      <p:ext uri="{BB962C8B-B14F-4D97-AF65-F5344CB8AC3E}">
        <p14:creationId xmlns:p14="http://schemas.microsoft.com/office/powerpoint/2010/main" val="2328630476"/>
      </p:ext>
    </p:extLst>
  </p:cSld>
  <p:clrMapOvr>
    <a:masterClrMapping/>
  </p:clrMapOvr>
  <mc:AlternateContent xmlns:mc="http://schemas.openxmlformats.org/markup-compatibility/2006" xmlns:p14="http://schemas.microsoft.com/office/powerpoint/2010/main">
    <mc:Choice Requires="p14">
      <p:transition spd="slow" p14:dur="120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randombar(horizontal)">
                                      <p:cBhvr>
                                        <p:cTn id="7" dur="500"/>
                                        <p:tgtEl>
                                          <p:spTgt spid="71"/>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 calcmode="lin" valueType="num">
                                      <p:cBhvr additive="base">
                                        <p:cTn id="11" dur="500" fill="hold"/>
                                        <p:tgtEl>
                                          <p:spTgt spid="35"/>
                                        </p:tgtEl>
                                        <p:attrNameLst>
                                          <p:attrName>ppt_x</p:attrName>
                                        </p:attrNameLst>
                                      </p:cBhvr>
                                      <p:tavLst>
                                        <p:tav tm="0">
                                          <p:val>
                                            <p:strVal val="0-#ppt_w/2"/>
                                          </p:val>
                                        </p:tav>
                                        <p:tav tm="100000">
                                          <p:val>
                                            <p:strVal val="#ppt_x"/>
                                          </p:val>
                                        </p:tav>
                                      </p:tavLst>
                                    </p:anim>
                                    <p:anim calcmode="lin" valueType="num">
                                      <p:cBhvr additive="base">
                                        <p:cTn id="12" dur="500" fill="hold"/>
                                        <p:tgtEl>
                                          <p:spTgt spid="35"/>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35" presetClass="emph" presetSubtype="0" repeatCount="2000" fill="hold" grpId="2" nodeType="afterEffect">
                                  <p:stCondLst>
                                    <p:cond delay="200"/>
                                  </p:stCondLst>
                                  <p:childTnLst>
                                    <p:anim calcmode="discrete" valueType="str">
                                      <p:cBhvr>
                                        <p:cTn id="15" dur="200" fill="hold"/>
                                        <p:tgtEl>
                                          <p:spTgt spid="35"/>
                                        </p:tgtEl>
                                        <p:attrNameLst>
                                          <p:attrName>style.visibility</p:attrName>
                                        </p:attrNameLst>
                                      </p:cBhvr>
                                      <p:tavLst>
                                        <p:tav tm="0">
                                          <p:val>
                                            <p:strVal val="hidden"/>
                                          </p:val>
                                        </p:tav>
                                        <p:tav tm="50000">
                                          <p:val>
                                            <p:strVal val="visible"/>
                                          </p:val>
                                        </p:tav>
                                      </p:tavLst>
                                    </p:anim>
                                  </p:childTnLst>
                                </p:cTn>
                              </p:par>
                            </p:childTnLst>
                          </p:cTn>
                        </p:par>
                        <p:par>
                          <p:cTn id="16" fill="hold">
                            <p:stCondLst>
                              <p:cond delay="1600"/>
                            </p:stCondLst>
                            <p:childTnLst>
                              <p:par>
                                <p:cTn id="17" presetID="2" presetClass="exit" presetSubtype="8" fill="hold" grpId="1" nodeType="afterEffect">
                                  <p:stCondLst>
                                    <p:cond delay="0"/>
                                  </p:stCondLst>
                                  <p:childTnLst>
                                    <p:anim calcmode="lin" valueType="num">
                                      <p:cBhvr additive="base">
                                        <p:cTn id="18" dur="500"/>
                                        <p:tgtEl>
                                          <p:spTgt spid="35"/>
                                        </p:tgtEl>
                                        <p:attrNameLst>
                                          <p:attrName>ppt_x</p:attrName>
                                        </p:attrNameLst>
                                      </p:cBhvr>
                                      <p:tavLst>
                                        <p:tav tm="0">
                                          <p:val>
                                            <p:strVal val="ppt_x"/>
                                          </p:val>
                                        </p:tav>
                                        <p:tav tm="100000">
                                          <p:val>
                                            <p:strVal val="0-ppt_w/2"/>
                                          </p:val>
                                        </p:tav>
                                      </p:tavLst>
                                    </p:anim>
                                    <p:anim calcmode="lin" valueType="num">
                                      <p:cBhvr additive="base">
                                        <p:cTn id="19" dur="500"/>
                                        <p:tgtEl>
                                          <p:spTgt spid="35"/>
                                        </p:tgtEl>
                                        <p:attrNameLst>
                                          <p:attrName>ppt_y</p:attrName>
                                        </p:attrNameLst>
                                      </p:cBhvr>
                                      <p:tavLst>
                                        <p:tav tm="0">
                                          <p:val>
                                            <p:strVal val="ppt_y"/>
                                          </p:val>
                                        </p:tav>
                                        <p:tav tm="100000">
                                          <p:val>
                                            <p:strVal val="ppt_y"/>
                                          </p:val>
                                        </p:tav>
                                      </p:tavLst>
                                    </p:anim>
                                    <p:set>
                                      <p:cBhvr>
                                        <p:cTn id="20" dur="1" fill="hold">
                                          <p:stCondLst>
                                            <p:cond delay="499"/>
                                          </p:stCondLst>
                                        </p:cTn>
                                        <p:tgtEl>
                                          <p:spTgt spid="35"/>
                                        </p:tgtEl>
                                        <p:attrNameLst>
                                          <p:attrName>style.visibility</p:attrName>
                                        </p:attrNameLst>
                                      </p:cBhvr>
                                      <p:to>
                                        <p:strVal val="hidden"/>
                                      </p:to>
                                    </p:set>
                                  </p:childTnLst>
                                </p:cTn>
                              </p:par>
                            </p:childTnLst>
                          </p:cTn>
                        </p:par>
                        <p:par>
                          <p:cTn id="21" fill="hold">
                            <p:stCondLst>
                              <p:cond delay="2100"/>
                            </p:stCondLst>
                            <p:childTnLst>
                              <p:par>
                                <p:cTn id="22" presetID="22" presetClass="entr" presetSubtype="8" fill="hold" grpId="0"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wipe(left)">
                                      <p:cBhvr>
                                        <p:cTn id="24" dur="300"/>
                                        <p:tgtEl>
                                          <p:spTgt spid="31"/>
                                        </p:tgtEl>
                                      </p:cBhvr>
                                    </p:animEffect>
                                  </p:childTnLst>
                                </p:cTn>
                              </p:par>
                            </p:childTnLst>
                          </p:cTn>
                        </p:par>
                        <p:par>
                          <p:cTn id="25" fill="hold">
                            <p:stCondLst>
                              <p:cond delay="2400"/>
                            </p:stCondLst>
                            <p:childTnLst>
                              <p:par>
                                <p:cTn id="26" presetID="22" presetClass="entr" presetSubtype="1" fill="hold" grpId="0"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up)">
                                      <p:cBhvr>
                                        <p:cTn id="28" dur="300"/>
                                        <p:tgtEl>
                                          <p:spTgt spid="28"/>
                                        </p:tgtEl>
                                      </p:cBhvr>
                                    </p:animEffect>
                                  </p:childTnLst>
                                </p:cTn>
                              </p:par>
                            </p:childTnLst>
                          </p:cTn>
                        </p:par>
                        <p:par>
                          <p:cTn id="29" fill="hold">
                            <p:stCondLst>
                              <p:cond delay="2700"/>
                            </p:stCondLst>
                            <p:childTnLst>
                              <p:par>
                                <p:cTn id="30" presetID="22" presetClass="entr" presetSubtype="2"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right)">
                                      <p:cBhvr>
                                        <p:cTn id="32" dur="300"/>
                                        <p:tgtEl>
                                          <p:spTgt spid="27"/>
                                        </p:tgtEl>
                                      </p:cBhvr>
                                    </p:animEffect>
                                  </p:childTnLst>
                                </p:cTn>
                              </p:par>
                            </p:childTnLst>
                          </p:cTn>
                        </p:par>
                        <p:par>
                          <p:cTn id="33" fill="hold">
                            <p:stCondLst>
                              <p:cond delay="3000"/>
                            </p:stCondLst>
                            <p:childTnLst>
                              <p:par>
                                <p:cTn id="34" presetID="22" presetClass="entr" presetSubtype="1" fill="hold" grpId="0" nodeType="after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wipe(up)">
                                      <p:cBhvr>
                                        <p:cTn id="36" dur="300"/>
                                        <p:tgtEl>
                                          <p:spTgt spid="29"/>
                                        </p:tgtEl>
                                      </p:cBhvr>
                                    </p:animEffect>
                                  </p:childTnLst>
                                </p:cTn>
                              </p:par>
                            </p:childTnLst>
                          </p:cTn>
                        </p:par>
                        <p:par>
                          <p:cTn id="37" fill="hold">
                            <p:stCondLst>
                              <p:cond delay="3300"/>
                            </p:stCondLst>
                            <p:childTnLst>
                              <p:par>
                                <p:cTn id="38" presetID="22" presetClass="entr" presetSubtype="8" fill="hold" grpId="0" nodeType="afterEffect">
                                  <p:stCondLst>
                                    <p:cond delay="0"/>
                                  </p:stCondLst>
                                  <p:childTnLst>
                                    <p:set>
                                      <p:cBhvr>
                                        <p:cTn id="39" dur="1" fill="hold">
                                          <p:stCondLst>
                                            <p:cond delay="0"/>
                                          </p:stCondLst>
                                        </p:cTn>
                                        <p:tgtEl>
                                          <p:spTgt spid="30"/>
                                        </p:tgtEl>
                                        <p:attrNameLst>
                                          <p:attrName>style.visibility</p:attrName>
                                        </p:attrNameLst>
                                      </p:cBhvr>
                                      <p:to>
                                        <p:strVal val="visible"/>
                                      </p:to>
                                    </p:set>
                                    <p:animEffect transition="in" filter="wipe(left)">
                                      <p:cBhvr>
                                        <p:cTn id="40" dur="300"/>
                                        <p:tgtEl>
                                          <p:spTgt spid="30"/>
                                        </p:tgtEl>
                                      </p:cBhvr>
                                    </p:animEffect>
                                  </p:childTnLst>
                                </p:cTn>
                              </p:par>
                            </p:childTnLst>
                          </p:cTn>
                        </p:par>
                        <p:par>
                          <p:cTn id="41" fill="hold">
                            <p:stCondLst>
                              <p:cond delay="3600"/>
                            </p:stCondLst>
                            <p:childTnLst>
                              <p:par>
                                <p:cTn id="42" presetID="22" presetClass="entr" presetSubtype="8" fill="hold" nodeType="afterEffect">
                                  <p:stCondLst>
                                    <p:cond delay="0"/>
                                  </p:stCondLst>
                                  <p:childTnLst>
                                    <p:set>
                                      <p:cBhvr>
                                        <p:cTn id="43" dur="1" fill="hold">
                                          <p:stCondLst>
                                            <p:cond delay="0"/>
                                          </p:stCondLst>
                                        </p:cTn>
                                        <p:tgtEl>
                                          <p:spTgt spid="34"/>
                                        </p:tgtEl>
                                        <p:attrNameLst>
                                          <p:attrName>style.visibility</p:attrName>
                                        </p:attrNameLst>
                                      </p:cBhvr>
                                      <p:to>
                                        <p:strVal val="visible"/>
                                      </p:to>
                                    </p:set>
                                    <p:animEffect transition="in" filter="wipe(left)">
                                      <p:cBhvr>
                                        <p:cTn id="44" dur="500"/>
                                        <p:tgtEl>
                                          <p:spTgt spid="34"/>
                                        </p:tgtEl>
                                      </p:cBhvr>
                                    </p:animEffect>
                                  </p:childTnLst>
                                </p:cTn>
                              </p:par>
                            </p:childTnLst>
                          </p:cTn>
                        </p:par>
                        <p:par>
                          <p:cTn id="45" fill="hold">
                            <p:stCondLst>
                              <p:cond delay="4100"/>
                            </p:stCondLst>
                            <p:childTnLst>
                              <p:par>
                                <p:cTn id="46" presetID="2" presetClass="entr" presetSubtype="8" fill="hold" nodeType="afterEffect">
                                  <p:stCondLst>
                                    <p:cond delay="0"/>
                                  </p:stCondLst>
                                  <p:childTnLst>
                                    <p:set>
                                      <p:cBhvr>
                                        <p:cTn id="47" dur="1" fill="hold">
                                          <p:stCondLst>
                                            <p:cond delay="0"/>
                                          </p:stCondLst>
                                        </p:cTn>
                                        <p:tgtEl>
                                          <p:spTgt spid="49"/>
                                        </p:tgtEl>
                                        <p:attrNameLst>
                                          <p:attrName>style.visibility</p:attrName>
                                        </p:attrNameLst>
                                      </p:cBhvr>
                                      <p:to>
                                        <p:strVal val="visible"/>
                                      </p:to>
                                    </p:set>
                                    <p:anim calcmode="lin" valueType="num">
                                      <p:cBhvr additive="base">
                                        <p:cTn id="48" dur="500" fill="hold"/>
                                        <p:tgtEl>
                                          <p:spTgt spid="49"/>
                                        </p:tgtEl>
                                        <p:attrNameLst>
                                          <p:attrName>ppt_x</p:attrName>
                                        </p:attrNameLst>
                                      </p:cBhvr>
                                      <p:tavLst>
                                        <p:tav tm="0">
                                          <p:val>
                                            <p:strVal val="0-#ppt_w/2"/>
                                          </p:val>
                                        </p:tav>
                                        <p:tav tm="100000">
                                          <p:val>
                                            <p:strVal val="#ppt_x"/>
                                          </p:val>
                                        </p:tav>
                                      </p:tavLst>
                                    </p:anim>
                                    <p:anim calcmode="lin" valueType="num">
                                      <p:cBhvr additive="base">
                                        <p:cTn id="49" dur="500" fill="hold"/>
                                        <p:tgtEl>
                                          <p:spTgt spid="49"/>
                                        </p:tgtEl>
                                        <p:attrNameLst>
                                          <p:attrName>ppt_y</p:attrName>
                                        </p:attrNameLst>
                                      </p:cBhvr>
                                      <p:tavLst>
                                        <p:tav tm="0">
                                          <p:val>
                                            <p:strVal val="#ppt_y"/>
                                          </p:val>
                                        </p:tav>
                                        <p:tav tm="100000">
                                          <p:val>
                                            <p:strVal val="#ppt_y"/>
                                          </p:val>
                                        </p:tav>
                                      </p:tavLst>
                                    </p:anim>
                                  </p:childTnLst>
                                </p:cTn>
                              </p:par>
                            </p:childTnLst>
                          </p:cTn>
                        </p:par>
                        <p:par>
                          <p:cTn id="50" fill="hold">
                            <p:stCondLst>
                              <p:cond delay="4600"/>
                            </p:stCondLst>
                            <p:childTnLst>
                              <p:par>
                                <p:cTn id="51" presetID="22" presetClass="entr" presetSubtype="8" fill="hold" nodeType="after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wipe(left)">
                                      <p:cBhvr>
                                        <p:cTn id="53" dur="500"/>
                                        <p:tgtEl>
                                          <p:spTgt spid="36"/>
                                        </p:tgtEl>
                                      </p:cBhvr>
                                    </p:animEffect>
                                  </p:childTnLst>
                                </p:cTn>
                              </p:par>
                            </p:childTnLst>
                          </p:cTn>
                        </p:par>
                        <p:par>
                          <p:cTn id="54" fill="hold">
                            <p:stCondLst>
                              <p:cond delay="5100"/>
                            </p:stCondLst>
                            <p:childTnLst>
                              <p:par>
                                <p:cTn id="55" presetID="1" presetClass="entr" presetSubtype="0" fill="hold" nodeType="afterEffect">
                                  <p:stCondLst>
                                    <p:cond delay="0"/>
                                  </p:stCondLst>
                                  <p:childTnLst>
                                    <p:set>
                                      <p:cBhvr>
                                        <p:cTn id="56" dur="1" fill="hold">
                                          <p:stCondLst>
                                            <p:cond delay="0"/>
                                          </p:stCondLst>
                                        </p:cTn>
                                        <p:tgtEl>
                                          <p:spTgt spid="52"/>
                                        </p:tgtEl>
                                        <p:attrNameLst>
                                          <p:attrName>style.visibility</p:attrName>
                                        </p:attrNameLst>
                                      </p:cBhvr>
                                      <p:to>
                                        <p:strVal val="visible"/>
                                      </p:to>
                                    </p:set>
                                  </p:childTnLst>
                                </p:cTn>
                              </p:par>
                              <p:par>
                                <p:cTn id="57" presetID="63" presetClass="path" presetSubtype="0" accel="50000" decel="50000" fill="hold" nodeType="withEffect">
                                  <p:stCondLst>
                                    <p:cond delay="0"/>
                                  </p:stCondLst>
                                  <p:childTnLst>
                                    <p:animMotion origin="layout" path="M -0.44519 4.81481E-6 L 4.58333E-6 4.81481E-6 " pathEditMode="relative" rAng="0" ptsTypes="AA">
                                      <p:cBhvr>
                                        <p:cTn id="58" dur="800" fill="hold"/>
                                        <p:tgtEl>
                                          <p:spTgt spid="52"/>
                                        </p:tgtEl>
                                        <p:attrNameLst>
                                          <p:attrName>ppt_x</p:attrName>
                                          <p:attrName>ppt_y</p:attrName>
                                        </p:attrNameLst>
                                      </p:cBhvr>
                                      <p:rCtr x="22253" y="0"/>
                                    </p:animMotion>
                                  </p:childTnLst>
                                </p:cTn>
                              </p:par>
                            </p:childTnLst>
                          </p:cTn>
                        </p:par>
                        <p:par>
                          <p:cTn id="59" fill="hold">
                            <p:stCondLst>
                              <p:cond delay="5900"/>
                            </p:stCondLst>
                            <p:childTnLst>
                              <p:par>
                                <p:cTn id="60" presetID="16" presetClass="entr" presetSubtype="21" fill="hold" grpId="0" nodeType="afterEffect">
                                  <p:stCondLst>
                                    <p:cond delay="0"/>
                                  </p:stCondLst>
                                  <p:childTnLst>
                                    <p:set>
                                      <p:cBhvr>
                                        <p:cTn id="61" dur="1" fill="hold">
                                          <p:stCondLst>
                                            <p:cond delay="0"/>
                                          </p:stCondLst>
                                        </p:cTn>
                                        <p:tgtEl>
                                          <p:spTgt spid="37"/>
                                        </p:tgtEl>
                                        <p:attrNameLst>
                                          <p:attrName>style.visibility</p:attrName>
                                        </p:attrNameLst>
                                      </p:cBhvr>
                                      <p:to>
                                        <p:strVal val="visible"/>
                                      </p:to>
                                    </p:set>
                                    <p:animEffect transition="in" filter="barn(inVertical)">
                                      <p:cBhvr>
                                        <p:cTn id="62" dur="500"/>
                                        <p:tgtEl>
                                          <p:spTgt spid="37"/>
                                        </p:tgtEl>
                                      </p:cBhvr>
                                    </p:animEffect>
                                  </p:childTnLst>
                                </p:cTn>
                              </p:par>
                              <p:par>
                                <p:cTn id="63" presetID="16" presetClass="entr" presetSubtype="21" fill="hold" grpId="0" nodeType="with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barn(inVertical)">
                                      <p:cBhvr>
                                        <p:cTn id="65" dur="500"/>
                                        <p:tgtEl>
                                          <p:spTgt spid="38"/>
                                        </p:tgtEl>
                                      </p:cBhvr>
                                    </p:animEffect>
                                  </p:childTnLst>
                                </p:cTn>
                              </p:par>
                            </p:childTnLst>
                          </p:cTn>
                        </p:par>
                        <p:par>
                          <p:cTn id="66" fill="hold">
                            <p:stCondLst>
                              <p:cond delay="6400"/>
                            </p:stCondLst>
                            <p:childTnLst>
                              <p:par>
                                <p:cTn id="67" presetID="22" presetClass="entr" presetSubtype="1" fill="hold" grpId="0" nodeType="afterEffect">
                                  <p:stCondLst>
                                    <p:cond delay="0"/>
                                  </p:stCondLst>
                                  <p:childTnLst>
                                    <p:set>
                                      <p:cBhvr>
                                        <p:cTn id="68" dur="1" fill="hold">
                                          <p:stCondLst>
                                            <p:cond delay="0"/>
                                          </p:stCondLst>
                                        </p:cTn>
                                        <p:tgtEl>
                                          <p:spTgt spid="47"/>
                                        </p:tgtEl>
                                        <p:attrNameLst>
                                          <p:attrName>style.visibility</p:attrName>
                                        </p:attrNameLst>
                                      </p:cBhvr>
                                      <p:to>
                                        <p:strVal val="visible"/>
                                      </p:to>
                                    </p:set>
                                    <p:animEffect transition="in" filter="wipe(up)">
                                      <p:cBhvr>
                                        <p:cTn id="69" dur="500"/>
                                        <p:tgtEl>
                                          <p:spTgt spid="47"/>
                                        </p:tgtEl>
                                      </p:cBhvr>
                                    </p:animEffect>
                                  </p:childTnLst>
                                </p:cTn>
                              </p:par>
                            </p:childTnLst>
                          </p:cTn>
                        </p:par>
                        <p:par>
                          <p:cTn id="70" fill="hold">
                            <p:stCondLst>
                              <p:cond delay="6900"/>
                            </p:stCondLst>
                            <p:childTnLst>
                              <p:par>
                                <p:cTn id="71" presetID="1" presetClass="entr" presetSubtype="0" fill="hold" nodeType="afterEffect">
                                  <p:stCondLst>
                                    <p:cond delay="0"/>
                                  </p:stCondLst>
                                  <p:childTnLst>
                                    <p:set>
                                      <p:cBhvr>
                                        <p:cTn id="72" dur="1" fill="hold">
                                          <p:stCondLst>
                                            <p:cond delay="0"/>
                                          </p:stCondLst>
                                        </p:cTn>
                                        <p:tgtEl>
                                          <p:spTgt spid="55"/>
                                        </p:tgtEl>
                                        <p:attrNameLst>
                                          <p:attrName>style.visibility</p:attrName>
                                        </p:attrNameLst>
                                      </p:cBhvr>
                                      <p:to>
                                        <p:strVal val="visible"/>
                                      </p:to>
                                    </p:set>
                                  </p:childTnLst>
                                </p:cTn>
                              </p:par>
                              <p:par>
                                <p:cTn id="73" presetID="37" presetClass="path" presetSubtype="0" accel="50000" decel="50000" fill="hold" nodeType="withEffect">
                                  <p:stCondLst>
                                    <p:cond delay="0"/>
                                  </p:stCondLst>
                                  <p:childTnLst>
                                    <p:animMotion origin="layout" path="M 0.00039 -0.24167 C 0.07669 -0.24352 0.08684 -0.16134 0.08684 -0.1213 C 0.08684 -0.08125 0.07643 -0.00023 4.58333E-6 -3.7037E-7 " pathEditMode="relative" rAng="0" ptsTypes="AAA">
                                      <p:cBhvr>
                                        <p:cTn id="74" dur="300" fill="hold"/>
                                        <p:tgtEl>
                                          <p:spTgt spid="55"/>
                                        </p:tgtEl>
                                        <p:attrNameLst>
                                          <p:attrName>ppt_x</p:attrName>
                                          <p:attrName>ppt_y</p:attrName>
                                        </p:attrNameLst>
                                      </p:cBhvr>
                                      <p:rCtr x="4297" y="12060"/>
                                    </p:animMotion>
                                  </p:childTnLst>
                                </p:cTn>
                              </p:par>
                            </p:childTnLst>
                          </p:cTn>
                        </p:par>
                        <p:par>
                          <p:cTn id="75" fill="hold">
                            <p:stCondLst>
                              <p:cond delay="7200"/>
                            </p:stCondLst>
                            <p:childTnLst>
                              <p:par>
                                <p:cTn id="76" presetID="22" presetClass="entr" presetSubtype="2" fill="hold" nodeType="afterEffect">
                                  <p:stCondLst>
                                    <p:cond delay="0"/>
                                  </p:stCondLst>
                                  <p:childTnLst>
                                    <p:set>
                                      <p:cBhvr>
                                        <p:cTn id="77" dur="1" fill="hold">
                                          <p:stCondLst>
                                            <p:cond delay="0"/>
                                          </p:stCondLst>
                                        </p:cTn>
                                        <p:tgtEl>
                                          <p:spTgt spid="43"/>
                                        </p:tgtEl>
                                        <p:attrNameLst>
                                          <p:attrName>style.visibility</p:attrName>
                                        </p:attrNameLst>
                                      </p:cBhvr>
                                      <p:to>
                                        <p:strVal val="visible"/>
                                      </p:to>
                                    </p:set>
                                    <p:animEffect transition="in" filter="wipe(right)">
                                      <p:cBhvr>
                                        <p:cTn id="78" dur="500"/>
                                        <p:tgtEl>
                                          <p:spTgt spid="43"/>
                                        </p:tgtEl>
                                      </p:cBhvr>
                                    </p:animEffect>
                                  </p:childTnLst>
                                </p:cTn>
                              </p:par>
                            </p:childTnLst>
                          </p:cTn>
                        </p:par>
                        <p:par>
                          <p:cTn id="79" fill="hold">
                            <p:stCondLst>
                              <p:cond delay="7700"/>
                            </p:stCondLst>
                            <p:childTnLst>
                              <p:par>
                                <p:cTn id="80" presetID="1" presetClass="entr" presetSubtype="0" fill="hold" nodeType="afterEffect">
                                  <p:stCondLst>
                                    <p:cond delay="0"/>
                                  </p:stCondLst>
                                  <p:childTnLst>
                                    <p:set>
                                      <p:cBhvr>
                                        <p:cTn id="81" dur="1" fill="hold">
                                          <p:stCondLst>
                                            <p:cond delay="0"/>
                                          </p:stCondLst>
                                        </p:cTn>
                                        <p:tgtEl>
                                          <p:spTgt spid="58"/>
                                        </p:tgtEl>
                                        <p:attrNameLst>
                                          <p:attrName>style.visibility</p:attrName>
                                        </p:attrNameLst>
                                      </p:cBhvr>
                                      <p:to>
                                        <p:strVal val="visible"/>
                                      </p:to>
                                    </p:set>
                                  </p:childTnLst>
                                </p:cTn>
                              </p:par>
                              <p:par>
                                <p:cTn id="82" presetID="63" presetClass="path" presetSubtype="0" accel="50000" decel="50000" fill="hold" nodeType="withEffect">
                                  <p:stCondLst>
                                    <p:cond delay="0"/>
                                  </p:stCondLst>
                                  <p:childTnLst>
                                    <p:animMotion origin="layout" path="M 0.44441 -3.7037E-7 L 0.0017 -3.7037E-7 " pathEditMode="relative" rAng="0" ptsTypes="AA">
                                      <p:cBhvr>
                                        <p:cTn id="83" dur="800" fill="hold"/>
                                        <p:tgtEl>
                                          <p:spTgt spid="58"/>
                                        </p:tgtEl>
                                        <p:attrNameLst>
                                          <p:attrName>ppt_x</p:attrName>
                                          <p:attrName>ppt_y</p:attrName>
                                        </p:attrNameLst>
                                      </p:cBhvr>
                                      <p:rCtr x="-22135" y="0"/>
                                    </p:animMotion>
                                  </p:childTnLst>
                                </p:cTn>
                              </p:par>
                            </p:childTnLst>
                          </p:cTn>
                        </p:par>
                        <p:par>
                          <p:cTn id="84" fill="hold">
                            <p:stCondLst>
                              <p:cond delay="8500"/>
                            </p:stCondLst>
                            <p:childTnLst>
                              <p:par>
                                <p:cTn id="85" presetID="16" presetClass="entr" presetSubtype="21" fill="hold" grpId="0" nodeType="afterEffect">
                                  <p:stCondLst>
                                    <p:cond delay="0"/>
                                  </p:stCondLst>
                                  <p:childTnLst>
                                    <p:set>
                                      <p:cBhvr>
                                        <p:cTn id="86" dur="1" fill="hold">
                                          <p:stCondLst>
                                            <p:cond delay="0"/>
                                          </p:stCondLst>
                                        </p:cTn>
                                        <p:tgtEl>
                                          <p:spTgt spid="39"/>
                                        </p:tgtEl>
                                        <p:attrNameLst>
                                          <p:attrName>style.visibility</p:attrName>
                                        </p:attrNameLst>
                                      </p:cBhvr>
                                      <p:to>
                                        <p:strVal val="visible"/>
                                      </p:to>
                                    </p:set>
                                    <p:animEffect transition="in" filter="barn(inVertical)">
                                      <p:cBhvr>
                                        <p:cTn id="87" dur="500"/>
                                        <p:tgtEl>
                                          <p:spTgt spid="39"/>
                                        </p:tgtEl>
                                      </p:cBhvr>
                                    </p:animEffect>
                                  </p:childTnLst>
                                </p:cTn>
                              </p:par>
                              <p:par>
                                <p:cTn id="88" presetID="16" presetClass="entr" presetSubtype="21" fill="hold" grpId="0" nodeType="withEffect">
                                  <p:stCondLst>
                                    <p:cond delay="0"/>
                                  </p:stCondLst>
                                  <p:childTnLst>
                                    <p:set>
                                      <p:cBhvr>
                                        <p:cTn id="89" dur="1" fill="hold">
                                          <p:stCondLst>
                                            <p:cond delay="0"/>
                                          </p:stCondLst>
                                        </p:cTn>
                                        <p:tgtEl>
                                          <p:spTgt spid="40"/>
                                        </p:tgtEl>
                                        <p:attrNameLst>
                                          <p:attrName>style.visibility</p:attrName>
                                        </p:attrNameLst>
                                      </p:cBhvr>
                                      <p:to>
                                        <p:strVal val="visible"/>
                                      </p:to>
                                    </p:set>
                                    <p:animEffect transition="in" filter="barn(inVertical)">
                                      <p:cBhvr>
                                        <p:cTn id="90" dur="500"/>
                                        <p:tgtEl>
                                          <p:spTgt spid="40"/>
                                        </p:tgtEl>
                                      </p:cBhvr>
                                    </p:animEffect>
                                  </p:childTnLst>
                                </p:cTn>
                              </p:par>
                            </p:childTnLst>
                          </p:cTn>
                        </p:par>
                        <p:par>
                          <p:cTn id="91" fill="hold">
                            <p:stCondLst>
                              <p:cond delay="9000"/>
                            </p:stCondLst>
                            <p:childTnLst>
                              <p:par>
                                <p:cTn id="92" presetID="22" presetClass="entr" presetSubtype="1" fill="hold" grpId="0" nodeType="afterEffect">
                                  <p:stCondLst>
                                    <p:cond delay="0"/>
                                  </p:stCondLst>
                                  <p:childTnLst>
                                    <p:set>
                                      <p:cBhvr>
                                        <p:cTn id="93" dur="1" fill="hold">
                                          <p:stCondLst>
                                            <p:cond delay="0"/>
                                          </p:stCondLst>
                                        </p:cTn>
                                        <p:tgtEl>
                                          <p:spTgt spid="48"/>
                                        </p:tgtEl>
                                        <p:attrNameLst>
                                          <p:attrName>style.visibility</p:attrName>
                                        </p:attrNameLst>
                                      </p:cBhvr>
                                      <p:to>
                                        <p:strVal val="visible"/>
                                      </p:to>
                                    </p:set>
                                    <p:animEffect transition="in" filter="wipe(up)">
                                      <p:cBhvr>
                                        <p:cTn id="94" dur="500"/>
                                        <p:tgtEl>
                                          <p:spTgt spid="48"/>
                                        </p:tgtEl>
                                      </p:cBhvr>
                                    </p:animEffect>
                                  </p:childTnLst>
                                </p:cTn>
                              </p:par>
                            </p:childTnLst>
                          </p:cTn>
                        </p:par>
                        <p:par>
                          <p:cTn id="95" fill="hold">
                            <p:stCondLst>
                              <p:cond delay="9500"/>
                            </p:stCondLst>
                            <p:childTnLst>
                              <p:par>
                                <p:cTn id="96" presetID="1" presetClass="entr" presetSubtype="0" fill="hold" nodeType="afterEffect">
                                  <p:stCondLst>
                                    <p:cond delay="0"/>
                                  </p:stCondLst>
                                  <p:childTnLst>
                                    <p:set>
                                      <p:cBhvr>
                                        <p:cTn id="97" dur="1" fill="hold">
                                          <p:stCondLst>
                                            <p:cond delay="0"/>
                                          </p:stCondLst>
                                        </p:cTn>
                                        <p:tgtEl>
                                          <p:spTgt spid="61"/>
                                        </p:tgtEl>
                                        <p:attrNameLst>
                                          <p:attrName>style.visibility</p:attrName>
                                        </p:attrNameLst>
                                      </p:cBhvr>
                                      <p:to>
                                        <p:strVal val="visible"/>
                                      </p:to>
                                    </p:set>
                                  </p:childTnLst>
                                </p:cTn>
                              </p:par>
                              <p:par>
                                <p:cTn id="98" presetID="37" presetClass="path" presetSubtype="0" accel="50000" decel="50000" fill="hold" nodeType="withEffect">
                                  <p:stCondLst>
                                    <p:cond delay="0"/>
                                  </p:stCondLst>
                                  <p:childTnLst>
                                    <p:animMotion origin="layout" path="M 0.0004 -0.24167 C -0.07669 -0.2426 -0.08815 -0.15857 -0.08815 -0.11852 C -0.08815 -0.07848 -0.07565 2.96296E-6 -4.58333E-6 2.96296E-6 " pathEditMode="relative" rAng="0" ptsTypes="AAA">
                                      <p:cBhvr>
                                        <p:cTn id="99" dur="300" fill="hold"/>
                                        <p:tgtEl>
                                          <p:spTgt spid="61"/>
                                        </p:tgtEl>
                                        <p:attrNameLst>
                                          <p:attrName>ppt_x</p:attrName>
                                          <p:attrName>ppt_y</p:attrName>
                                        </p:attrNameLst>
                                      </p:cBhvr>
                                      <p:rCtr x="-4427" y="12060"/>
                                    </p:animMotion>
                                  </p:childTnLst>
                                </p:cTn>
                              </p:par>
                            </p:childTnLst>
                          </p:cTn>
                        </p:par>
                        <p:par>
                          <p:cTn id="100" fill="hold">
                            <p:stCondLst>
                              <p:cond delay="9800"/>
                            </p:stCondLst>
                            <p:childTnLst>
                              <p:par>
                                <p:cTn id="101" presetID="22" presetClass="entr" presetSubtype="8" fill="hold" nodeType="afterEffect">
                                  <p:stCondLst>
                                    <p:cond delay="0"/>
                                  </p:stCondLst>
                                  <p:childTnLst>
                                    <p:set>
                                      <p:cBhvr>
                                        <p:cTn id="102" dur="1" fill="hold">
                                          <p:stCondLst>
                                            <p:cond delay="0"/>
                                          </p:stCondLst>
                                        </p:cTn>
                                        <p:tgtEl>
                                          <p:spTgt spid="44"/>
                                        </p:tgtEl>
                                        <p:attrNameLst>
                                          <p:attrName>style.visibility</p:attrName>
                                        </p:attrNameLst>
                                      </p:cBhvr>
                                      <p:to>
                                        <p:strVal val="visible"/>
                                      </p:to>
                                    </p:set>
                                    <p:animEffect transition="in" filter="wipe(left)">
                                      <p:cBhvr>
                                        <p:cTn id="103" dur="500"/>
                                        <p:tgtEl>
                                          <p:spTgt spid="44"/>
                                        </p:tgtEl>
                                      </p:cBhvr>
                                    </p:animEffect>
                                  </p:childTnLst>
                                </p:cTn>
                              </p:par>
                            </p:childTnLst>
                          </p:cTn>
                        </p:par>
                        <p:par>
                          <p:cTn id="104" fill="hold">
                            <p:stCondLst>
                              <p:cond delay="10300"/>
                            </p:stCondLst>
                            <p:childTnLst>
                              <p:par>
                                <p:cTn id="105" presetID="1" presetClass="entr" presetSubtype="0" fill="hold" nodeType="afterEffect">
                                  <p:stCondLst>
                                    <p:cond delay="0"/>
                                  </p:stCondLst>
                                  <p:childTnLst>
                                    <p:set>
                                      <p:cBhvr>
                                        <p:cTn id="106" dur="1" fill="hold">
                                          <p:stCondLst>
                                            <p:cond delay="0"/>
                                          </p:stCondLst>
                                        </p:cTn>
                                        <p:tgtEl>
                                          <p:spTgt spid="64"/>
                                        </p:tgtEl>
                                        <p:attrNameLst>
                                          <p:attrName>style.visibility</p:attrName>
                                        </p:attrNameLst>
                                      </p:cBhvr>
                                      <p:to>
                                        <p:strVal val="visible"/>
                                      </p:to>
                                    </p:set>
                                  </p:childTnLst>
                                </p:cTn>
                              </p:par>
                              <p:par>
                                <p:cTn id="107" presetID="63" presetClass="path" presetSubtype="0" accel="50000" decel="50000" fill="hold" nodeType="withEffect">
                                  <p:stCondLst>
                                    <p:cond delay="0"/>
                                  </p:stCondLst>
                                  <p:childTnLst>
                                    <p:animMotion origin="layout" path="M -0.44514 -2.34568E-6 L -2.22222E-6 -2.34568E-6 " pathEditMode="relative" rAng="0" ptsTypes="AA">
                                      <p:cBhvr>
                                        <p:cTn id="108" dur="800" fill="hold"/>
                                        <p:tgtEl>
                                          <p:spTgt spid="64"/>
                                        </p:tgtEl>
                                        <p:attrNameLst>
                                          <p:attrName>ppt_x</p:attrName>
                                          <p:attrName>ppt_y</p:attrName>
                                        </p:attrNameLst>
                                      </p:cBhvr>
                                      <p:rCtr x="22257" y="0"/>
                                    </p:animMotion>
                                  </p:childTnLst>
                                </p:cTn>
                              </p:par>
                            </p:childTnLst>
                          </p:cTn>
                        </p:par>
                        <p:par>
                          <p:cTn id="109" fill="hold">
                            <p:stCondLst>
                              <p:cond delay="11100"/>
                            </p:stCondLst>
                            <p:childTnLst>
                              <p:par>
                                <p:cTn id="110" presetID="16" presetClass="entr" presetSubtype="21" fill="hold" grpId="0" nodeType="afterEffect">
                                  <p:stCondLst>
                                    <p:cond delay="0"/>
                                  </p:stCondLst>
                                  <p:childTnLst>
                                    <p:set>
                                      <p:cBhvr>
                                        <p:cTn id="111" dur="1" fill="hold">
                                          <p:stCondLst>
                                            <p:cond delay="0"/>
                                          </p:stCondLst>
                                        </p:cTn>
                                        <p:tgtEl>
                                          <p:spTgt spid="41"/>
                                        </p:tgtEl>
                                        <p:attrNameLst>
                                          <p:attrName>style.visibility</p:attrName>
                                        </p:attrNameLst>
                                      </p:cBhvr>
                                      <p:to>
                                        <p:strVal val="visible"/>
                                      </p:to>
                                    </p:set>
                                    <p:animEffect transition="in" filter="barn(inVertical)">
                                      <p:cBhvr>
                                        <p:cTn id="112" dur="500"/>
                                        <p:tgtEl>
                                          <p:spTgt spid="41"/>
                                        </p:tgtEl>
                                      </p:cBhvr>
                                    </p:animEffect>
                                  </p:childTnLst>
                                </p:cTn>
                              </p:par>
                              <p:par>
                                <p:cTn id="113" presetID="16" presetClass="entr" presetSubtype="21" fill="hold" grpId="0" nodeType="withEffect">
                                  <p:stCondLst>
                                    <p:cond delay="0"/>
                                  </p:stCondLst>
                                  <p:childTnLst>
                                    <p:set>
                                      <p:cBhvr>
                                        <p:cTn id="114" dur="1" fill="hold">
                                          <p:stCondLst>
                                            <p:cond delay="0"/>
                                          </p:stCondLst>
                                        </p:cTn>
                                        <p:tgtEl>
                                          <p:spTgt spid="42"/>
                                        </p:tgtEl>
                                        <p:attrNameLst>
                                          <p:attrName>style.visibility</p:attrName>
                                        </p:attrNameLst>
                                      </p:cBhvr>
                                      <p:to>
                                        <p:strVal val="visible"/>
                                      </p:to>
                                    </p:set>
                                    <p:animEffect transition="in" filter="barn(inVertical)">
                                      <p:cBhvr>
                                        <p:cTn id="115" dur="500"/>
                                        <p:tgtEl>
                                          <p:spTgt spid="42"/>
                                        </p:tgtEl>
                                      </p:cBhvr>
                                    </p:animEffect>
                                  </p:childTnLst>
                                </p:cTn>
                              </p:par>
                            </p:childTnLst>
                          </p:cTn>
                        </p:par>
                        <p:par>
                          <p:cTn id="116" fill="hold">
                            <p:stCondLst>
                              <p:cond delay="11600"/>
                            </p:stCondLst>
                            <p:childTnLst>
                              <p:par>
                                <p:cTn id="117" presetID="22" presetClass="entr" presetSubtype="8" fill="hold" nodeType="afterEffect">
                                  <p:stCondLst>
                                    <p:cond delay="0"/>
                                  </p:stCondLst>
                                  <p:childTnLst>
                                    <p:set>
                                      <p:cBhvr>
                                        <p:cTn id="118" dur="1" fill="hold">
                                          <p:stCondLst>
                                            <p:cond delay="0"/>
                                          </p:stCondLst>
                                        </p:cTn>
                                        <p:tgtEl>
                                          <p:spTgt spid="45"/>
                                        </p:tgtEl>
                                        <p:attrNameLst>
                                          <p:attrName>style.visibility</p:attrName>
                                        </p:attrNameLst>
                                      </p:cBhvr>
                                      <p:to>
                                        <p:strVal val="visible"/>
                                      </p:to>
                                    </p:set>
                                    <p:animEffect transition="in" filter="wipe(left)">
                                      <p:cBhvr>
                                        <p:cTn id="119" dur="500"/>
                                        <p:tgtEl>
                                          <p:spTgt spid="45"/>
                                        </p:tgtEl>
                                      </p:cBhvr>
                                    </p:animEffect>
                                  </p:childTnLst>
                                </p:cTn>
                              </p:par>
                              <p:par>
                                <p:cTn id="120" presetID="2" presetClass="entr" presetSubtype="8" fill="hold" grpId="0" nodeType="withEffect">
                                  <p:stCondLst>
                                    <p:cond delay="0"/>
                                  </p:stCondLst>
                                  <p:childTnLst>
                                    <p:set>
                                      <p:cBhvr>
                                        <p:cTn id="121" dur="1" fill="hold">
                                          <p:stCondLst>
                                            <p:cond delay="0"/>
                                          </p:stCondLst>
                                        </p:cTn>
                                        <p:tgtEl>
                                          <p:spTgt spid="46"/>
                                        </p:tgtEl>
                                        <p:attrNameLst>
                                          <p:attrName>style.visibility</p:attrName>
                                        </p:attrNameLst>
                                      </p:cBhvr>
                                      <p:to>
                                        <p:strVal val="visible"/>
                                      </p:to>
                                    </p:set>
                                    <p:anim calcmode="lin" valueType="num">
                                      <p:cBhvr additive="base">
                                        <p:cTn id="122" dur="500" fill="hold"/>
                                        <p:tgtEl>
                                          <p:spTgt spid="46"/>
                                        </p:tgtEl>
                                        <p:attrNameLst>
                                          <p:attrName>ppt_x</p:attrName>
                                        </p:attrNameLst>
                                      </p:cBhvr>
                                      <p:tavLst>
                                        <p:tav tm="0">
                                          <p:val>
                                            <p:strVal val="0-#ppt_w/2"/>
                                          </p:val>
                                        </p:tav>
                                        <p:tav tm="100000">
                                          <p:val>
                                            <p:strVal val="#ppt_x"/>
                                          </p:val>
                                        </p:tav>
                                      </p:tavLst>
                                    </p:anim>
                                    <p:anim calcmode="lin" valueType="num">
                                      <p:cBhvr additive="base">
                                        <p:cTn id="123" dur="500" fill="hold"/>
                                        <p:tgtEl>
                                          <p:spTgt spid="46"/>
                                        </p:tgtEl>
                                        <p:attrNameLst>
                                          <p:attrName>ppt_y</p:attrName>
                                        </p:attrNameLst>
                                      </p:cBhvr>
                                      <p:tavLst>
                                        <p:tav tm="0">
                                          <p:val>
                                            <p:strVal val="#ppt_y"/>
                                          </p:val>
                                        </p:tav>
                                        <p:tav tm="100000">
                                          <p:val>
                                            <p:strVal val="#ppt_y"/>
                                          </p:val>
                                        </p:tav>
                                      </p:tavLst>
                                    </p:anim>
                                  </p:childTnLst>
                                </p:cTn>
                              </p:par>
                            </p:childTnLst>
                          </p:cTn>
                        </p:par>
                        <p:par>
                          <p:cTn id="124" fill="hold">
                            <p:stCondLst>
                              <p:cond delay="12100"/>
                            </p:stCondLst>
                            <p:childTnLst>
                              <p:par>
                                <p:cTn id="125" presetID="35" presetClass="emph" presetSubtype="0" repeatCount="2000" fill="hold" grpId="1" nodeType="afterEffect">
                                  <p:stCondLst>
                                    <p:cond delay="200"/>
                                  </p:stCondLst>
                                  <p:childTnLst>
                                    <p:anim calcmode="discrete" valueType="str">
                                      <p:cBhvr>
                                        <p:cTn id="126" dur="200" fill="hold"/>
                                        <p:tgtEl>
                                          <p:spTgt spid="46"/>
                                        </p:tgtEl>
                                        <p:attrNameLst>
                                          <p:attrName>style.visibility</p:attrName>
                                        </p:attrNameLst>
                                      </p:cBhvr>
                                      <p:tavLst>
                                        <p:tav tm="0">
                                          <p:val>
                                            <p:strVal val="hidden"/>
                                          </p:val>
                                        </p:tav>
                                        <p:tav tm="50000">
                                          <p:val>
                                            <p:strVal val="visible"/>
                                          </p:val>
                                        </p:tav>
                                      </p:tavLst>
                                    </p:anim>
                                  </p:childTnLst>
                                </p:cTn>
                              </p:par>
                            </p:childTnLst>
                          </p:cTn>
                        </p:par>
                        <p:par>
                          <p:cTn id="127" fill="hold">
                            <p:stCondLst>
                              <p:cond delay="12700"/>
                            </p:stCondLst>
                            <p:childTnLst>
                              <p:par>
                                <p:cTn id="128" presetID="2" presetClass="exit" presetSubtype="2" fill="hold" grpId="2" nodeType="afterEffect">
                                  <p:stCondLst>
                                    <p:cond delay="0"/>
                                  </p:stCondLst>
                                  <p:childTnLst>
                                    <p:anim calcmode="lin" valueType="num">
                                      <p:cBhvr additive="base">
                                        <p:cTn id="129" dur="500"/>
                                        <p:tgtEl>
                                          <p:spTgt spid="46"/>
                                        </p:tgtEl>
                                        <p:attrNameLst>
                                          <p:attrName>ppt_x</p:attrName>
                                        </p:attrNameLst>
                                      </p:cBhvr>
                                      <p:tavLst>
                                        <p:tav tm="0">
                                          <p:val>
                                            <p:strVal val="ppt_x"/>
                                          </p:val>
                                        </p:tav>
                                        <p:tav tm="100000">
                                          <p:val>
                                            <p:strVal val="1+ppt_w/2"/>
                                          </p:val>
                                        </p:tav>
                                      </p:tavLst>
                                    </p:anim>
                                    <p:anim calcmode="lin" valueType="num">
                                      <p:cBhvr additive="base">
                                        <p:cTn id="130" dur="500"/>
                                        <p:tgtEl>
                                          <p:spTgt spid="46"/>
                                        </p:tgtEl>
                                        <p:attrNameLst>
                                          <p:attrName>ppt_y</p:attrName>
                                        </p:attrNameLst>
                                      </p:cBhvr>
                                      <p:tavLst>
                                        <p:tav tm="0">
                                          <p:val>
                                            <p:strVal val="ppt_y"/>
                                          </p:val>
                                        </p:tav>
                                        <p:tav tm="100000">
                                          <p:val>
                                            <p:strVal val="ppt_y"/>
                                          </p:val>
                                        </p:tav>
                                      </p:tavLst>
                                    </p:anim>
                                    <p:set>
                                      <p:cBhvr>
                                        <p:cTn id="131" dur="1" fill="hold">
                                          <p:stCondLst>
                                            <p:cond delay="499"/>
                                          </p:stCondLst>
                                        </p:cTn>
                                        <p:tgtEl>
                                          <p:spTgt spid="46"/>
                                        </p:tgtEl>
                                        <p:attrNameLst>
                                          <p:attrName>style.visibility</p:attrName>
                                        </p:attrNameLst>
                                      </p:cBhvr>
                                      <p:to>
                                        <p:strVal val="hidden"/>
                                      </p:to>
                                    </p:set>
                                  </p:childTnLst>
                                </p:cTn>
                              </p:par>
                            </p:childTnLst>
                          </p:cTn>
                        </p:par>
                        <p:par>
                          <p:cTn id="132" fill="hold">
                            <p:stCondLst>
                              <p:cond delay="13200"/>
                            </p:stCondLst>
                            <p:childTnLst>
                              <p:par>
                                <p:cTn id="133" presetID="16" presetClass="entr" presetSubtype="37" fill="hold" grpId="0" nodeType="afterEffect">
                                  <p:stCondLst>
                                    <p:cond delay="0"/>
                                  </p:stCondLst>
                                  <p:childTnLst>
                                    <p:set>
                                      <p:cBhvr>
                                        <p:cTn id="134" dur="1" fill="hold">
                                          <p:stCondLst>
                                            <p:cond delay="0"/>
                                          </p:stCondLst>
                                        </p:cTn>
                                        <p:tgtEl>
                                          <p:spTgt spid="67"/>
                                        </p:tgtEl>
                                        <p:attrNameLst>
                                          <p:attrName>style.visibility</p:attrName>
                                        </p:attrNameLst>
                                      </p:cBhvr>
                                      <p:to>
                                        <p:strVal val="visible"/>
                                      </p:to>
                                    </p:set>
                                    <p:animEffect transition="in" filter="barn(outVertical)">
                                      <p:cBhvr>
                                        <p:cTn id="135" dur="500"/>
                                        <p:tgtEl>
                                          <p:spTgt spid="67"/>
                                        </p:tgtEl>
                                      </p:cBhvr>
                                    </p:animEffect>
                                  </p:childTnLst>
                                </p:cTn>
                              </p:par>
                              <p:par>
                                <p:cTn id="136" presetID="16" presetClass="entr" presetSubtype="37" fill="hold" grpId="0" nodeType="withEffect">
                                  <p:stCondLst>
                                    <p:cond delay="0"/>
                                  </p:stCondLst>
                                  <p:childTnLst>
                                    <p:set>
                                      <p:cBhvr>
                                        <p:cTn id="137" dur="1" fill="hold">
                                          <p:stCondLst>
                                            <p:cond delay="0"/>
                                          </p:stCondLst>
                                        </p:cTn>
                                        <p:tgtEl>
                                          <p:spTgt spid="68"/>
                                        </p:tgtEl>
                                        <p:attrNameLst>
                                          <p:attrName>style.visibility</p:attrName>
                                        </p:attrNameLst>
                                      </p:cBhvr>
                                      <p:to>
                                        <p:strVal val="visible"/>
                                      </p:to>
                                    </p:set>
                                    <p:animEffect transition="in" filter="barn(outVertical)">
                                      <p:cBhvr>
                                        <p:cTn id="138" dur="500"/>
                                        <p:tgtEl>
                                          <p:spTgt spid="68"/>
                                        </p:tgtEl>
                                      </p:cBhvr>
                                    </p:animEffect>
                                  </p:childTnLst>
                                </p:cTn>
                              </p:par>
                              <p:par>
                                <p:cTn id="139" presetID="16" presetClass="entr" presetSubtype="37" fill="hold" grpId="0" nodeType="withEffect">
                                  <p:stCondLst>
                                    <p:cond delay="0"/>
                                  </p:stCondLst>
                                  <p:childTnLst>
                                    <p:set>
                                      <p:cBhvr>
                                        <p:cTn id="140" dur="1" fill="hold">
                                          <p:stCondLst>
                                            <p:cond delay="0"/>
                                          </p:stCondLst>
                                        </p:cTn>
                                        <p:tgtEl>
                                          <p:spTgt spid="69"/>
                                        </p:tgtEl>
                                        <p:attrNameLst>
                                          <p:attrName>style.visibility</p:attrName>
                                        </p:attrNameLst>
                                      </p:cBhvr>
                                      <p:to>
                                        <p:strVal val="visible"/>
                                      </p:to>
                                    </p:set>
                                    <p:animEffect transition="in" filter="barn(outVertical)">
                                      <p:cBhvr>
                                        <p:cTn id="141" dur="500"/>
                                        <p:tgtEl>
                                          <p:spTgt spid="69"/>
                                        </p:tgtEl>
                                      </p:cBhvr>
                                    </p:animEffect>
                                  </p:childTnLst>
                                </p:cTn>
                              </p:par>
                              <p:par>
                                <p:cTn id="142" presetID="16" presetClass="entr" presetSubtype="37" fill="hold" grpId="0" nodeType="withEffect">
                                  <p:stCondLst>
                                    <p:cond delay="0"/>
                                  </p:stCondLst>
                                  <p:childTnLst>
                                    <p:set>
                                      <p:cBhvr>
                                        <p:cTn id="143" dur="1" fill="hold">
                                          <p:stCondLst>
                                            <p:cond delay="0"/>
                                          </p:stCondLst>
                                        </p:cTn>
                                        <p:tgtEl>
                                          <p:spTgt spid="70"/>
                                        </p:tgtEl>
                                        <p:attrNameLst>
                                          <p:attrName>style.visibility</p:attrName>
                                        </p:attrNameLst>
                                      </p:cBhvr>
                                      <p:to>
                                        <p:strVal val="visible"/>
                                      </p:to>
                                    </p:set>
                                    <p:animEffect transition="in" filter="barn(outVertical)">
                                      <p:cBhvr>
                                        <p:cTn id="144"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35" grpId="0"/>
      <p:bldP spid="35" grpId="1"/>
      <p:bldP spid="35" grpId="2"/>
      <p:bldP spid="37" grpId="0"/>
      <p:bldP spid="38" grpId="0"/>
      <p:bldP spid="39" grpId="0"/>
      <p:bldP spid="40" grpId="0"/>
      <p:bldP spid="41" grpId="0"/>
      <p:bldP spid="42" grpId="0"/>
      <p:bldP spid="46" grpId="0"/>
      <p:bldP spid="46" grpId="1"/>
      <p:bldP spid="46" grpId="2"/>
      <p:bldP spid="47" grpId="0" animBg="1"/>
      <p:bldP spid="48" grpId="0" animBg="1"/>
      <p:bldP spid="67" grpId="0"/>
      <p:bldP spid="68" grpId="0"/>
      <p:bldP spid="69" grpId="0"/>
      <p:bldP spid="70" grpId="0"/>
      <p:bldP spid="7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p:cNvPicPr>
            <a:picLocks noChangeAspect="1" noChangeArrowheads="1"/>
          </p:cNvPicPr>
          <p:nvPr/>
        </p:nvPicPr>
        <p:blipFill>
          <a:blip r:embed="rId3">
            <a:extLst>
              <a:ext uri="{28A0092B-C50C-407E-A947-70E740481C1C}">
                <a14:useLocalDpi xmlns:a14="http://schemas.microsoft.com/office/drawing/2010/main" val="0"/>
              </a:ext>
            </a:extLst>
          </a:blip>
          <a:srcRect t="20004"/>
          <a:stretch>
            <a:fillRect/>
          </a:stretch>
        </p:blipFill>
        <p:spPr bwMode="auto">
          <a:xfrm>
            <a:off x="-1968896" y="-686665"/>
            <a:ext cx="9007869" cy="6667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图片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5865" y="404664"/>
            <a:ext cx="2331823" cy="2242451"/>
          </a:xfrm>
          <a:prstGeom prst="rect">
            <a:avLst/>
          </a:prstGeom>
        </p:spPr>
      </p:pic>
      <p:sp>
        <p:nvSpPr>
          <p:cNvPr id="20" name="TextBox 49"/>
          <p:cNvSpPr txBox="1">
            <a:spLocks noChangeArrowheads="1"/>
          </p:cNvSpPr>
          <p:nvPr/>
        </p:nvSpPr>
        <p:spPr bwMode="auto">
          <a:xfrm>
            <a:off x="3287688" y="809393"/>
            <a:ext cx="6548588" cy="984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121882" bIns="121882">
            <a:spAutoFit/>
          </a:bodyP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eaLnBrk="1" hangingPunct="1">
              <a:lnSpc>
                <a:spcPct val="90000"/>
              </a:lnSpc>
              <a:spcBef>
                <a:spcPct val="20000"/>
              </a:spcBef>
              <a:buSzPct val="90000"/>
            </a:pPr>
            <a:r>
              <a:rPr lang="zh-CN" altLang="en-US" sz="5332" dirty="0" smtClean="0">
                <a:solidFill>
                  <a:srgbClr val="C00000"/>
                </a:solidFill>
                <a:latin typeface="微软雅黑" pitchFamily="34" charset="-122"/>
                <a:ea typeface="微软雅黑" pitchFamily="34" charset="-122"/>
              </a:rPr>
              <a:t>感谢观看 欢迎指正！</a:t>
            </a:r>
            <a:endParaRPr lang="zh-CN" altLang="en-US" sz="5332" dirty="0">
              <a:solidFill>
                <a:srgbClr val="C00000"/>
              </a:solidFill>
              <a:latin typeface="微软雅黑" pitchFamily="34" charset="-122"/>
              <a:ea typeface="微软雅黑" pitchFamily="34" charset="-122"/>
            </a:endParaRPr>
          </a:p>
        </p:txBody>
      </p:sp>
      <p:sp>
        <p:nvSpPr>
          <p:cNvPr id="21" name="TextBox 50"/>
          <p:cNvSpPr txBox="1">
            <a:spLocks noChangeArrowheads="1"/>
          </p:cNvSpPr>
          <p:nvPr/>
        </p:nvSpPr>
        <p:spPr bwMode="auto">
          <a:xfrm>
            <a:off x="3359696" y="1700808"/>
            <a:ext cx="184731" cy="5785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tIns="121882" bIns="121882">
            <a:spAutoFit/>
          </a:bodyPr>
          <a:lstStyle>
            <a:lvl1pPr eaLnBrk="0" hangingPunct="0">
              <a:defRPr b="1">
                <a:solidFill>
                  <a:schemeClr val="tx1"/>
                </a:solidFill>
                <a:latin typeface="Amelia BT"/>
                <a:ea typeface="宋体" pitchFamily="2" charset="-122"/>
              </a:defRPr>
            </a:lvl1pPr>
            <a:lvl2pPr marL="742950" indent="-285750" eaLnBrk="0" hangingPunct="0">
              <a:defRPr b="1">
                <a:solidFill>
                  <a:schemeClr val="tx1"/>
                </a:solidFill>
                <a:latin typeface="Amelia BT"/>
                <a:ea typeface="宋体" pitchFamily="2" charset="-122"/>
              </a:defRPr>
            </a:lvl2pPr>
            <a:lvl3pPr marL="1143000" indent="-228600" eaLnBrk="0" hangingPunct="0">
              <a:defRPr b="1">
                <a:solidFill>
                  <a:schemeClr val="tx1"/>
                </a:solidFill>
                <a:latin typeface="Amelia BT"/>
                <a:ea typeface="宋体" pitchFamily="2" charset="-122"/>
              </a:defRPr>
            </a:lvl3pPr>
            <a:lvl4pPr marL="1600200" indent="-228600" eaLnBrk="0" hangingPunct="0">
              <a:defRPr b="1">
                <a:solidFill>
                  <a:schemeClr val="tx1"/>
                </a:solidFill>
                <a:latin typeface="Amelia BT"/>
                <a:ea typeface="宋体" pitchFamily="2" charset="-122"/>
              </a:defRPr>
            </a:lvl4pPr>
            <a:lvl5pPr marL="2057400" indent="-228600" eaLnBrk="0" hangingPunct="0">
              <a:defRPr b="1">
                <a:solidFill>
                  <a:schemeClr val="tx1"/>
                </a:solidFill>
                <a:latin typeface="Amelia BT"/>
                <a:ea typeface="宋体" pitchFamily="2" charset="-122"/>
              </a:defRPr>
            </a:lvl5pPr>
            <a:lvl6pPr marL="2514600" indent="-228600" eaLnBrk="0" fontAlgn="base" hangingPunct="0">
              <a:spcBef>
                <a:spcPct val="0"/>
              </a:spcBef>
              <a:spcAft>
                <a:spcPct val="0"/>
              </a:spcAft>
              <a:defRPr b="1">
                <a:solidFill>
                  <a:schemeClr val="tx1"/>
                </a:solidFill>
                <a:latin typeface="Amelia BT"/>
                <a:ea typeface="宋体" pitchFamily="2" charset="-122"/>
              </a:defRPr>
            </a:lvl6pPr>
            <a:lvl7pPr marL="2971800" indent="-228600" eaLnBrk="0" fontAlgn="base" hangingPunct="0">
              <a:spcBef>
                <a:spcPct val="0"/>
              </a:spcBef>
              <a:spcAft>
                <a:spcPct val="0"/>
              </a:spcAft>
              <a:defRPr b="1">
                <a:solidFill>
                  <a:schemeClr val="tx1"/>
                </a:solidFill>
                <a:latin typeface="Amelia BT"/>
                <a:ea typeface="宋体" pitchFamily="2" charset="-122"/>
              </a:defRPr>
            </a:lvl7pPr>
            <a:lvl8pPr marL="3429000" indent="-228600" eaLnBrk="0" fontAlgn="base" hangingPunct="0">
              <a:spcBef>
                <a:spcPct val="0"/>
              </a:spcBef>
              <a:spcAft>
                <a:spcPct val="0"/>
              </a:spcAft>
              <a:defRPr b="1">
                <a:solidFill>
                  <a:schemeClr val="tx1"/>
                </a:solidFill>
                <a:latin typeface="Amelia BT"/>
                <a:ea typeface="宋体" pitchFamily="2" charset="-122"/>
              </a:defRPr>
            </a:lvl8pPr>
            <a:lvl9pPr marL="3886200" indent="-228600" eaLnBrk="0" fontAlgn="base" hangingPunct="0">
              <a:spcBef>
                <a:spcPct val="0"/>
              </a:spcBef>
              <a:spcAft>
                <a:spcPct val="0"/>
              </a:spcAft>
              <a:defRPr b="1">
                <a:solidFill>
                  <a:schemeClr val="tx1"/>
                </a:solidFill>
                <a:latin typeface="Amelia BT"/>
                <a:ea typeface="宋体" pitchFamily="2" charset="-122"/>
              </a:defRPr>
            </a:lvl9pPr>
          </a:lstStyle>
          <a:p>
            <a:pPr eaLnBrk="1" hangingPunct="1">
              <a:lnSpc>
                <a:spcPct val="90000"/>
              </a:lnSpc>
              <a:spcBef>
                <a:spcPct val="20000"/>
              </a:spcBef>
              <a:buSzPct val="90000"/>
            </a:pPr>
            <a:endParaRPr lang="zh-CN" altLang="en-US" b="0" dirty="0">
              <a:solidFill>
                <a:schemeClr val="tx1">
                  <a:lumMod val="75000"/>
                  <a:lumOff val="25000"/>
                </a:schemeClr>
              </a:solidFill>
              <a:effectLst>
                <a:innerShdw blurRad="63500" dist="50800" dir="13500000">
                  <a:prstClr val="black">
                    <a:alpha val="50000"/>
                  </a:prstClr>
                </a:innerShdw>
              </a:effectLst>
              <a:latin typeface="微软雅黑" pitchFamily="34" charset="-122"/>
              <a:ea typeface="微软雅黑" pitchFamily="34" charset="-122"/>
            </a:endParaRPr>
          </a:p>
        </p:txBody>
      </p:sp>
    </p:spTree>
    <p:extLst>
      <p:ext uri="{BB962C8B-B14F-4D97-AF65-F5344CB8AC3E}">
        <p14:creationId xmlns:p14="http://schemas.microsoft.com/office/powerpoint/2010/main" val="1645469679"/>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53" presetClass="entr" presetSubtype="16"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 calcmode="lin" valueType="num">
                                      <p:cBhvr>
                                        <p:cTn id="10" dur="500" fill="hold"/>
                                        <p:tgtEl>
                                          <p:spTgt spid="19"/>
                                        </p:tgtEl>
                                        <p:attrNameLst>
                                          <p:attrName>ppt_w</p:attrName>
                                        </p:attrNameLst>
                                      </p:cBhvr>
                                      <p:tavLst>
                                        <p:tav tm="0">
                                          <p:val>
                                            <p:fltVal val="0"/>
                                          </p:val>
                                        </p:tav>
                                        <p:tav tm="100000">
                                          <p:val>
                                            <p:strVal val="#ppt_w"/>
                                          </p:val>
                                        </p:tav>
                                      </p:tavLst>
                                    </p:anim>
                                    <p:anim calcmode="lin" valueType="num">
                                      <p:cBhvr>
                                        <p:cTn id="11" dur="500" fill="hold"/>
                                        <p:tgtEl>
                                          <p:spTgt spid="19"/>
                                        </p:tgtEl>
                                        <p:attrNameLst>
                                          <p:attrName>ppt_h</p:attrName>
                                        </p:attrNameLst>
                                      </p:cBhvr>
                                      <p:tavLst>
                                        <p:tav tm="0">
                                          <p:val>
                                            <p:fltVal val="0"/>
                                          </p:val>
                                        </p:tav>
                                        <p:tav tm="100000">
                                          <p:val>
                                            <p:strVal val="#ppt_h"/>
                                          </p:val>
                                        </p:tav>
                                      </p:tavLst>
                                    </p:anim>
                                    <p:animEffect transition="in" filter="fade">
                                      <p:cBhvr>
                                        <p:cTn id="12" dur="500"/>
                                        <p:tgtEl>
                                          <p:spTgt spid="19"/>
                                        </p:tgtEl>
                                      </p:cBhvr>
                                    </p:animEffect>
                                  </p:childTnLst>
                                </p:cTn>
                              </p:par>
                            </p:childTnLst>
                          </p:cTn>
                        </p:par>
                        <p:par>
                          <p:cTn id="13" fill="hold">
                            <p:stCondLst>
                              <p:cond delay="500"/>
                            </p:stCondLst>
                            <p:childTnLst>
                              <p:par>
                                <p:cTn id="14" presetID="2" presetClass="entr" presetSubtype="2" fill="hold" grpId="0" nodeType="afterEffect">
                                  <p:stCondLst>
                                    <p:cond delay="0"/>
                                  </p:stCondLst>
                                  <p:childTnLst>
                                    <p:set>
                                      <p:cBhvr>
                                        <p:cTn id="15" dur="1" fill="hold">
                                          <p:stCondLst>
                                            <p:cond delay="0"/>
                                          </p:stCondLst>
                                        </p:cTn>
                                        <p:tgtEl>
                                          <p:spTgt spid="20"/>
                                        </p:tgtEl>
                                        <p:attrNameLst>
                                          <p:attrName>style.visibility</p:attrName>
                                        </p:attrNameLst>
                                      </p:cBhvr>
                                      <p:to>
                                        <p:strVal val="visible"/>
                                      </p:to>
                                    </p:set>
                                    <p:anim calcmode="lin" valueType="num">
                                      <p:cBhvr additive="base">
                                        <p:cTn id="16" dur="500" fill="hold"/>
                                        <p:tgtEl>
                                          <p:spTgt spid="20"/>
                                        </p:tgtEl>
                                        <p:attrNameLst>
                                          <p:attrName>ppt_x</p:attrName>
                                        </p:attrNameLst>
                                      </p:cBhvr>
                                      <p:tavLst>
                                        <p:tav tm="0">
                                          <p:val>
                                            <p:strVal val="1+#ppt_w/2"/>
                                          </p:val>
                                        </p:tav>
                                        <p:tav tm="100000">
                                          <p:val>
                                            <p:strVal val="#ppt_x"/>
                                          </p:val>
                                        </p:tav>
                                      </p:tavLst>
                                    </p:anim>
                                    <p:anim calcmode="lin" valueType="num">
                                      <p:cBhvr additive="base">
                                        <p:cTn id="17" dur="500" fill="hold"/>
                                        <p:tgtEl>
                                          <p:spTgt spid="20"/>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42" presetClass="entr" presetSubtype="0" fill="hold" grpId="0" nodeType="afterEffect" nodePh="1">
                                  <p:stCondLst>
                                    <p:cond delay="0"/>
                                  </p:stCondLst>
                                  <p:endCondLst>
                                    <p:cond evt="begin" delay="0">
                                      <p:tn val="19"/>
                                    </p:cond>
                                  </p:end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5afdb182984b3726f3b97c707d8c283a04f50f1"/>
  <p:tag name="ISPRING_ULTRA_SCORM_COURSE_ID" val="4E9DF26F-7761-439F-9771-E35E273A1734"/>
  <p:tag name="ISPRING_SCORM_RATE_SLIDES" val="1"/>
  <p:tag name="ISPRING_SCORM_PASSING_SCORE" val="100.0000000000"/>
  <p:tag name="ISPRINGONLINEFOLDERID" val="0"/>
  <p:tag name="ISPRINGONLINEFOLDERPATH" val="Content List"/>
  <p:tag name="ISPRINGCLOUDFOLDERID" val="0"/>
  <p:tag name="ISPRING_SCORM_ENDPOINT" val="&lt;endpoint&gt;&lt;enable&gt;0&lt;/enable&gt;&lt;lrs&gt;http://&lt;/lrs&gt;&lt;auth&gt;0&lt;/auth&gt;&lt;login&gt;&lt;/login&gt;&lt;password&gt;&lt;/password&gt;&lt;key&gt;&lt;/key&gt;&lt;name&gt;&lt;/name&gt;&lt;email&gt;&lt;/email&gt;&lt;/endpoint&gt;&#10;"/>
  <p:tag name="ISPRINGCLOUDFOLDERPATH" val="Repository"/>
  <p:tag name="ISPRING_PLAYERS_CUSTOMIZATION" val="UEsDBBQAAgAIAO+15E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DvteRIqok5BfEDAAAsEQAAJwAAAHVuaXZlcnNhbC9mbGFzaF9wdWJsaXNoaW5nX3NldHRpbmdzLnhtbNVY727aSBD/zlOsfOrHYtImTYoMUZQYBZUABeeu1ekULfaAt1nvut41lH7q0/TB7klu1gsECmlNe5xyQhF4duY3/2e88c4/JZxMIVNMioZzVK05BEQoIyYmDec2aD0/c4jSVESUSwENR0iHnDcrXpqPOFPxELRGVkUQRqh6qhtOrHVad93ZbFZlKs3MqeS5RnxVDWXiphkoEBoyN+V0jl96noJyFgglAPAvkWIh1qxUCPEs0o2Mcg6ERWi5YMYpylucqthxLduIhveTTOYiupRcZiSbjBrOb2cX5rPksVBXLAFhYqKaSDRkXadRxIwVlA/ZZyAxsEmM5p4eO2TGIh03nJe1FwYG2d1tmALc+k4NzKXEIAi9wE9A04hqah+tQg2ftFoSLCmaC5qwMMATYgLQcK6Cu2GnfeXfdXuBP7y7Dm461oY9hAL/XbCHUNAOOv4+/GXhr9/3/UGn3X1zF/R6naDdf5DCiG4ExHM3I+ZhZGWehbAKmKfjPBkJyjgW6TdhVKCxzDnNJhDIFsMsjilX4JAPKUze5pQzPcduqGE33AOkFyqFUA9M2hqOznJwHuAsIBqGuVzVxMnrVU2cnm247lrtD27ttNKjWtMwxuJBWmGa566TlmxjKTZcM89kJHm0cgiSEURdmsBaTwzvmWgh55FDxpgEjq5eZIxyhzCNrocrYZWPlGa66L3WOidBLBwSQG6GW6EIY5qpjYivom4KP2z+2ZUa1F82FJb0GOsfMucRmcuccHYPREuCac4T/BUDWW8mMs5kUlCx3zVRnKFxUwYziM7LKHqPKpIcJXG4pBy01fAxZ5/JCMYyQ1ygUxxFSGfK4lf3Ak6pUg+gdGnjM9si7e6V/+6ZcZBGUyrCPcGxNiBJ9UHw6ZwIqZdyGI6Q5gqKpEQsKs7K+Fb9+TQoluTcpvnfTsYa9AFTchgt+yTmhxaUVhvTadGIprkKaGxBhimxmHgQ4mRhIoeygCEVRAo+JzTE6a1MW0+ZzBVSbANbaPXzFlp5wkTxNMEpiBqzCLJSkLWjFy+PT16dnr2uV92/v3x9/l2hxV7rc2rU2cV2+ejiLCf1zfr8gdB3luiWbEtmiSnUaEvp7heDxQLbHvGea1bP7k1ULMynuIiG/sXg8poM/OFtJxjWyxRDV2Lf6TDGchqb98gyMr3bANPhl4I3US/D2B/4v5cCxASW6ptyaru9Ug6/KcM1sJu8v7bFS5mAk39iJxnOfs4ShuX7v+jjx1rq10fAf9LGv/RCaWfAgdoYaBbGmNGDVcGTH5OHDO9Tiph9Wl0BN+58nrvzdm1OEiZYgnE07wGrK3nz5LiGt8idR5UKom3+h6NZ+QdQSwMEFAACAAgA77XkSCyqiduxAgAAVAoAACEAAAB1bml2ZXJzYWwvZmxhc2hfc2tpbl9zZXR0aW5ncy54bWyVVm1P2zAQ/r5fUXXfCXstk0wlKJ2ExAYaiO9Ock2sOnZkO2X99/MrsdukzXpCqu+ex3e+t4LklrDlh9kMFZxy8QxKEVZJowm6GSmv53mnFGcXBWcKmLpgXDSYzpcff9oPyizyHIvvQEzlbHABvZuF/UyheB/fFkbGCAVvWsz2D7ziFzkutpXgHSvPhlbvWxCUsK1GXv5YrNajDiiR6l5Bk8S0vjIyjdIKkBJMSN/XRs6yKM6BBk+X9jOR07s6/foD2o5Ioizt5pORMVqLK0iTfHVjZBzP9O1pVRZGThMU/FUa+uWzkVEoxXsQ6eV3X42MMnjbtf/TI63glUloyjldxHcO5bjU42eiujRylmAeZBydrYJPj33rXQTyX+O5R2ZcBadPJq8HC8EUPaewVKIDlIWTs8mavz12Ss8HLDeYSg2IVT3oSQf9hDsZrkl1Pe4PvBFWRiCv6BGvnHYNrFy8ETDV9/jV6tauiji+d10UoICdV0YR9soe+Vun9QgZKXvkMyUlPDK6P4IfWhwnlPgW+2Kezr62AsP6GPIVTsFqPD2YwZWRa68ImIaXsJQmnBfSgKkayqzOhZQdxYQY3pEKK8LZL4PL9/YxEmUHBt9pw32FFFEUhtrNxqiXdFwve0670VvTdnQ/Cv3j3Hmm9A6/nmOlcFE3+kdJzmeedz2398yzYYpZkxoP4p5t+FRSg8UWxAvndLIfxhVMBnM3XGNwlEVZQNlwnpG/ZKgArGtyEGtdNwKhcVKdw9Wkqqn+U68E3qBMCSNGx1S1vo5h8t6XkcI3AWBR1KFr3cFZmo4qQmEHYfYjhX3w2MuQ1F061nA36gE2Km45r5nUk35V9K0S41LDAOFVxzXMcJbzW1jhXNqXJZMflnA/+slaDtvMtF7s3Sl8KyU3a/txCrXS/Df5D1BLAwQUAAIACADvteRImMCOJccDAAA9EAAAJgAAAHVuaXZlcnNhbC9odG1sX3B1Ymxpc2hpbmdfc2V0dGluZ3MueG1s1Vdtbxo5EP7Or7D21I9lk75cUrQQRclGQaXAwaYvOp0isx5YX7z2du2F0k/3a+6H3S+5MQYSSpKaNmnvhCKy45lnZp6Z8bDR0adckCmUmivZDPbrewEBmSrG5aQZXCRnTw8Dog2VjAoloRlIFZCjVi0qqpHgOhuCMaiqCcJI3ShMM8iMKRphOJvN6lwXpT1VojKIr+upysOiBA3SQBkWgs7xy8wL0MESwQMA/3Ill2atWo2QyCG9UawSQDjDyCW3SVFxbnIRhE5rRNOrSakqyU6UUCUpJ6Nm8Mvhsf2sdBzSKc9BWkp0C4VWbBqUMW6DoGLIPwPJgE8yjPbgRUBmnJmsGTzfe2ZhUD3chlmAu9SphTlRyIE0S/wcDGXUUPfoHBr4ZPRK4ERsLmnO0wRPiM2/GZwml8NO+zS+7PaSeHh5nrzpuBh2MEri98kORkk76cS76PvCn3/ox4NOu/v6Mun1Okm7f22FjG4QEoWbjEXIrKrKFNaERSar8pGkXGCPfkGjBoNdLmg5gUSdcazimAoNAfmzgMlvFRXczHEY9nAYrgCKY11Aaga2bM3AlBUE13AOEAPDWq574uWrdU8cHG6kHjrv12ndGmVEjaFphs2DskVoUXhTtFIbK7mRmn0mIyXYOqExsiwwl+OSUxEQbjC3dH1qLAPmjAvk39ru18fSbCWXZrTUGxyuebStnLZ+7yoD+g+XnBPdpfpOVYKRuaqI4FdAjCJYuCrH/zIgN8eDjEuVL6SCakO04AzIlMMM2JGPow/oIq/QEm+LQoBxHj5W/DMZwViViAt0incLyrl2+PWdgAuq9TUoXcX4xDV9u3sav39iE6RsSmW6IzhWG/LCPAo+nROpzMoO6UhppWFRFMbZ4swnt/q3l0HzvBKuzA9djBvQj1iSx/GyS2G+GoG324xOF4Noh2sBjSPIsSQOEw9SvBm4rMAXMKWSKCnmhKZ4H2s71lOuKo0SN8AOWn97hM6ecLl4muCqR48lg9ILcm//2fMXL389OHzVqIf//PX303uNlpuqL6h151bVyZ2r0M/qi4X4FaN71uKW7Zkqc9uobMvp7at+uZK2r/gotAvh9t2yWIE/ZrUM4+PByTkZxMOLTjJs+JS3q3CSTJphg4ztbz0fm95FggTHXvCWRx/F/iB+6wWIJfGaBD+33Z5Xwq99tAZuN/dv7GWvEPAun7i7CW9zwXOODfm/mMy7huT7h/qHDOb9P/rc2D7UYAIt0wxr9Gh1/flX2YMS9l/iwD2tX6U23p2i8Na31BrKN1/5W7V/AVBLAwQUAAIACADvteRI+GKxa4QBAAD/BQAAHwAAAHVuaXZlcnNhbC9odG1sX3NraW5fc2V0dGluZ3MuanONlE1vwjAMhu/8iqq7Toh9lu2GBpMmcZi03aYdQjGlIk2iJO3oEP99OOWjad1BfGnePn0du3I2vWC3wjgMnoONe3b7d3/vNEDN6hyufZ136BnqoeHpHD7TDHgqIGwgxeHTo7w9EZRxKJzprPxAW1PzCyW+WTBu6rgiLDShGUIrCO2H0NZU4l+vsn1VVUW1Ns9ya6Xox1JYELYvpM6YY8KrV7fqBTZgWYA+gy5YDJ5p5FYXeXJ8iDDqXCwzxUQ5lYnsz1i8SrTMxbwr/7JUoHc/fFUBg6foZeLZ8dTYNwtZM/FkiNFNKg3GwD7v4wSDhDmbAa/5Dtz6B/WM2wU16CI1qT3QoxuMOq1YAq0uDUcYPiZ2Xq1uRhhtzsLaVsTdLYZHcFaCblmN7zE8UKpcXfADlZYJdqSFtnt+RLlk81Qk+9QDDJLDw6JtV/dOhbrjj0NvhGRjhJbERGZdF8cFU2/JwTWNrFNq5jklCkqURGJFgQV5Gtu8RnD/FXyfO0txFCu73vYPUEsDBBQAAgAIAO+15Eg9PC/RwQAAAOUBAAAaAAAAdW5pdmVyc2FsL2kxOG5fcHJlc2V0cy54bWydkbEKwjAQhvc+RbjdxG6lJHUT3Bx0lpqmGmkvJZdaH9+UinSRgEMg//F9PyQnd6++Y0/jyTpUkPMtMIPaNRZvCs6n/aYARqHGpu4cGgXogO2qTNq8wKM3ZAKxWIGk4B7CUAoxTRO3NPjYQK4bQywmrl0v4ukditkUw6LC4pb2L/szgyrLGJPX0XbhgFW8x7QgjLxWMDsXjdxi60D8AhqTAEyqwVACaH0CeAwJwI8rQIrvm+ekRwrxo2KQYrWeKnsDUEsDBBQAAgAIAO+15EibbXtbYAAAAGUAAAAcAAAAdW5pdmVyc2FsL2xvY2FsX3NldHRpbmdzLnhtbA3KOw6DMAwA0J1TWN5bYOtAYGNkAQ5gBQsh+YNIhMrtyfaG1w1/Fbj5SodbwPbbILBF3w7bA67L+PkhpEy2kbhxQHOEoa868Ugyc84lJjiFHr4W1oLME2mZ0VXZsO6rF1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DvteRIYv5fY8oIAADwPQAAKQAAAHVuaXZlcnNhbC9za2luX2N1c3RvbWl6YXRpb25fc2V0dGluZ3MueG1s7Rtrb6PK9fv9FSNXV7qVqviBX6m8rjCME7QO9jUk2W1VWdhMYhRgfGHsXV/5Q39Nf1h/Sc8MEINjO5CklbYlbFbLmfOa85zhaHvhk+Mr65BRz/ndYg71DcKY4z+G/Z8Q6i2oS4NJQELCwuoecu/4Nv2m+Q+UwwAaMsu3rcBW+GrYr6Gh+EHdjtxVu/DWHDQbqNPEDdxFKm4psHYpqZeSAmtqo670qgcsIr4BWRCfHefaq2ZWXxJofkgCpvk2+d6XstjppewOrgLLdgAv7Leb/NklUndqkz+oWW91WnjXkCVJaiOlpdbV2q7TuezIdYRrzVZN2g26DakhoXqrVb9s7+qdRkuCt+FlG7g08WUbNTvNZkPdNXADqJEsD9SGsutIl/W6DNJw91LZDYeDTq2G6vW61FR3rbY0HNQQYEvAQ5a63ICSKg2k9k4eyPWuhIbKcDBs7rCK20oLdRu4XavtmoOBVKvtjbvfXdpce2ju7STmfIXhURccXeWxVT0SXL3FOggA2STeyrUYQb7lkU+VBfU84lfimBTxm2AkqmShERDAnL4vQtpnIuDRLwu62v6xVxUrCZpQJZ0LaThy7E+V+Zox6l8sqM+A1YVPA89yK/0/ROESbyYPJd2QoAjdg7Uge3Ed8ZOXLJYFIQzPOSIw8MrytyP6SC/m1uLpMaBr386l5nK7IoHr+E+AXbvsKPisINcJmcaIl9EPd/mTn2wF/gwJV6+N+ZOL0rXmxE0k1sRPAbq9yNctckC6cUKHCVK5zp9zpCvrkWQd0JX5c57GBylZr3X48zoRI98ZoEs84xtn0V1rS4KskKhCnqWiq/WqaDytAvrIjZ2le93Rz3QuhYLjP3INa/zJRcQ3yAXm8lJsNrF/9QAxfj2sJT0PpIBz08UlBgmWk8FMGd9MZP3rbDS+Gs8G2lWlr0RZiXha/tJod7/XW22oXDFdTk7GjTwaZXkhwaxVy8dLN6fj0QwY4tFMx1/MSp//XZh0fGuONB1X+vE/CjOYTPFdpc//zkN6O51i3ZwZI03FM82Y6WNT2GWETaxW+l/pGi2tDUGMoo1DviG2JAjKsxMQFLqOLRZ4yXb8NckhTx3fyJo+m2LDnGqKqY31St+gQbD9k+BsrdkSgmdphch2QmvuEluIhRAR66t0h4I/bOkAJvUsx7/II30q32v61cwcj0fGDOtqAqn0sW8jNbC4pOKMprKBp8AjsKB1v418JqJPcECy6xZmcq1dXY/g1+SKXDuPSxd+2Ru0mWBwyYT4OQghcPAUos4w7sdTldsQBCILraww/EYDOxM0adfl4K3pyhhCUzFT/E3OJuENjnf8BYQOWbAc/G6wYchXeDYYf4EYh9wcFyQaf4aU/FyQ6Cs2IIewkYNMl++0K5lnBE/DJEGSHFxYPN7dLbIWC6Dj1tw4dB0ChFsY0kRkY3hRWJKBf70FR2ry6ES2R4zB2OLt0dkQUCWwoc3lkAVlSMEqj65fb7W/zoayNsLqDMJNHd/PTFEluVDP2iKfMmTZG8tfEDQnC2sNmbCFNduxxRr3vFDht7XzO7JYXH9+jkuXruIvP79BpUzBO6IZnJdBGBxTVuw16dxs8Q7eqAiP9ZNa5DHAm1UwFKzLU238MS4KHW/tRlX6Ixz1rFxRZ72qx/vtld9t/wFljKgEDzSoaAOHFiLC0Il5y4Hm6RYi1PQhiIsvi1Dw+aW0EAN9HPPQKXoHmzuwXEaRO7BoMRb3eGBoJhy27smc3z5yEItcjbx23N/8jugSuJM/p+qcPFA4L7nE2kQHGehdwv15vJw6KmVai6mZI1BcB56PUVABV9fx+B0qH9vbG5yYIuoGmf3c07Vri+x2nSfREcDOa4+8PIc9BNQTUNcKk7iOmtJf3qlItMVpJHdS7ADxnKC5fZXKz3d5zMDyVLmeKbKuYH6j4Pns5qeD7OA2GZnGbCQPOAdIE89iiyV04Qd+z8vPK7oRqHgoA7948waxgsXyX//4Z342B/pEUBRD/1yUDyQ/r5r4md/fdMpI+PccfEx5kCUVLzkJ4wtVQpr/fmVqEKAfcmWxorbkUY9/4solGlIgdqNsmrJyfQNZYoikoOsAzoIFmdzI089Q+MRZv9K/sYInKJwmpW5RRsLyPDZZYR32V9w1cx2fFCR/dyfimze1yUxWVXH3hxx1ncVT1H5tuMDEn/mQSx+L8FOuZR2q8wFLYjusOE/R3JKqBSUhet8XhM3RXvcM2H9QcS2o4SzzfcZnAXUn/MvWy0+5gMA/xEEY91nAr/TJWxojXNJvse/6D5YbAloadIg6AR0m/LAYs8zCDrGnPHfsNN8Ycoh4R13oC0q0nRTrLPyQSlEG4stvWsAz7IXmcM2Kl1Kq74GH+Dr5zl7gp4CH+AbvKWO4173U6XApTZp8jhtYQRqex3eAQ3xRpWKc5C2LwzUY8c+yYWojMSCL6VGb9EVvNB2PxOnMYWmFqyc07vnPx5cbTjPfim2HfOyQWdiHb/V8/PaYw1xyOrjFPiAF06YW78cyIMY5lgLR+ODQGBEUse2KfKrARcRaLHmlDyso5vGpws0ZTWhO0a2SesbLWYpSaHOe1BP1XJTzQiJ9XsWLiaJRsp8n6lVf2KlXPeehXsz2tAP9tTcnAYYYcKDKxR7KAtPoy+RT2J04kR7QnVhNM2BL4O3DHSnJhBQgE1jiWJVkS/SSXoezJXNcsiFJqUoBUsY5v/9eCNlxPrhlNiIPLB3eMaRwFsS1bh+L2RqYgp+kEjeytJCDlYJJx6x5KHZ/pFolzWev45F2lJRpHu7pCk3ZgderR0QB7inr96rpNgs16siU9ezoNZrcltPWctpaTlvLaesPM239qRy3luPWctxajlvLcWs5bi3HreW4tRy3luPWctxajlvLcWs5bi3HreW4tRy3/iDj1j3q/8+0dU9UDlv/N4etOeaYHz5tzUH4w45bo/AsPG2NyMpha6Fh67Gp6cdPW093nY8dtqa0+i9MWw9hQAr8Tv6n7n8DUEsDBBQAAgAIAPC15EgugG8OhCsAAGRrAAAXAAAAdW5pdmVyc2FsL3VuaXZlcnNhbC5wbmftfQk0lO3/dwpJCnnIFEaJnpIwKmSPqCx5kn03RAlNU9YZE8qSyShPRhEtjyTrlPWxjMIM0Uxa7FlmkixjGjJjmeWdaVXx+7/nvO857++8R+fEcc99X9f3+n6++3Xd30mwtjJbJ7xJeMWKFesOHzI5tmIFP2jFipVXhAS5V14Omf/L/cUHPWZ2YEUhQWaE+we/r5Gl0YoVGNRapqcA9+81Zw45QlesWF/P+8+HD3rgvWLFqdnDJkbHQ90obwPyYB2OBh+rldwvqBp+SBHe1LD9mu9W2tXYh6HpL6X+7tz6x71G4S2SpX4KDpfbhPr+8bqz6bJi9x7R7m4naExZgmV+a//YR3eIb8gJust8/hjzRMGU9plDkb7tfRrzN4naHY79pScIxnGN+PSg2rCZUXts+MwkGgubmr2kCnuSs0mtbsUqkYU/6m5t8qs08f7jqu0uA7lTnJkOBKtDB259YMMW8Z9v5P5w8ZIHJdIhEt7V9G7/AyIjm36/oyCqaTeJfKe8L3zsFPCdYi5S/aWOoLTHBb4FPybioprU5C53pIc+peIlJsLouho/j4I8LQ9CxrnBaAeNYguMf51D7cy04Nb6UL9323Bg9DbQrx9iRYRA2wLtsypm75zDRv4ZVqvX/9PnhAvyxslbmn4mSdrDQ3pVtIhD3JOd168/+2VMIRA/IFrk11XEqss3XTgvnX/Nvln5Zz78NsHt13Xo2k/Z9f5FNcEz9HIs/OOdlTtvr6Q9lo9UaiDG6j35W974VbeAr+g+/CErwNcHo+Z9B7LYI1nrg2qmU2+kCz+4IAw7KkDyNWYim+iCRrHyCleUEltn5hlrE4d7oYSv0z+vQzDxiLTa3AvCD+qahRuI8aeJYt5CoJd+j5qQjESR72xArEvDfr7JTuCR3gEuvWLeC9ZgfcLDfyU5WNKaT1LM2++Aj+WfiS0z81WTpEpG71ewDDU8Lt/nLcNZsokuogPiB0aLLmDPM5HTlh69hbwbokUsH+Sv8YEAghRjv/Ok7g9LgeOGAmU7kymSwd5C+vzABTz8G9B5s67ClXcDP+CmtaPEMxKoT1jkh9AG5Pj1z+A016tWf3z63JfJmSQ798+1P+9wDx/JfuyO6unRTmJpEl5N+MKBLRLl4J6Odo7+9DSUAZ9gBzrr4PPq/uQSLbwI0eO3DsFHbbL26zI/1scxqof1qHOwyebt/do+/PyQ+fk+Rm3I2+dzY5D5Od0WBH4mJyty7oQFk/HaTOf+2z42a/wxsXYs2YacpBcLZZSXByfZRLXtlG96cfHZTWspNM3O48dcdIsHWxviDyP4AeptQVkqnX5PnmQbmSKDhkPfXTULJLAaJI5WT5V2SkLS5RXk7MdHHVbLjCFUi7JZCJcYUckK6hIL8N7uJ76zpI40O5yF6BikUYW2bEXGo8xjkEOHuyeQ5y+c4Q336mxOU64soMtJumglI3sBQAI/AJLXEfevUndywOjXUh74USMgzebmD2OQ9LTuedcMYVBSjb1pmT4urw65JCGuAb4Nc3DV7rBUnZ2FPmamPTteykHf64EeTau7CZzI56qJxE7/A44uOOcoz+/K0mT1r6kIiLQJiGDS0tE1JdYKbARLDhDs7b1XGuG+hLQ0WTU4iRVHrnqudbT6zokIDpKeY180mK1I6+yOiChB35BZC3pUquYmMGG+hDxlJnROqibuQqGwex6t393dokXS0+g22xwyfjTdrrrLt6q/LL0hHT4R1i4LzVJeQmI1tBOt71KqQz+1mYmK6zcgerK8XWOlVNL8+PCT/Xh2yYhdctuB+CFEed+8V9gVCkSu5ypkojdi9J20ZNoSGHhQTZTd9j8SUXSyFnd3R+SHHDBJO7OrIZ5MIv6DC0N7HoKxunyzambnMER6jm1PAIXdwUkqwrMyN4VwRx57pyWZdmdll5unWeyA8ccnPyyU4Y0ogJJjoZHA8dtli898O3iOPM7VXY3j8j3K401iMCH9BfbvTw21+m0te7km6bWdYfKdNdf33tm1m1xQ94Mfr60QGVz99YgV9o64JAuIFn2yeoGR9BE8keZdKShpHdUtLATac+eR0t+NPtWS0t8FKKp7BPU474Jwq3XU6aJiBeOPW2YW2tPWOpGUXR23V+60duYzilU63n7xUQWyfGX9D/ulw4JwrVcUYAmBSfO8NrSJa11OKS+unKdyDAhc26VmLPCo5mmSyJO4gZgftj8KtErD4pFLjPADw4DF5cmQ8gnfZWsocOKBYZl959UtM2Kwn41r7OFUf65tfVCwuBI8uMXWquLaZpEldKtVrfnsOi46pT+sc6iy2o8Vlr4C+trz/T8DPyOdXc2i98R1uCNYH7v9i2TZlH72c27woXYjaqYviUqbcTNgXF0UGC3NsFkGgsOo3xxUDQkdKyg/hY64xRWkgajj8rXl5Ajd2g4BwCZLx3vNSp44Z58fLNPyHeh9pxjsOcNlaxp2pXP/WJe+l1mstcmfTxcunc8Ix0w5bv+A67W4rAP5WCqlRwOCpi/9ULmWC/Jg/8vDwbxRokW4fnYh8p7cYOB91j//HpDsfMiF7tWm+ycDsqcCy6O/i15rkGEyZm8jtEq41Z0rm9xQYAHr69QE+QFTR4+53hE+bcvl3cl1r0ryi1uxT0nadJmvfrUulUtj+x9Eys4zbyVnCCG10NDBSxvXIya3IyYJw776UzfqE1VrQ2mrNnrzApMF3BMBD+yORhbBKf5x9DBa60MPD93YtE+z1lGOOz9mcWaz4lAIJjluexZs8sMwkD0IdDuXy4XfP+1+6XVC1Vvh9d/IVMNGPZRXWBmDZfVga264NJooKx2n9TtoR4oB1QcT8Rs403d4olGLJ83vdEFMQLMi7A9tJIDtTXvpvVBigFvhr/EPN7ayNTLll1K/6hTZ4K2sZIfRIBUauEXODqXLN8YJtx6LorPO7XzgICjr3A/9QpLPJR+2pBQRM5z2dZQykeMCAFo4q/Mqhh1fpOpeBZTIT0tuHJ7by8I87A1M5OzeDoY4I4Pw5T3d8wL5xI2cpPnIoev2fdrD7e8CU9cUjaU9XnnUgPXJUitkYuiYJ/OaK2AReLmTYBQUlKxp/TYSBUL7vUDtTy9LA42M5+MDpmiA8nIMpUwrKN8Eb7J75WWhfV4vpbj2tvzNaGeCOFBdifBmoqhGnZRh42J/HrhTrF91MHSMfA3yH5hMqIKhkOdvi/PVz+kpe8EitI+Mlzlg9ygeiC9L3Pr08kxIBDFRyHxrg9+Tg72IjHsU4YSeVB2T7iPT7dtecAWkQLJi2+14fGSz1iKStjMGqRUSkWt2cT1G4S6lwmEiyU8H1F61LVVVxxGLNZXBwnYcYXJysS9e9H2AVvYoEEJG3M9VtCfk489jlbnXpnrNzZ08Qsd93FpG14D2FHjeTJVMnbV30MVngr+yrBNkLe5tcujMeFFMCRpeYkuib0gGU2PEy0vR1xu882uOZ19SwDyrzqhrnLFJKdXSj/57CJ/L+FjRbwO2NzgmAAqiV4rQklzvLSIwkkamEUHI6UqFND+EpycLlCyk6LTi7K5Qv6B2wPBp6iXMeiUvi/l4ecWnl4P7pt2D4/EVMMCzQxIOKFsBJ4HuQuSJGrhedKIQ9WkYDFcB1dHkGup2NUt/5VshVZIy3yeK/DyRBIFuf3BrqJ/Ozu4Il4Z595Jm23mNqyqn4zHi50ps380EWeCcrDEie7vJ7rUAv7Xq3bNe18pFtLtnUyWqQvPHNK2Q0N2oRBpFNSvtSF7d3uPyFjjGsbW7CCyGSxovshYCLbCf0jjDg8niKXlSJ3bZX0TryLdLFPt4iKF2JAXhTW+LDZrCcHiMwZvuA7HBFhYTXMfPwTJt8mha7Tp7SBljRQf9MLBWSJI5+0jDXoszerHztlFnuvvASuzNqQoZiYZnAIEZwhpf1toi3MJU3pUJJqp/FYvTgAdCoImOP16+eVg3bScfDFSpRw5Z5Qzdk/rdlBgmQ2pSrFEWAuHHb18C5BxAVogaxd7fa/Gq+8jw20CBuG+rSeu/IH8Pf7xN+7jHuPBvmRIvSZKOWDnalmeI4nn6xYVIvumD+rpz6yWlqxa3uLjMC+Gfdr64t3IJTeIzMkWdvA19UNcpKbbYStTp/K/v2UfJ8Uy+U/0eFeVdU0XFoUl6+K/3FfsM9G77UNrhplNNw23We3+YwM3PzmRLxn/xVJhpqDd83rhrFbIjf2ESOHBs1bCSahCWRR9M72e+32LnD3/Itwq66fNjG707r3vaCy4IeoylK14e9BI15zqzyzvPnFTrxnVdvcO3vm3F4+Ir5UcavqfQcVHKN5XD/uT6X3unqHGi/6+qzfXfyrc0wxx4Nxz/Ef5gk2zFiDHDUV/Jk/vn52H+XCSMcBmpbq4/xidZcXdBFPYG+IP5C0ZYPAy7TkjX3cWNs5QfLh7IVNytvBZ39zMzF49kFiVhYSD4X0BCQeXLz8WUKQPOVH0Qhx4EjJy2R0x/hBowoPpvLkQ9WdfAOAs7imcEw1BB8MXjXYKlh1vY0PV6MEovmJch8CQlZdNXAduyaAxKsHTLDB/dkdJxeHvR0x2DvS8NYUVrQRclnwovVDC1M4GTXpqxzYV15EjpeOp5npKavHq0ErwgnuNGRo3b6JEWXnrEzGE1+d8M0tML8vXb7JKfcBlYv+mupyMcM/cjaBITpPMDqHBqhKj+cGHUGTL70mZu3KZx8Scl8/QISqaN5hXJwQiOMb6ZYbj06r56zTBJrr4Z71HJU7Pz/DEfPwAaK16+5gY/gBGkGYtOFVK/KP2Lwm5pcoiT45oC3NzwgX2fIv+MuEA7dn5hAabi9ZciS0XWk8Y5uHV1iclKA4uViJMxGgTV7wWjugxB/i8+vt7c/KL0gV8N0xdb8TXesPUh2EoS84avf70B9O1Z419rI2pIvu+XeeakwOJYUP512e8uxWrVgud+sfwXvl/+bAptr2vb2+oWZdp/S36lv9G0aOT49fLnsBF0uAZjF/xdRrXXLXjuV1/6/fKLktiTTna2711sadXhbl8rTfKfGf594oUmq34BPTzb/2zbNM6p67tuvd/zg4mLmO1v9PCiZEfbG1DbxqnRMJ+vNyxg4iIW+9tlnhtTTnm92d/nh8N5dWHBc9HLoC6D+n8EqilRnpybk7m/wdcCWa7PTZM4s8Vs2ETlcGBSYlGQLLaWpQCcPTSaVlEkCv9g7EtVhepRaLr0TjA1IySMqcomqcqRNHAU7aAyuS7acKSUN4Jt8Lde3Yz2ZuTwm6lnP7J+Tx4HPkh6wyZTsqoHP+Ug5nI2Cgir73saN+S7VurRHZOev5JvVJs5vJwYfs1qLHUJ16PUovG76hOHWNzR33fTkZKLxBQ81oTzAzgzKE7ozDP72rPxHLf9NNGIHKVeiow4f8PEpf65gv5/18h2B8ZJ8Tdge9bH2Ww5gkyANqhDMoOzxjzuwPUmNCaUD1w/PyDm7v/EvIo6tLcBE4Bu3v8P12HZr89ijfsGBfvkE6tkqrZf/ABB8rC/e9J22xzhZHb8dy1o4QHYptDkp7MDpLMuidLkN2i4VtsrGshnCDM1FNtSx0voJfgbzI1JHLI/hEOBjR2GX1yt4pFQ7DM7eb1M4t5b917EWhlShY/WBh0rEps0U8HRsq+aGGo5Qqo47yGOUsfhtUn6qecv46UYXbVSHMSubSPidhk6cb8ph9BnXFHy5M6WnWVKfZ5BLDmAirSDIIDGCfACGhlaMHsqe3ZfgaqqJHy8c6v8khwFrtVuZHpxTQtjJt7wLmV9wgVPuHNvbS3B5xCGyQFz78NLACk1GiSXsfmuh+CiHgGuEItZtpxqdshTzFQlbvwKyfHPcMh5J0NObagVAaUGMQFRphdXi1s1dKCfPM1FP2xoOeyl2TCZLZsTjfTpFAOnGjVgqNfBQUdurgFtPaRNh4y0QMMvSasI7Z+ekp9/jE+HCx+8uPWnCglvBlNhUKoEQ4hv620/T1wlozee7NVhPP4h3pB8PFl8S/MkfE+7EU7xidG+ps6pjU67w2S61IO9/fb4XFFKvwgIGloQGWTwNOQeqMkv6HTY6WPw3aFapQoK0bFCqt2zJB8lcasSWYExrP5Lt3/bniaEJhwef68l6V2CLixBh5cwCuNpFPi+7haXVGo5prpWCJRUk+vLL4XvU1CQOxoBg0zMOMTu6DL0oob+ZvjEeDqLzDQyHU9yqO1ViI6x0VlPoJj4lTfSKM+1wdFyEiwhsW4zpP+TA/zrWhDla+C6mXTxO0bcUfvofYAW/AZ3FEp6c5TJZiBDgtGmn4ryB8iZCLUdSPTR2zoQX4SntBThwX4dJTBYxKqEGjwvf91yM/UNIE/jBzO/KD+Yuq0bgspk2pSE2G5enFBuIBIjKj6xM18rxIBnhOLv+wjgFpT7vtmumTzFAyJb/pOt/Tku+9820cuPLT+2/Nj/P491bvauZtRQ9WYyHgsaMOsNYPEJBcR52xiowdpHdxi8SgP64cI98bpsXjYoFzGunuIoES44ERXFKzAcGog7PKAacAY36xP/I5Cqq2xusTmq57MhQlQJE+zWW3RrIz6Tyrv/15DMk5sXcj28mzY3qrim/CGtxxCGwjP+/eLff4/toh4/RnNqaMrus88GuSFR/C1A8Ak1tTtfKvoFqFbi39JjeqCLWw+I/0/bwKX/l7aBL+y4ydsWP227+DZF8d4oSBXvhkXTej6bPbzt7c6HS2zR+K+EjtOxzBas7kxGlWCEi9aJviXqA3o2RULqbvBp26yU9oEbvpld9U/VJeyXoMl3QrEpTadB3Ht8tjBtXnrR3ati3zlFruiMQ8hpkCV3G0s3cAGlV0BaK5bYBIq4b8fzXHKaSYDyJfaB9GyUuR4PjNqMRy6xkVbse2qZlGVSlkn57yCl+7lmLe1K/WOifkTo3EhOkD7vwIulE9GAwxyk4YEG1VQ4tWqWd2JFE5UrJ4bSmdJKJZMrbDpkOzQnzRY3dMR3R3gFt6ow3rmTaORGt9BBpaYKbxL7wz1U30VBiAUMxzErpskbkCAuk509YJcklNjn4zZtcZxMRvWwkVt7AdV50Y3g8RuDPKdjrql+A0FK2N538KQ/SU5Hy8uCGTKLERHf+offFnx4jrFMyGgZfXqoUsHlJL6EE8Soqs6CGpnqxpaR/xGQaqGJv9tFfayXJF2Vj5/EFBUhiAyyq0zKEpxcw+MkoTJhDUuxapOXmSkyEZ2Wb+A1CazSJdGFRFOr9nYHiGc2BIgaMD8+t4oXWk/i9HSQZ47CR200c5Lkt0yo4vCFqIoCeAOcmyEDIUwMXi7KuLddzpyJWLute2YmSDd2Jh5CYZNqnZLFPQ8xERFIiEUEMqJ2I3V0KXO+dRtXAjLOSkhMp1W4T8oBxPVL1iAsJsgVUvwm0o9ENqfqaJHSKmrgJmIbGBsH6ybHVDr9jHCTPkAVBweqkrbkU5POYliXuUzH0xSwEY5LEUpBjnyW8WxuPwNm0NeovoRspshzZZOclr5vB3Zbg1YwbDw+/sKdGqIpkzP3uObvewJyY+jsfGzfysRpc9dubI/5we4wq5qSbQcSheS7k65Ipe3Cl8sC8IQ2Lk9kqgr1+uNCwpCL1tg7NQA8trcHenn1uwVCEnKlEeNX9Hpa1Nv56ivrtkbHlKV4zYKuCwFJ6qWygBZoiceWYKddnCPNikF0AJgEKdPUdKU2xb9VgMxj5p1rme+u7XdtSVu83p+ZcI2bbmHOvXLjJoSGETEtZRpbAxOtvVhtB2KnzU2cpB9FJhzh/4NSRgeh6KY3KNxc2D2IGgHZ3eTHeEV4w5YZn6PhKlMHTZD+HRHj2Yo0B+cHGzoqRKxIncEI8bv5xii9/pQ3+CVcvQSPpeARJaVP6jfcEbg0IWGrGppvT+ULt1PiEsyhlmNOoW19BuAwZ/61lIqhpMtDHWQYBa7ejvKcpdKvpWm5Z/iH1QbfgmQKyXTDcTRaaahFAIxZroeTSm6YOa+14QlhTjeiVpQ6udTqm5N5q8dfAeOWODvykzFZ4pDbDac1XLWM6NU60btkTPPDri2x8ZKZe51LCoRgOZ+oOKaeU1uLvw2eWOJEiQfx3KHPRsaRLZlsw+ln84/IQZPCipckUI5HoL9mzgEuBwUAEbU9heSllOsmT7l2vdWdfZcSJ7Sj2wop5ZAxFy4zn8vV6RMwmD57hrxaVadr6lZoCH7xzRm6xSVeOQKqA7KiPPVzR4xkowOjUVJuDVhg5Myg3h+yULOlzPJ7I55ZDohG8k4CfmxSQMmQsBQo4PS4+khat/BS0yF40/UIAmjXrvkki3M4V4JgYFEzfK/RUsfTtHmoQ9LlyV2+WXq6tAYJagaJZ4ItH2xp6px6G6q55MpieFNxjcbcc31wK0aT78oAqc0MWBOWQhRSI1X4FGPw/4CXOgX1ldDS9NB6QugUQWhHKiLq3WuutZxpURT3bli/DtjhupRwjKT8d8npMinLpCyTskzK/zYpeUIgGME5BsuZx/b/h4Rejdbbkp17QfjcEscPPuwhQjZJWkclLBH7p4VODL08biiw33bxs5Tnbg5rXRF+UNewxFosdBlnT+68vfLWEsfM9z+HZpgKHPcgLeGMlDIjKvdw6bNawsPdeq9tdW/lTjXIEidhJYg1LjeFHxjmLMFIqymZnL/4JNMqlkigEobddlsKHL9ts8RJ2pywpFcPLghbuCwhEA1QVfT9lTtf5C5xlPWVLv4kl71KhUuUeUiVaHMbPskPxxfP3l6czCTv4bJ3Gf5l+JfhX4Z/Gf5l+JfhX4Z/Gf5l+JfhX4Z/Gf5l+JfhX4Z/Gf5l+JfhX4Z/Gf5l+JfhX4Z/Gf5l+JfhX4Z/Gf5l+JfhX4Z/Gf5l+P8L4K9lUYKO6rI+j1FeYMhE8qTgJL/jHpyz44KWKV/7lYZg59/2EM7LFHEFwvNL69GKT8OHN/tygf3cfTQU++H74IyeOl5fstCp55rbM2Irt3G5UCMZn7WG9tjzKIL3Hlzwk66Y5+qM+Y3SROxw1sJWquHSv/UL+N40gG9MzSFiWwhhC9+Jn9qv4vb91sfkezuGVe2exUcs8VaWeohMg4UffvA0/LVHwPdGAYL59R6Uq73acfxpPw/Y8z80jN0rq7N3mhnGXvjh7bjfer/96PhQvD6m1OzssMwGj58HPL3q144L39ou6H5y50y7r8469Wv33hWrFHi8O8vvuBTvzA4J6pmu2ffTY9b+/5kN10+13785mlf702fR/3lF5y96vwD/7fFzJ99Swd9efvz+4mTdfhG73BMBD3NrR1t+W9CiwuBhn0ybGysC6rNGjgL159pQcvofo0Rl5CLGMXnzSLwkSlXOV7dP/Jgi6q+55oXPMt7Unc0MuwJtNQfatBqTp1DsD6hj0LYKttZ9WcQIy5VcMVoZur9pZq4DGzlzyX3mUt7a3QS9MFooGdLfARQqdNbwXoiH/76Pky2q7pStswHR0WmJuNKAN/o45D5i7T+7MU8Gro31PyTO0c8l0xKOwrweiN2T1JQLKdNCIznvthuExRPNcexxInt8sMWdPclAstKxs+n1QUxcUC8skkkGYj+4oHuz1Huej17a6BaaQ8+abfXts50fmtpAtnqjkfmYzoRPpffDOirGp8KfHULNd4bvAjIHVosOF06VZYZT33VXjT0jd7JrKyhQSujeE9/f3XQ4V9t+i422aC/HMQlUJuG9jCru9C3f1z3kSkoNRl7WG3lzQyOZANNwBe1TQvcz4P0hGgk13kwFlO6kHnkrf0IR/h9tfcTA6siB91h0BjGtRzP+AZxf+q+pLGZzVvUs54E//wZKZXxP5Ie4yA/eQpL4xjStfbjSYUUXE60XK6/OcAqGx9Ou0jsDocBhOXMXfxdjh8JH9jUpYy9d7eXwFKxvmUiV65Xv3UvkpW5khpISTm6nqcA6HzY/2NKYjdLJJGcGzSavB+2G3+7QClx79D09babxn73siMPJ4jrqSZbeYIFI7bDTee9v4L3Ga0+0rbxsh+28IjZ4kFllyewJEHdqhEpykj7m6vmqCJ0kPzXuuSPxpO5sHI7XcBK4zrgbk4Mcr0FVxJat+tALTvAPzMyLRlZ1Np9vLlRGgfsZl7PUR3FfRcpWkKS3rggy0TmvHvCmiMGVoVlSZd/D+uzytaDgWo2AnmjEyY9iEoPT5huT9A4He/e6pvipdjjoi6oPohBFq+6nDZS/3SB+qLR469OEIdpzY36hsbeSAcPPc4MINqb0PrNed6234btUxjvDYWi2tfa+id3BZ10fcbGtqKIW9YRC8ocTvnaJ9pTv0xnctL1XEnWy5Vwj3K1HWxWOTS5waqREI28ZmSpPZBuZ5ocW9Rt4svgb31UWzLlPvgNAq4Af8ZlVUt7526db5MkOHzH0M6eZdtZnnh2KsIigkl/iH03PBJIphZHxgXqmKHJwv4bz9PmqOdD395FJPoIaWFXcHINQ8G/vG2qu6FwkSVHJubTiXbARTlYAgO+bv61nJH6mgXIAWcV6gggwwu1QiEa2cKqn2kVrquae1AxDZKxgTDaVw564frkAP0ivYt241zf6/MsMHEDa7HMVFItQOd3bzx2/44wBbfuJ8lHM+Sp58vpoZOjh5lxGW7yYQp8/+ZpmdG846G2mfxJtMtkntASGQs7MTRa17epXADsOh+54ManaVsJoii8qZfT4kYk1ZjhthfIalDmwJabvKq0KO18VpwobXBuHdgsfKQ6ZrJ3WO2NvUMHQTQJr4/r2u8zdP+aMekWpzNoxmu32tUnbiYHZ4az+GmuoPZY4XZulsrmGSu0mMmaJCLadJ27VWlA7tkR1LXyirEd3i3MovTey2dycwHJsSVMzS25jnzrMZHRm+b2d6pSBsleffK399BI9cnsLmm4SL04057dUOX3qCW7yuT4a3xCW6nmQX6wF3M69MNsFerkS3Qrf1T8+dQ0/eTsayXMLBjCKv3tERzkri9WVRTkV6PyewWRqTTuQ+LL292fiMezK8nLBFnzJtFZvZJeq8+g/Vl/W8EnDmmX/js6sDdmIPw34NxF/xpIBGXGX1bXVNMKphHg3mJyvPIvIf5HjBnrhdmxDuapBOaF82nKA3oJ4YVpAzt5M64pOtMMKiXYHYF7dhcNnT2SpvPMjpxJd18qSyoS0CKyDyQVouUZwS59ZxGNiaC9aNxXq+SzA8tbcHYBBnVsEpTTk/UcaBx/srTvVqqFJ9op7Wqk53huecQPYBzGgOVgJSL0xwvFar8Unb59Ke1zU2PsQ3aPKcbxrd6rxi5T4CAZO5diB7/iyAFXhPVRD2vz4JH1GdlITMaWJHQ55CB5OKGqk3qTI4INxuEovF6bmvE53Kmp81gumm1qBG8JQ1HHnGzrI+61cg3rlphN70OeRRfgw8hhNh5ZLZrTf1evrqXaPlSenGuGkDpW701dZ3npf+CoX2KryZ7z1QO/6i6HNzZNkaNZ8b9thduo9880mey4IbejGh+MdmFU7m+L9/YE06cAptF3Z6CC9EkvVxWa6f3EiGmLUK2dGqGA87lb4Ucy+G6j+QSt4AzWFkpGDa6DeV7/Pkqtg6+VTtgZuMXrvVJaZ2FrZ3oERsSOFjM74uTuza+Hj10UxZ6SALf06Cq/jUXaolINvZ2TZ1/y75yM/9ywpcEsvmV43Erxuj4jM/BapkTPz8c3zlcBzOZGhhfUolaCICbCsQwnCnh+gMuverrTpfZ8aOE8ukMH65jxDfAYS3ZmkggPIsuTXSh0BHXVnn76NRg5R48X3l8jWqVxwkIOOM+rLikt6KWJ4nBkzMLiZX6/KJpio3UNtgsApMzZGuMqpcjDpXzKDIPUuf1W6Xf8QtHgYUoRas9kxjteAZZOl1A3apncY4JkA9EHmgJ7mX0EJH8+iDzCL9VIvBjlWWSZj1quFrwaMURKvJplJVD43t+CyMrg//Vsje3vBcOb1a2A+kx5Fceyw7FoQaQzBa89X6CrsbGTak10sorKVy56aIFyt7bBeVN1ZTNElzYhoZAXVDl8WQ+4MHHkor3D69BtfeBU3vLlqmnLwRLVgWKC/x55UqEEFWrW088iT8nxXaDJkHHNQoub5vPfpN/WUWs2vrmqgUGT8xoMi1EnsWtzF/frOhuJrDVrkFZTIFLhsO7ibkATWiUSnMMoS77F2tyvN2er4MF7nCIBonXcFKSw90pizqooj9aHfoKVMVe8gBuZia2Taa9Z+R55skUxT5Uyqfu7XK9gwqVErVe6TGFBtCnFfl7EWVMbebxYxdSd1N6NvTZtcTy66KKM74a9prbKbDu/33mC8SR+jP0794iHGNIqndQiK5Vlz8IKav3zS/VT7LfSVZjASobM6xzO218qlzA4Nny0/uNaQhKX4KDqrxumHrHNWUq1kg59Y6bKD30Ju5QR75xedr0mrgHGtLjpJCMTmbB5S2bI76++9L/SOjmLAZR9LehT+EcpH6c99GDQGzr0YrAeyP1bp93PYDGAkE49gnkAakuciD7nN6W4OCSG+DQj2LgE7a+QKi5kKge6GyUXkNue6bkb234KU2vl/7X+4eaZutX7xWI1i+1RDJ/wFlwZOeNNctmLAMWxmSVBNybYJ6KxSGpfkMez41Rs5gbNNGf6VYh0H4soSK2v2eNcogMeYLWi4Gbwdsc6nhuwzBrvRU4+zg1eXeJOztxXVzo0O5kSO5qwXt+N/bZMFnO/EB+IaOrWUnEPJe6vmvQc6RR/Rjemv20un1QN0+is1HbofjlQCHzgb4R55lqgk5BBC0vGQ0YyWkEG3WAClZk+gRF+gnlv5fFjjV/0p3/uxF0o8vwZEqGl7h2E0+WGNCzmnmhWDHCp7uyAj1PyQ2flBULLjxAMt+strUOzqcs2bqJu7VmVMezm+SUIWX50eylbM81AIdme2EpmtXWJgQOA3AmM+E0gYcn/fGR7WPLnOAJVdT2E6763ZA3CrRfrUrPJmHUvR43uajQLrBTo+FtIg9VNcs7k+rSC88i1xx7eE6OTAPSDrQ8FTZMGtP3K4fsm5+FTVH1Y1Jd6ygSW3pNUjx+BvyyKxPQ/J7bScYC1V4NRkyPvpJOS0ubmTn3gRyC9Ird8t8lVhRM0FB3HviwkF3TJVrskYIZBb6OCldDQyoycBMl4GZLUB9Zg0IIc2yOs7DVtvF2MwE2NQEbbmKvHV3vhtwURR9JB6TqSaqs2EjacpjFjaPDdJdabeqPDdZMK8rb9xw/GaBp8x9d31SBtVYtWezkrK1GgotvdrNGKIqxsrwtbOE5/hqZrqs/ob/2ygFqifYKEPenn19a0ouTXc2RAp693QUHulpfqo4zQ1l8LEj4qrqp/cchCZGH7r3/YH9sz1cuVFG9f2hKWq5pycrgl48EoOMb51jQTAOCBfHizu3ZAeiovwyq+/HHqWM1fEmXv/uIY2cLa1iPmsSCZyBB15OF7dIb4tevsWXHDy4+G4FkUj0whHk/Rks9GePs/97B63vI7A/nBXUju5V3hNezletMOmZz3weLI4ClIDfvca3PUwroc1+d3wBnwxvME+3oisqlSa8/naVHwYGkWeyuIwC8UUTs3WcSPTXS+y81IMaBIGkCmcekvy1mu501aJM91nLU7HzV4Fzorz3qXqviXrbBBaHmjAYMmNBEdQSLmM3Phb4mOa0H/z/okgEh/2vAaPsdsHj+Z1ZYaf1rMqnx9K/Zrq7BSBzb3Kqg3xxNnJlkeuzqDQj8JIElXGXM8yylKXC3t3ldp1BTI6tHXMdTMPzj8/5+NW1Tcm2kX7OmfF+AYns5XUjVCIcoOw0vNJFSynTSZvyFqSXp1XB9GtKtBA34ufDWi3CO+FVsbO1s6HHEXsGAGkxD7S3If+W/cjOlU3frvnWpQ8ObIWH8f9qwKd+omtXTyt1zfPtroV9DceM631dgLt9q1tPujjdBGCZUdFQ+yxHdP/ZhXsp/+bJU6Y4qZrQbsNA9+0mJtLKTfh3Zw2FB10pz5zwB6NRaciZS8IgUZjkJ2Qv1jGeyfAY6sz8YNojIrCVwIvRFVxffVVa5YOqTQD0fKmVJcwiqcxp4hBbEKtrbKqivZkjj2qpmvYndnoXi1xooFT5G63IYgOQMS+cVcBaLwQ8369GkDbVDEKvIyuJhC4Iby7xe6ThrjQb7Wlgd2RBnlsvU/XpoIcse9k7qEq3zGmC/ZTIk82u+b72ekaofPbI+mPs2rCUDHjWe4sDHAeU09l9VHXgAS5sS43fsWm0+Eq4QJ7DFivDOBjr0vCxzxgCDz8NGtgSov5qMSngYL86i4Zgl5xEY0yH50IAOoazNBOnEsLuSBUhiYT9EYeGsG1rveUTqDvGxhwpgwQoZz5fgQkTRxMTrNou1IzD0w6xR7wlyu6lOd3DEJoHRvXTVod9IRxb/hbdpwq+HBj+k6l9zegbqCNsucz4Ydld7uea2W6HFoNUNja8sdEnjtrdEufMhmNmEUTYwE/bK7NOTBr4OcKD5touGvflX/nOb3e7JeVH+Knxs2Nka13ydn9EiPyClYupXfDDm95BH6UVwqBi1vAZuqB+g2pczPUuWwlLN0fGzx19mKFZfwdPte55ydklBdUEjL2qb3UnboWdjJ4d3h/kcFUDUa5qan3SRM4K2Kisn61wcwTY6Zj+5AvTCVw82y3brDl379UfkxWRSPfuO8G0A5/SmN99Py5MFSh+rnooWO+VGWqD32u7fyRl4CfajyvBOXmCCG14K3Krb8Wmi5E5WmKAXDGvEbTbwysD/+95xrfr19GtLU+9AOCPYzgBxzT/PUz6YrwVVc9dc/N9ItWgf5xumb56w2FXYbeG2kQCe8GPDcRRrjDJ88+F5juhNX/8rVMatZg3vc/0aySxd1nJkKwEbzvZ+DfVCah/tuXSq3iUnzQW7IFxVnNoHRVKD3EpK3g/jt80Mqk8IBH9P8CUEsDBBQAAgAIAPC15Ei46rdwSQAAAGoAAAAbAAAAdW5pdmVyc2FsL3VuaXZlcnNhbC5wbmcueG1ss7GvyM1RKEstKs7Mz7NVMtQzULK34+WyKShKLctMLVeoAIoZ6RlAgJJCJSq3PDOlJMNWydwcSSwjNTM9o8RWydTcEi6oDzQSAFBLAQIAABQAAgAIAO+15EgVDq0oZAQAAAcRAAAdAAAAAAAAAAEAAAAAAAAAAAB1bml2ZXJzYWwvY29tbW9uX21lc3NhZ2VzLmxuZ1BLAQIAABQAAgAIAO+15EiqiTkF8QMAACwRAAAnAAAAAAAAAAEAAAAAAJ8EAAB1bml2ZXJzYWwvZmxhc2hfcHVibGlzaGluZ19zZXR0aW5ncy54bWxQSwECAAAUAAIACADvteRILKqJ27ECAABUCgAAIQAAAAAAAAABAAAAAADVCAAAdW5pdmVyc2FsL2ZsYXNoX3NraW5fc2V0dGluZ3MueG1sUEsBAgAAFAACAAgA77XkSJjAjiXHAwAAPRAAACYAAAAAAAAAAQAAAAAAxQsAAHVuaXZlcnNhbC9odG1sX3B1Ymxpc2hpbmdfc2V0dGluZ3MueG1sUEsBAgAAFAACAAgA77XkSPhisWuEAQAA/wUAAB8AAAAAAAAAAQAAAAAA0A8AAHVuaXZlcnNhbC9odG1sX3NraW5fc2V0dGluZ3MuanNQSwECAAAUAAIACADvteRIPTwv0cEAAADlAQAAGgAAAAAAAAABAAAAAACREQAAdW5pdmVyc2FsL2kxOG5fcHJlc2V0cy54bWxQSwECAAAUAAIACADvteRIm217W2AAAABlAAAAHAAAAAAAAAABAAAAAACKEgAAdW5pdmVyc2FsL2xvY2FsX3NldHRpbmdzLnhtbFBLAQIAABQAAgAIAESUV0cjtE77+wIAALAIAAAUAAAAAAAAAAEAAAAAACQTAAB1bml2ZXJzYWwvcGxheWVyLnhtbFBLAQIAABQAAgAIAO+15Ehi/l9jyggAAPA9AAApAAAAAAAAAAEAAAAAAFEWAAB1bml2ZXJzYWwvc2tpbl9jdXN0b21pemF0aW9uX3NldHRpbmdzLnhtbFBLAQIAABQAAgAIAPC15EgugG8OhCsAAGRrAAAXAAAAAAAAAAAAAAAAAGIfAAB1bml2ZXJzYWwvdW5pdmVyc2FsLnBuZ1BLAQIAABQAAgAIAPC15Ei46rdwSQAAAGoAAAAbAAAAAAAAAAEAAAAAABtLAAB1bml2ZXJzYWwvdW5pdmVyc2FsLnBuZy54bWxQSwUGAAAAAAsACwBJAwAAnUsAAAAA"/>
  <p:tag name="ISPRING_PRESENTATION_TITLE" val="03【交通运输】动车高铁铁路系统通用工作总结PPT设计"/>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微软雅黑">
      <a:majorFont>
        <a:latin typeface="Constantia"/>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29">
    <a:dk1>
      <a:srgbClr val="151515"/>
    </a:dk1>
    <a:lt1>
      <a:srgbClr val="FFFFFF"/>
    </a:lt1>
    <a:dk2>
      <a:srgbClr val="44546A"/>
    </a:dk2>
    <a:lt2>
      <a:srgbClr val="E7E6E6"/>
    </a:lt2>
    <a:accent1>
      <a:srgbClr val="4A4848"/>
    </a:accent1>
    <a:accent2>
      <a:srgbClr val="A3E2C5"/>
    </a:accent2>
    <a:accent3>
      <a:srgbClr val="FFC000"/>
    </a:accent3>
    <a:accent4>
      <a:srgbClr val="C42927"/>
    </a:accent4>
    <a:accent5>
      <a:srgbClr val="479DAC"/>
    </a:accent5>
    <a:accent6>
      <a:srgbClr val="7D7D7D"/>
    </a:accent6>
    <a:hlink>
      <a:srgbClr val="0563C1"/>
    </a:hlink>
    <a:folHlink>
      <a:srgbClr val="954F72"/>
    </a:folHlink>
  </a:clrScheme>
  <a:fontScheme name="微软雅黑">
    <a:majorFont>
      <a:latin typeface="Constantia"/>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29">
    <a:dk1>
      <a:srgbClr val="151515"/>
    </a:dk1>
    <a:lt1>
      <a:srgbClr val="FFFFFF"/>
    </a:lt1>
    <a:dk2>
      <a:srgbClr val="44546A"/>
    </a:dk2>
    <a:lt2>
      <a:srgbClr val="E7E6E6"/>
    </a:lt2>
    <a:accent1>
      <a:srgbClr val="4A4848"/>
    </a:accent1>
    <a:accent2>
      <a:srgbClr val="A3E2C5"/>
    </a:accent2>
    <a:accent3>
      <a:srgbClr val="FFC000"/>
    </a:accent3>
    <a:accent4>
      <a:srgbClr val="C42927"/>
    </a:accent4>
    <a:accent5>
      <a:srgbClr val="479DAC"/>
    </a:accent5>
    <a:accent6>
      <a:srgbClr val="7D7D7D"/>
    </a:accent6>
    <a:hlink>
      <a:srgbClr val="0563C1"/>
    </a:hlink>
    <a:folHlink>
      <a:srgbClr val="954F72"/>
    </a:folHlink>
  </a:clrScheme>
  <a:fontScheme name="微软雅黑">
    <a:majorFont>
      <a:latin typeface="Constantia"/>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29">
    <a:dk1>
      <a:srgbClr val="151515"/>
    </a:dk1>
    <a:lt1>
      <a:srgbClr val="FFFFFF"/>
    </a:lt1>
    <a:dk2>
      <a:srgbClr val="44546A"/>
    </a:dk2>
    <a:lt2>
      <a:srgbClr val="E7E6E6"/>
    </a:lt2>
    <a:accent1>
      <a:srgbClr val="4A4848"/>
    </a:accent1>
    <a:accent2>
      <a:srgbClr val="A3E2C5"/>
    </a:accent2>
    <a:accent3>
      <a:srgbClr val="FFC000"/>
    </a:accent3>
    <a:accent4>
      <a:srgbClr val="C42927"/>
    </a:accent4>
    <a:accent5>
      <a:srgbClr val="479DAC"/>
    </a:accent5>
    <a:accent6>
      <a:srgbClr val="7D7D7D"/>
    </a:accent6>
    <a:hlink>
      <a:srgbClr val="0563C1"/>
    </a:hlink>
    <a:folHlink>
      <a:srgbClr val="954F72"/>
    </a:folHlink>
  </a:clrScheme>
  <a:fontScheme name="微软雅黑">
    <a:majorFont>
      <a:latin typeface="Constantia"/>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29">
    <a:dk1>
      <a:srgbClr val="151515"/>
    </a:dk1>
    <a:lt1>
      <a:srgbClr val="FFFFFF"/>
    </a:lt1>
    <a:dk2>
      <a:srgbClr val="44546A"/>
    </a:dk2>
    <a:lt2>
      <a:srgbClr val="E7E6E6"/>
    </a:lt2>
    <a:accent1>
      <a:srgbClr val="4A4848"/>
    </a:accent1>
    <a:accent2>
      <a:srgbClr val="A3E2C5"/>
    </a:accent2>
    <a:accent3>
      <a:srgbClr val="FFC000"/>
    </a:accent3>
    <a:accent4>
      <a:srgbClr val="C42927"/>
    </a:accent4>
    <a:accent5>
      <a:srgbClr val="479DAC"/>
    </a:accent5>
    <a:accent6>
      <a:srgbClr val="7D7D7D"/>
    </a:accent6>
    <a:hlink>
      <a:srgbClr val="0563C1"/>
    </a:hlink>
    <a:folHlink>
      <a:srgbClr val="954F72"/>
    </a:folHlink>
  </a:clrScheme>
  <a:fontScheme name="微软雅黑">
    <a:majorFont>
      <a:latin typeface="Constantia"/>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29">
    <a:dk1>
      <a:srgbClr val="151515"/>
    </a:dk1>
    <a:lt1>
      <a:srgbClr val="FFFFFF"/>
    </a:lt1>
    <a:dk2>
      <a:srgbClr val="44546A"/>
    </a:dk2>
    <a:lt2>
      <a:srgbClr val="E7E6E6"/>
    </a:lt2>
    <a:accent1>
      <a:srgbClr val="4A4848"/>
    </a:accent1>
    <a:accent2>
      <a:srgbClr val="A3E2C5"/>
    </a:accent2>
    <a:accent3>
      <a:srgbClr val="FFC000"/>
    </a:accent3>
    <a:accent4>
      <a:srgbClr val="C42927"/>
    </a:accent4>
    <a:accent5>
      <a:srgbClr val="479DAC"/>
    </a:accent5>
    <a:accent6>
      <a:srgbClr val="7D7D7D"/>
    </a:accent6>
    <a:hlink>
      <a:srgbClr val="0563C1"/>
    </a:hlink>
    <a:folHlink>
      <a:srgbClr val="954F72"/>
    </a:folHlink>
  </a:clrScheme>
  <a:fontScheme name="微软雅黑">
    <a:majorFont>
      <a:latin typeface="Constantia"/>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29">
    <a:dk1>
      <a:srgbClr val="151515"/>
    </a:dk1>
    <a:lt1>
      <a:srgbClr val="FFFFFF"/>
    </a:lt1>
    <a:dk2>
      <a:srgbClr val="44546A"/>
    </a:dk2>
    <a:lt2>
      <a:srgbClr val="E7E6E6"/>
    </a:lt2>
    <a:accent1>
      <a:srgbClr val="4A4848"/>
    </a:accent1>
    <a:accent2>
      <a:srgbClr val="A3E2C5"/>
    </a:accent2>
    <a:accent3>
      <a:srgbClr val="FFC000"/>
    </a:accent3>
    <a:accent4>
      <a:srgbClr val="C42927"/>
    </a:accent4>
    <a:accent5>
      <a:srgbClr val="479DAC"/>
    </a:accent5>
    <a:accent6>
      <a:srgbClr val="7D7D7D"/>
    </a:accent6>
    <a:hlink>
      <a:srgbClr val="0563C1"/>
    </a:hlink>
    <a:folHlink>
      <a:srgbClr val="954F72"/>
    </a:folHlink>
  </a:clrScheme>
  <a:fontScheme name="微软雅黑">
    <a:majorFont>
      <a:latin typeface="Constantia"/>
      <a:ea typeface="微软雅黑"/>
      <a:cs typeface=""/>
    </a:majorFont>
    <a:minorFont>
      <a:latin typeface="Calibri"/>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525</TotalTime>
  <Words>2464</Words>
  <Application>Microsoft Office PowerPoint</Application>
  <PresentationFormat>宽屏</PresentationFormat>
  <Paragraphs>365</Paragraphs>
  <Slides>32</Slides>
  <Notes>32</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32</vt:i4>
      </vt:variant>
    </vt:vector>
  </HeadingPairs>
  <TitlesOfParts>
    <vt:vector size="46" baseType="lpstr">
      <vt:lpstr>Arial Unicode MS</vt:lpstr>
      <vt:lpstr>Swiss911 UCm BT</vt:lpstr>
      <vt:lpstr>方正兰亭粗黑_GBK</vt:lpstr>
      <vt:lpstr>方正兰亭黑简体</vt:lpstr>
      <vt:lpstr>方正兰亭纤黑简体</vt:lpstr>
      <vt:lpstr>方正兰亭准黑_GBK</vt:lpstr>
      <vt:lpstr>宋体</vt:lpstr>
      <vt:lpstr>微软雅黑</vt:lpstr>
      <vt:lpstr>Arial</vt:lpstr>
      <vt:lpstr>Calibri</vt:lpstr>
      <vt:lpstr>Constantia</vt:lpstr>
      <vt:lpstr>Impact</vt:lpstr>
      <vt:lpstr>Open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03【交通运输】动车高铁铁路系统通用工作总结PPT设计</dc:title>
  <cp:lastModifiedBy>faith123</cp:lastModifiedBy>
  <cp:revision>74</cp:revision>
  <dcterms:created xsi:type="dcterms:W3CDTF">2015-06-23T15:15:55Z</dcterms:created>
  <dcterms:modified xsi:type="dcterms:W3CDTF">2018-11-26T03:17:05Z</dcterms:modified>
</cp:coreProperties>
</file>