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8" r:id="rId3"/>
    <p:sldId id="259" r:id="rId5"/>
    <p:sldId id="260" r:id="rId6"/>
    <p:sldId id="261" r:id="rId7"/>
    <p:sldId id="263" r:id="rId8"/>
    <p:sldId id="265" r:id="rId9"/>
    <p:sldId id="264" r:id="rId10"/>
    <p:sldId id="266" r:id="rId11"/>
    <p:sldId id="267" r:id="rId12"/>
    <p:sldId id="268" r:id="rId13"/>
    <p:sldId id="269" r:id="rId14"/>
    <p:sldId id="270" r:id="rId15"/>
    <p:sldId id="272" r:id="rId16"/>
    <p:sldId id="271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6" r:id="rId30"/>
    <p:sldId id="285" r:id="rId31"/>
    <p:sldId id="287" r:id="rId32"/>
    <p:sldId id="262" r:id="rId3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3BD"/>
    <a:srgbClr val="77BF28"/>
    <a:srgbClr val="F4F4F4"/>
    <a:srgbClr val="0732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68" d="100"/>
          <a:sy n="68" d="100"/>
        </p:scale>
        <p:origin x="714" y="60"/>
      </p:cViewPr>
      <p:guideLst>
        <p:guide pos="3817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AAEAFF-B40F-4013-9161-45785B99BF1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CB331D-6E98-433E-BEB2-DC9039583B4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CB331D-6E98-433E-BEB2-DC9039583B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CB331D-6E98-433E-BEB2-DC9039583B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CB331D-6E98-433E-BEB2-DC9039583B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CB331D-6E98-433E-BEB2-DC9039583B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CB331D-6E98-433E-BEB2-DC9039583B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CB331D-6E98-433E-BEB2-DC9039583B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CB331D-6E98-433E-BEB2-DC9039583B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CB331D-6E98-433E-BEB2-DC9039583B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CB331D-6E98-433E-BEB2-DC9039583B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CB331D-6E98-433E-BEB2-DC9039583B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CB331D-6E98-433E-BEB2-DC9039583B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CB331D-6E98-433E-BEB2-DC9039583B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CB331D-6E98-433E-BEB2-DC9039583B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CB331D-6E98-433E-BEB2-DC9039583B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CB331D-6E98-433E-BEB2-DC9039583B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CB331D-6E98-433E-BEB2-DC9039583B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CB331D-6E98-433E-BEB2-DC9039583B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CB331D-6E98-433E-BEB2-DC9039583B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CB331D-6E98-433E-BEB2-DC9039583B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CB331D-6E98-433E-BEB2-DC9039583B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CB331D-6E98-433E-BEB2-DC9039583B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CB331D-6E98-433E-BEB2-DC9039583B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CB331D-6E98-433E-BEB2-DC9039583B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CB331D-6E98-433E-BEB2-DC9039583B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CB331D-6E98-433E-BEB2-DC9039583B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CB331D-6E98-433E-BEB2-DC9039583B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CB331D-6E98-433E-BEB2-DC9039583B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CB331D-6E98-433E-BEB2-DC9039583B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CB331D-6E98-433E-BEB2-DC9039583B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CB331D-6E98-433E-BEB2-DC9039583B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EC77-2F69-4F9C-A8DD-61FD44C9D8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F5C36-D471-43B3-B256-6E41207C99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EC77-2F69-4F9C-A8DD-61FD44C9D8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F5C36-D471-43B3-B256-6E41207C99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EC77-2F69-4F9C-A8DD-61FD44C9D8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F5C36-D471-43B3-B256-6E41207C99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EC77-2F69-4F9C-A8DD-61FD44C9D8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F5C36-D471-43B3-B256-6E41207C99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EC77-2F69-4F9C-A8DD-61FD44C9D8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F5C36-D471-43B3-B256-6E41207C99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EC77-2F69-4F9C-A8DD-61FD44C9D8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F5C36-D471-43B3-B256-6E41207C99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EC77-2F69-4F9C-A8DD-61FD44C9D8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F5C36-D471-43B3-B256-6E41207C99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EC77-2F69-4F9C-A8DD-61FD44C9D8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F5C36-D471-43B3-B256-6E41207C99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EC77-2F69-4F9C-A8DD-61FD44C9D8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F5C36-D471-43B3-B256-6E41207C99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EC77-2F69-4F9C-A8DD-61FD44C9D8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F5C36-D471-43B3-B256-6E41207C99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EC77-2F69-4F9C-A8DD-61FD44C9D8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F5C36-D471-43B3-B256-6E41207C992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C7EC77-2F69-4F9C-A8DD-61FD44C9D8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0F5C36-D471-43B3-B256-6E41207C9922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1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1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6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6.jpeg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952342" y="6741320"/>
            <a:ext cx="6318248" cy="127642"/>
          </a:xfrm>
          <a:prstGeom prst="rect">
            <a:avLst/>
          </a:prstGeom>
          <a:solidFill>
            <a:srgbClr val="007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1329619" y="-42996"/>
            <a:ext cx="9573944" cy="4680143"/>
            <a:chOff x="2560319" y="-13500"/>
            <a:chExt cx="7069774" cy="345600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787"/>
            <a:stretch>
              <a:fillRect/>
            </a:stretch>
          </p:blipFill>
          <p:spPr>
            <a:xfrm>
              <a:off x="2560320" y="1"/>
              <a:ext cx="7063278" cy="3429000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2560319" y="1067893"/>
              <a:ext cx="7063279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2566814" y="2257853"/>
              <a:ext cx="7063279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 rot="5400000">
              <a:off x="1976601" y="1660500"/>
              <a:ext cx="3456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 rot="5400000">
              <a:off x="3170012" y="1660500"/>
              <a:ext cx="3456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 rot="5400000">
              <a:off x="4363423" y="1660500"/>
              <a:ext cx="3456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5400000">
              <a:off x="5556834" y="1660500"/>
              <a:ext cx="3456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 rot="5400000">
              <a:off x="6750243" y="1660500"/>
              <a:ext cx="3456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矩形 15"/>
          <p:cNvSpPr/>
          <p:nvPr/>
        </p:nvSpPr>
        <p:spPr>
          <a:xfrm>
            <a:off x="2952342" y="1567689"/>
            <a:ext cx="6318248" cy="3056016"/>
          </a:xfrm>
          <a:prstGeom prst="rect">
            <a:avLst/>
          </a:prstGeom>
          <a:solidFill>
            <a:srgbClr val="007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3197028" y="2855332"/>
            <a:ext cx="57979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校园招聘会</a:t>
            </a:r>
            <a:endParaRPr lang="zh-CN" altLang="en-US" sz="8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9313" y="1958753"/>
            <a:ext cx="2336667" cy="726083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2952342" y="5458401"/>
            <a:ext cx="6318248" cy="461665"/>
            <a:chOff x="2952342" y="5374341"/>
            <a:chExt cx="6318248" cy="461665"/>
          </a:xfrm>
        </p:grpSpPr>
        <p:sp>
          <p:nvSpPr>
            <p:cNvPr id="25" name="矩形 24"/>
            <p:cNvSpPr/>
            <p:nvPr/>
          </p:nvSpPr>
          <p:spPr>
            <a:xfrm>
              <a:off x="2952342" y="5385303"/>
              <a:ext cx="3147453" cy="444834"/>
            </a:xfrm>
            <a:prstGeom prst="rect">
              <a:avLst/>
            </a:prstGeom>
            <a:solidFill>
              <a:srgbClr val="0073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dist"/>
              <a:endParaRPr lang="zh-CN" altLang="en-US" sz="2000"/>
            </a:p>
          </p:txBody>
        </p:sp>
        <p:sp>
          <p:nvSpPr>
            <p:cNvPr id="32" name="矩形 31"/>
            <p:cNvSpPr/>
            <p:nvPr/>
          </p:nvSpPr>
          <p:spPr>
            <a:xfrm>
              <a:off x="6102350" y="5385474"/>
              <a:ext cx="3168240" cy="444834"/>
            </a:xfrm>
            <a:prstGeom prst="rect">
              <a:avLst/>
            </a:prstGeom>
            <a:solidFill>
              <a:srgbClr val="77B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dist"/>
              <a:endParaRPr lang="zh-CN" altLang="en-US" sz="2000"/>
            </a:p>
          </p:txBody>
        </p:sp>
        <p:sp>
          <p:nvSpPr>
            <p:cNvPr id="22" name="矩形 21"/>
            <p:cNvSpPr/>
            <p:nvPr/>
          </p:nvSpPr>
          <p:spPr>
            <a:xfrm>
              <a:off x="6328548" y="5374341"/>
              <a:ext cx="186300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赢在未来</a:t>
              </a:r>
              <a:endPara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3996617" y="5374341"/>
              <a:ext cx="186300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雏鹰计划 </a:t>
              </a:r>
              <a:endParaRPr lang="zh-CN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64" t="1680" r="38885" b="2921"/>
          <a:stretch>
            <a:fillRect/>
          </a:stretch>
        </p:blipFill>
        <p:spPr>
          <a:xfrm>
            <a:off x="-1" y="-6301"/>
            <a:ext cx="3333752" cy="6864301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 rot="5400000">
            <a:off x="-1771812" y="1752762"/>
            <a:ext cx="6858000" cy="3352476"/>
            <a:chOff x="2560319" y="-13500"/>
            <a:chExt cx="7069774" cy="3456000"/>
          </a:xfrm>
        </p:grpSpPr>
        <p:sp>
          <p:nvSpPr>
            <p:cNvPr id="7" name="矩形 6"/>
            <p:cNvSpPr/>
            <p:nvPr/>
          </p:nvSpPr>
          <p:spPr>
            <a:xfrm>
              <a:off x="2560319" y="1067893"/>
              <a:ext cx="7063279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2566814" y="2257853"/>
              <a:ext cx="7063279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 rot="5400000">
              <a:off x="1976601" y="1660500"/>
              <a:ext cx="3456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 rot="5400000">
              <a:off x="3170012" y="1660500"/>
              <a:ext cx="3456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 rot="5400000">
              <a:off x="4363423" y="1660500"/>
              <a:ext cx="3456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5400000">
              <a:off x="5556834" y="1660500"/>
              <a:ext cx="3456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 rot="5400000">
              <a:off x="6750243" y="1660500"/>
              <a:ext cx="3456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1130112" y="1162389"/>
            <a:ext cx="2203314" cy="4525882"/>
          </a:xfrm>
          <a:prstGeom prst="rect">
            <a:avLst/>
          </a:prstGeom>
          <a:solidFill>
            <a:srgbClr val="007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1605237" y="1938652"/>
            <a:ext cx="121058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dist"/>
            <a:r>
              <a:rPr lang="zh-CN" altLang="en-US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lang="en-US" altLang="zh-CN" sz="8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605237" y="3582480"/>
            <a:ext cx="121058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dist"/>
            <a:r>
              <a:rPr lang="zh-CN" altLang="en-US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  <a:endParaRPr lang="en-US" altLang="zh-CN" sz="8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3" t="11228" r="5987" b="15974"/>
          <a:stretch>
            <a:fillRect/>
          </a:stretch>
        </p:blipFill>
        <p:spPr>
          <a:xfrm>
            <a:off x="10538460" y="-70137"/>
            <a:ext cx="1569720" cy="921899"/>
          </a:xfrm>
          <a:prstGeom prst="rect">
            <a:avLst/>
          </a:prstGeom>
        </p:spPr>
      </p:pic>
      <p:grpSp>
        <p:nvGrpSpPr>
          <p:cNvPr id="45" name="组合 44"/>
          <p:cNvGrpSpPr/>
          <p:nvPr/>
        </p:nvGrpSpPr>
        <p:grpSpPr>
          <a:xfrm>
            <a:off x="5185616" y="1405470"/>
            <a:ext cx="5153869" cy="4033419"/>
            <a:chOff x="5185616" y="1162389"/>
            <a:chExt cx="5153869" cy="4033419"/>
          </a:xfrm>
        </p:grpSpPr>
        <p:grpSp>
          <p:nvGrpSpPr>
            <p:cNvPr id="26" name="组合 25"/>
            <p:cNvGrpSpPr/>
            <p:nvPr/>
          </p:nvGrpSpPr>
          <p:grpSpPr>
            <a:xfrm>
              <a:off x="5185616" y="1162389"/>
              <a:ext cx="5153869" cy="665198"/>
              <a:chOff x="5185616" y="1162389"/>
              <a:chExt cx="5153869" cy="665198"/>
            </a:xfrm>
          </p:grpSpPr>
          <p:grpSp>
            <p:nvGrpSpPr>
              <p:cNvPr id="22" name="组合 21"/>
              <p:cNvGrpSpPr/>
              <p:nvPr/>
            </p:nvGrpSpPr>
            <p:grpSpPr>
              <a:xfrm>
                <a:off x="5185616" y="1162389"/>
                <a:ext cx="5153869" cy="665198"/>
                <a:chOff x="5292784" y="1550087"/>
                <a:chExt cx="5153869" cy="665198"/>
              </a:xfrm>
            </p:grpSpPr>
            <p:sp>
              <p:nvSpPr>
                <p:cNvPr id="20" name="矩形 19"/>
                <p:cNvSpPr/>
                <p:nvPr/>
              </p:nvSpPr>
              <p:spPr>
                <a:xfrm>
                  <a:off x="6096000" y="1550088"/>
                  <a:ext cx="4350653" cy="665197"/>
                </a:xfrm>
                <a:prstGeom prst="rect">
                  <a:avLst/>
                </a:prstGeom>
                <a:solidFill>
                  <a:srgbClr val="0073B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31" tIns="45715" rIns="91431" bIns="45715"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" name="矩形 20"/>
                <p:cNvSpPr/>
                <p:nvPr/>
              </p:nvSpPr>
              <p:spPr>
                <a:xfrm>
                  <a:off x="5292784" y="1550087"/>
                  <a:ext cx="666000" cy="665197"/>
                </a:xfrm>
                <a:prstGeom prst="rect">
                  <a:avLst/>
                </a:prstGeom>
                <a:solidFill>
                  <a:srgbClr val="0073B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31" tIns="45715" rIns="91431" bIns="45715"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3" name="矩形 22"/>
              <p:cNvSpPr/>
              <p:nvPr/>
            </p:nvSpPr>
            <p:spPr>
              <a:xfrm>
                <a:off x="6230658" y="1294932"/>
                <a:ext cx="279114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0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我们是谁</a:t>
                </a:r>
                <a:r>
                  <a:rPr lang="en-US" altLang="zh-CN" sz="20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——</a:t>
                </a:r>
                <a:r>
                  <a:rPr lang="zh-CN" altLang="en-US" sz="20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公司介绍</a:t>
                </a:r>
                <a:endPara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5315234" y="1202599"/>
                <a:ext cx="41229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endParaRPr lang="zh-CN" altLang="en-US" sz="3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5185616" y="2285129"/>
              <a:ext cx="5153869" cy="665198"/>
              <a:chOff x="5185616" y="1162389"/>
              <a:chExt cx="5153869" cy="665198"/>
            </a:xfrm>
          </p:grpSpPr>
          <p:grpSp>
            <p:nvGrpSpPr>
              <p:cNvPr id="28" name="组合 27"/>
              <p:cNvGrpSpPr/>
              <p:nvPr/>
            </p:nvGrpSpPr>
            <p:grpSpPr>
              <a:xfrm>
                <a:off x="5185616" y="1162389"/>
                <a:ext cx="5153869" cy="665198"/>
                <a:chOff x="5292784" y="1550087"/>
                <a:chExt cx="5153869" cy="665198"/>
              </a:xfrm>
            </p:grpSpPr>
            <p:sp>
              <p:nvSpPr>
                <p:cNvPr id="31" name="矩形 30"/>
                <p:cNvSpPr/>
                <p:nvPr/>
              </p:nvSpPr>
              <p:spPr>
                <a:xfrm>
                  <a:off x="6096000" y="1550088"/>
                  <a:ext cx="4350653" cy="665197"/>
                </a:xfrm>
                <a:prstGeom prst="rect">
                  <a:avLst/>
                </a:prstGeom>
                <a:solidFill>
                  <a:srgbClr val="77BF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31" tIns="45715" rIns="91431" bIns="45715"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2" name="矩形 31"/>
                <p:cNvSpPr/>
                <p:nvPr/>
              </p:nvSpPr>
              <p:spPr>
                <a:xfrm>
                  <a:off x="5292784" y="1550087"/>
                  <a:ext cx="666000" cy="665197"/>
                </a:xfrm>
                <a:prstGeom prst="rect">
                  <a:avLst/>
                </a:prstGeom>
                <a:solidFill>
                  <a:srgbClr val="77BF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31" tIns="45715" rIns="91431" bIns="45715"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9" name="矩形 28"/>
              <p:cNvSpPr/>
              <p:nvPr/>
            </p:nvSpPr>
            <p:spPr>
              <a:xfrm>
                <a:off x="6230658" y="1294932"/>
                <a:ext cx="356059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0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选择我们</a:t>
                </a:r>
                <a:r>
                  <a:rPr lang="en-US" altLang="zh-CN" sz="20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——</a:t>
                </a:r>
                <a:r>
                  <a:rPr lang="zh-CN" altLang="en-US" sz="20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发展平台及福利</a:t>
                </a:r>
                <a:endParaRPr lang="zh-CN" altLang="en-US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5315234" y="1202599"/>
                <a:ext cx="41229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lang="zh-CN" altLang="en-US" sz="3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5185616" y="3407869"/>
              <a:ext cx="5153869" cy="665198"/>
              <a:chOff x="5185616" y="1162389"/>
              <a:chExt cx="5153869" cy="665198"/>
            </a:xfrm>
          </p:grpSpPr>
          <p:grpSp>
            <p:nvGrpSpPr>
              <p:cNvPr id="34" name="组合 33"/>
              <p:cNvGrpSpPr/>
              <p:nvPr/>
            </p:nvGrpSpPr>
            <p:grpSpPr>
              <a:xfrm>
                <a:off x="5185616" y="1162389"/>
                <a:ext cx="5153869" cy="665198"/>
                <a:chOff x="5292784" y="1550087"/>
                <a:chExt cx="5153869" cy="665198"/>
              </a:xfrm>
            </p:grpSpPr>
            <p:sp>
              <p:nvSpPr>
                <p:cNvPr id="37" name="矩形 36"/>
                <p:cNvSpPr/>
                <p:nvPr/>
              </p:nvSpPr>
              <p:spPr>
                <a:xfrm>
                  <a:off x="6096000" y="1550088"/>
                  <a:ext cx="4350653" cy="665197"/>
                </a:xfrm>
                <a:prstGeom prst="rect">
                  <a:avLst/>
                </a:prstGeom>
                <a:solidFill>
                  <a:srgbClr val="0073B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31" tIns="45715" rIns="91431" bIns="45715"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" name="矩形 37"/>
                <p:cNvSpPr/>
                <p:nvPr/>
              </p:nvSpPr>
              <p:spPr>
                <a:xfrm>
                  <a:off x="5292784" y="1550087"/>
                  <a:ext cx="666000" cy="665197"/>
                </a:xfrm>
                <a:prstGeom prst="rect">
                  <a:avLst/>
                </a:prstGeom>
                <a:solidFill>
                  <a:srgbClr val="0073B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31" tIns="45715" rIns="91431" bIns="45715"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5" name="矩形 34"/>
              <p:cNvSpPr/>
              <p:nvPr/>
            </p:nvSpPr>
            <p:spPr>
              <a:xfrm>
                <a:off x="6230658" y="1294932"/>
                <a:ext cx="356059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0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我们需要的人才</a:t>
                </a:r>
                <a:r>
                  <a:rPr lang="en-US" altLang="zh-CN" sz="20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——</a:t>
                </a:r>
                <a:r>
                  <a:rPr lang="zh-CN" altLang="en-US" sz="20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岗位需求</a:t>
                </a:r>
                <a:endParaRPr lang="zh-CN" altLang="en-US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5315234" y="1202599"/>
                <a:ext cx="41229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endParaRPr lang="zh-CN" altLang="en-US" sz="3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5185616" y="4530610"/>
              <a:ext cx="5153869" cy="665198"/>
              <a:chOff x="5185616" y="1162389"/>
              <a:chExt cx="5153869" cy="665198"/>
            </a:xfrm>
          </p:grpSpPr>
          <p:grpSp>
            <p:nvGrpSpPr>
              <p:cNvPr id="40" name="组合 39"/>
              <p:cNvGrpSpPr/>
              <p:nvPr/>
            </p:nvGrpSpPr>
            <p:grpSpPr>
              <a:xfrm>
                <a:off x="5185616" y="1162389"/>
                <a:ext cx="5153869" cy="665198"/>
                <a:chOff x="5292784" y="1550087"/>
                <a:chExt cx="5153869" cy="665198"/>
              </a:xfrm>
            </p:grpSpPr>
            <p:sp>
              <p:nvSpPr>
                <p:cNvPr id="43" name="矩形 42"/>
                <p:cNvSpPr/>
                <p:nvPr/>
              </p:nvSpPr>
              <p:spPr>
                <a:xfrm>
                  <a:off x="6096000" y="1550088"/>
                  <a:ext cx="4350653" cy="665197"/>
                </a:xfrm>
                <a:prstGeom prst="rect">
                  <a:avLst/>
                </a:prstGeom>
                <a:solidFill>
                  <a:srgbClr val="77BF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31" tIns="45715" rIns="91431" bIns="45715"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4" name="矩形 43"/>
                <p:cNvSpPr/>
                <p:nvPr/>
              </p:nvSpPr>
              <p:spPr>
                <a:xfrm>
                  <a:off x="5292784" y="1550087"/>
                  <a:ext cx="666000" cy="665197"/>
                </a:xfrm>
                <a:prstGeom prst="rect">
                  <a:avLst/>
                </a:prstGeom>
                <a:solidFill>
                  <a:srgbClr val="77BF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31" tIns="45715" rIns="91431" bIns="45715"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41" name="矩形 40"/>
              <p:cNvSpPr/>
              <p:nvPr/>
            </p:nvSpPr>
            <p:spPr>
              <a:xfrm>
                <a:off x="6230658" y="1294932"/>
                <a:ext cx="33041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0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如何加入我们</a:t>
                </a:r>
                <a:r>
                  <a:rPr lang="en-US" altLang="zh-CN" sz="20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——</a:t>
                </a:r>
                <a:r>
                  <a:rPr lang="zh-CN" altLang="en-US" sz="20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应聘方式</a:t>
                </a:r>
                <a:endParaRPr lang="zh-CN" altLang="en-US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5315234" y="1202599"/>
                <a:ext cx="41229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  <a:endParaRPr lang="zh-CN" altLang="en-US" sz="3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8100" y="1206641"/>
            <a:ext cx="5877815" cy="4469821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 rot="10800000">
            <a:off x="7685945" y="1181100"/>
            <a:ext cx="9195955" cy="4495364"/>
            <a:chOff x="2560319" y="-13500"/>
            <a:chExt cx="7069776" cy="3456000"/>
          </a:xfrm>
        </p:grpSpPr>
        <p:sp>
          <p:nvSpPr>
            <p:cNvPr id="7" name="矩形 6"/>
            <p:cNvSpPr/>
            <p:nvPr/>
          </p:nvSpPr>
          <p:spPr>
            <a:xfrm>
              <a:off x="2560319" y="1067893"/>
              <a:ext cx="7069776" cy="108000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2566814" y="2257853"/>
              <a:ext cx="7063279" cy="108000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 rot="5400000">
              <a:off x="1976601" y="1660500"/>
              <a:ext cx="3456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 rot="5400000">
              <a:off x="3170012" y="1660500"/>
              <a:ext cx="3456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 rot="5400000">
              <a:off x="4363423" y="1660500"/>
              <a:ext cx="3456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5400000">
              <a:off x="5556834" y="1660500"/>
              <a:ext cx="3456000" cy="108000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 rot="5400000">
              <a:off x="6750243" y="1660500"/>
              <a:ext cx="3456000" cy="108000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-38998" y="2722021"/>
            <a:ext cx="7574039" cy="1407350"/>
          </a:xfrm>
          <a:prstGeom prst="rect">
            <a:avLst/>
          </a:prstGeom>
          <a:solidFill>
            <a:srgbClr val="007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789519" y="3057049"/>
            <a:ext cx="591700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我们是谁</a:t>
            </a:r>
            <a:r>
              <a:rPr lang="en-US" altLang="zh-CN" sz="4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公司介绍</a:t>
            </a:r>
            <a:endParaRPr lang="zh-CN" altLang="en-US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7685946" y="2722020"/>
            <a:ext cx="1428021" cy="1406914"/>
            <a:chOff x="5181609" y="2528210"/>
            <a:chExt cx="677233" cy="667223"/>
          </a:xfrm>
        </p:grpSpPr>
        <p:sp>
          <p:nvSpPr>
            <p:cNvPr id="18" name="矩形 17"/>
            <p:cNvSpPr/>
            <p:nvPr/>
          </p:nvSpPr>
          <p:spPr>
            <a:xfrm>
              <a:off x="5181609" y="2528210"/>
              <a:ext cx="677233" cy="667223"/>
            </a:xfrm>
            <a:prstGeom prst="rect">
              <a:avLst/>
            </a:prstGeom>
            <a:solidFill>
              <a:srgbClr val="77B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5353192" y="2605626"/>
              <a:ext cx="330847" cy="5692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CN" altLang="en-US" sz="7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" y="-7983"/>
            <a:ext cx="3963452" cy="816228"/>
            <a:chOff x="0" y="159657"/>
            <a:chExt cx="4663469" cy="960389"/>
          </a:xfrm>
        </p:grpSpPr>
        <p:grpSp>
          <p:nvGrpSpPr>
            <p:cNvPr id="6" name="组合 5"/>
            <p:cNvGrpSpPr/>
            <p:nvPr/>
          </p:nvGrpSpPr>
          <p:grpSpPr>
            <a:xfrm flipH="1">
              <a:off x="0" y="159657"/>
              <a:ext cx="1250175" cy="960389"/>
              <a:chOff x="2458999" y="0"/>
              <a:chExt cx="8927326" cy="6858003"/>
            </a:xfrm>
            <a:solidFill>
              <a:srgbClr val="77BF28"/>
            </a:solidFill>
          </p:grpSpPr>
          <p:sp>
            <p:nvSpPr>
              <p:cNvPr id="7" name="矩形 6"/>
              <p:cNvSpPr/>
              <p:nvPr/>
            </p:nvSpPr>
            <p:spPr>
              <a:xfrm>
                <a:off x="5363351" y="0"/>
                <a:ext cx="6022974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直角三角形 7"/>
              <p:cNvSpPr/>
              <p:nvPr/>
            </p:nvSpPr>
            <p:spPr>
              <a:xfrm flipH="1">
                <a:off x="2458999" y="16930"/>
                <a:ext cx="2904349" cy="6841073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 flipH="1" flipV="1">
              <a:off x="0" y="346443"/>
              <a:ext cx="4663469" cy="586814"/>
              <a:chOff x="2458999" y="24"/>
              <a:chExt cx="54635578" cy="6874909"/>
            </a:xfrm>
            <a:solidFill>
              <a:srgbClr val="0073BD"/>
            </a:solidFill>
          </p:grpSpPr>
          <p:sp>
            <p:nvSpPr>
              <p:cNvPr id="10" name="矩形 9"/>
              <p:cNvSpPr/>
              <p:nvPr/>
            </p:nvSpPr>
            <p:spPr>
              <a:xfrm>
                <a:off x="5363368" y="24"/>
                <a:ext cx="51731209" cy="685800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直角三角形 10"/>
              <p:cNvSpPr/>
              <p:nvPr/>
            </p:nvSpPr>
            <p:spPr>
              <a:xfrm flipH="1">
                <a:off x="2458999" y="16933"/>
                <a:ext cx="2904350" cy="6858000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2" name="矩形 11"/>
          <p:cNvSpPr/>
          <p:nvPr/>
        </p:nvSpPr>
        <p:spPr>
          <a:xfrm>
            <a:off x="221119" y="176303"/>
            <a:ext cx="33105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我们是谁</a:t>
            </a:r>
            <a:r>
              <a:rPr lang="en-US" altLang="zh-CN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公司介绍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027368" y="214403"/>
            <a:ext cx="78407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作为我国自主汽车产业的领军人物，长城汽车在秉承了传统汽车优势的同时，还不断追求技术上的革新，为国产汽车增添了活力。而哈弗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H6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就是这样一款具有代表性的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SUV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289941" y="1237079"/>
            <a:ext cx="3209487" cy="4488806"/>
            <a:chOff x="3955421" y="1120454"/>
            <a:chExt cx="4018942" cy="5620914"/>
          </a:xfrm>
        </p:grpSpPr>
        <p:sp>
          <p:nvSpPr>
            <p:cNvPr id="15" name="Freeform 19"/>
            <p:cNvSpPr>
              <a:spLocks noEditPoints="1"/>
            </p:cNvSpPr>
            <p:nvPr/>
          </p:nvSpPr>
          <p:spPr bwMode="auto">
            <a:xfrm>
              <a:off x="5145793" y="1497775"/>
              <a:ext cx="1048245" cy="1053525"/>
            </a:xfrm>
            <a:custGeom>
              <a:avLst/>
              <a:gdLst>
                <a:gd name="T0" fmla="*/ 171 w 171"/>
                <a:gd name="T1" fmla="*/ 79 h 171"/>
                <a:gd name="T2" fmla="*/ 168 w 171"/>
                <a:gd name="T3" fmla="*/ 77 h 171"/>
                <a:gd name="T4" fmla="*/ 152 w 171"/>
                <a:gd name="T5" fmla="*/ 65 h 171"/>
                <a:gd name="T6" fmla="*/ 165 w 171"/>
                <a:gd name="T7" fmla="*/ 54 h 171"/>
                <a:gd name="T8" fmla="*/ 161 w 171"/>
                <a:gd name="T9" fmla="*/ 52 h 171"/>
                <a:gd name="T10" fmla="*/ 142 w 171"/>
                <a:gd name="T11" fmla="*/ 45 h 171"/>
                <a:gd name="T12" fmla="*/ 152 w 171"/>
                <a:gd name="T13" fmla="*/ 32 h 171"/>
                <a:gd name="T14" fmla="*/ 147 w 171"/>
                <a:gd name="T15" fmla="*/ 30 h 171"/>
                <a:gd name="T16" fmla="*/ 127 w 171"/>
                <a:gd name="T17" fmla="*/ 30 h 171"/>
                <a:gd name="T18" fmla="*/ 132 w 171"/>
                <a:gd name="T19" fmla="*/ 15 h 171"/>
                <a:gd name="T20" fmla="*/ 127 w 171"/>
                <a:gd name="T21" fmla="*/ 14 h 171"/>
                <a:gd name="T22" fmla="*/ 108 w 171"/>
                <a:gd name="T23" fmla="*/ 20 h 171"/>
                <a:gd name="T24" fmla="*/ 108 w 171"/>
                <a:gd name="T25" fmla="*/ 5 h 171"/>
                <a:gd name="T26" fmla="*/ 103 w 171"/>
                <a:gd name="T27" fmla="*/ 4 h 171"/>
                <a:gd name="T28" fmla="*/ 86 w 171"/>
                <a:gd name="T29" fmla="*/ 16 h 171"/>
                <a:gd name="T30" fmla="*/ 79 w 171"/>
                <a:gd name="T31" fmla="*/ 0 h 171"/>
                <a:gd name="T32" fmla="*/ 77 w 171"/>
                <a:gd name="T33" fmla="*/ 3 h 171"/>
                <a:gd name="T34" fmla="*/ 65 w 171"/>
                <a:gd name="T35" fmla="*/ 19 h 171"/>
                <a:gd name="T36" fmla="*/ 53 w 171"/>
                <a:gd name="T37" fmla="*/ 6 h 171"/>
                <a:gd name="T38" fmla="*/ 52 w 171"/>
                <a:gd name="T39" fmla="*/ 10 h 171"/>
                <a:gd name="T40" fmla="*/ 45 w 171"/>
                <a:gd name="T41" fmla="*/ 29 h 171"/>
                <a:gd name="T42" fmla="*/ 30 w 171"/>
                <a:gd name="T43" fmla="*/ 20 h 171"/>
                <a:gd name="T44" fmla="*/ 30 w 171"/>
                <a:gd name="T45" fmla="*/ 24 h 171"/>
                <a:gd name="T46" fmla="*/ 30 w 171"/>
                <a:gd name="T47" fmla="*/ 44 h 171"/>
                <a:gd name="T48" fmla="*/ 13 w 171"/>
                <a:gd name="T49" fmla="*/ 40 h 171"/>
                <a:gd name="T50" fmla="*/ 14 w 171"/>
                <a:gd name="T51" fmla="*/ 44 h 171"/>
                <a:gd name="T52" fmla="*/ 20 w 171"/>
                <a:gd name="T53" fmla="*/ 63 h 171"/>
                <a:gd name="T54" fmla="*/ 2 w 171"/>
                <a:gd name="T55" fmla="*/ 65 h 171"/>
                <a:gd name="T56" fmla="*/ 4 w 171"/>
                <a:gd name="T57" fmla="*/ 68 h 171"/>
                <a:gd name="T58" fmla="*/ 16 w 171"/>
                <a:gd name="T59" fmla="*/ 84 h 171"/>
                <a:gd name="T60" fmla="*/ 0 w 171"/>
                <a:gd name="T61" fmla="*/ 91 h 171"/>
                <a:gd name="T62" fmla="*/ 3 w 171"/>
                <a:gd name="T63" fmla="*/ 94 h 171"/>
                <a:gd name="T64" fmla="*/ 19 w 171"/>
                <a:gd name="T65" fmla="*/ 106 h 171"/>
                <a:gd name="T66" fmla="*/ 6 w 171"/>
                <a:gd name="T67" fmla="*/ 116 h 171"/>
                <a:gd name="T68" fmla="*/ 10 w 171"/>
                <a:gd name="T69" fmla="*/ 119 h 171"/>
                <a:gd name="T70" fmla="*/ 29 w 171"/>
                <a:gd name="T71" fmla="*/ 125 h 171"/>
                <a:gd name="T72" fmla="*/ 19 w 171"/>
                <a:gd name="T73" fmla="*/ 139 h 171"/>
                <a:gd name="T74" fmla="*/ 24 w 171"/>
                <a:gd name="T75" fmla="*/ 141 h 171"/>
                <a:gd name="T76" fmla="*/ 44 w 171"/>
                <a:gd name="T77" fmla="*/ 141 h 171"/>
                <a:gd name="T78" fmla="*/ 39 w 171"/>
                <a:gd name="T79" fmla="*/ 156 h 171"/>
                <a:gd name="T80" fmla="*/ 44 w 171"/>
                <a:gd name="T81" fmla="*/ 157 h 171"/>
                <a:gd name="T82" fmla="*/ 63 w 171"/>
                <a:gd name="T83" fmla="*/ 151 h 171"/>
                <a:gd name="T84" fmla="*/ 63 w 171"/>
                <a:gd name="T85" fmla="*/ 166 h 171"/>
                <a:gd name="T86" fmla="*/ 68 w 171"/>
                <a:gd name="T87" fmla="*/ 166 h 171"/>
                <a:gd name="T88" fmla="*/ 85 w 171"/>
                <a:gd name="T89" fmla="*/ 155 h 171"/>
                <a:gd name="T90" fmla="*/ 91 w 171"/>
                <a:gd name="T91" fmla="*/ 171 h 171"/>
                <a:gd name="T92" fmla="*/ 94 w 171"/>
                <a:gd name="T93" fmla="*/ 168 h 171"/>
                <a:gd name="T94" fmla="*/ 96 w 171"/>
                <a:gd name="T95" fmla="*/ 154 h 171"/>
                <a:gd name="T96" fmla="*/ 114 w 171"/>
                <a:gd name="T97" fmla="*/ 163 h 171"/>
                <a:gd name="T98" fmla="*/ 119 w 171"/>
                <a:gd name="T99" fmla="*/ 162 h 171"/>
                <a:gd name="T100" fmla="*/ 117 w 171"/>
                <a:gd name="T101" fmla="*/ 147 h 171"/>
                <a:gd name="T102" fmla="*/ 137 w 171"/>
                <a:gd name="T103" fmla="*/ 150 h 171"/>
                <a:gd name="T104" fmla="*/ 142 w 171"/>
                <a:gd name="T105" fmla="*/ 149 h 171"/>
                <a:gd name="T106" fmla="*/ 135 w 171"/>
                <a:gd name="T107" fmla="*/ 134 h 171"/>
                <a:gd name="T108" fmla="*/ 154 w 171"/>
                <a:gd name="T109" fmla="*/ 131 h 171"/>
                <a:gd name="T110" fmla="*/ 159 w 171"/>
                <a:gd name="T111" fmla="*/ 129 h 171"/>
                <a:gd name="T112" fmla="*/ 147 w 171"/>
                <a:gd name="T113" fmla="*/ 117 h 171"/>
                <a:gd name="T114" fmla="*/ 165 w 171"/>
                <a:gd name="T115" fmla="*/ 108 h 171"/>
                <a:gd name="T116" fmla="*/ 169 w 171"/>
                <a:gd name="T117" fmla="*/ 105 h 171"/>
                <a:gd name="T118" fmla="*/ 154 w 171"/>
                <a:gd name="T119" fmla="*/ 96 h 171"/>
                <a:gd name="T120" fmla="*/ 168 w 171"/>
                <a:gd name="T121" fmla="*/ 82 h 171"/>
                <a:gd name="T122" fmla="*/ 70 w 171"/>
                <a:gd name="T123" fmla="*/ 85 h 171"/>
                <a:gd name="T124" fmla="*/ 101 w 171"/>
                <a:gd name="T125" fmla="*/ 8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1" h="171">
                  <a:moveTo>
                    <a:pt x="168" y="82"/>
                  </a:moveTo>
                  <a:cubicBezTo>
                    <a:pt x="170" y="82"/>
                    <a:pt x="171" y="81"/>
                    <a:pt x="171" y="79"/>
                  </a:cubicBezTo>
                  <a:cubicBezTo>
                    <a:pt x="171" y="79"/>
                    <a:pt x="171" y="79"/>
                    <a:pt x="171" y="79"/>
                  </a:cubicBezTo>
                  <a:cubicBezTo>
                    <a:pt x="171" y="78"/>
                    <a:pt x="169" y="77"/>
                    <a:pt x="168" y="77"/>
                  </a:cubicBezTo>
                  <a:cubicBezTo>
                    <a:pt x="154" y="75"/>
                    <a:pt x="154" y="75"/>
                    <a:pt x="154" y="75"/>
                  </a:cubicBezTo>
                  <a:cubicBezTo>
                    <a:pt x="154" y="71"/>
                    <a:pt x="153" y="68"/>
                    <a:pt x="152" y="65"/>
                  </a:cubicBezTo>
                  <a:cubicBezTo>
                    <a:pt x="163" y="57"/>
                    <a:pt x="163" y="57"/>
                    <a:pt x="163" y="57"/>
                  </a:cubicBezTo>
                  <a:cubicBezTo>
                    <a:pt x="164" y="56"/>
                    <a:pt x="165" y="55"/>
                    <a:pt x="165" y="54"/>
                  </a:cubicBezTo>
                  <a:cubicBezTo>
                    <a:pt x="165" y="54"/>
                    <a:pt x="165" y="53"/>
                    <a:pt x="165" y="53"/>
                  </a:cubicBezTo>
                  <a:cubicBezTo>
                    <a:pt x="164" y="52"/>
                    <a:pt x="163" y="51"/>
                    <a:pt x="161" y="52"/>
                  </a:cubicBezTo>
                  <a:cubicBezTo>
                    <a:pt x="147" y="54"/>
                    <a:pt x="147" y="54"/>
                    <a:pt x="147" y="54"/>
                  </a:cubicBezTo>
                  <a:cubicBezTo>
                    <a:pt x="146" y="51"/>
                    <a:pt x="144" y="48"/>
                    <a:pt x="142" y="45"/>
                  </a:cubicBezTo>
                  <a:cubicBezTo>
                    <a:pt x="151" y="34"/>
                    <a:pt x="151" y="34"/>
                    <a:pt x="151" y="34"/>
                  </a:cubicBezTo>
                  <a:cubicBezTo>
                    <a:pt x="151" y="34"/>
                    <a:pt x="152" y="33"/>
                    <a:pt x="152" y="32"/>
                  </a:cubicBezTo>
                  <a:cubicBezTo>
                    <a:pt x="152" y="31"/>
                    <a:pt x="151" y="31"/>
                    <a:pt x="151" y="30"/>
                  </a:cubicBezTo>
                  <a:cubicBezTo>
                    <a:pt x="150" y="29"/>
                    <a:pt x="148" y="29"/>
                    <a:pt x="147" y="30"/>
                  </a:cubicBezTo>
                  <a:cubicBezTo>
                    <a:pt x="135" y="36"/>
                    <a:pt x="135" y="36"/>
                    <a:pt x="135" y="36"/>
                  </a:cubicBezTo>
                  <a:cubicBezTo>
                    <a:pt x="132" y="34"/>
                    <a:pt x="130" y="32"/>
                    <a:pt x="127" y="30"/>
                  </a:cubicBezTo>
                  <a:cubicBezTo>
                    <a:pt x="132" y="16"/>
                    <a:pt x="132" y="16"/>
                    <a:pt x="132" y="16"/>
                  </a:cubicBezTo>
                  <a:cubicBezTo>
                    <a:pt x="132" y="16"/>
                    <a:pt x="132" y="16"/>
                    <a:pt x="132" y="15"/>
                  </a:cubicBezTo>
                  <a:cubicBezTo>
                    <a:pt x="132" y="14"/>
                    <a:pt x="132" y="13"/>
                    <a:pt x="131" y="13"/>
                  </a:cubicBezTo>
                  <a:cubicBezTo>
                    <a:pt x="129" y="12"/>
                    <a:pt x="128" y="12"/>
                    <a:pt x="127" y="14"/>
                  </a:cubicBezTo>
                  <a:cubicBezTo>
                    <a:pt x="117" y="23"/>
                    <a:pt x="117" y="23"/>
                    <a:pt x="117" y="23"/>
                  </a:cubicBezTo>
                  <a:cubicBezTo>
                    <a:pt x="114" y="22"/>
                    <a:pt x="111" y="21"/>
                    <a:pt x="108" y="20"/>
                  </a:cubicBezTo>
                  <a:cubicBezTo>
                    <a:pt x="108" y="6"/>
                    <a:pt x="108" y="6"/>
                    <a:pt x="108" y="6"/>
                  </a:cubicBezTo>
                  <a:cubicBezTo>
                    <a:pt x="108" y="5"/>
                    <a:pt x="108" y="5"/>
                    <a:pt x="108" y="5"/>
                  </a:cubicBezTo>
                  <a:cubicBezTo>
                    <a:pt x="108" y="4"/>
                    <a:pt x="107" y="3"/>
                    <a:pt x="106" y="2"/>
                  </a:cubicBezTo>
                  <a:cubicBezTo>
                    <a:pt x="105" y="2"/>
                    <a:pt x="103" y="3"/>
                    <a:pt x="103" y="4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3" y="16"/>
                    <a:pt x="90" y="16"/>
                    <a:pt x="86" y="16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2" y="1"/>
                    <a:pt x="81" y="0"/>
                    <a:pt x="79" y="0"/>
                  </a:cubicBezTo>
                  <a:cubicBezTo>
                    <a:pt x="78" y="0"/>
                    <a:pt x="77" y="1"/>
                    <a:pt x="77" y="3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71" y="17"/>
                    <a:pt x="68" y="18"/>
                    <a:pt x="65" y="1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6" y="6"/>
                    <a:pt x="55" y="5"/>
                    <a:pt x="53" y="6"/>
                  </a:cubicBezTo>
                  <a:cubicBezTo>
                    <a:pt x="52" y="6"/>
                    <a:pt x="52" y="7"/>
                    <a:pt x="52" y="9"/>
                  </a:cubicBezTo>
                  <a:cubicBezTo>
                    <a:pt x="52" y="9"/>
                    <a:pt x="52" y="9"/>
                    <a:pt x="52" y="10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1" y="25"/>
                    <a:pt x="48" y="27"/>
                    <a:pt x="45" y="29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3" y="19"/>
                    <a:pt x="32" y="19"/>
                    <a:pt x="30" y="20"/>
                  </a:cubicBezTo>
                  <a:cubicBezTo>
                    <a:pt x="30" y="20"/>
                    <a:pt x="29" y="21"/>
                    <a:pt x="29" y="22"/>
                  </a:cubicBezTo>
                  <a:cubicBezTo>
                    <a:pt x="29" y="23"/>
                    <a:pt x="30" y="23"/>
                    <a:pt x="30" y="24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4" y="39"/>
                    <a:pt x="32" y="41"/>
                    <a:pt x="30" y="44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5" y="38"/>
                    <a:pt x="14" y="39"/>
                    <a:pt x="13" y="40"/>
                  </a:cubicBezTo>
                  <a:cubicBezTo>
                    <a:pt x="13" y="41"/>
                    <a:pt x="12" y="41"/>
                    <a:pt x="12" y="42"/>
                  </a:cubicBezTo>
                  <a:cubicBezTo>
                    <a:pt x="12" y="42"/>
                    <a:pt x="13" y="43"/>
                    <a:pt x="14" y="44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2" y="57"/>
                    <a:pt x="21" y="60"/>
                    <a:pt x="20" y="63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4" y="62"/>
                    <a:pt x="3" y="63"/>
                    <a:pt x="2" y="65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2" y="67"/>
                    <a:pt x="3" y="68"/>
                    <a:pt x="4" y="6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6" y="78"/>
                    <a:pt x="16" y="81"/>
                    <a:pt x="16" y="84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1" y="89"/>
                    <a:pt x="0" y="90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3"/>
                    <a:pt x="2" y="94"/>
                    <a:pt x="3" y="94"/>
                  </a:cubicBezTo>
                  <a:cubicBezTo>
                    <a:pt x="17" y="96"/>
                    <a:pt x="17" y="96"/>
                    <a:pt x="17" y="96"/>
                  </a:cubicBezTo>
                  <a:cubicBezTo>
                    <a:pt x="17" y="99"/>
                    <a:pt x="18" y="103"/>
                    <a:pt x="19" y="106"/>
                  </a:cubicBezTo>
                  <a:cubicBezTo>
                    <a:pt x="8" y="114"/>
                    <a:pt x="8" y="114"/>
                    <a:pt x="8" y="114"/>
                  </a:cubicBezTo>
                  <a:cubicBezTo>
                    <a:pt x="7" y="114"/>
                    <a:pt x="6" y="115"/>
                    <a:pt x="6" y="116"/>
                  </a:cubicBezTo>
                  <a:cubicBezTo>
                    <a:pt x="6" y="117"/>
                    <a:pt x="6" y="117"/>
                    <a:pt x="6" y="118"/>
                  </a:cubicBezTo>
                  <a:cubicBezTo>
                    <a:pt x="7" y="119"/>
                    <a:pt x="8" y="120"/>
                    <a:pt x="10" y="119"/>
                  </a:cubicBezTo>
                  <a:cubicBezTo>
                    <a:pt x="24" y="117"/>
                    <a:pt x="24" y="117"/>
                    <a:pt x="24" y="117"/>
                  </a:cubicBezTo>
                  <a:cubicBezTo>
                    <a:pt x="25" y="120"/>
                    <a:pt x="27" y="123"/>
                    <a:pt x="29" y="125"/>
                  </a:cubicBezTo>
                  <a:cubicBezTo>
                    <a:pt x="20" y="137"/>
                    <a:pt x="20" y="137"/>
                    <a:pt x="20" y="137"/>
                  </a:cubicBezTo>
                  <a:cubicBezTo>
                    <a:pt x="20" y="137"/>
                    <a:pt x="19" y="138"/>
                    <a:pt x="19" y="139"/>
                  </a:cubicBezTo>
                  <a:cubicBezTo>
                    <a:pt x="19" y="139"/>
                    <a:pt x="20" y="140"/>
                    <a:pt x="20" y="140"/>
                  </a:cubicBezTo>
                  <a:cubicBezTo>
                    <a:pt x="21" y="142"/>
                    <a:pt x="23" y="142"/>
                    <a:pt x="24" y="141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9" y="137"/>
                    <a:pt x="41" y="139"/>
                    <a:pt x="44" y="141"/>
                  </a:cubicBezTo>
                  <a:cubicBezTo>
                    <a:pt x="39" y="154"/>
                    <a:pt x="39" y="154"/>
                    <a:pt x="39" y="154"/>
                  </a:cubicBezTo>
                  <a:cubicBezTo>
                    <a:pt x="39" y="155"/>
                    <a:pt x="39" y="155"/>
                    <a:pt x="39" y="156"/>
                  </a:cubicBezTo>
                  <a:cubicBezTo>
                    <a:pt x="39" y="157"/>
                    <a:pt x="39" y="157"/>
                    <a:pt x="40" y="158"/>
                  </a:cubicBezTo>
                  <a:cubicBezTo>
                    <a:pt x="42" y="159"/>
                    <a:pt x="43" y="158"/>
                    <a:pt x="44" y="157"/>
                  </a:cubicBezTo>
                  <a:cubicBezTo>
                    <a:pt x="54" y="147"/>
                    <a:pt x="54" y="147"/>
                    <a:pt x="54" y="147"/>
                  </a:cubicBezTo>
                  <a:cubicBezTo>
                    <a:pt x="57" y="149"/>
                    <a:pt x="60" y="150"/>
                    <a:pt x="63" y="151"/>
                  </a:cubicBezTo>
                  <a:cubicBezTo>
                    <a:pt x="63" y="165"/>
                    <a:pt x="63" y="165"/>
                    <a:pt x="63" y="165"/>
                  </a:cubicBezTo>
                  <a:cubicBezTo>
                    <a:pt x="63" y="165"/>
                    <a:pt x="63" y="166"/>
                    <a:pt x="63" y="166"/>
                  </a:cubicBezTo>
                  <a:cubicBezTo>
                    <a:pt x="63" y="167"/>
                    <a:pt x="64" y="168"/>
                    <a:pt x="65" y="168"/>
                  </a:cubicBezTo>
                  <a:cubicBezTo>
                    <a:pt x="66" y="169"/>
                    <a:pt x="68" y="168"/>
                    <a:pt x="68" y="166"/>
                  </a:cubicBezTo>
                  <a:cubicBezTo>
                    <a:pt x="75" y="154"/>
                    <a:pt x="75" y="154"/>
                    <a:pt x="75" y="154"/>
                  </a:cubicBezTo>
                  <a:cubicBezTo>
                    <a:pt x="78" y="154"/>
                    <a:pt x="81" y="155"/>
                    <a:pt x="85" y="155"/>
                  </a:cubicBezTo>
                  <a:cubicBezTo>
                    <a:pt x="89" y="168"/>
                    <a:pt x="89" y="168"/>
                    <a:pt x="89" y="168"/>
                  </a:cubicBezTo>
                  <a:cubicBezTo>
                    <a:pt x="89" y="170"/>
                    <a:pt x="90" y="171"/>
                    <a:pt x="91" y="171"/>
                  </a:cubicBezTo>
                  <a:cubicBezTo>
                    <a:pt x="91" y="171"/>
                    <a:pt x="92" y="171"/>
                    <a:pt x="92" y="171"/>
                  </a:cubicBezTo>
                  <a:cubicBezTo>
                    <a:pt x="93" y="171"/>
                    <a:pt x="94" y="169"/>
                    <a:pt x="94" y="168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100" y="153"/>
                    <a:pt x="103" y="153"/>
                    <a:pt x="106" y="152"/>
                  </a:cubicBezTo>
                  <a:cubicBezTo>
                    <a:pt x="114" y="163"/>
                    <a:pt x="114" y="163"/>
                    <a:pt x="114" y="163"/>
                  </a:cubicBezTo>
                  <a:cubicBezTo>
                    <a:pt x="115" y="165"/>
                    <a:pt x="116" y="165"/>
                    <a:pt x="118" y="165"/>
                  </a:cubicBezTo>
                  <a:cubicBezTo>
                    <a:pt x="119" y="164"/>
                    <a:pt x="119" y="163"/>
                    <a:pt x="119" y="162"/>
                  </a:cubicBezTo>
                  <a:cubicBezTo>
                    <a:pt x="119" y="162"/>
                    <a:pt x="119" y="161"/>
                    <a:pt x="119" y="161"/>
                  </a:cubicBezTo>
                  <a:cubicBezTo>
                    <a:pt x="117" y="147"/>
                    <a:pt x="117" y="147"/>
                    <a:pt x="117" y="147"/>
                  </a:cubicBezTo>
                  <a:cubicBezTo>
                    <a:pt x="120" y="146"/>
                    <a:pt x="123" y="144"/>
                    <a:pt x="126" y="142"/>
                  </a:cubicBezTo>
                  <a:cubicBezTo>
                    <a:pt x="137" y="150"/>
                    <a:pt x="137" y="150"/>
                    <a:pt x="137" y="150"/>
                  </a:cubicBezTo>
                  <a:cubicBezTo>
                    <a:pt x="138" y="152"/>
                    <a:pt x="139" y="152"/>
                    <a:pt x="141" y="151"/>
                  </a:cubicBezTo>
                  <a:cubicBezTo>
                    <a:pt x="141" y="150"/>
                    <a:pt x="142" y="149"/>
                    <a:pt x="142" y="149"/>
                  </a:cubicBezTo>
                  <a:cubicBezTo>
                    <a:pt x="142" y="148"/>
                    <a:pt x="141" y="147"/>
                    <a:pt x="141" y="147"/>
                  </a:cubicBezTo>
                  <a:cubicBezTo>
                    <a:pt x="135" y="134"/>
                    <a:pt x="135" y="134"/>
                    <a:pt x="135" y="134"/>
                  </a:cubicBezTo>
                  <a:cubicBezTo>
                    <a:pt x="137" y="132"/>
                    <a:pt x="139" y="130"/>
                    <a:pt x="141" y="127"/>
                  </a:cubicBezTo>
                  <a:cubicBezTo>
                    <a:pt x="154" y="131"/>
                    <a:pt x="154" y="131"/>
                    <a:pt x="154" y="131"/>
                  </a:cubicBezTo>
                  <a:cubicBezTo>
                    <a:pt x="156" y="132"/>
                    <a:pt x="157" y="132"/>
                    <a:pt x="158" y="131"/>
                  </a:cubicBezTo>
                  <a:cubicBezTo>
                    <a:pt x="158" y="130"/>
                    <a:pt x="159" y="130"/>
                    <a:pt x="159" y="129"/>
                  </a:cubicBezTo>
                  <a:cubicBezTo>
                    <a:pt x="159" y="128"/>
                    <a:pt x="158" y="127"/>
                    <a:pt x="157" y="127"/>
                  </a:cubicBezTo>
                  <a:cubicBezTo>
                    <a:pt x="147" y="117"/>
                    <a:pt x="147" y="117"/>
                    <a:pt x="147" y="117"/>
                  </a:cubicBezTo>
                  <a:cubicBezTo>
                    <a:pt x="149" y="114"/>
                    <a:pt x="150" y="111"/>
                    <a:pt x="151" y="108"/>
                  </a:cubicBezTo>
                  <a:cubicBezTo>
                    <a:pt x="165" y="108"/>
                    <a:pt x="165" y="108"/>
                    <a:pt x="165" y="108"/>
                  </a:cubicBezTo>
                  <a:cubicBezTo>
                    <a:pt x="167" y="108"/>
                    <a:pt x="168" y="107"/>
                    <a:pt x="169" y="106"/>
                  </a:cubicBezTo>
                  <a:cubicBezTo>
                    <a:pt x="169" y="106"/>
                    <a:pt x="169" y="105"/>
                    <a:pt x="169" y="105"/>
                  </a:cubicBezTo>
                  <a:cubicBezTo>
                    <a:pt x="169" y="104"/>
                    <a:pt x="168" y="103"/>
                    <a:pt x="167" y="103"/>
                  </a:cubicBezTo>
                  <a:cubicBezTo>
                    <a:pt x="154" y="96"/>
                    <a:pt x="154" y="96"/>
                    <a:pt x="154" y="96"/>
                  </a:cubicBezTo>
                  <a:cubicBezTo>
                    <a:pt x="155" y="93"/>
                    <a:pt x="155" y="90"/>
                    <a:pt x="155" y="86"/>
                  </a:cubicBezTo>
                  <a:lnTo>
                    <a:pt x="168" y="82"/>
                  </a:lnTo>
                  <a:close/>
                  <a:moveTo>
                    <a:pt x="86" y="101"/>
                  </a:moveTo>
                  <a:cubicBezTo>
                    <a:pt x="77" y="101"/>
                    <a:pt x="70" y="94"/>
                    <a:pt x="70" y="85"/>
                  </a:cubicBezTo>
                  <a:cubicBezTo>
                    <a:pt x="70" y="77"/>
                    <a:pt x="77" y="70"/>
                    <a:pt x="86" y="70"/>
                  </a:cubicBezTo>
                  <a:cubicBezTo>
                    <a:pt x="94" y="70"/>
                    <a:pt x="101" y="77"/>
                    <a:pt x="101" y="85"/>
                  </a:cubicBezTo>
                  <a:cubicBezTo>
                    <a:pt x="101" y="94"/>
                    <a:pt x="94" y="101"/>
                    <a:pt x="86" y="101"/>
                  </a:cubicBezTo>
                  <a:close/>
                </a:path>
              </a:pathLst>
            </a:custGeom>
            <a:solidFill>
              <a:srgbClr val="77BF28"/>
            </a:solidFill>
            <a:ln>
              <a:noFill/>
            </a:ln>
          </p:spPr>
          <p:txBody>
            <a:bodyPr vert="horz" wrap="square" lIns="121908" tIns="60954" rIns="121908" bIns="60954" numCol="1" anchor="t" anchorCtr="0" compatLnSpc="1"/>
            <a:lstStyle/>
            <a:p>
              <a:pPr>
                <a:defRPr/>
              </a:pPr>
              <a:endParaRPr lang="en-US" sz="2000" ker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/>
              </a:endParaRPr>
            </a:p>
          </p:txBody>
        </p:sp>
        <p:sp>
          <p:nvSpPr>
            <p:cNvPr id="16" name="Freeform 20"/>
            <p:cNvSpPr>
              <a:spLocks noEditPoints="1"/>
            </p:cNvSpPr>
            <p:nvPr/>
          </p:nvSpPr>
          <p:spPr bwMode="auto">
            <a:xfrm>
              <a:off x="6087805" y="1120454"/>
              <a:ext cx="677722" cy="681136"/>
            </a:xfrm>
            <a:custGeom>
              <a:avLst/>
              <a:gdLst>
                <a:gd name="T0" fmla="*/ 121 w 121"/>
                <a:gd name="T1" fmla="*/ 56 h 121"/>
                <a:gd name="T2" fmla="*/ 119 w 121"/>
                <a:gd name="T3" fmla="*/ 54 h 121"/>
                <a:gd name="T4" fmla="*/ 108 w 121"/>
                <a:gd name="T5" fmla="*/ 46 h 121"/>
                <a:gd name="T6" fmla="*/ 117 w 121"/>
                <a:gd name="T7" fmla="*/ 38 h 121"/>
                <a:gd name="T8" fmla="*/ 115 w 121"/>
                <a:gd name="T9" fmla="*/ 37 h 121"/>
                <a:gd name="T10" fmla="*/ 101 w 121"/>
                <a:gd name="T11" fmla="*/ 32 h 121"/>
                <a:gd name="T12" fmla="*/ 108 w 121"/>
                <a:gd name="T13" fmla="*/ 23 h 121"/>
                <a:gd name="T14" fmla="*/ 105 w 121"/>
                <a:gd name="T15" fmla="*/ 21 h 121"/>
                <a:gd name="T16" fmla="*/ 90 w 121"/>
                <a:gd name="T17" fmla="*/ 21 h 121"/>
                <a:gd name="T18" fmla="*/ 94 w 121"/>
                <a:gd name="T19" fmla="*/ 11 h 121"/>
                <a:gd name="T20" fmla="*/ 90 w 121"/>
                <a:gd name="T21" fmla="*/ 10 h 121"/>
                <a:gd name="T22" fmla="*/ 77 w 121"/>
                <a:gd name="T23" fmla="*/ 14 h 121"/>
                <a:gd name="T24" fmla="*/ 77 w 121"/>
                <a:gd name="T25" fmla="*/ 3 h 121"/>
                <a:gd name="T26" fmla="*/ 73 w 121"/>
                <a:gd name="T27" fmla="*/ 3 h 121"/>
                <a:gd name="T28" fmla="*/ 61 w 121"/>
                <a:gd name="T29" fmla="*/ 11 h 121"/>
                <a:gd name="T30" fmla="*/ 56 w 121"/>
                <a:gd name="T31" fmla="*/ 0 h 121"/>
                <a:gd name="T32" fmla="*/ 55 w 121"/>
                <a:gd name="T33" fmla="*/ 2 h 121"/>
                <a:gd name="T34" fmla="*/ 46 w 121"/>
                <a:gd name="T35" fmla="*/ 13 h 121"/>
                <a:gd name="T36" fmla="*/ 38 w 121"/>
                <a:gd name="T37" fmla="*/ 4 h 121"/>
                <a:gd name="T38" fmla="*/ 37 w 121"/>
                <a:gd name="T39" fmla="*/ 7 h 121"/>
                <a:gd name="T40" fmla="*/ 32 w 121"/>
                <a:gd name="T41" fmla="*/ 20 h 121"/>
                <a:gd name="T42" fmla="*/ 22 w 121"/>
                <a:gd name="T43" fmla="*/ 14 h 121"/>
                <a:gd name="T44" fmla="*/ 21 w 121"/>
                <a:gd name="T45" fmla="*/ 17 h 121"/>
                <a:gd name="T46" fmla="*/ 21 w 121"/>
                <a:gd name="T47" fmla="*/ 31 h 121"/>
                <a:gd name="T48" fmla="*/ 9 w 121"/>
                <a:gd name="T49" fmla="*/ 28 h 121"/>
                <a:gd name="T50" fmla="*/ 10 w 121"/>
                <a:gd name="T51" fmla="*/ 31 h 121"/>
                <a:gd name="T52" fmla="*/ 14 w 121"/>
                <a:gd name="T53" fmla="*/ 45 h 121"/>
                <a:gd name="T54" fmla="*/ 2 w 121"/>
                <a:gd name="T55" fmla="*/ 46 h 121"/>
                <a:gd name="T56" fmla="*/ 3 w 121"/>
                <a:gd name="T57" fmla="*/ 48 h 121"/>
                <a:gd name="T58" fmla="*/ 11 w 121"/>
                <a:gd name="T59" fmla="*/ 60 h 121"/>
                <a:gd name="T60" fmla="*/ 0 w 121"/>
                <a:gd name="T61" fmla="*/ 65 h 121"/>
                <a:gd name="T62" fmla="*/ 2 w 121"/>
                <a:gd name="T63" fmla="*/ 67 h 121"/>
                <a:gd name="T64" fmla="*/ 14 w 121"/>
                <a:gd name="T65" fmla="*/ 75 h 121"/>
                <a:gd name="T66" fmla="*/ 4 w 121"/>
                <a:gd name="T67" fmla="*/ 83 h 121"/>
                <a:gd name="T68" fmla="*/ 7 w 121"/>
                <a:gd name="T69" fmla="*/ 84 h 121"/>
                <a:gd name="T70" fmla="*/ 20 w 121"/>
                <a:gd name="T71" fmla="*/ 89 h 121"/>
                <a:gd name="T72" fmla="*/ 14 w 121"/>
                <a:gd name="T73" fmla="*/ 98 h 121"/>
                <a:gd name="T74" fmla="*/ 17 w 121"/>
                <a:gd name="T75" fmla="*/ 100 h 121"/>
                <a:gd name="T76" fmla="*/ 31 w 121"/>
                <a:gd name="T77" fmla="*/ 100 h 121"/>
                <a:gd name="T78" fmla="*/ 28 w 121"/>
                <a:gd name="T79" fmla="*/ 110 h 121"/>
                <a:gd name="T80" fmla="*/ 31 w 121"/>
                <a:gd name="T81" fmla="*/ 112 h 121"/>
                <a:gd name="T82" fmla="*/ 45 w 121"/>
                <a:gd name="T83" fmla="*/ 107 h 121"/>
                <a:gd name="T84" fmla="*/ 45 w 121"/>
                <a:gd name="T85" fmla="*/ 118 h 121"/>
                <a:gd name="T86" fmla="*/ 49 w 121"/>
                <a:gd name="T87" fmla="*/ 118 h 121"/>
                <a:gd name="T88" fmla="*/ 60 w 121"/>
                <a:gd name="T89" fmla="*/ 110 h 121"/>
                <a:gd name="T90" fmla="*/ 65 w 121"/>
                <a:gd name="T91" fmla="*/ 121 h 121"/>
                <a:gd name="T92" fmla="*/ 67 w 121"/>
                <a:gd name="T93" fmla="*/ 119 h 121"/>
                <a:gd name="T94" fmla="*/ 68 w 121"/>
                <a:gd name="T95" fmla="*/ 109 h 121"/>
                <a:gd name="T96" fmla="*/ 81 w 121"/>
                <a:gd name="T97" fmla="*/ 116 h 121"/>
                <a:gd name="T98" fmla="*/ 85 w 121"/>
                <a:gd name="T99" fmla="*/ 115 h 121"/>
                <a:gd name="T100" fmla="*/ 83 w 121"/>
                <a:gd name="T101" fmla="*/ 104 h 121"/>
                <a:gd name="T102" fmla="*/ 97 w 121"/>
                <a:gd name="T103" fmla="*/ 107 h 121"/>
                <a:gd name="T104" fmla="*/ 101 w 121"/>
                <a:gd name="T105" fmla="*/ 106 h 121"/>
                <a:gd name="T106" fmla="*/ 96 w 121"/>
                <a:gd name="T107" fmla="*/ 95 h 121"/>
                <a:gd name="T108" fmla="*/ 110 w 121"/>
                <a:gd name="T109" fmla="*/ 93 h 121"/>
                <a:gd name="T110" fmla="*/ 113 w 121"/>
                <a:gd name="T111" fmla="*/ 92 h 121"/>
                <a:gd name="T112" fmla="*/ 105 w 121"/>
                <a:gd name="T113" fmla="*/ 83 h 121"/>
                <a:gd name="T114" fmla="*/ 117 w 121"/>
                <a:gd name="T115" fmla="*/ 77 h 121"/>
                <a:gd name="T116" fmla="*/ 120 w 121"/>
                <a:gd name="T117" fmla="*/ 75 h 121"/>
                <a:gd name="T118" fmla="*/ 109 w 121"/>
                <a:gd name="T119" fmla="*/ 68 h 121"/>
                <a:gd name="T120" fmla="*/ 120 w 121"/>
                <a:gd name="T121" fmla="*/ 58 h 121"/>
                <a:gd name="T122" fmla="*/ 50 w 121"/>
                <a:gd name="T123" fmla="*/ 61 h 121"/>
                <a:gd name="T124" fmla="*/ 72 w 121"/>
                <a:gd name="T125" fmla="*/ 6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1" h="121">
                  <a:moveTo>
                    <a:pt x="120" y="58"/>
                  </a:moveTo>
                  <a:cubicBezTo>
                    <a:pt x="121" y="58"/>
                    <a:pt x="121" y="57"/>
                    <a:pt x="121" y="56"/>
                  </a:cubicBezTo>
                  <a:cubicBezTo>
                    <a:pt x="121" y="56"/>
                    <a:pt x="121" y="56"/>
                    <a:pt x="121" y="56"/>
                  </a:cubicBezTo>
                  <a:cubicBezTo>
                    <a:pt x="121" y="55"/>
                    <a:pt x="120" y="54"/>
                    <a:pt x="119" y="54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09" y="50"/>
                    <a:pt x="109" y="48"/>
                    <a:pt x="108" y="46"/>
                  </a:cubicBezTo>
                  <a:cubicBezTo>
                    <a:pt x="116" y="40"/>
                    <a:pt x="116" y="40"/>
                    <a:pt x="116" y="40"/>
                  </a:cubicBezTo>
                  <a:cubicBezTo>
                    <a:pt x="117" y="40"/>
                    <a:pt x="117" y="39"/>
                    <a:pt x="117" y="38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7" y="37"/>
                    <a:pt x="116" y="36"/>
                    <a:pt x="115" y="37"/>
                  </a:cubicBezTo>
                  <a:cubicBezTo>
                    <a:pt x="105" y="38"/>
                    <a:pt x="105" y="38"/>
                    <a:pt x="105" y="38"/>
                  </a:cubicBezTo>
                  <a:cubicBezTo>
                    <a:pt x="104" y="36"/>
                    <a:pt x="102" y="34"/>
                    <a:pt x="101" y="32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8" y="24"/>
                    <a:pt x="108" y="23"/>
                    <a:pt x="108" y="23"/>
                  </a:cubicBezTo>
                  <a:cubicBezTo>
                    <a:pt x="108" y="22"/>
                    <a:pt x="108" y="22"/>
                    <a:pt x="107" y="21"/>
                  </a:cubicBezTo>
                  <a:cubicBezTo>
                    <a:pt x="107" y="21"/>
                    <a:pt x="105" y="20"/>
                    <a:pt x="105" y="21"/>
                  </a:cubicBezTo>
                  <a:cubicBezTo>
                    <a:pt x="96" y="26"/>
                    <a:pt x="96" y="26"/>
                    <a:pt x="96" y="26"/>
                  </a:cubicBezTo>
                  <a:cubicBezTo>
                    <a:pt x="94" y="24"/>
                    <a:pt x="92" y="22"/>
                    <a:pt x="90" y="21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4" y="10"/>
                    <a:pt x="94" y="9"/>
                    <a:pt x="93" y="9"/>
                  </a:cubicBezTo>
                  <a:cubicBezTo>
                    <a:pt x="92" y="8"/>
                    <a:pt x="91" y="9"/>
                    <a:pt x="90" y="10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81" y="15"/>
                    <a:pt x="79" y="15"/>
                    <a:pt x="77" y="14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77" y="4"/>
                    <a:pt x="77" y="4"/>
                    <a:pt x="77" y="3"/>
                  </a:cubicBezTo>
                  <a:cubicBezTo>
                    <a:pt x="77" y="2"/>
                    <a:pt x="76" y="2"/>
                    <a:pt x="75" y="1"/>
                  </a:cubicBezTo>
                  <a:cubicBezTo>
                    <a:pt x="74" y="1"/>
                    <a:pt x="73" y="2"/>
                    <a:pt x="73" y="3"/>
                  </a:cubicBezTo>
                  <a:cubicBezTo>
                    <a:pt x="69" y="12"/>
                    <a:pt x="69" y="12"/>
                    <a:pt x="69" y="12"/>
                  </a:cubicBezTo>
                  <a:cubicBezTo>
                    <a:pt x="66" y="11"/>
                    <a:pt x="64" y="11"/>
                    <a:pt x="61" y="11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8" y="1"/>
                    <a:pt x="58" y="0"/>
                    <a:pt x="56" y="0"/>
                  </a:cubicBezTo>
                  <a:cubicBezTo>
                    <a:pt x="55" y="0"/>
                    <a:pt x="55" y="1"/>
                    <a:pt x="55" y="2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1" y="12"/>
                    <a:pt x="48" y="13"/>
                    <a:pt x="46" y="13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39" y="4"/>
                    <a:pt x="38" y="4"/>
                  </a:cubicBezTo>
                  <a:cubicBezTo>
                    <a:pt x="37" y="4"/>
                    <a:pt x="37" y="5"/>
                    <a:pt x="37" y="6"/>
                  </a:cubicBezTo>
                  <a:cubicBezTo>
                    <a:pt x="37" y="6"/>
                    <a:pt x="37" y="6"/>
                    <a:pt x="37" y="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6" y="18"/>
                    <a:pt x="34" y="19"/>
                    <a:pt x="32" y="20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3"/>
                    <a:pt x="22" y="13"/>
                    <a:pt x="22" y="14"/>
                  </a:cubicBezTo>
                  <a:cubicBezTo>
                    <a:pt x="21" y="14"/>
                    <a:pt x="21" y="15"/>
                    <a:pt x="21" y="15"/>
                  </a:cubicBezTo>
                  <a:cubicBezTo>
                    <a:pt x="21" y="16"/>
                    <a:pt x="21" y="16"/>
                    <a:pt x="21" y="17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4" y="27"/>
                    <a:pt x="23" y="29"/>
                    <a:pt x="21" y="31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1" y="27"/>
                    <a:pt x="10" y="27"/>
                    <a:pt x="9" y="28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30"/>
                    <a:pt x="9" y="31"/>
                    <a:pt x="10" y="31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6" y="40"/>
                    <a:pt x="15" y="42"/>
                    <a:pt x="14" y="45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3" y="44"/>
                    <a:pt x="2" y="45"/>
                    <a:pt x="2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2" y="47"/>
                    <a:pt x="2" y="48"/>
                    <a:pt x="3" y="48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5"/>
                    <a:pt x="11" y="57"/>
                    <a:pt x="11" y="60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1" y="63"/>
                    <a:pt x="0" y="64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6"/>
                    <a:pt x="1" y="67"/>
                    <a:pt x="2" y="67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71"/>
                    <a:pt x="13" y="73"/>
                    <a:pt x="14" y="75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5" y="81"/>
                    <a:pt x="4" y="82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5" y="84"/>
                    <a:pt x="6" y="85"/>
                    <a:pt x="7" y="84"/>
                  </a:cubicBezTo>
                  <a:cubicBezTo>
                    <a:pt x="17" y="83"/>
                    <a:pt x="17" y="83"/>
                    <a:pt x="17" y="83"/>
                  </a:cubicBezTo>
                  <a:cubicBezTo>
                    <a:pt x="18" y="85"/>
                    <a:pt x="19" y="87"/>
                    <a:pt x="20" y="89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14" y="97"/>
                    <a:pt x="14" y="98"/>
                    <a:pt x="14" y="98"/>
                  </a:cubicBezTo>
                  <a:cubicBezTo>
                    <a:pt x="14" y="99"/>
                    <a:pt x="14" y="99"/>
                    <a:pt x="14" y="100"/>
                  </a:cubicBezTo>
                  <a:cubicBezTo>
                    <a:pt x="15" y="100"/>
                    <a:pt x="16" y="101"/>
                    <a:pt x="17" y="100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8" y="97"/>
                    <a:pt x="29" y="99"/>
                    <a:pt x="31" y="100"/>
                  </a:cubicBezTo>
                  <a:cubicBezTo>
                    <a:pt x="28" y="109"/>
                    <a:pt x="28" y="109"/>
                    <a:pt x="28" y="109"/>
                  </a:cubicBezTo>
                  <a:cubicBezTo>
                    <a:pt x="28" y="110"/>
                    <a:pt x="28" y="110"/>
                    <a:pt x="28" y="110"/>
                  </a:cubicBezTo>
                  <a:cubicBezTo>
                    <a:pt x="28" y="111"/>
                    <a:pt x="28" y="112"/>
                    <a:pt x="29" y="112"/>
                  </a:cubicBezTo>
                  <a:cubicBezTo>
                    <a:pt x="30" y="113"/>
                    <a:pt x="31" y="112"/>
                    <a:pt x="31" y="112"/>
                  </a:cubicBezTo>
                  <a:cubicBezTo>
                    <a:pt x="38" y="104"/>
                    <a:pt x="38" y="104"/>
                    <a:pt x="38" y="104"/>
                  </a:cubicBezTo>
                  <a:cubicBezTo>
                    <a:pt x="40" y="106"/>
                    <a:pt x="43" y="106"/>
                    <a:pt x="45" y="107"/>
                  </a:cubicBezTo>
                  <a:cubicBezTo>
                    <a:pt x="45" y="117"/>
                    <a:pt x="45" y="117"/>
                    <a:pt x="45" y="117"/>
                  </a:cubicBezTo>
                  <a:cubicBezTo>
                    <a:pt x="45" y="117"/>
                    <a:pt x="45" y="117"/>
                    <a:pt x="45" y="118"/>
                  </a:cubicBezTo>
                  <a:cubicBezTo>
                    <a:pt x="45" y="119"/>
                    <a:pt x="45" y="119"/>
                    <a:pt x="46" y="120"/>
                  </a:cubicBezTo>
                  <a:cubicBezTo>
                    <a:pt x="47" y="120"/>
                    <a:pt x="48" y="119"/>
                    <a:pt x="49" y="118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5" y="110"/>
                    <a:pt x="58" y="110"/>
                    <a:pt x="60" y="110"/>
                  </a:cubicBezTo>
                  <a:cubicBezTo>
                    <a:pt x="63" y="119"/>
                    <a:pt x="63" y="119"/>
                    <a:pt x="63" y="119"/>
                  </a:cubicBezTo>
                  <a:cubicBezTo>
                    <a:pt x="63" y="120"/>
                    <a:pt x="64" y="121"/>
                    <a:pt x="65" y="121"/>
                  </a:cubicBezTo>
                  <a:cubicBezTo>
                    <a:pt x="65" y="121"/>
                    <a:pt x="65" y="121"/>
                    <a:pt x="65" y="121"/>
                  </a:cubicBezTo>
                  <a:cubicBezTo>
                    <a:pt x="66" y="121"/>
                    <a:pt x="67" y="120"/>
                    <a:pt x="67" y="119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8" y="109"/>
                    <a:pt x="68" y="109"/>
                    <a:pt x="68" y="109"/>
                  </a:cubicBezTo>
                  <a:cubicBezTo>
                    <a:pt x="71" y="109"/>
                    <a:pt x="73" y="108"/>
                    <a:pt x="75" y="108"/>
                  </a:cubicBezTo>
                  <a:cubicBezTo>
                    <a:pt x="81" y="116"/>
                    <a:pt x="81" y="116"/>
                    <a:pt x="81" y="116"/>
                  </a:cubicBezTo>
                  <a:cubicBezTo>
                    <a:pt x="82" y="117"/>
                    <a:pt x="83" y="117"/>
                    <a:pt x="84" y="117"/>
                  </a:cubicBezTo>
                  <a:cubicBezTo>
                    <a:pt x="84" y="117"/>
                    <a:pt x="85" y="116"/>
                    <a:pt x="85" y="115"/>
                  </a:cubicBezTo>
                  <a:cubicBezTo>
                    <a:pt x="85" y="115"/>
                    <a:pt x="85" y="115"/>
                    <a:pt x="85" y="114"/>
                  </a:cubicBezTo>
                  <a:cubicBezTo>
                    <a:pt x="83" y="104"/>
                    <a:pt x="83" y="104"/>
                    <a:pt x="83" y="104"/>
                  </a:cubicBezTo>
                  <a:cubicBezTo>
                    <a:pt x="85" y="103"/>
                    <a:pt x="87" y="102"/>
                    <a:pt x="89" y="101"/>
                  </a:cubicBezTo>
                  <a:cubicBezTo>
                    <a:pt x="97" y="107"/>
                    <a:pt x="97" y="107"/>
                    <a:pt x="97" y="107"/>
                  </a:cubicBezTo>
                  <a:cubicBezTo>
                    <a:pt x="98" y="108"/>
                    <a:pt x="99" y="108"/>
                    <a:pt x="100" y="107"/>
                  </a:cubicBezTo>
                  <a:cubicBezTo>
                    <a:pt x="100" y="107"/>
                    <a:pt x="101" y="106"/>
                    <a:pt x="101" y="106"/>
                  </a:cubicBezTo>
                  <a:cubicBezTo>
                    <a:pt x="101" y="105"/>
                    <a:pt x="100" y="105"/>
                    <a:pt x="100" y="104"/>
                  </a:cubicBezTo>
                  <a:cubicBezTo>
                    <a:pt x="96" y="95"/>
                    <a:pt x="96" y="95"/>
                    <a:pt x="96" y="95"/>
                  </a:cubicBezTo>
                  <a:cubicBezTo>
                    <a:pt x="97" y="94"/>
                    <a:pt x="99" y="92"/>
                    <a:pt x="100" y="90"/>
                  </a:cubicBezTo>
                  <a:cubicBezTo>
                    <a:pt x="110" y="93"/>
                    <a:pt x="110" y="93"/>
                    <a:pt x="110" y="93"/>
                  </a:cubicBezTo>
                  <a:cubicBezTo>
                    <a:pt x="111" y="94"/>
                    <a:pt x="112" y="94"/>
                    <a:pt x="112" y="93"/>
                  </a:cubicBezTo>
                  <a:cubicBezTo>
                    <a:pt x="113" y="92"/>
                    <a:pt x="113" y="92"/>
                    <a:pt x="113" y="92"/>
                  </a:cubicBezTo>
                  <a:cubicBezTo>
                    <a:pt x="113" y="91"/>
                    <a:pt x="112" y="90"/>
                    <a:pt x="112" y="90"/>
                  </a:cubicBezTo>
                  <a:cubicBezTo>
                    <a:pt x="105" y="83"/>
                    <a:pt x="105" y="83"/>
                    <a:pt x="105" y="83"/>
                  </a:cubicBezTo>
                  <a:cubicBezTo>
                    <a:pt x="106" y="81"/>
                    <a:pt x="107" y="79"/>
                    <a:pt x="107" y="76"/>
                  </a:cubicBezTo>
                  <a:cubicBezTo>
                    <a:pt x="117" y="77"/>
                    <a:pt x="117" y="77"/>
                    <a:pt x="117" y="77"/>
                  </a:cubicBezTo>
                  <a:cubicBezTo>
                    <a:pt x="118" y="77"/>
                    <a:pt x="120" y="76"/>
                    <a:pt x="120" y="75"/>
                  </a:cubicBezTo>
                  <a:cubicBezTo>
                    <a:pt x="120" y="75"/>
                    <a:pt x="120" y="75"/>
                    <a:pt x="120" y="75"/>
                  </a:cubicBezTo>
                  <a:cubicBezTo>
                    <a:pt x="120" y="74"/>
                    <a:pt x="119" y="73"/>
                    <a:pt x="118" y="73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10" y="66"/>
                    <a:pt x="110" y="64"/>
                    <a:pt x="110" y="61"/>
                  </a:cubicBezTo>
                  <a:lnTo>
                    <a:pt x="120" y="58"/>
                  </a:lnTo>
                  <a:close/>
                  <a:moveTo>
                    <a:pt x="61" y="72"/>
                  </a:moveTo>
                  <a:cubicBezTo>
                    <a:pt x="55" y="72"/>
                    <a:pt x="50" y="67"/>
                    <a:pt x="50" y="61"/>
                  </a:cubicBezTo>
                  <a:cubicBezTo>
                    <a:pt x="50" y="54"/>
                    <a:pt x="55" y="49"/>
                    <a:pt x="61" y="49"/>
                  </a:cubicBezTo>
                  <a:cubicBezTo>
                    <a:pt x="67" y="49"/>
                    <a:pt x="72" y="54"/>
                    <a:pt x="72" y="61"/>
                  </a:cubicBezTo>
                  <a:cubicBezTo>
                    <a:pt x="72" y="67"/>
                    <a:pt x="67" y="72"/>
                    <a:pt x="61" y="72"/>
                  </a:cubicBezTo>
                  <a:close/>
                </a:path>
              </a:pathLst>
            </a:custGeom>
            <a:solidFill>
              <a:srgbClr val="77BF28"/>
            </a:solidFill>
            <a:ln>
              <a:noFill/>
            </a:ln>
          </p:spPr>
          <p:txBody>
            <a:bodyPr vert="horz" wrap="square" lIns="121908" tIns="60954" rIns="121908" bIns="60954" numCol="1" anchor="t" anchorCtr="0" compatLnSpc="1"/>
            <a:lstStyle/>
            <a:p>
              <a:pPr>
                <a:defRPr/>
              </a:pPr>
              <a:endParaRPr lang="en-US" sz="200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3955421" y="2216339"/>
              <a:ext cx="4018942" cy="4525029"/>
              <a:chOff x="3750213" y="2332971"/>
              <a:chExt cx="4018942" cy="4525029"/>
            </a:xfrm>
            <a:solidFill>
              <a:srgbClr val="0070C0"/>
            </a:solidFill>
          </p:grpSpPr>
          <p:sp>
            <p:nvSpPr>
              <p:cNvPr id="18" name="Oval 21"/>
              <p:cNvSpPr>
                <a:spLocks noChangeArrowheads="1"/>
              </p:cNvSpPr>
              <p:nvPr/>
            </p:nvSpPr>
            <p:spPr bwMode="auto">
              <a:xfrm>
                <a:off x="6314183" y="2902173"/>
                <a:ext cx="255923" cy="2572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>
                  <a:defRPr/>
                </a:pPr>
                <a:endParaRPr lang="en-US" sz="2000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/>
                </a:endParaRPr>
              </a:p>
            </p:txBody>
          </p:sp>
          <p:sp>
            <p:nvSpPr>
              <p:cNvPr id="19" name="Oval 22"/>
              <p:cNvSpPr>
                <a:spLocks noChangeArrowheads="1"/>
              </p:cNvSpPr>
              <p:nvPr/>
            </p:nvSpPr>
            <p:spPr bwMode="auto">
              <a:xfrm>
                <a:off x="5238358" y="3397544"/>
                <a:ext cx="172986" cy="17862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>
                  <a:defRPr/>
                </a:pPr>
                <a:endParaRPr lang="en-US" sz="2000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/>
                </a:endParaRPr>
              </a:p>
            </p:txBody>
          </p:sp>
          <p:sp>
            <p:nvSpPr>
              <p:cNvPr id="20" name="Oval 24"/>
              <p:cNvSpPr>
                <a:spLocks noChangeArrowheads="1"/>
              </p:cNvSpPr>
              <p:nvPr/>
            </p:nvSpPr>
            <p:spPr bwMode="auto">
              <a:xfrm>
                <a:off x="5899494" y="3902442"/>
                <a:ext cx="116114" cy="11908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>
                  <a:defRPr/>
                </a:pPr>
                <a:endParaRPr lang="en-US" sz="2000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/>
                </a:endParaRPr>
              </a:p>
            </p:txBody>
          </p:sp>
          <p:grpSp>
            <p:nvGrpSpPr>
              <p:cNvPr id="21" name="组合 20"/>
              <p:cNvGrpSpPr/>
              <p:nvPr/>
            </p:nvGrpSpPr>
            <p:grpSpPr>
              <a:xfrm>
                <a:off x="3750213" y="2332971"/>
                <a:ext cx="4018942" cy="4525029"/>
                <a:chOff x="3750213" y="2332971"/>
                <a:chExt cx="4018942" cy="4525029"/>
              </a:xfrm>
              <a:grpFill/>
            </p:grpSpPr>
            <p:sp>
              <p:nvSpPr>
                <p:cNvPr id="23" name="Freeform 23"/>
                <p:cNvSpPr>
                  <a:spLocks noEditPoints="1"/>
                </p:cNvSpPr>
                <p:nvPr/>
              </p:nvSpPr>
              <p:spPr bwMode="auto">
                <a:xfrm>
                  <a:off x="3750213" y="2868831"/>
                  <a:ext cx="4018942" cy="3989169"/>
                </a:xfrm>
                <a:custGeom>
                  <a:avLst/>
                  <a:gdLst>
                    <a:gd name="T0" fmla="*/ 605 w 718"/>
                    <a:gd name="T1" fmla="*/ 20 h 709"/>
                    <a:gd name="T2" fmla="*/ 602 w 718"/>
                    <a:gd name="T3" fmla="*/ 58 h 709"/>
                    <a:gd name="T4" fmla="*/ 587 w 718"/>
                    <a:gd name="T5" fmla="*/ 93 h 709"/>
                    <a:gd name="T6" fmla="*/ 563 w 718"/>
                    <a:gd name="T7" fmla="*/ 121 h 709"/>
                    <a:gd name="T8" fmla="*/ 530 w 718"/>
                    <a:gd name="T9" fmla="*/ 141 h 709"/>
                    <a:gd name="T10" fmla="*/ 493 w 718"/>
                    <a:gd name="T11" fmla="*/ 149 h 709"/>
                    <a:gd name="T12" fmla="*/ 456 w 718"/>
                    <a:gd name="T13" fmla="*/ 147 h 709"/>
                    <a:gd name="T14" fmla="*/ 420 w 718"/>
                    <a:gd name="T15" fmla="*/ 134 h 709"/>
                    <a:gd name="T16" fmla="*/ 391 w 718"/>
                    <a:gd name="T17" fmla="*/ 110 h 709"/>
                    <a:gd name="T18" fmla="*/ 371 w 718"/>
                    <a:gd name="T19" fmla="*/ 78 h 709"/>
                    <a:gd name="T20" fmla="*/ 361 w 718"/>
                    <a:gd name="T21" fmla="*/ 42 h 709"/>
                    <a:gd name="T22" fmla="*/ 363 w 718"/>
                    <a:gd name="T23" fmla="*/ 4 h 709"/>
                    <a:gd name="T24" fmla="*/ 68 w 718"/>
                    <a:gd name="T25" fmla="*/ 221 h 709"/>
                    <a:gd name="T26" fmla="*/ 162 w 718"/>
                    <a:gd name="T27" fmla="*/ 514 h 709"/>
                    <a:gd name="T28" fmla="*/ 334 w 718"/>
                    <a:gd name="T29" fmla="*/ 176 h 709"/>
                    <a:gd name="T30" fmla="*/ 311 w 718"/>
                    <a:gd name="T31" fmla="*/ 189 h 709"/>
                    <a:gd name="T32" fmla="*/ 288 w 718"/>
                    <a:gd name="T33" fmla="*/ 197 h 709"/>
                    <a:gd name="T34" fmla="*/ 258 w 718"/>
                    <a:gd name="T35" fmla="*/ 192 h 709"/>
                    <a:gd name="T36" fmla="*/ 234 w 718"/>
                    <a:gd name="T37" fmla="*/ 181 h 709"/>
                    <a:gd name="T38" fmla="*/ 214 w 718"/>
                    <a:gd name="T39" fmla="*/ 164 h 709"/>
                    <a:gd name="T40" fmla="*/ 201 w 718"/>
                    <a:gd name="T41" fmla="*/ 141 h 709"/>
                    <a:gd name="T42" fmla="*/ 195 w 718"/>
                    <a:gd name="T43" fmla="*/ 116 h 709"/>
                    <a:gd name="T44" fmla="*/ 197 w 718"/>
                    <a:gd name="T45" fmla="*/ 89 h 709"/>
                    <a:gd name="T46" fmla="*/ 207 w 718"/>
                    <a:gd name="T47" fmla="*/ 64 h 709"/>
                    <a:gd name="T48" fmla="*/ 225 w 718"/>
                    <a:gd name="T49" fmla="*/ 43 h 709"/>
                    <a:gd name="T50" fmla="*/ 249 w 718"/>
                    <a:gd name="T51" fmla="*/ 29 h 709"/>
                    <a:gd name="T52" fmla="*/ 275 w 718"/>
                    <a:gd name="T53" fmla="*/ 23 h 709"/>
                    <a:gd name="T54" fmla="*/ 305 w 718"/>
                    <a:gd name="T55" fmla="*/ 28 h 709"/>
                    <a:gd name="T56" fmla="*/ 329 w 718"/>
                    <a:gd name="T57" fmla="*/ 38 h 709"/>
                    <a:gd name="T58" fmla="*/ 349 w 718"/>
                    <a:gd name="T59" fmla="*/ 55 h 709"/>
                    <a:gd name="T60" fmla="*/ 362 w 718"/>
                    <a:gd name="T61" fmla="*/ 78 h 709"/>
                    <a:gd name="T62" fmla="*/ 368 w 718"/>
                    <a:gd name="T63" fmla="*/ 104 h 709"/>
                    <a:gd name="T64" fmla="*/ 366 w 718"/>
                    <a:gd name="T65" fmla="*/ 131 h 709"/>
                    <a:gd name="T66" fmla="*/ 356 w 718"/>
                    <a:gd name="T67" fmla="*/ 156 h 709"/>
                    <a:gd name="T68" fmla="*/ 338 w 718"/>
                    <a:gd name="T69" fmla="*/ 176 h 709"/>
                    <a:gd name="T70" fmla="*/ 451 w 718"/>
                    <a:gd name="T71" fmla="*/ 208 h 709"/>
                    <a:gd name="T72" fmla="*/ 444 w 718"/>
                    <a:gd name="T73" fmla="*/ 224 h 709"/>
                    <a:gd name="T74" fmla="*/ 433 w 718"/>
                    <a:gd name="T75" fmla="*/ 237 h 709"/>
                    <a:gd name="T76" fmla="*/ 418 w 718"/>
                    <a:gd name="T77" fmla="*/ 247 h 709"/>
                    <a:gd name="T78" fmla="*/ 401 w 718"/>
                    <a:gd name="T79" fmla="*/ 251 h 709"/>
                    <a:gd name="T80" fmla="*/ 383 w 718"/>
                    <a:gd name="T81" fmla="*/ 250 h 709"/>
                    <a:gd name="T82" fmla="*/ 367 w 718"/>
                    <a:gd name="T83" fmla="*/ 243 h 709"/>
                    <a:gd name="T84" fmla="*/ 353 w 718"/>
                    <a:gd name="T85" fmla="*/ 232 h 709"/>
                    <a:gd name="T86" fmla="*/ 343 w 718"/>
                    <a:gd name="T87" fmla="*/ 217 h 709"/>
                    <a:gd name="T88" fmla="*/ 339 w 718"/>
                    <a:gd name="T89" fmla="*/ 200 h 709"/>
                    <a:gd name="T90" fmla="*/ 340 w 718"/>
                    <a:gd name="T91" fmla="*/ 183 h 709"/>
                    <a:gd name="T92" fmla="*/ 346 w 718"/>
                    <a:gd name="T93" fmla="*/ 166 h 709"/>
                    <a:gd name="T94" fmla="*/ 357 w 718"/>
                    <a:gd name="T95" fmla="*/ 153 h 709"/>
                    <a:gd name="T96" fmla="*/ 372 w 718"/>
                    <a:gd name="T97" fmla="*/ 143 h 709"/>
                    <a:gd name="T98" fmla="*/ 389 w 718"/>
                    <a:gd name="T99" fmla="*/ 138 h 709"/>
                    <a:gd name="T100" fmla="*/ 407 w 718"/>
                    <a:gd name="T101" fmla="*/ 139 h 709"/>
                    <a:gd name="T102" fmla="*/ 423 w 718"/>
                    <a:gd name="T103" fmla="*/ 146 h 709"/>
                    <a:gd name="T104" fmla="*/ 437 w 718"/>
                    <a:gd name="T105" fmla="*/ 157 h 709"/>
                    <a:gd name="T106" fmla="*/ 446 w 718"/>
                    <a:gd name="T107" fmla="*/ 172 h 709"/>
                    <a:gd name="T108" fmla="*/ 451 w 718"/>
                    <a:gd name="T109" fmla="*/ 189 h 7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18" h="709">
                      <a:moveTo>
                        <a:pt x="606" y="330"/>
                      </a:moveTo>
                      <a:cubicBezTo>
                        <a:pt x="718" y="140"/>
                        <a:pt x="627" y="0"/>
                        <a:pt x="627" y="0"/>
                      </a:cubicBezTo>
                      <a:cubicBezTo>
                        <a:pt x="578" y="0"/>
                        <a:pt x="578" y="0"/>
                        <a:pt x="578" y="0"/>
                      </a:cubicBezTo>
                      <a:cubicBezTo>
                        <a:pt x="579" y="4"/>
                        <a:pt x="580" y="9"/>
                        <a:pt x="581" y="13"/>
                      </a:cubicBezTo>
                      <a:cubicBezTo>
                        <a:pt x="601" y="16"/>
                        <a:pt x="601" y="16"/>
                        <a:pt x="601" y="16"/>
                      </a:cubicBezTo>
                      <a:cubicBezTo>
                        <a:pt x="603" y="16"/>
                        <a:pt x="605" y="18"/>
                        <a:pt x="605" y="20"/>
                      </a:cubicBezTo>
                      <a:cubicBezTo>
                        <a:pt x="605" y="20"/>
                        <a:pt x="605" y="20"/>
                        <a:pt x="605" y="20"/>
                      </a:cubicBezTo>
                      <a:cubicBezTo>
                        <a:pt x="605" y="23"/>
                        <a:pt x="604" y="24"/>
                        <a:pt x="601" y="24"/>
                      </a:cubicBezTo>
                      <a:cubicBezTo>
                        <a:pt x="582" y="30"/>
                        <a:pt x="582" y="30"/>
                        <a:pt x="582" y="30"/>
                      </a:cubicBezTo>
                      <a:cubicBezTo>
                        <a:pt x="582" y="35"/>
                        <a:pt x="581" y="40"/>
                        <a:pt x="581" y="45"/>
                      </a:cubicBezTo>
                      <a:cubicBezTo>
                        <a:pt x="599" y="54"/>
                        <a:pt x="599" y="54"/>
                        <a:pt x="599" y="54"/>
                      </a:cubicBezTo>
                      <a:cubicBezTo>
                        <a:pt x="601" y="55"/>
                        <a:pt x="602" y="56"/>
                        <a:pt x="602" y="58"/>
                      </a:cubicBezTo>
                      <a:cubicBezTo>
                        <a:pt x="602" y="58"/>
                        <a:pt x="602" y="59"/>
                        <a:pt x="602" y="59"/>
                      </a:cubicBezTo>
                      <a:cubicBezTo>
                        <a:pt x="601" y="61"/>
                        <a:pt x="599" y="62"/>
                        <a:pt x="597" y="62"/>
                      </a:cubicBezTo>
                      <a:cubicBezTo>
                        <a:pt x="577" y="62"/>
                        <a:pt x="577" y="62"/>
                        <a:pt x="577" y="62"/>
                      </a:cubicBezTo>
                      <a:cubicBezTo>
                        <a:pt x="575" y="66"/>
                        <a:pt x="573" y="71"/>
                        <a:pt x="571" y="75"/>
                      </a:cubicBezTo>
                      <a:cubicBezTo>
                        <a:pt x="585" y="89"/>
                        <a:pt x="585" y="89"/>
                        <a:pt x="585" y="89"/>
                      </a:cubicBezTo>
                      <a:cubicBezTo>
                        <a:pt x="587" y="90"/>
                        <a:pt x="587" y="91"/>
                        <a:pt x="587" y="93"/>
                      </a:cubicBezTo>
                      <a:cubicBezTo>
                        <a:pt x="587" y="94"/>
                        <a:pt x="587" y="94"/>
                        <a:pt x="587" y="95"/>
                      </a:cubicBezTo>
                      <a:cubicBezTo>
                        <a:pt x="585" y="97"/>
                        <a:pt x="583" y="97"/>
                        <a:pt x="581" y="96"/>
                      </a:cubicBezTo>
                      <a:cubicBezTo>
                        <a:pt x="562" y="90"/>
                        <a:pt x="562" y="90"/>
                        <a:pt x="562" y="90"/>
                      </a:cubicBezTo>
                      <a:cubicBezTo>
                        <a:pt x="559" y="94"/>
                        <a:pt x="556" y="97"/>
                        <a:pt x="552" y="101"/>
                      </a:cubicBezTo>
                      <a:cubicBezTo>
                        <a:pt x="562" y="119"/>
                        <a:pt x="562" y="119"/>
                        <a:pt x="562" y="119"/>
                      </a:cubicBezTo>
                      <a:cubicBezTo>
                        <a:pt x="562" y="120"/>
                        <a:pt x="563" y="120"/>
                        <a:pt x="563" y="121"/>
                      </a:cubicBezTo>
                      <a:cubicBezTo>
                        <a:pt x="563" y="122"/>
                        <a:pt x="562" y="124"/>
                        <a:pt x="561" y="124"/>
                      </a:cubicBezTo>
                      <a:cubicBezTo>
                        <a:pt x="559" y="126"/>
                        <a:pt x="557" y="126"/>
                        <a:pt x="555" y="124"/>
                      </a:cubicBezTo>
                      <a:cubicBezTo>
                        <a:pt x="539" y="112"/>
                        <a:pt x="539" y="112"/>
                        <a:pt x="539" y="112"/>
                      </a:cubicBezTo>
                      <a:cubicBezTo>
                        <a:pt x="535" y="114"/>
                        <a:pt x="531" y="117"/>
                        <a:pt x="527" y="119"/>
                      </a:cubicBezTo>
                      <a:cubicBezTo>
                        <a:pt x="530" y="139"/>
                        <a:pt x="530" y="139"/>
                        <a:pt x="530" y="139"/>
                      </a:cubicBezTo>
                      <a:cubicBezTo>
                        <a:pt x="530" y="140"/>
                        <a:pt x="530" y="140"/>
                        <a:pt x="530" y="141"/>
                      </a:cubicBezTo>
                      <a:cubicBezTo>
                        <a:pt x="530" y="142"/>
                        <a:pt x="529" y="144"/>
                        <a:pt x="528" y="145"/>
                      </a:cubicBezTo>
                      <a:cubicBezTo>
                        <a:pt x="526" y="145"/>
                        <a:pt x="523" y="144"/>
                        <a:pt x="522" y="142"/>
                      </a:cubicBezTo>
                      <a:cubicBezTo>
                        <a:pt x="511" y="126"/>
                        <a:pt x="511" y="126"/>
                        <a:pt x="511" y="126"/>
                      </a:cubicBezTo>
                      <a:cubicBezTo>
                        <a:pt x="506" y="127"/>
                        <a:pt x="501" y="128"/>
                        <a:pt x="497" y="129"/>
                      </a:cubicBezTo>
                      <a:cubicBezTo>
                        <a:pt x="493" y="149"/>
                        <a:pt x="493" y="149"/>
                        <a:pt x="493" y="149"/>
                      </a:cubicBezTo>
                      <a:cubicBezTo>
                        <a:pt x="493" y="149"/>
                        <a:pt x="493" y="149"/>
                        <a:pt x="493" y="149"/>
                      </a:cubicBezTo>
                      <a:cubicBezTo>
                        <a:pt x="493" y="151"/>
                        <a:pt x="492" y="153"/>
                        <a:pt x="490" y="153"/>
                      </a:cubicBezTo>
                      <a:cubicBezTo>
                        <a:pt x="490" y="153"/>
                        <a:pt x="490" y="153"/>
                        <a:pt x="489" y="153"/>
                      </a:cubicBezTo>
                      <a:cubicBezTo>
                        <a:pt x="487" y="153"/>
                        <a:pt x="486" y="152"/>
                        <a:pt x="485" y="150"/>
                      </a:cubicBezTo>
                      <a:cubicBezTo>
                        <a:pt x="479" y="130"/>
                        <a:pt x="479" y="130"/>
                        <a:pt x="479" y="130"/>
                      </a:cubicBezTo>
                      <a:cubicBezTo>
                        <a:pt x="475" y="130"/>
                        <a:pt x="470" y="130"/>
                        <a:pt x="465" y="129"/>
                      </a:cubicBezTo>
                      <a:cubicBezTo>
                        <a:pt x="456" y="147"/>
                        <a:pt x="456" y="147"/>
                        <a:pt x="456" y="147"/>
                      </a:cubicBezTo>
                      <a:cubicBezTo>
                        <a:pt x="455" y="149"/>
                        <a:pt x="453" y="151"/>
                        <a:pt x="451" y="150"/>
                      </a:cubicBezTo>
                      <a:cubicBezTo>
                        <a:pt x="449" y="150"/>
                        <a:pt x="448" y="148"/>
                        <a:pt x="448" y="146"/>
                      </a:cubicBezTo>
                      <a:cubicBezTo>
                        <a:pt x="448" y="146"/>
                        <a:pt x="448" y="146"/>
                        <a:pt x="448" y="145"/>
                      </a:cubicBezTo>
                      <a:cubicBezTo>
                        <a:pt x="448" y="125"/>
                        <a:pt x="448" y="125"/>
                        <a:pt x="448" y="125"/>
                      </a:cubicBezTo>
                      <a:cubicBezTo>
                        <a:pt x="444" y="123"/>
                        <a:pt x="439" y="121"/>
                        <a:pt x="435" y="119"/>
                      </a:cubicBezTo>
                      <a:cubicBezTo>
                        <a:pt x="420" y="134"/>
                        <a:pt x="420" y="134"/>
                        <a:pt x="420" y="134"/>
                      </a:cubicBezTo>
                      <a:cubicBezTo>
                        <a:pt x="419" y="135"/>
                        <a:pt x="417" y="136"/>
                        <a:pt x="415" y="135"/>
                      </a:cubicBezTo>
                      <a:cubicBezTo>
                        <a:pt x="414" y="134"/>
                        <a:pt x="413" y="133"/>
                        <a:pt x="413" y="131"/>
                      </a:cubicBezTo>
                      <a:cubicBezTo>
                        <a:pt x="413" y="131"/>
                        <a:pt x="413" y="130"/>
                        <a:pt x="414" y="129"/>
                      </a:cubicBezTo>
                      <a:cubicBezTo>
                        <a:pt x="420" y="110"/>
                        <a:pt x="420" y="110"/>
                        <a:pt x="420" y="110"/>
                      </a:cubicBezTo>
                      <a:cubicBezTo>
                        <a:pt x="416" y="107"/>
                        <a:pt x="413" y="104"/>
                        <a:pt x="409" y="101"/>
                      </a:cubicBezTo>
                      <a:cubicBezTo>
                        <a:pt x="391" y="110"/>
                        <a:pt x="391" y="110"/>
                        <a:pt x="391" y="110"/>
                      </a:cubicBezTo>
                      <a:cubicBezTo>
                        <a:pt x="389" y="111"/>
                        <a:pt x="387" y="111"/>
                        <a:pt x="386" y="109"/>
                      </a:cubicBezTo>
                      <a:cubicBezTo>
                        <a:pt x="385" y="109"/>
                        <a:pt x="385" y="108"/>
                        <a:pt x="385" y="107"/>
                      </a:cubicBezTo>
                      <a:cubicBezTo>
                        <a:pt x="385" y="106"/>
                        <a:pt x="385" y="104"/>
                        <a:pt x="386" y="104"/>
                      </a:cubicBezTo>
                      <a:cubicBezTo>
                        <a:pt x="398" y="87"/>
                        <a:pt x="398" y="87"/>
                        <a:pt x="398" y="87"/>
                      </a:cubicBezTo>
                      <a:cubicBezTo>
                        <a:pt x="395" y="83"/>
                        <a:pt x="393" y="79"/>
                        <a:pt x="391" y="75"/>
                      </a:cubicBezTo>
                      <a:cubicBezTo>
                        <a:pt x="371" y="78"/>
                        <a:pt x="371" y="78"/>
                        <a:pt x="371" y="78"/>
                      </a:cubicBezTo>
                      <a:cubicBezTo>
                        <a:pt x="369" y="79"/>
                        <a:pt x="366" y="78"/>
                        <a:pt x="365" y="76"/>
                      </a:cubicBezTo>
                      <a:cubicBezTo>
                        <a:pt x="365" y="75"/>
                        <a:pt x="365" y="75"/>
                        <a:pt x="365" y="74"/>
                      </a:cubicBezTo>
                      <a:cubicBezTo>
                        <a:pt x="365" y="73"/>
                        <a:pt x="366" y="71"/>
                        <a:pt x="368" y="71"/>
                      </a:cubicBezTo>
                      <a:cubicBezTo>
                        <a:pt x="384" y="59"/>
                        <a:pt x="384" y="59"/>
                        <a:pt x="384" y="59"/>
                      </a:cubicBezTo>
                      <a:cubicBezTo>
                        <a:pt x="383" y="54"/>
                        <a:pt x="382" y="50"/>
                        <a:pt x="381" y="45"/>
                      </a:cubicBezTo>
                      <a:cubicBezTo>
                        <a:pt x="361" y="42"/>
                        <a:pt x="361" y="42"/>
                        <a:pt x="361" y="42"/>
                      </a:cubicBezTo>
                      <a:cubicBezTo>
                        <a:pt x="359" y="42"/>
                        <a:pt x="357" y="40"/>
                        <a:pt x="357" y="38"/>
                      </a:cubicBezTo>
                      <a:cubicBezTo>
                        <a:pt x="357" y="38"/>
                        <a:pt x="357" y="38"/>
                        <a:pt x="357" y="38"/>
                      </a:cubicBezTo>
                      <a:cubicBezTo>
                        <a:pt x="357" y="36"/>
                        <a:pt x="358" y="34"/>
                        <a:pt x="360" y="34"/>
                      </a:cubicBezTo>
                      <a:cubicBezTo>
                        <a:pt x="380" y="28"/>
                        <a:pt x="380" y="28"/>
                        <a:pt x="380" y="28"/>
                      </a:cubicBezTo>
                      <a:cubicBezTo>
                        <a:pt x="380" y="23"/>
                        <a:pt x="380" y="18"/>
                        <a:pt x="381" y="13"/>
                      </a:cubicBezTo>
                      <a:cubicBezTo>
                        <a:pt x="363" y="4"/>
                        <a:pt x="363" y="4"/>
                        <a:pt x="363" y="4"/>
                      </a:cubicBezTo>
                      <a:cubicBezTo>
                        <a:pt x="361" y="4"/>
                        <a:pt x="360" y="2"/>
                        <a:pt x="360" y="0"/>
                      </a:cubicBezTo>
                      <a:cubicBezTo>
                        <a:pt x="360" y="0"/>
                        <a:pt x="360" y="0"/>
                        <a:pt x="360" y="0"/>
                      </a:cubicBezTo>
                      <a:cubicBezTo>
                        <a:pt x="110" y="0"/>
                        <a:pt x="110" y="0"/>
                        <a:pt x="110" y="0"/>
                      </a:cubicBezTo>
                      <a:cubicBezTo>
                        <a:pt x="103" y="41"/>
                        <a:pt x="83" y="85"/>
                        <a:pt x="83" y="85"/>
                      </a:cubicBezTo>
                      <a:cubicBezTo>
                        <a:pt x="71" y="115"/>
                        <a:pt x="79" y="137"/>
                        <a:pt x="79" y="137"/>
                      </a:cubicBezTo>
                      <a:cubicBezTo>
                        <a:pt x="103" y="178"/>
                        <a:pt x="84" y="200"/>
                        <a:pt x="68" y="221"/>
                      </a:cubicBezTo>
                      <a:cubicBezTo>
                        <a:pt x="53" y="242"/>
                        <a:pt x="0" y="315"/>
                        <a:pt x="51" y="317"/>
                      </a:cubicBezTo>
                      <a:cubicBezTo>
                        <a:pt x="99" y="318"/>
                        <a:pt x="84" y="334"/>
                        <a:pt x="84" y="334"/>
                      </a:cubicBezTo>
                      <a:cubicBezTo>
                        <a:pt x="63" y="380"/>
                        <a:pt x="96" y="381"/>
                        <a:pt x="96" y="381"/>
                      </a:cubicBezTo>
                      <a:cubicBezTo>
                        <a:pt x="81" y="408"/>
                        <a:pt x="103" y="409"/>
                        <a:pt x="103" y="409"/>
                      </a:cubicBezTo>
                      <a:cubicBezTo>
                        <a:pt x="135" y="409"/>
                        <a:pt x="118" y="438"/>
                        <a:pt x="118" y="438"/>
                      </a:cubicBezTo>
                      <a:cubicBezTo>
                        <a:pt x="79" y="481"/>
                        <a:pt x="113" y="524"/>
                        <a:pt x="162" y="514"/>
                      </a:cubicBezTo>
                      <a:cubicBezTo>
                        <a:pt x="259" y="494"/>
                        <a:pt x="309" y="527"/>
                        <a:pt x="286" y="597"/>
                      </a:cubicBezTo>
                      <a:cubicBezTo>
                        <a:pt x="263" y="666"/>
                        <a:pt x="232" y="709"/>
                        <a:pt x="232" y="709"/>
                      </a:cubicBezTo>
                      <a:cubicBezTo>
                        <a:pt x="659" y="709"/>
                        <a:pt x="659" y="709"/>
                        <a:pt x="659" y="709"/>
                      </a:cubicBezTo>
                      <a:cubicBezTo>
                        <a:pt x="568" y="521"/>
                        <a:pt x="568" y="521"/>
                        <a:pt x="568" y="521"/>
                      </a:cubicBezTo>
                      <a:cubicBezTo>
                        <a:pt x="540" y="458"/>
                        <a:pt x="606" y="330"/>
                        <a:pt x="606" y="330"/>
                      </a:cubicBezTo>
                      <a:close/>
                      <a:moveTo>
                        <a:pt x="334" y="176"/>
                      </a:moveTo>
                      <a:cubicBezTo>
                        <a:pt x="322" y="168"/>
                        <a:pt x="322" y="168"/>
                        <a:pt x="322" y="168"/>
                      </a:cubicBezTo>
                      <a:cubicBezTo>
                        <a:pt x="320" y="169"/>
                        <a:pt x="317" y="171"/>
                        <a:pt x="314" y="173"/>
                      </a:cubicBezTo>
                      <a:cubicBezTo>
                        <a:pt x="316" y="187"/>
                        <a:pt x="316" y="187"/>
                        <a:pt x="316" y="187"/>
                      </a:cubicBezTo>
                      <a:cubicBezTo>
                        <a:pt x="316" y="187"/>
                        <a:pt x="316" y="188"/>
                        <a:pt x="316" y="188"/>
                      </a:cubicBezTo>
                      <a:cubicBezTo>
                        <a:pt x="316" y="189"/>
                        <a:pt x="315" y="190"/>
                        <a:pt x="314" y="191"/>
                      </a:cubicBezTo>
                      <a:cubicBezTo>
                        <a:pt x="313" y="191"/>
                        <a:pt x="311" y="190"/>
                        <a:pt x="311" y="189"/>
                      </a:cubicBezTo>
                      <a:cubicBezTo>
                        <a:pt x="302" y="177"/>
                        <a:pt x="302" y="177"/>
                        <a:pt x="302" y="177"/>
                      </a:cubicBezTo>
                      <a:cubicBezTo>
                        <a:pt x="299" y="178"/>
                        <a:pt x="296" y="179"/>
                        <a:pt x="293" y="180"/>
                      </a:cubicBezTo>
                      <a:cubicBezTo>
                        <a:pt x="290" y="194"/>
                        <a:pt x="290" y="194"/>
                        <a:pt x="290" y="194"/>
                      </a:cubicBezTo>
                      <a:cubicBezTo>
                        <a:pt x="290" y="194"/>
                        <a:pt x="290" y="194"/>
                        <a:pt x="290" y="194"/>
                      </a:cubicBezTo>
                      <a:cubicBezTo>
                        <a:pt x="290" y="195"/>
                        <a:pt x="289" y="197"/>
                        <a:pt x="288" y="197"/>
                      </a:cubicBezTo>
                      <a:cubicBezTo>
                        <a:pt x="288" y="197"/>
                        <a:pt x="288" y="197"/>
                        <a:pt x="288" y="197"/>
                      </a:cubicBezTo>
                      <a:cubicBezTo>
                        <a:pt x="286" y="197"/>
                        <a:pt x="285" y="196"/>
                        <a:pt x="285" y="194"/>
                      </a:cubicBezTo>
                      <a:cubicBezTo>
                        <a:pt x="281" y="180"/>
                        <a:pt x="281" y="180"/>
                        <a:pt x="281" y="180"/>
                      </a:cubicBezTo>
                      <a:cubicBezTo>
                        <a:pt x="277" y="180"/>
                        <a:pt x="274" y="180"/>
                        <a:pt x="270" y="180"/>
                      </a:cubicBezTo>
                      <a:cubicBezTo>
                        <a:pt x="264" y="192"/>
                        <a:pt x="264" y="192"/>
                        <a:pt x="264" y="192"/>
                      </a:cubicBezTo>
                      <a:cubicBezTo>
                        <a:pt x="264" y="194"/>
                        <a:pt x="262" y="195"/>
                        <a:pt x="261" y="194"/>
                      </a:cubicBezTo>
                      <a:cubicBezTo>
                        <a:pt x="259" y="194"/>
                        <a:pt x="258" y="193"/>
                        <a:pt x="258" y="192"/>
                      </a:cubicBezTo>
                      <a:cubicBezTo>
                        <a:pt x="258" y="191"/>
                        <a:pt x="258" y="191"/>
                        <a:pt x="259" y="191"/>
                      </a:cubicBezTo>
                      <a:cubicBezTo>
                        <a:pt x="259" y="177"/>
                        <a:pt x="259" y="177"/>
                        <a:pt x="259" y="177"/>
                      </a:cubicBezTo>
                      <a:cubicBezTo>
                        <a:pt x="255" y="176"/>
                        <a:pt x="252" y="174"/>
                        <a:pt x="249" y="173"/>
                      </a:cubicBezTo>
                      <a:cubicBezTo>
                        <a:pt x="239" y="183"/>
                        <a:pt x="239" y="183"/>
                        <a:pt x="239" y="183"/>
                      </a:cubicBezTo>
                      <a:cubicBezTo>
                        <a:pt x="238" y="184"/>
                        <a:pt x="237" y="185"/>
                        <a:pt x="235" y="184"/>
                      </a:cubicBezTo>
                      <a:cubicBezTo>
                        <a:pt x="235" y="183"/>
                        <a:pt x="234" y="182"/>
                        <a:pt x="234" y="181"/>
                      </a:cubicBezTo>
                      <a:cubicBezTo>
                        <a:pt x="234" y="181"/>
                        <a:pt x="234" y="180"/>
                        <a:pt x="235" y="180"/>
                      </a:cubicBezTo>
                      <a:cubicBezTo>
                        <a:pt x="239" y="166"/>
                        <a:pt x="239" y="166"/>
                        <a:pt x="239" y="166"/>
                      </a:cubicBezTo>
                      <a:cubicBezTo>
                        <a:pt x="236" y="164"/>
                        <a:pt x="234" y="162"/>
                        <a:pt x="231" y="160"/>
                      </a:cubicBezTo>
                      <a:cubicBezTo>
                        <a:pt x="219" y="166"/>
                        <a:pt x="219" y="166"/>
                        <a:pt x="219" y="166"/>
                      </a:cubicBezTo>
                      <a:cubicBezTo>
                        <a:pt x="218" y="167"/>
                        <a:pt x="216" y="167"/>
                        <a:pt x="215" y="166"/>
                      </a:cubicBezTo>
                      <a:cubicBezTo>
                        <a:pt x="214" y="165"/>
                        <a:pt x="214" y="165"/>
                        <a:pt x="214" y="164"/>
                      </a:cubicBezTo>
                      <a:cubicBezTo>
                        <a:pt x="214" y="163"/>
                        <a:pt x="214" y="163"/>
                        <a:pt x="215" y="162"/>
                      </a:cubicBezTo>
                      <a:cubicBezTo>
                        <a:pt x="224" y="151"/>
                        <a:pt x="224" y="151"/>
                        <a:pt x="224" y="151"/>
                      </a:cubicBezTo>
                      <a:cubicBezTo>
                        <a:pt x="222" y="148"/>
                        <a:pt x="220" y="145"/>
                        <a:pt x="218" y="142"/>
                      </a:cubicBezTo>
                      <a:cubicBezTo>
                        <a:pt x="204" y="144"/>
                        <a:pt x="204" y="144"/>
                        <a:pt x="204" y="144"/>
                      </a:cubicBezTo>
                      <a:cubicBezTo>
                        <a:pt x="203" y="145"/>
                        <a:pt x="201" y="144"/>
                        <a:pt x="201" y="143"/>
                      </a:cubicBezTo>
                      <a:cubicBezTo>
                        <a:pt x="201" y="142"/>
                        <a:pt x="201" y="142"/>
                        <a:pt x="201" y="141"/>
                      </a:cubicBezTo>
                      <a:cubicBezTo>
                        <a:pt x="201" y="140"/>
                        <a:pt x="201" y="139"/>
                        <a:pt x="202" y="139"/>
                      </a:cubicBezTo>
                      <a:cubicBezTo>
                        <a:pt x="214" y="131"/>
                        <a:pt x="214" y="131"/>
                        <a:pt x="214" y="131"/>
                      </a:cubicBezTo>
                      <a:cubicBezTo>
                        <a:pt x="213" y="127"/>
                        <a:pt x="212" y="124"/>
                        <a:pt x="212" y="121"/>
                      </a:cubicBezTo>
                      <a:cubicBezTo>
                        <a:pt x="198" y="119"/>
                        <a:pt x="198" y="119"/>
                        <a:pt x="198" y="119"/>
                      </a:cubicBezTo>
                      <a:cubicBezTo>
                        <a:pt x="196" y="119"/>
                        <a:pt x="195" y="118"/>
                        <a:pt x="195" y="116"/>
                      </a:cubicBezTo>
                      <a:cubicBezTo>
                        <a:pt x="195" y="116"/>
                        <a:pt x="195" y="116"/>
                        <a:pt x="195" y="116"/>
                      </a:cubicBezTo>
                      <a:cubicBezTo>
                        <a:pt x="195" y="114"/>
                        <a:pt x="196" y="113"/>
                        <a:pt x="197" y="113"/>
                      </a:cubicBezTo>
                      <a:cubicBezTo>
                        <a:pt x="211" y="109"/>
                        <a:pt x="211" y="109"/>
                        <a:pt x="211" y="109"/>
                      </a:cubicBezTo>
                      <a:cubicBezTo>
                        <a:pt x="211" y="105"/>
                        <a:pt x="211" y="102"/>
                        <a:pt x="212" y="99"/>
                      </a:cubicBezTo>
                      <a:cubicBezTo>
                        <a:pt x="199" y="92"/>
                        <a:pt x="199" y="92"/>
                        <a:pt x="199" y="92"/>
                      </a:cubicBezTo>
                      <a:cubicBezTo>
                        <a:pt x="198" y="92"/>
                        <a:pt x="197" y="91"/>
                        <a:pt x="197" y="89"/>
                      </a:cubicBezTo>
                      <a:cubicBezTo>
                        <a:pt x="197" y="89"/>
                        <a:pt x="197" y="89"/>
                        <a:pt x="197" y="89"/>
                      </a:cubicBezTo>
                      <a:cubicBezTo>
                        <a:pt x="197" y="87"/>
                        <a:pt x="199" y="86"/>
                        <a:pt x="200" y="87"/>
                      </a:cubicBezTo>
                      <a:cubicBezTo>
                        <a:pt x="215" y="87"/>
                        <a:pt x="215" y="87"/>
                        <a:pt x="215" y="87"/>
                      </a:cubicBezTo>
                      <a:cubicBezTo>
                        <a:pt x="216" y="84"/>
                        <a:pt x="217" y="81"/>
                        <a:pt x="218" y="78"/>
                      </a:cubicBezTo>
                      <a:cubicBezTo>
                        <a:pt x="208" y="68"/>
                        <a:pt x="208" y="68"/>
                        <a:pt x="208" y="68"/>
                      </a:cubicBezTo>
                      <a:cubicBezTo>
                        <a:pt x="208" y="67"/>
                        <a:pt x="207" y="66"/>
                        <a:pt x="207" y="65"/>
                      </a:cubicBezTo>
                      <a:cubicBezTo>
                        <a:pt x="207" y="65"/>
                        <a:pt x="207" y="64"/>
                        <a:pt x="207" y="64"/>
                      </a:cubicBezTo>
                      <a:cubicBezTo>
                        <a:pt x="208" y="62"/>
                        <a:pt x="210" y="62"/>
                        <a:pt x="211" y="63"/>
                      </a:cubicBezTo>
                      <a:cubicBezTo>
                        <a:pt x="225" y="67"/>
                        <a:pt x="225" y="67"/>
                        <a:pt x="225" y="67"/>
                      </a:cubicBezTo>
                      <a:cubicBezTo>
                        <a:pt x="227" y="65"/>
                        <a:pt x="229" y="62"/>
                        <a:pt x="232" y="60"/>
                      </a:cubicBezTo>
                      <a:cubicBezTo>
                        <a:pt x="225" y="47"/>
                        <a:pt x="225" y="47"/>
                        <a:pt x="225" y="47"/>
                      </a:cubicBezTo>
                      <a:cubicBezTo>
                        <a:pt x="225" y="46"/>
                        <a:pt x="224" y="46"/>
                        <a:pt x="224" y="45"/>
                      </a:cubicBezTo>
                      <a:cubicBezTo>
                        <a:pt x="224" y="44"/>
                        <a:pt x="225" y="44"/>
                        <a:pt x="225" y="43"/>
                      </a:cubicBezTo>
                      <a:cubicBezTo>
                        <a:pt x="227" y="42"/>
                        <a:pt x="228" y="42"/>
                        <a:pt x="229" y="43"/>
                      </a:cubicBezTo>
                      <a:cubicBezTo>
                        <a:pt x="241" y="52"/>
                        <a:pt x="241" y="52"/>
                        <a:pt x="241" y="52"/>
                      </a:cubicBezTo>
                      <a:cubicBezTo>
                        <a:pt x="243" y="50"/>
                        <a:pt x="246" y="48"/>
                        <a:pt x="249" y="47"/>
                      </a:cubicBezTo>
                      <a:cubicBezTo>
                        <a:pt x="247" y="33"/>
                        <a:pt x="247" y="33"/>
                        <a:pt x="247" y="33"/>
                      </a:cubicBezTo>
                      <a:cubicBezTo>
                        <a:pt x="247" y="32"/>
                        <a:pt x="247" y="32"/>
                        <a:pt x="247" y="32"/>
                      </a:cubicBezTo>
                      <a:cubicBezTo>
                        <a:pt x="247" y="30"/>
                        <a:pt x="248" y="29"/>
                        <a:pt x="249" y="29"/>
                      </a:cubicBezTo>
                      <a:cubicBezTo>
                        <a:pt x="250" y="28"/>
                        <a:pt x="252" y="29"/>
                        <a:pt x="252" y="31"/>
                      </a:cubicBezTo>
                      <a:cubicBezTo>
                        <a:pt x="261" y="42"/>
                        <a:pt x="261" y="42"/>
                        <a:pt x="261" y="42"/>
                      </a:cubicBezTo>
                      <a:cubicBezTo>
                        <a:pt x="264" y="41"/>
                        <a:pt x="267" y="40"/>
                        <a:pt x="270" y="40"/>
                      </a:cubicBezTo>
                      <a:cubicBezTo>
                        <a:pt x="273" y="26"/>
                        <a:pt x="273" y="26"/>
                        <a:pt x="273" y="26"/>
                      </a:cubicBezTo>
                      <a:cubicBezTo>
                        <a:pt x="273" y="26"/>
                        <a:pt x="273" y="26"/>
                        <a:pt x="273" y="26"/>
                      </a:cubicBezTo>
                      <a:cubicBezTo>
                        <a:pt x="273" y="24"/>
                        <a:pt x="274" y="23"/>
                        <a:pt x="275" y="23"/>
                      </a:cubicBezTo>
                      <a:cubicBezTo>
                        <a:pt x="277" y="23"/>
                        <a:pt x="278" y="24"/>
                        <a:pt x="278" y="25"/>
                      </a:cubicBezTo>
                      <a:cubicBezTo>
                        <a:pt x="282" y="39"/>
                        <a:pt x="282" y="39"/>
                        <a:pt x="282" y="39"/>
                      </a:cubicBezTo>
                      <a:cubicBezTo>
                        <a:pt x="286" y="39"/>
                        <a:pt x="289" y="39"/>
                        <a:pt x="293" y="40"/>
                      </a:cubicBezTo>
                      <a:cubicBezTo>
                        <a:pt x="299" y="27"/>
                        <a:pt x="299" y="27"/>
                        <a:pt x="299" y="27"/>
                      </a:cubicBezTo>
                      <a:cubicBezTo>
                        <a:pt x="299" y="26"/>
                        <a:pt x="301" y="25"/>
                        <a:pt x="302" y="25"/>
                      </a:cubicBezTo>
                      <a:cubicBezTo>
                        <a:pt x="304" y="25"/>
                        <a:pt x="305" y="27"/>
                        <a:pt x="305" y="28"/>
                      </a:cubicBezTo>
                      <a:cubicBezTo>
                        <a:pt x="305" y="28"/>
                        <a:pt x="305" y="28"/>
                        <a:pt x="304" y="29"/>
                      </a:cubicBezTo>
                      <a:cubicBezTo>
                        <a:pt x="304" y="43"/>
                        <a:pt x="304" y="43"/>
                        <a:pt x="304" y="43"/>
                      </a:cubicBezTo>
                      <a:cubicBezTo>
                        <a:pt x="308" y="44"/>
                        <a:pt x="311" y="45"/>
                        <a:pt x="314" y="47"/>
                      </a:cubicBezTo>
                      <a:cubicBezTo>
                        <a:pt x="324" y="37"/>
                        <a:pt x="324" y="37"/>
                        <a:pt x="324" y="37"/>
                      </a:cubicBezTo>
                      <a:cubicBezTo>
                        <a:pt x="325" y="35"/>
                        <a:pt x="326" y="35"/>
                        <a:pt x="328" y="36"/>
                      </a:cubicBezTo>
                      <a:cubicBezTo>
                        <a:pt x="328" y="36"/>
                        <a:pt x="329" y="37"/>
                        <a:pt x="329" y="38"/>
                      </a:cubicBezTo>
                      <a:cubicBezTo>
                        <a:pt x="329" y="39"/>
                        <a:pt x="329" y="39"/>
                        <a:pt x="328" y="40"/>
                      </a:cubicBezTo>
                      <a:cubicBezTo>
                        <a:pt x="324" y="53"/>
                        <a:pt x="324" y="53"/>
                        <a:pt x="324" y="53"/>
                      </a:cubicBezTo>
                      <a:cubicBezTo>
                        <a:pt x="327" y="55"/>
                        <a:pt x="329" y="57"/>
                        <a:pt x="332" y="60"/>
                      </a:cubicBezTo>
                      <a:cubicBezTo>
                        <a:pt x="344" y="53"/>
                        <a:pt x="344" y="53"/>
                        <a:pt x="344" y="53"/>
                      </a:cubicBezTo>
                      <a:cubicBezTo>
                        <a:pt x="345" y="52"/>
                        <a:pt x="347" y="52"/>
                        <a:pt x="348" y="54"/>
                      </a:cubicBezTo>
                      <a:cubicBezTo>
                        <a:pt x="349" y="54"/>
                        <a:pt x="349" y="55"/>
                        <a:pt x="349" y="55"/>
                      </a:cubicBezTo>
                      <a:cubicBezTo>
                        <a:pt x="349" y="56"/>
                        <a:pt x="349" y="57"/>
                        <a:pt x="348" y="58"/>
                      </a:cubicBezTo>
                      <a:cubicBezTo>
                        <a:pt x="339" y="69"/>
                        <a:pt x="339" y="69"/>
                        <a:pt x="339" y="69"/>
                      </a:cubicBezTo>
                      <a:cubicBezTo>
                        <a:pt x="341" y="72"/>
                        <a:pt x="343" y="75"/>
                        <a:pt x="345" y="78"/>
                      </a:cubicBezTo>
                      <a:cubicBezTo>
                        <a:pt x="359" y="75"/>
                        <a:pt x="359" y="75"/>
                        <a:pt x="359" y="75"/>
                      </a:cubicBezTo>
                      <a:cubicBezTo>
                        <a:pt x="360" y="75"/>
                        <a:pt x="362" y="76"/>
                        <a:pt x="362" y="77"/>
                      </a:cubicBezTo>
                      <a:cubicBezTo>
                        <a:pt x="362" y="77"/>
                        <a:pt x="362" y="78"/>
                        <a:pt x="362" y="78"/>
                      </a:cubicBezTo>
                      <a:cubicBezTo>
                        <a:pt x="362" y="79"/>
                        <a:pt x="362" y="80"/>
                        <a:pt x="361" y="81"/>
                      </a:cubicBezTo>
                      <a:cubicBezTo>
                        <a:pt x="349" y="89"/>
                        <a:pt x="349" y="89"/>
                        <a:pt x="349" y="89"/>
                      </a:cubicBezTo>
                      <a:cubicBezTo>
                        <a:pt x="350" y="92"/>
                        <a:pt x="351" y="95"/>
                        <a:pt x="351" y="99"/>
                      </a:cubicBezTo>
                      <a:cubicBezTo>
                        <a:pt x="365" y="101"/>
                        <a:pt x="365" y="101"/>
                        <a:pt x="365" y="101"/>
                      </a:cubicBezTo>
                      <a:cubicBezTo>
                        <a:pt x="367" y="101"/>
                        <a:pt x="368" y="102"/>
                        <a:pt x="368" y="104"/>
                      </a:cubicBezTo>
                      <a:cubicBezTo>
                        <a:pt x="368" y="104"/>
                        <a:pt x="368" y="104"/>
                        <a:pt x="368" y="104"/>
                      </a:cubicBezTo>
                      <a:cubicBezTo>
                        <a:pt x="368" y="105"/>
                        <a:pt x="367" y="106"/>
                        <a:pt x="366" y="107"/>
                      </a:cubicBezTo>
                      <a:cubicBezTo>
                        <a:pt x="352" y="111"/>
                        <a:pt x="352" y="111"/>
                        <a:pt x="352" y="111"/>
                      </a:cubicBezTo>
                      <a:cubicBezTo>
                        <a:pt x="352" y="114"/>
                        <a:pt x="352" y="118"/>
                        <a:pt x="351" y="121"/>
                      </a:cubicBezTo>
                      <a:cubicBezTo>
                        <a:pt x="364" y="127"/>
                        <a:pt x="364" y="127"/>
                        <a:pt x="364" y="127"/>
                      </a:cubicBezTo>
                      <a:cubicBezTo>
                        <a:pt x="365" y="128"/>
                        <a:pt x="366" y="129"/>
                        <a:pt x="366" y="130"/>
                      </a:cubicBezTo>
                      <a:cubicBezTo>
                        <a:pt x="366" y="130"/>
                        <a:pt x="366" y="130"/>
                        <a:pt x="366" y="131"/>
                      </a:cubicBezTo>
                      <a:cubicBezTo>
                        <a:pt x="366" y="132"/>
                        <a:pt x="364" y="133"/>
                        <a:pt x="363" y="133"/>
                      </a:cubicBezTo>
                      <a:cubicBezTo>
                        <a:pt x="348" y="133"/>
                        <a:pt x="348" y="133"/>
                        <a:pt x="348" y="133"/>
                      </a:cubicBezTo>
                      <a:cubicBezTo>
                        <a:pt x="347" y="136"/>
                        <a:pt x="346" y="139"/>
                        <a:pt x="345" y="142"/>
                      </a:cubicBezTo>
                      <a:cubicBezTo>
                        <a:pt x="355" y="152"/>
                        <a:pt x="355" y="152"/>
                        <a:pt x="355" y="152"/>
                      </a:cubicBezTo>
                      <a:cubicBezTo>
                        <a:pt x="355" y="153"/>
                        <a:pt x="356" y="153"/>
                        <a:pt x="356" y="154"/>
                      </a:cubicBezTo>
                      <a:cubicBezTo>
                        <a:pt x="356" y="155"/>
                        <a:pt x="356" y="155"/>
                        <a:pt x="356" y="156"/>
                      </a:cubicBezTo>
                      <a:cubicBezTo>
                        <a:pt x="355" y="157"/>
                        <a:pt x="353" y="158"/>
                        <a:pt x="352" y="157"/>
                      </a:cubicBezTo>
                      <a:cubicBezTo>
                        <a:pt x="338" y="152"/>
                        <a:pt x="338" y="152"/>
                        <a:pt x="338" y="152"/>
                      </a:cubicBezTo>
                      <a:cubicBezTo>
                        <a:pt x="336" y="155"/>
                        <a:pt x="334" y="157"/>
                        <a:pt x="331" y="160"/>
                      </a:cubicBezTo>
                      <a:cubicBezTo>
                        <a:pt x="338" y="173"/>
                        <a:pt x="338" y="173"/>
                        <a:pt x="338" y="173"/>
                      </a:cubicBezTo>
                      <a:cubicBezTo>
                        <a:pt x="338" y="173"/>
                        <a:pt x="339" y="174"/>
                        <a:pt x="339" y="174"/>
                      </a:cubicBezTo>
                      <a:cubicBezTo>
                        <a:pt x="339" y="175"/>
                        <a:pt x="338" y="176"/>
                        <a:pt x="338" y="176"/>
                      </a:cubicBezTo>
                      <a:cubicBezTo>
                        <a:pt x="336" y="177"/>
                        <a:pt x="335" y="177"/>
                        <a:pt x="334" y="176"/>
                      </a:cubicBezTo>
                      <a:close/>
                      <a:moveTo>
                        <a:pt x="451" y="192"/>
                      </a:moveTo>
                      <a:cubicBezTo>
                        <a:pt x="442" y="195"/>
                        <a:pt x="442" y="195"/>
                        <a:pt x="442" y="195"/>
                      </a:cubicBezTo>
                      <a:cubicBezTo>
                        <a:pt x="442" y="197"/>
                        <a:pt x="442" y="200"/>
                        <a:pt x="441" y="202"/>
                      </a:cubicBezTo>
                      <a:cubicBezTo>
                        <a:pt x="450" y="206"/>
                        <a:pt x="450" y="206"/>
                        <a:pt x="450" y="206"/>
                      </a:cubicBezTo>
                      <a:cubicBezTo>
                        <a:pt x="451" y="206"/>
                        <a:pt x="451" y="207"/>
                        <a:pt x="451" y="208"/>
                      </a:cubicBezTo>
                      <a:cubicBezTo>
                        <a:pt x="451" y="208"/>
                        <a:pt x="451" y="208"/>
                        <a:pt x="451" y="208"/>
                      </a:cubicBezTo>
                      <a:cubicBezTo>
                        <a:pt x="451" y="209"/>
                        <a:pt x="450" y="210"/>
                        <a:pt x="449" y="210"/>
                      </a:cubicBezTo>
                      <a:cubicBezTo>
                        <a:pt x="439" y="210"/>
                        <a:pt x="439" y="210"/>
                        <a:pt x="439" y="210"/>
                      </a:cubicBezTo>
                      <a:cubicBezTo>
                        <a:pt x="439" y="212"/>
                        <a:pt x="438" y="214"/>
                        <a:pt x="437" y="216"/>
                      </a:cubicBezTo>
                      <a:cubicBezTo>
                        <a:pt x="444" y="223"/>
                        <a:pt x="444" y="223"/>
                        <a:pt x="444" y="223"/>
                      </a:cubicBezTo>
                      <a:cubicBezTo>
                        <a:pt x="444" y="223"/>
                        <a:pt x="444" y="224"/>
                        <a:pt x="444" y="224"/>
                      </a:cubicBezTo>
                      <a:cubicBezTo>
                        <a:pt x="444" y="225"/>
                        <a:pt x="444" y="225"/>
                        <a:pt x="444" y="225"/>
                      </a:cubicBezTo>
                      <a:cubicBezTo>
                        <a:pt x="444" y="226"/>
                        <a:pt x="443" y="226"/>
                        <a:pt x="442" y="226"/>
                      </a:cubicBezTo>
                      <a:cubicBezTo>
                        <a:pt x="433" y="223"/>
                        <a:pt x="433" y="223"/>
                        <a:pt x="433" y="223"/>
                      </a:cubicBezTo>
                      <a:cubicBezTo>
                        <a:pt x="431" y="224"/>
                        <a:pt x="430" y="226"/>
                        <a:pt x="428" y="228"/>
                      </a:cubicBezTo>
                      <a:cubicBezTo>
                        <a:pt x="433" y="236"/>
                        <a:pt x="433" y="236"/>
                        <a:pt x="433" y="236"/>
                      </a:cubicBezTo>
                      <a:cubicBezTo>
                        <a:pt x="433" y="237"/>
                        <a:pt x="433" y="237"/>
                        <a:pt x="433" y="237"/>
                      </a:cubicBezTo>
                      <a:cubicBezTo>
                        <a:pt x="433" y="238"/>
                        <a:pt x="433" y="239"/>
                        <a:pt x="432" y="239"/>
                      </a:cubicBezTo>
                      <a:cubicBezTo>
                        <a:pt x="431" y="240"/>
                        <a:pt x="430" y="239"/>
                        <a:pt x="430" y="239"/>
                      </a:cubicBezTo>
                      <a:cubicBezTo>
                        <a:pt x="422" y="233"/>
                        <a:pt x="422" y="233"/>
                        <a:pt x="422" y="233"/>
                      </a:cubicBezTo>
                      <a:cubicBezTo>
                        <a:pt x="420" y="234"/>
                        <a:pt x="418" y="235"/>
                        <a:pt x="416" y="236"/>
                      </a:cubicBezTo>
                      <a:cubicBezTo>
                        <a:pt x="418" y="246"/>
                        <a:pt x="418" y="246"/>
                        <a:pt x="418" y="246"/>
                      </a:cubicBezTo>
                      <a:cubicBezTo>
                        <a:pt x="418" y="246"/>
                        <a:pt x="418" y="246"/>
                        <a:pt x="418" y="247"/>
                      </a:cubicBezTo>
                      <a:cubicBezTo>
                        <a:pt x="418" y="247"/>
                        <a:pt x="417" y="248"/>
                        <a:pt x="417" y="248"/>
                      </a:cubicBezTo>
                      <a:cubicBezTo>
                        <a:pt x="416" y="249"/>
                        <a:pt x="415" y="248"/>
                        <a:pt x="414" y="247"/>
                      </a:cubicBezTo>
                      <a:cubicBezTo>
                        <a:pt x="409" y="239"/>
                        <a:pt x="409" y="239"/>
                        <a:pt x="409" y="239"/>
                      </a:cubicBezTo>
                      <a:cubicBezTo>
                        <a:pt x="407" y="240"/>
                        <a:pt x="404" y="241"/>
                        <a:pt x="402" y="241"/>
                      </a:cubicBezTo>
                      <a:cubicBezTo>
                        <a:pt x="401" y="250"/>
                        <a:pt x="401" y="250"/>
                        <a:pt x="401" y="250"/>
                      </a:cubicBezTo>
                      <a:cubicBezTo>
                        <a:pt x="401" y="250"/>
                        <a:pt x="401" y="251"/>
                        <a:pt x="401" y="251"/>
                      </a:cubicBezTo>
                      <a:cubicBezTo>
                        <a:pt x="401" y="252"/>
                        <a:pt x="400" y="252"/>
                        <a:pt x="399" y="252"/>
                      </a:cubicBezTo>
                      <a:cubicBezTo>
                        <a:pt x="399" y="252"/>
                        <a:pt x="399" y="252"/>
                        <a:pt x="399" y="252"/>
                      </a:cubicBezTo>
                      <a:cubicBezTo>
                        <a:pt x="398" y="252"/>
                        <a:pt x="397" y="252"/>
                        <a:pt x="397" y="251"/>
                      </a:cubicBezTo>
                      <a:cubicBezTo>
                        <a:pt x="394" y="242"/>
                        <a:pt x="394" y="242"/>
                        <a:pt x="394" y="242"/>
                      </a:cubicBezTo>
                      <a:cubicBezTo>
                        <a:pt x="392" y="242"/>
                        <a:pt x="390" y="241"/>
                        <a:pt x="387" y="241"/>
                      </a:cubicBezTo>
                      <a:cubicBezTo>
                        <a:pt x="383" y="250"/>
                        <a:pt x="383" y="250"/>
                        <a:pt x="383" y="250"/>
                      </a:cubicBezTo>
                      <a:cubicBezTo>
                        <a:pt x="383" y="251"/>
                        <a:pt x="382" y="251"/>
                        <a:pt x="381" y="251"/>
                      </a:cubicBezTo>
                      <a:cubicBezTo>
                        <a:pt x="380" y="251"/>
                        <a:pt x="379" y="250"/>
                        <a:pt x="379" y="249"/>
                      </a:cubicBezTo>
                      <a:cubicBezTo>
                        <a:pt x="379" y="249"/>
                        <a:pt x="379" y="249"/>
                        <a:pt x="379" y="249"/>
                      </a:cubicBezTo>
                      <a:cubicBezTo>
                        <a:pt x="380" y="239"/>
                        <a:pt x="380" y="239"/>
                        <a:pt x="380" y="239"/>
                      </a:cubicBezTo>
                      <a:cubicBezTo>
                        <a:pt x="377" y="238"/>
                        <a:pt x="375" y="237"/>
                        <a:pt x="373" y="236"/>
                      </a:cubicBezTo>
                      <a:cubicBezTo>
                        <a:pt x="367" y="243"/>
                        <a:pt x="367" y="243"/>
                        <a:pt x="367" y="243"/>
                      </a:cubicBezTo>
                      <a:cubicBezTo>
                        <a:pt x="366" y="244"/>
                        <a:pt x="365" y="244"/>
                        <a:pt x="364" y="244"/>
                      </a:cubicBezTo>
                      <a:cubicBezTo>
                        <a:pt x="364" y="243"/>
                        <a:pt x="363" y="243"/>
                        <a:pt x="363" y="242"/>
                      </a:cubicBezTo>
                      <a:cubicBezTo>
                        <a:pt x="363" y="242"/>
                        <a:pt x="363" y="242"/>
                        <a:pt x="364" y="241"/>
                      </a:cubicBezTo>
                      <a:cubicBezTo>
                        <a:pt x="367" y="232"/>
                        <a:pt x="367" y="232"/>
                        <a:pt x="367" y="232"/>
                      </a:cubicBezTo>
                      <a:cubicBezTo>
                        <a:pt x="365" y="231"/>
                        <a:pt x="363" y="229"/>
                        <a:pt x="361" y="228"/>
                      </a:cubicBezTo>
                      <a:cubicBezTo>
                        <a:pt x="353" y="232"/>
                        <a:pt x="353" y="232"/>
                        <a:pt x="353" y="232"/>
                      </a:cubicBezTo>
                      <a:cubicBezTo>
                        <a:pt x="352" y="233"/>
                        <a:pt x="351" y="233"/>
                        <a:pt x="350" y="232"/>
                      </a:cubicBezTo>
                      <a:cubicBezTo>
                        <a:pt x="350" y="232"/>
                        <a:pt x="350" y="231"/>
                        <a:pt x="350" y="231"/>
                      </a:cubicBezTo>
                      <a:cubicBezTo>
                        <a:pt x="350" y="230"/>
                        <a:pt x="350" y="230"/>
                        <a:pt x="351" y="229"/>
                      </a:cubicBezTo>
                      <a:cubicBezTo>
                        <a:pt x="356" y="222"/>
                        <a:pt x="356" y="222"/>
                        <a:pt x="356" y="222"/>
                      </a:cubicBezTo>
                      <a:cubicBezTo>
                        <a:pt x="355" y="220"/>
                        <a:pt x="354" y="218"/>
                        <a:pt x="353" y="216"/>
                      </a:cubicBezTo>
                      <a:cubicBezTo>
                        <a:pt x="343" y="217"/>
                        <a:pt x="343" y="217"/>
                        <a:pt x="343" y="217"/>
                      </a:cubicBezTo>
                      <a:cubicBezTo>
                        <a:pt x="342" y="218"/>
                        <a:pt x="341" y="217"/>
                        <a:pt x="341" y="216"/>
                      </a:cubicBezTo>
                      <a:cubicBezTo>
                        <a:pt x="341" y="216"/>
                        <a:pt x="341" y="216"/>
                        <a:pt x="341" y="216"/>
                      </a:cubicBezTo>
                      <a:cubicBezTo>
                        <a:pt x="341" y="215"/>
                        <a:pt x="341" y="214"/>
                        <a:pt x="342" y="214"/>
                      </a:cubicBezTo>
                      <a:cubicBezTo>
                        <a:pt x="350" y="208"/>
                        <a:pt x="350" y="208"/>
                        <a:pt x="350" y="208"/>
                      </a:cubicBezTo>
                      <a:cubicBezTo>
                        <a:pt x="349" y="206"/>
                        <a:pt x="349" y="204"/>
                        <a:pt x="348" y="202"/>
                      </a:cubicBezTo>
                      <a:cubicBezTo>
                        <a:pt x="339" y="200"/>
                        <a:pt x="339" y="200"/>
                        <a:pt x="339" y="200"/>
                      </a:cubicBezTo>
                      <a:cubicBezTo>
                        <a:pt x="338" y="200"/>
                        <a:pt x="337" y="200"/>
                        <a:pt x="337" y="199"/>
                      </a:cubicBezTo>
                      <a:cubicBezTo>
                        <a:pt x="337" y="199"/>
                        <a:pt x="337" y="198"/>
                        <a:pt x="337" y="198"/>
                      </a:cubicBezTo>
                      <a:cubicBezTo>
                        <a:pt x="337" y="197"/>
                        <a:pt x="338" y="197"/>
                        <a:pt x="339" y="197"/>
                      </a:cubicBezTo>
                      <a:cubicBezTo>
                        <a:pt x="348" y="194"/>
                        <a:pt x="348" y="194"/>
                        <a:pt x="348" y="194"/>
                      </a:cubicBezTo>
                      <a:cubicBezTo>
                        <a:pt x="348" y="191"/>
                        <a:pt x="348" y="189"/>
                        <a:pt x="348" y="187"/>
                      </a:cubicBezTo>
                      <a:cubicBezTo>
                        <a:pt x="340" y="183"/>
                        <a:pt x="340" y="183"/>
                        <a:pt x="340" y="183"/>
                      </a:cubicBezTo>
                      <a:cubicBezTo>
                        <a:pt x="339" y="182"/>
                        <a:pt x="338" y="182"/>
                        <a:pt x="338" y="181"/>
                      </a:cubicBezTo>
                      <a:cubicBezTo>
                        <a:pt x="338" y="181"/>
                        <a:pt x="338" y="181"/>
                        <a:pt x="338" y="180"/>
                      </a:cubicBezTo>
                      <a:cubicBezTo>
                        <a:pt x="339" y="179"/>
                        <a:pt x="340" y="179"/>
                        <a:pt x="341" y="179"/>
                      </a:cubicBezTo>
                      <a:cubicBezTo>
                        <a:pt x="350" y="179"/>
                        <a:pt x="350" y="179"/>
                        <a:pt x="350" y="179"/>
                      </a:cubicBezTo>
                      <a:cubicBezTo>
                        <a:pt x="351" y="177"/>
                        <a:pt x="352" y="175"/>
                        <a:pt x="353" y="173"/>
                      </a:cubicBezTo>
                      <a:cubicBezTo>
                        <a:pt x="346" y="166"/>
                        <a:pt x="346" y="166"/>
                        <a:pt x="346" y="166"/>
                      </a:cubicBezTo>
                      <a:cubicBezTo>
                        <a:pt x="346" y="166"/>
                        <a:pt x="345" y="165"/>
                        <a:pt x="345" y="165"/>
                      </a:cubicBezTo>
                      <a:cubicBezTo>
                        <a:pt x="345" y="164"/>
                        <a:pt x="345" y="164"/>
                        <a:pt x="345" y="164"/>
                      </a:cubicBezTo>
                      <a:cubicBezTo>
                        <a:pt x="346" y="163"/>
                        <a:pt x="347" y="163"/>
                        <a:pt x="348" y="163"/>
                      </a:cubicBezTo>
                      <a:cubicBezTo>
                        <a:pt x="357" y="166"/>
                        <a:pt x="357" y="166"/>
                        <a:pt x="357" y="166"/>
                      </a:cubicBezTo>
                      <a:cubicBezTo>
                        <a:pt x="358" y="164"/>
                        <a:pt x="360" y="163"/>
                        <a:pt x="361" y="161"/>
                      </a:cubicBezTo>
                      <a:cubicBezTo>
                        <a:pt x="357" y="153"/>
                        <a:pt x="357" y="153"/>
                        <a:pt x="357" y="153"/>
                      </a:cubicBezTo>
                      <a:cubicBezTo>
                        <a:pt x="357" y="152"/>
                        <a:pt x="357" y="152"/>
                        <a:pt x="357" y="151"/>
                      </a:cubicBezTo>
                      <a:cubicBezTo>
                        <a:pt x="357" y="151"/>
                        <a:pt x="357" y="150"/>
                        <a:pt x="357" y="150"/>
                      </a:cubicBezTo>
                      <a:cubicBezTo>
                        <a:pt x="358" y="149"/>
                        <a:pt x="359" y="149"/>
                        <a:pt x="360" y="150"/>
                      </a:cubicBezTo>
                      <a:cubicBezTo>
                        <a:pt x="368" y="156"/>
                        <a:pt x="368" y="156"/>
                        <a:pt x="368" y="156"/>
                      </a:cubicBezTo>
                      <a:cubicBezTo>
                        <a:pt x="369" y="155"/>
                        <a:pt x="371" y="153"/>
                        <a:pt x="373" y="152"/>
                      </a:cubicBezTo>
                      <a:cubicBezTo>
                        <a:pt x="372" y="143"/>
                        <a:pt x="372" y="143"/>
                        <a:pt x="372" y="143"/>
                      </a:cubicBezTo>
                      <a:cubicBezTo>
                        <a:pt x="372" y="143"/>
                        <a:pt x="372" y="143"/>
                        <a:pt x="372" y="142"/>
                      </a:cubicBezTo>
                      <a:cubicBezTo>
                        <a:pt x="372" y="142"/>
                        <a:pt x="372" y="141"/>
                        <a:pt x="373" y="141"/>
                      </a:cubicBezTo>
                      <a:cubicBezTo>
                        <a:pt x="374" y="140"/>
                        <a:pt x="375" y="141"/>
                        <a:pt x="375" y="142"/>
                      </a:cubicBezTo>
                      <a:cubicBezTo>
                        <a:pt x="381" y="149"/>
                        <a:pt x="381" y="149"/>
                        <a:pt x="381" y="149"/>
                      </a:cubicBezTo>
                      <a:cubicBezTo>
                        <a:pt x="383" y="149"/>
                        <a:pt x="385" y="148"/>
                        <a:pt x="387" y="148"/>
                      </a:cubicBezTo>
                      <a:cubicBezTo>
                        <a:pt x="389" y="138"/>
                        <a:pt x="389" y="138"/>
                        <a:pt x="389" y="138"/>
                      </a:cubicBezTo>
                      <a:cubicBezTo>
                        <a:pt x="389" y="138"/>
                        <a:pt x="389" y="138"/>
                        <a:pt x="389" y="138"/>
                      </a:cubicBezTo>
                      <a:cubicBezTo>
                        <a:pt x="389" y="137"/>
                        <a:pt x="390" y="136"/>
                        <a:pt x="391" y="136"/>
                      </a:cubicBezTo>
                      <a:cubicBezTo>
                        <a:pt x="392" y="136"/>
                        <a:pt x="393" y="137"/>
                        <a:pt x="393" y="138"/>
                      </a:cubicBezTo>
                      <a:cubicBezTo>
                        <a:pt x="395" y="147"/>
                        <a:pt x="395" y="147"/>
                        <a:pt x="395" y="147"/>
                      </a:cubicBezTo>
                      <a:cubicBezTo>
                        <a:pt x="398" y="147"/>
                        <a:pt x="400" y="147"/>
                        <a:pt x="402" y="148"/>
                      </a:cubicBezTo>
                      <a:cubicBezTo>
                        <a:pt x="407" y="139"/>
                        <a:pt x="407" y="139"/>
                        <a:pt x="407" y="139"/>
                      </a:cubicBezTo>
                      <a:cubicBezTo>
                        <a:pt x="407" y="138"/>
                        <a:pt x="408" y="138"/>
                        <a:pt x="409" y="138"/>
                      </a:cubicBezTo>
                      <a:cubicBezTo>
                        <a:pt x="410" y="138"/>
                        <a:pt x="410" y="139"/>
                        <a:pt x="410" y="140"/>
                      </a:cubicBezTo>
                      <a:cubicBezTo>
                        <a:pt x="410" y="140"/>
                        <a:pt x="410" y="140"/>
                        <a:pt x="410" y="140"/>
                      </a:cubicBezTo>
                      <a:cubicBezTo>
                        <a:pt x="410" y="150"/>
                        <a:pt x="410" y="150"/>
                        <a:pt x="410" y="150"/>
                      </a:cubicBezTo>
                      <a:cubicBezTo>
                        <a:pt x="412" y="150"/>
                        <a:pt x="414" y="151"/>
                        <a:pt x="416" y="152"/>
                      </a:cubicBezTo>
                      <a:cubicBezTo>
                        <a:pt x="423" y="146"/>
                        <a:pt x="423" y="146"/>
                        <a:pt x="423" y="146"/>
                      </a:cubicBezTo>
                      <a:cubicBezTo>
                        <a:pt x="424" y="145"/>
                        <a:pt x="425" y="145"/>
                        <a:pt x="426" y="145"/>
                      </a:cubicBezTo>
                      <a:cubicBezTo>
                        <a:pt x="426" y="145"/>
                        <a:pt x="426" y="146"/>
                        <a:pt x="426" y="147"/>
                      </a:cubicBezTo>
                      <a:cubicBezTo>
                        <a:pt x="426" y="147"/>
                        <a:pt x="426" y="147"/>
                        <a:pt x="426" y="148"/>
                      </a:cubicBezTo>
                      <a:cubicBezTo>
                        <a:pt x="423" y="157"/>
                        <a:pt x="423" y="157"/>
                        <a:pt x="423" y="157"/>
                      </a:cubicBezTo>
                      <a:cubicBezTo>
                        <a:pt x="425" y="158"/>
                        <a:pt x="427" y="159"/>
                        <a:pt x="428" y="161"/>
                      </a:cubicBezTo>
                      <a:cubicBezTo>
                        <a:pt x="437" y="157"/>
                        <a:pt x="437" y="157"/>
                        <a:pt x="437" y="157"/>
                      </a:cubicBezTo>
                      <a:cubicBezTo>
                        <a:pt x="437" y="156"/>
                        <a:pt x="439" y="156"/>
                        <a:pt x="439" y="157"/>
                      </a:cubicBezTo>
                      <a:cubicBezTo>
                        <a:pt x="440" y="157"/>
                        <a:pt x="440" y="158"/>
                        <a:pt x="440" y="158"/>
                      </a:cubicBezTo>
                      <a:cubicBezTo>
                        <a:pt x="440" y="159"/>
                        <a:pt x="440" y="159"/>
                        <a:pt x="439" y="160"/>
                      </a:cubicBezTo>
                      <a:cubicBezTo>
                        <a:pt x="433" y="167"/>
                        <a:pt x="433" y="167"/>
                        <a:pt x="433" y="167"/>
                      </a:cubicBezTo>
                      <a:cubicBezTo>
                        <a:pt x="435" y="169"/>
                        <a:pt x="436" y="171"/>
                        <a:pt x="437" y="173"/>
                      </a:cubicBezTo>
                      <a:cubicBezTo>
                        <a:pt x="446" y="172"/>
                        <a:pt x="446" y="172"/>
                        <a:pt x="446" y="172"/>
                      </a:cubicBezTo>
                      <a:cubicBezTo>
                        <a:pt x="447" y="171"/>
                        <a:pt x="448" y="172"/>
                        <a:pt x="449" y="173"/>
                      </a:cubicBezTo>
                      <a:cubicBezTo>
                        <a:pt x="449" y="173"/>
                        <a:pt x="449" y="173"/>
                        <a:pt x="449" y="173"/>
                      </a:cubicBezTo>
                      <a:cubicBezTo>
                        <a:pt x="449" y="174"/>
                        <a:pt x="448" y="175"/>
                        <a:pt x="448" y="175"/>
                      </a:cubicBezTo>
                      <a:cubicBezTo>
                        <a:pt x="440" y="180"/>
                        <a:pt x="440" y="180"/>
                        <a:pt x="440" y="180"/>
                      </a:cubicBezTo>
                      <a:cubicBezTo>
                        <a:pt x="441" y="183"/>
                        <a:pt x="441" y="185"/>
                        <a:pt x="441" y="187"/>
                      </a:cubicBezTo>
                      <a:cubicBezTo>
                        <a:pt x="451" y="189"/>
                        <a:pt x="451" y="189"/>
                        <a:pt x="451" y="189"/>
                      </a:cubicBezTo>
                      <a:cubicBezTo>
                        <a:pt x="452" y="188"/>
                        <a:pt x="453" y="189"/>
                        <a:pt x="453" y="190"/>
                      </a:cubicBezTo>
                      <a:cubicBezTo>
                        <a:pt x="453" y="190"/>
                        <a:pt x="453" y="190"/>
                        <a:pt x="453" y="190"/>
                      </a:cubicBezTo>
                      <a:cubicBezTo>
                        <a:pt x="453" y="191"/>
                        <a:pt x="452" y="192"/>
                        <a:pt x="451" y="19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>
                    <a:defRPr/>
                  </a:pPr>
                  <a:endParaRPr lang="en-US" sz="2000" ker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4" name="Freeform 25"/>
                <p:cNvSpPr/>
                <p:nvPr/>
              </p:nvSpPr>
              <p:spPr bwMode="auto">
                <a:xfrm>
                  <a:off x="5764423" y="2332971"/>
                  <a:ext cx="1327009" cy="535859"/>
                </a:xfrm>
                <a:custGeom>
                  <a:avLst/>
                  <a:gdLst>
                    <a:gd name="T0" fmla="*/ 218 w 237"/>
                    <a:gd name="T1" fmla="*/ 95 h 95"/>
                    <a:gd name="T2" fmla="*/ 217 w 237"/>
                    <a:gd name="T3" fmla="*/ 94 h 95"/>
                    <a:gd name="T4" fmla="*/ 234 w 237"/>
                    <a:gd name="T5" fmla="*/ 82 h 95"/>
                    <a:gd name="T6" fmla="*/ 237 w 237"/>
                    <a:gd name="T7" fmla="*/ 79 h 95"/>
                    <a:gd name="T8" fmla="*/ 236 w 237"/>
                    <a:gd name="T9" fmla="*/ 77 h 95"/>
                    <a:gd name="T10" fmla="*/ 231 w 237"/>
                    <a:gd name="T11" fmla="*/ 75 h 95"/>
                    <a:gd name="T12" fmla="*/ 211 w 237"/>
                    <a:gd name="T13" fmla="*/ 78 h 95"/>
                    <a:gd name="T14" fmla="*/ 203 w 237"/>
                    <a:gd name="T15" fmla="*/ 66 h 95"/>
                    <a:gd name="T16" fmla="*/ 216 w 237"/>
                    <a:gd name="T17" fmla="*/ 49 h 95"/>
                    <a:gd name="T18" fmla="*/ 217 w 237"/>
                    <a:gd name="T19" fmla="*/ 46 h 95"/>
                    <a:gd name="T20" fmla="*/ 216 w 237"/>
                    <a:gd name="T21" fmla="*/ 44 h 95"/>
                    <a:gd name="T22" fmla="*/ 211 w 237"/>
                    <a:gd name="T23" fmla="*/ 43 h 95"/>
                    <a:gd name="T24" fmla="*/ 192 w 237"/>
                    <a:gd name="T25" fmla="*/ 53 h 95"/>
                    <a:gd name="T26" fmla="*/ 181 w 237"/>
                    <a:gd name="T27" fmla="*/ 43 h 95"/>
                    <a:gd name="T28" fmla="*/ 188 w 237"/>
                    <a:gd name="T29" fmla="*/ 24 h 95"/>
                    <a:gd name="T30" fmla="*/ 189 w 237"/>
                    <a:gd name="T31" fmla="*/ 22 h 95"/>
                    <a:gd name="T32" fmla="*/ 187 w 237"/>
                    <a:gd name="T33" fmla="*/ 18 h 95"/>
                    <a:gd name="T34" fmla="*/ 181 w 237"/>
                    <a:gd name="T35" fmla="*/ 20 h 95"/>
                    <a:gd name="T36" fmla="*/ 167 w 237"/>
                    <a:gd name="T37" fmla="*/ 34 h 95"/>
                    <a:gd name="T38" fmla="*/ 153 w 237"/>
                    <a:gd name="T39" fmla="*/ 28 h 95"/>
                    <a:gd name="T40" fmla="*/ 154 w 237"/>
                    <a:gd name="T41" fmla="*/ 8 h 95"/>
                    <a:gd name="T42" fmla="*/ 154 w 237"/>
                    <a:gd name="T43" fmla="*/ 7 h 95"/>
                    <a:gd name="T44" fmla="*/ 151 w 237"/>
                    <a:gd name="T45" fmla="*/ 3 h 95"/>
                    <a:gd name="T46" fmla="*/ 146 w 237"/>
                    <a:gd name="T47" fmla="*/ 6 h 95"/>
                    <a:gd name="T48" fmla="*/ 137 w 237"/>
                    <a:gd name="T49" fmla="*/ 24 h 95"/>
                    <a:gd name="T50" fmla="*/ 122 w 237"/>
                    <a:gd name="T51" fmla="*/ 23 h 95"/>
                    <a:gd name="T52" fmla="*/ 116 w 237"/>
                    <a:gd name="T53" fmla="*/ 4 h 95"/>
                    <a:gd name="T54" fmla="*/ 112 w 237"/>
                    <a:gd name="T55" fmla="*/ 0 h 95"/>
                    <a:gd name="T56" fmla="*/ 108 w 237"/>
                    <a:gd name="T57" fmla="*/ 4 h 95"/>
                    <a:gd name="T58" fmla="*/ 108 w 237"/>
                    <a:gd name="T59" fmla="*/ 4 h 95"/>
                    <a:gd name="T60" fmla="*/ 105 w 237"/>
                    <a:gd name="T61" fmla="*/ 24 h 95"/>
                    <a:gd name="T62" fmla="*/ 91 w 237"/>
                    <a:gd name="T63" fmla="*/ 28 h 95"/>
                    <a:gd name="T64" fmla="*/ 79 w 237"/>
                    <a:gd name="T65" fmla="*/ 11 h 95"/>
                    <a:gd name="T66" fmla="*/ 74 w 237"/>
                    <a:gd name="T67" fmla="*/ 9 h 95"/>
                    <a:gd name="T68" fmla="*/ 71 w 237"/>
                    <a:gd name="T69" fmla="*/ 12 h 95"/>
                    <a:gd name="T70" fmla="*/ 72 w 237"/>
                    <a:gd name="T71" fmla="*/ 14 h 95"/>
                    <a:gd name="T72" fmla="*/ 75 w 237"/>
                    <a:gd name="T73" fmla="*/ 34 h 95"/>
                    <a:gd name="T74" fmla="*/ 63 w 237"/>
                    <a:gd name="T75" fmla="*/ 42 h 95"/>
                    <a:gd name="T76" fmla="*/ 46 w 237"/>
                    <a:gd name="T77" fmla="*/ 29 h 95"/>
                    <a:gd name="T78" fmla="*/ 41 w 237"/>
                    <a:gd name="T79" fmla="*/ 29 h 95"/>
                    <a:gd name="T80" fmla="*/ 39 w 237"/>
                    <a:gd name="T81" fmla="*/ 32 h 95"/>
                    <a:gd name="T82" fmla="*/ 40 w 237"/>
                    <a:gd name="T83" fmla="*/ 34 h 95"/>
                    <a:gd name="T84" fmla="*/ 49 w 237"/>
                    <a:gd name="T85" fmla="*/ 53 h 95"/>
                    <a:gd name="T86" fmla="*/ 40 w 237"/>
                    <a:gd name="T87" fmla="*/ 64 h 95"/>
                    <a:gd name="T88" fmla="*/ 21 w 237"/>
                    <a:gd name="T89" fmla="*/ 57 h 95"/>
                    <a:gd name="T90" fmla="*/ 15 w 237"/>
                    <a:gd name="T91" fmla="*/ 58 h 95"/>
                    <a:gd name="T92" fmla="*/ 14 w 237"/>
                    <a:gd name="T93" fmla="*/ 60 h 95"/>
                    <a:gd name="T94" fmla="*/ 16 w 237"/>
                    <a:gd name="T95" fmla="*/ 64 h 95"/>
                    <a:gd name="T96" fmla="*/ 31 w 237"/>
                    <a:gd name="T97" fmla="*/ 78 h 95"/>
                    <a:gd name="T98" fmla="*/ 25 w 237"/>
                    <a:gd name="T99" fmla="*/ 92 h 95"/>
                    <a:gd name="T100" fmla="*/ 5 w 237"/>
                    <a:gd name="T101" fmla="*/ 91 h 95"/>
                    <a:gd name="T102" fmla="*/ 0 w 237"/>
                    <a:gd name="T103" fmla="*/ 94 h 95"/>
                    <a:gd name="T104" fmla="*/ 0 w 237"/>
                    <a:gd name="T105" fmla="*/ 95 h 95"/>
                    <a:gd name="T106" fmla="*/ 218 w 237"/>
                    <a:gd name="T107" fmla="*/ 95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237" h="95">
                      <a:moveTo>
                        <a:pt x="218" y="95"/>
                      </a:moveTo>
                      <a:cubicBezTo>
                        <a:pt x="218" y="95"/>
                        <a:pt x="217" y="94"/>
                        <a:pt x="217" y="94"/>
                      </a:cubicBezTo>
                      <a:cubicBezTo>
                        <a:pt x="234" y="82"/>
                        <a:pt x="234" y="82"/>
                        <a:pt x="234" y="82"/>
                      </a:cubicBezTo>
                      <a:cubicBezTo>
                        <a:pt x="236" y="82"/>
                        <a:pt x="237" y="80"/>
                        <a:pt x="237" y="79"/>
                      </a:cubicBezTo>
                      <a:cubicBezTo>
                        <a:pt x="237" y="78"/>
                        <a:pt x="236" y="78"/>
                        <a:pt x="236" y="77"/>
                      </a:cubicBezTo>
                      <a:cubicBezTo>
                        <a:pt x="235" y="75"/>
                        <a:pt x="233" y="74"/>
                        <a:pt x="231" y="75"/>
                      </a:cubicBezTo>
                      <a:cubicBezTo>
                        <a:pt x="211" y="78"/>
                        <a:pt x="211" y="78"/>
                        <a:pt x="211" y="78"/>
                      </a:cubicBezTo>
                      <a:cubicBezTo>
                        <a:pt x="209" y="74"/>
                        <a:pt x="206" y="70"/>
                        <a:pt x="203" y="66"/>
                      </a:cubicBezTo>
                      <a:cubicBezTo>
                        <a:pt x="216" y="49"/>
                        <a:pt x="216" y="49"/>
                        <a:pt x="216" y="49"/>
                      </a:cubicBezTo>
                      <a:cubicBezTo>
                        <a:pt x="217" y="49"/>
                        <a:pt x="217" y="48"/>
                        <a:pt x="217" y="46"/>
                      </a:cubicBezTo>
                      <a:cubicBezTo>
                        <a:pt x="217" y="46"/>
                        <a:pt x="217" y="45"/>
                        <a:pt x="216" y="44"/>
                      </a:cubicBezTo>
                      <a:cubicBezTo>
                        <a:pt x="215" y="42"/>
                        <a:pt x="212" y="42"/>
                        <a:pt x="211" y="43"/>
                      </a:cubicBezTo>
                      <a:cubicBezTo>
                        <a:pt x="192" y="53"/>
                        <a:pt x="192" y="53"/>
                        <a:pt x="192" y="53"/>
                      </a:cubicBezTo>
                      <a:cubicBezTo>
                        <a:pt x="189" y="49"/>
                        <a:pt x="185" y="46"/>
                        <a:pt x="181" y="43"/>
                      </a:cubicBezTo>
                      <a:cubicBezTo>
                        <a:pt x="188" y="24"/>
                        <a:pt x="188" y="24"/>
                        <a:pt x="188" y="24"/>
                      </a:cubicBezTo>
                      <a:cubicBezTo>
                        <a:pt x="188" y="23"/>
                        <a:pt x="189" y="22"/>
                        <a:pt x="189" y="22"/>
                      </a:cubicBezTo>
                      <a:cubicBezTo>
                        <a:pt x="189" y="20"/>
                        <a:pt x="188" y="19"/>
                        <a:pt x="187" y="18"/>
                      </a:cubicBezTo>
                      <a:cubicBezTo>
                        <a:pt x="185" y="17"/>
                        <a:pt x="182" y="18"/>
                        <a:pt x="181" y="20"/>
                      </a:cubicBezTo>
                      <a:cubicBezTo>
                        <a:pt x="167" y="34"/>
                        <a:pt x="167" y="34"/>
                        <a:pt x="167" y="34"/>
                      </a:cubicBezTo>
                      <a:cubicBezTo>
                        <a:pt x="162" y="32"/>
                        <a:pt x="158" y="30"/>
                        <a:pt x="153" y="28"/>
                      </a:cubicBezTo>
                      <a:cubicBezTo>
                        <a:pt x="154" y="8"/>
                        <a:pt x="154" y="8"/>
                        <a:pt x="154" y="8"/>
                      </a:cubicBezTo>
                      <a:cubicBezTo>
                        <a:pt x="154" y="8"/>
                        <a:pt x="154" y="7"/>
                        <a:pt x="154" y="7"/>
                      </a:cubicBezTo>
                      <a:cubicBezTo>
                        <a:pt x="154" y="5"/>
                        <a:pt x="153" y="4"/>
                        <a:pt x="151" y="3"/>
                      </a:cubicBezTo>
                      <a:cubicBezTo>
                        <a:pt x="149" y="3"/>
                        <a:pt x="146" y="4"/>
                        <a:pt x="146" y="6"/>
                      </a:cubicBezTo>
                      <a:cubicBezTo>
                        <a:pt x="137" y="24"/>
                        <a:pt x="137" y="24"/>
                        <a:pt x="137" y="24"/>
                      </a:cubicBezTo>
                      <a:cubicBezTo>
                        <a:pt x="132" y="24"/>
                        <a:pt x="127" y="23"/>
                        <a:pt x="122" y="23"/>
                      </a:cubicBezTo>
                      <a:cubicBezTo>
                        <a:pt x="116" y="4"/>
                        <a:pt x="116" y="4"/>
                        <a:pt x="116" y="4"/>
                      </a:cubicBezTo>
                      <a:cubicBezTo>
                        <a:pt x="116" y="1"/>
                        <a:pt x="114" y="0"/>
                        <a:pt x="112" y="0"/>
                      </a:cubicBezTo>
                      <a:cubicBezTo>
                        <a:pt x="110" y="0"/>
                        <a:pt x="108" y="2"/>
                        <a:pt x="108" y="4"/>
                      </a:cubicBezTo>
                      <a:cubicBezTo>
                        <a:pt x="108" y="4"/>
                        <a:pt x="108" y="4"/>
                        <a:pt x="108" y="4"/>
                      </a:cubicBezTo>
                      <a:cubicBezTo>
                        <a:pt x="105" y="24"/>
                        <a:pt x="105" y="24"/>
                        <a:pt x="105" y="24"/>
                      </a:cubicBezTo>
                      <a:cubicBezTo>
                        <a:pt x="100" y="25"/>
                        <a:pt x="95" y="26"/>
                        <a:pt x="91" y="28"/>
                      </a:cubicBezTo>
                      <a:cubicBezTo>
                        <a:pt x="79" y="11"/>
                        <a:pt x="79" y="11"/>
                        <a:pt x="79" y="11"/>
                      </a:cubicBezTo>
                      <a:cubicBezTo>
                        <a:pt x="78" y="9"/>
                        <a:pt x="76" y="8"/>
                        <a:pt x="74" y="9"/>
                      </a:cubicBezTo>
                      <a:cubicBezTo>
                        <a:pt x="72" y="9"/>
                        <a:pt x="71" y="11"/>
                        <a:pt x="71" y="12"/>
                      </a:cubicBezTo>
                      <a:cubicBezTo>
                        <a:pt x="71" y="13"/>
                        <a:pt x="72" y="13"/>
                        <a:pt x="72" y="14"/>
                      </a:cubicBezTo>
                      <a:cubicBezTo>
                        <a:pt x="75" y="34"/>
                        <a:pt x="75" y="34"/>
                        <a:pt x="75" y="34"/>
                      </a:cubicBezTo>
                      <a:cubicBezTo>
                        <a:pt x="71" y="36"/>
                        <a:pt x="66" y="39"/>
                        <a:pt x="63" y="42"/>
                      </a:cubicBezTo>
                      <a:cubicBezTo>
                        <a:pt x="46" y="29"/>
                        <a:pt x="46" y="29"/>
                        <a:pt x="46" y="29"/>
                      </a:cubicBezTo>
                      <a:cubicBezTo>
                        <a:pt x="45" y="28"/>
                        <a:pt x="42" y="27"/>
                        <a:pt x="41" y="29"/>
                      </a:cubicBezTo>
                      <a:cubicBezTo>
                        <a:pt x="40" y="30"/>
                        <a:pt x="39" y="31"/>
                        <a:pt x="39" y="32"/>
                      </a:cubicBezTo>
                      <a:cubicBezTo>
                        <a:pt x="39" y="33"/>
                        <a:pt x="39" y="34"/>
                        <a:pt x="40" y="34"/>
                      </a:cubicBezTo>
                      <a:cubicBezTo>
                        <a:pt x="49" y="53"/>
                        <a:pt x="49" y="53"/>
                        <a:pt x="49" y="53"/>
                      </a:cubicBezTo>
                      <a:cubicBezTo>
                        <a:pt x="46" y="56"/>
                        <a:pt x="43" y="60"/>
                        <a:pt x="40" y="64"/>
                      </a:cubicBezTo>
                      <a:cubicBezTo>
                        <a:pt x="21" y="57"/>
                        <a:pt x="21" y="57"/>
                        <a:pt x="21" y="57"/>
                      </a:cubicBezTo>
                      <a:cubicBezTo>
                        <a:pt x="19" y="56"/>
                        <a:pt x="16" y="56"/>
                        <a:pt x="15" y="58"/>
                      </a:cubicBezTo>
                      <a:cubicBezTo>
                        <a:pt x="15" y="59"/>
                        <a:pt x="14" y="60"/>
                        <a:pt x="14" y="60"/>
                      </a:cubicBezTo>
                      <a:cubicBezTo>
                        <a:pt x="14" y="62"/>
                        <a:pt x="15" y="63"/>
                        <a:pt x="16" y="64"/>
                      </a:cubicBezTo>
                      <a:cubicBezTo>
                        <a:pt x="31" y="78"/>
                        <a:pt x="31" y="78"/>
                        <a:pt x="31" y="78"/>
                      </a:cubicBezTo>
                      <a:cubicBezTo>
                        <a:pt x="29" y="82"/>
                        <a:pt x="27" y="87"/>
                        <a:pt x="25" y="92"/>
                      </a:cubicBezTo>
                      <a:cubicBezTo>
                        <a:pt x="5" y="91"/>
                        <a:pt x="5" y="91"/>
                        <a:pt x="5" y="91"/>
                      </a:cubicBezTo>
                      <a:cubicBezTo>
                        <a:pt x="3" y="91"/>
                        <a:pt x="0" y="92"/>
                        <a:pt x="0" y="94"/>
                      </a:cubicBezTo>
                      <a:cubicBezTo>
                        <a:pt x="0" y="94"/>
                        <a:pt x="0" y="95"/>
                        <a:pt x="0" y="95"/>
                      </a:cubicBezTo>
                      <a:lnTo>
                        <a:pt x="218" y="9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>
                    <a:defRPr/>
                  </a:pPr>
                  <a:endParaRPr lang="en-US" sz="2000" ker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/>
                  </a:endParaRPr>
                </a:p>
              </p:txBody>
            </p:sp>
          </p:grpSp>
          <p:sp>
            <p:nvSpPr>
              <p:cNvPr id="22" name="Freeform 19"/>
              <p:cNvSpPr>
                <a:spLocks noEditPoints="1"/>
              </p:cNvSpPr>
              <p:nvPr/>
            </p:nvSpPr>
            <p:spPr bwMode="auto">
              <a:xfrm>
                <a:off x="5965962" y="4183119"/>
                <a:ext cx="777815" cy="781733"/>
              </a:xfrm>
              <a:custGeom>
                <a:avLst/>
                <a:gdLst>
                  <a:gd name="T0" fmla="*/ 171 w 171"/>
                  <a:gd name="T1" fmla="*/ 79 h 171"/>
                  <a:gd name="T2" fmla="*/ 168 w 171"/>
                  <a:gd name="T3" fmla="*/ 77 h 171"/>
                  <a:gd name="T4" fmla="*/ 152 w 171"/>
                  <a:gd name="T5" fmla="*/ 65 h 171"/>
                  <a:gd name="T6" fmla="*/ 165 w 171"/>
                  <a:gd name="T7" fmla="*/ 54 h 171"/>
                  <a:gd name="T8" fmla="*/ 161 w 171"/>
                  <a:gd name="T9" fmla="*/ 52 h 171"/>
                  <a:gd name="T10" fmla="*/ 142 w 171"/>
                  <a:gd name="T11" fmla="*/ 45 h 171"/>
                  <a:gd name="T12" fmla="*/ 152 w 171"/>
                  <a:gd name="T13" fmla="*/ 32 h 171"/>
                  <a:gd name="T14" fmla="*/ 147 w 171"/>
                  <a:gd name="T15" fmla="*/ 30 h 171"/>
                  <a:gd name="T16" fmla="*/ 127 w 171"/>
                  <a:gd name="T17" fmla="*/ 30 h 171"/>
                  <a:gd name="T18" fmla="*/ 132 w 171"/>
                  <a:gd name="T19" fmla="*/ 15 h 171"/>
                  <a:gd name="T20" fmla="*/ 127 w 171"/>
                  <a:gd name="T21" fmla="*/ 14 h 171"/>
                  <a:gd name="T22" fmla="*/ 108 w 171"/>
                  <a:gd name="T23" fmla="*/ 20 h 171"/>
                  <a:gd name="T24" fmla="*/ 108 w 171"/>
                  <a:gd name="T25" fmla="*/ 5 h 171"/>
                  <a:gd name="T26" fmla="*/ 103 w 171"/>
                  <a:gd name="T27" fmla="*/ 4 h 171"/>
                  <a:gd name="T28" fmla="*/ 86 w 171"/>
                  <a:gd name="T29" fmla="*/ 16 h 171"/>
                  <a:gd name="T30" fmla="*/ 79 w 171"/>
                  <a:gd name="T31" fmla="*/ 0 h 171"/>
                  <a:gd name="T32" fmla="*/ 77 w 171"/>
                  <a:gd name="T33" fmla="*/ 3 h 171"/>
                  <a:gd name="T34" fmla="*/ 65 w 171"/>
                  <a:gd name="T35" fmla="*/ 19 h 171"/>
                  <a:gd name="T36" fmla="*/ 53 w 171"/>
                  <a:gd name="T37" fmla="*/ 6 h 171"/>
                  <a:gd name="T38" fmla="*/ 52 w 171"/>
                  <a:gd name="T39" fmla="*/ 10 h 171"/>
                  <a:gd name="T40" fmla="*/ 45 w 171"/>
                  <a:gd name="T41" fmla="*/ 29 h 171"/>
                  <a:gd name="T42" fmla="*/ 30 w 171"/>
                  <a:gd name="T43" fmla="*/ 20 h 171"/>
                  <a:gd name="T44" fmla="*/ 30 w 171"/>
                  <a:gd name="T45" fmla="*/ 24 h 171"/>
                  <a:gd name="T46" fmla="*/ 30 w 171"/>
                  <a:gd name="T47" fmla="*/ 44 h 171"/>
                  <a:gd name="T48" fmla="*/ 13 w 171"/>
                  <a:gd name="T49" fmla="*/ 40 h 171"/>
                  <a:gd name="T50" fmla="*/ 14 w 171"/>
                  <a:gd name="T51" fmla="*/ 44 h 171"/>
                  <a:gd name="T52" fmla="*/ 20 w 171"/>
                  <a:gd name="T53" fmla="*/ 63 h 171"/>
                  <a:gd name="T54" fmla="*/ 2 w 171"/>
                  <a:gd name="T55" fmla="*/ 65 h 171"/>
                  <a:gd name="T56" fmla="*/ 4 w 171"/>
                  <a:gd name="T57" fmla="*/ 68 h 171"/>
                  <a:gd name="T58" fmla="*/ 16 w 171"/>
                  <a:gd name="T59" fmla="*/ 84 h 171"/>
                  <a:gd name="T60" fmla="*/ 0 w 171"/>
                  <a:gd name="T61" fmla="*/ 91 h 171"/>
                  <a:gd name="T62" fmla="*/ 3 w 171"/>
                  <a:gd name="T63" fmla="*/ 94 h 171"/>
                  <a:gd name="T64" fmla="*/ 19 w 171"/>
                  <a:gd name="T65" fmla="*/ 106 h 171"/>
                  <a:gd name="T66" fmla="*/ 6 w 171"/>
                  <a:gd name="T67" fmla="*/ 116 h 171"/>
                  <a:gd name="T68" fmla="*/ 10 w 171"/>
                  <a:gd name="T69" fmla="*/ 119 h 171"/>
                  <a:gd name="T70" fmla="*/ 29 w 171"/>
                  <a:gd name="T71" fmla="*/ 125 h 171"/>
                  <a:gd name="T72" fmla="*/ 19 w 171"/>
                  <a:gd name="T73" fmla="*/ 139 h 171"/>
                  <a:gd name="T74" fmla="*/ 24 w 171"/>
                  <a:gd name="T75" fmla="*/ 141 h 171"/>
                  <a:gd name="T76" fmla="*/ 44 w 171"/>
                  <a:gd name="T77" fmla="*/ 141 h 171"/>
                  <a:gd name="T78" fmla="*/ 39 w 171"/>
                  <a:gd name="T79" fmla="*/ 156 h 171"/>
                  <a:gd name="T80" fmla="*/ 44 w 171"/>
                  <a:gd name="T81" fmla="*/ 157 h 171"/>
                  <a:gd name="T82" fmla="*/ 63 w 171"/>
                  <a:gd name="T83" fmla="*/ 151 h 171"/>
                  <a:gd name="T84" fmla="*/ 63 w 171"/>
                  <a:gd name="T85" fmla="*/ 166 h 171"/>
                  <a:gd name="T86" fmla="*/ 68 w 171"/>
                  <a:gd name="T87" fmla="*/ 166 h 171"/>
                  <a:gd name="T88" fmla="*/ 85 w 171"/>
                  <a:gd name="T89" fmla="*/ 155 h 171"/>
                  <a:gd name="T90" fmla="*/ 91 w 171"/>
                  <a:gd name="T91" fmla="*/ 171 h 171"/>
                  <a:gd name="T92" fmla="*/ 94 w 171"/>
                  <a:gd name="T93" fmla="*/ 168 h 171"/>
                  <a:gd name="T94" fmla="*/ 96 w 171"/>
                  <a:gd name="T95" fmla="*/ 154 h 171"/>
                  <a:gd name="T96" fmla="*/ 114 w 171"/>
                  <a:gd name="T97" fmla="*/ 163 h 171"/>
                  <a:gd name="T98" fmla="*/ 119 w 171"/>
                  <a:gd name="T99" fmla="*/ 162 h 171"/>
                  <a:gd name="T100" fmla="*/ 117 w 171"/>
                  <a:gd name="T101" fmla="*/ 147 h 171"/>
                  <a:gd name="T102" fmla="*/ 137 w 171"/>
                  <a:gd name="T103" fmla="*/ 150 h 171"/>
                  <a:gd name="T104" fmla="*/ 142 w 171"/>
                  <a:gd name="T105" fmla="*/ 149 h 171"/>
                  <a:gd name="T106" fmla="*/ 135 w 171"/>
                  <a:gd name="T107" fmla="*/ 134 h 171"/>
                  <a:gd name="T108" fmla="*/ 154 w 171"/>
                  <a:gd name="T109" fmla="*/ 131 h 171"/>
                  <a:gd name="T110" fmla="*/ 159 w 171"/>
                  <a:gd name="T111" fmla="*/ 129 h 171"/>
                  <a:gd name="T112" fmla="*/ 147 w 171"/>
                  <a:gd name="T113" fmla="*/ 117 h 171"/>
                  <a:gd name="T114" fmla="*/ 165 w 171"/>
                  <a:gd name="T115" fmla="*/ 108 h 171"/>
                  <a:gd name="T116" fmla="*/ 169 w 171"/>
                  <a:gd name="T117" fmla="*/ 105 h 171"/>
                  <a:gd name="T118" fmla="*/ 154 w 171"/>
                  <a:gd name="T119" fmla="*/ 96 h 171"/>
                  <a:gd name="T120" fmla="*/ 168 w 171"/>
                  <a:gd name="T121" fmla="*/ 82 h 171"/>
                  <a:gd name="T122" fmla="*/ 70 w 171"/>
                  <a:gd name="T123" fmla="*/ 85 h 171"/>
                  <a:gd name="T124" fmla="*/ 101 w 171"/>
                  <a:gd name="T125" fmla="*/ 85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71" h="171">
                    <a:moveTo>
                      <a:pt x="168" y="82"/>
                    </a:moveTo>
                    <a:cubicBezTo>
                      <a:pt x="170" y="82"/>
                      <a:pt x="171" y="81"/>
                      <a:pt x="171" y="79"/>
                    </a:cubicBezTo>
                    <a:cubicBezTo>
                      <a:pt x="171" y="79"/>
                      <a:pt x="171" y="79"/>
                      <a:pt x="171" y="79"/>
                    </a:cubicBezTo>
                    <a:cubicBezTo>
                      <a:pt x="171" y="78"/>
                      <a:pt x="169" y="77"/>
                      <a:pt x="168" y="77"/>
                    </a:cubicBezTo>
                    <a:cubicBezTo>
                      <a:pt x="154" y="75"/>
                      <a:pt x="154" y="75"/>
                      <a:pt x="154" y="75"/>
                    </a:cubicBezTo>
                    <a:cubicBezTo>
                      <a:pt x="154" y="71"/>
                      <a:pt x="153" y="68"/>
                      <a:pt x="152" y="65"/>
                    </a:cubicBezTo>
                    <a:cubicBezTo>
                      <a:pt x="163" y="57"/>
                      <a:pt x="163" y="57"/>
                      <a:pt x="163" y="57"/>
                    </a:cubicBezTo>
                    <a:cubicBezTo>
                      <a:pt x="164" y="56"/>
                      <a:pt x="165" y="55"/>
                      <a:pt x="165" y="54"/>
                    </a:cubicBezTo>
                    <a:cubicBezTo>
                      <a:pt x="165" y="54"/>
                      <a:pt x="165" y="53"/>
                      <a:pt x="165" y="53"/>
                    </a:cubicBezTo>
                    <a:cubicBezTo>
                      <a:pt x="164" y="52"/>
                      <a:pt x="163" y="51"/>
                      <a:pt x="161" y="52"/>
                    </a:cubicBezTo>
                    <a:cubicBezTo>
                      <a:pt x="147" y="54"/>
                      <a:pt x="147" y="54"/>
                      <a:pt x="147" y="54"/>
                    </a:cubicBezTo>
                    <a:cubicBezTo>
                      <a:pt x="146" y="51"/>
                      <a:pt x="144" y="48"/>
                      <a:pt x="142" y="45"/>
                    </a:cubicBezTo>
                    <a:cubicBezTo>
                      <a:pt x="151" y="34"/>
                      <a:pt x="151" y="34"/>
                      <a:pt x="151" y="34"/>
                    </a:cubicBezTo>
                    <a:cubicBezTo>
                      <a:pt x="151" y="34"/>
                      <a:pt x="152" y="33"/>
                      <a:pt x="152" y="32"/>
                    </a:cubicBezTo>
                    <a:cubicBezTo>
                      <a:pt x="152" y="31"/>
                      <a:pt x="151" y="31"/>
                      <a:pt x="151" y="30"/>
                    </a:cubicBezTo>
                    <a:cubicBezTo>
                      <a:pt x="150" y="29"/>
                      <a:pt x="148" y="29"/>
                      <a:pt x="147" y="30"/>
                    </a:cubicBezTo>
                    <a:cubicBezTo>
                      <a:pt x="135" y="36"/>
                      <a:pt x="135" y="36"/>
                      <a:pt x="135" y="36"/>
                    </a:cubicBezTo>
                    <a:cubicBezTo>
                      <a:pt x="132" y="34"/>
                      <a:pt x="130" y="32"/>
                      <a:pt x="127" y="30"/>
                    </a:cubicBezTo>
                    <a:cubicBezTo>
                      <a:pt x="132" y="16"/>
                      <a:pt x="132" y="16"/>
                      <a:pt x="132" y="16"/>
                    </a:cubicBezTo>
                    <a:cubicBezTo>
                      <a:pt x="132" y="16"/>
                      <a:pt x="132" y="16"/>
                      <a:pt x="132" y="15"/>
                    </a:cubicBezTo>
                    <a:cubicBezTo>
                      <a:pt x="132" y="14"/>
                      <a:pt x="132" y="13"/>
                      <a:pt x="131" y="13"/>
                    </a:cubicBezTo>
                    <a:cubicBezTo>
                      <a:pt x="129" y="12"/>
                      <a:pt x="128" y="12"/>
                      <a:pt x="127" y="14"/>
                    </a:cubicBezTo>
                    <a:cubicBezTo>
                      <a:pt x="117" y="23"/>
                      <a:pt x="117" y="23"/>
                      <a:pt x="117" y="23"/>
                    </a:cubicBezTo>
                    <a:cubicBezTo>
                      <a:pt x="114" y="22"/>
                      <a:pt x="111" y="21"/>
                      <a:pt x="108" y="20"/>
                    </a:cubicBezTo>
                    <a:cubicBezTo>
                      <a:pt x="108" y="6"/>
                      <a:pt x="108" y="6"/>
                      <a:pt x="108" y="6"/>
                    </a:cubicBezTo>
                    <a:cubicBezTo>
                      <a:pt x="108" y="5"/>
                      <a:pt x="108" y="5"/>
                      <a:pt x="108" y="5"/>
                    </a:cubicBezTo>
                    <a:cubicBezTo>
                      <a:pt x="108" y="4"/>
                      <a:pt x="107" y="3"/>
                      <a:pt x="106" y="2"/>
                    </a:cubicBezTo>
                    <a:cubicBezTo>
                      <a:pt x="105" y="2"/>
                      <a:pt x="103" y="3"/>
                      <a:pt x="103" y="4"/>
                    </a:cubicBezTo>
                    <a:cubicBezTo>
                      <a:pt x="96" y="17"/>
                      <a:pt x="96" y="17"/>
                      <a:pt x="96" y="17"/>
                    </a:cubicBezTo>
                    <a:cubicBezTo>
                      <a:pt x="93" y="16"/>
                      <a:pt x="90" y="16"/>
                      <a:pt x="86" y="16"/>
                    </a:cubicBezTo>
                    <a:cubicBezTo>
                      <a:pt x="82" y="3"/>
                      <a:pt x="82" y="3"/>
                      <a:pt x="82" y="3"/>
                    </a:cubicBezTo>
                    <a:cubicBezTo>
                      <a:pt x="82" y="1"/>
                      <a:pt x="81" y="0"/>
                      <a:pt x="79" y="0"/>
                    </a:cubicBezTo>
                    <a:cubicBezTo>
                      <a:pt x="78" y="0"/>
                      <a:pt x="77" y="1"/>
                      <a:pt x="77" y="3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1" y="17"/>
                      <a:pt x="68" y="18"/>
                      <a:pt x="65" y="19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6" y="6"/>
                      <a:pt x="55" y="5"/>
                      <a:pt x="53" y="6"/>
                    </a:cubicBezTo>
                    <a:cubicBezTo>
                      <a:pt x="52" y="6"/>
                      <a:pt x="52" y="7"/>
                      <a:pt x="52" y="9"/>
                    </a:cubicBezTo>
                    <a:cubicBezTo>
                      <a:pt x="52" y="9"/>
                      <a:pt x="52" y="9"/>
                      <a:pt x="52" y="10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1" y="25"/>
                      <a:pt x="48" y="27"/>
                      <a:pt x="45" y="29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3" y="19"/>
                      <a:pt x="32" y="19"/>
                      <a:pt x="30" y="20"/>
                    </a:cubicBezTo>
                    <a:cubicBezTo>
                      <a:pt x="30" y="20"/>
                      <a:pt x="29" y="21"/>
                      <a:pt x="29" y="22"/>
                    </a:cubicBezTo>
                    <a:cubicBezTo>
                      <a:pt x="29" y="23"/>
                      <a:pt x="30" y="23"/>
                      <a:pt x="30" y="24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4" y="39"/>
                      <a:pt x="32" y="41"/>
                      <a:pt x="30" y="44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15" y="38"/>
                      <a:pt x="14" y="39"/>
                      <a:pt x="13" y="40"/>
                    </a:cubicBezTo>
                    <a:cubicBezTo>
                      <a:pt x="13" y="41"/>
                      <a:pt x="12" y="41"/>
                      <a:pt x="12" y="42"/>
                    </a:cubicBezTo>
                    <a:cubicBezTo>
                      <a:pt x="12" y="42"/>
                      <a:pt x="13" y="43"/>
                      <a:pt x="14" y="44"/>
                    </a:cubicBezTo>
                    <a:cubicBezTo>
                      <a:pt x="24" y="54"/>
                      <a:pt x="24" y="54"/>
                      <a:pt x="24" y="54"/>
                    </a:cubicBezTo>
                    <a:cubicBezTo>
                      <a:pt x="22" y="57"/>
                      <a:pt x="21" y="60"/>
                      <a:pt x="20" y="63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4" y="62"/>
                      <a:pt x="3" y="63"/>
                      <a:pt x="2" y="65"/>
                    </a:cubicBezTo>
                    <a:cubicBezTo>
                      <a:pt x="2" y="65"/>
                      <a:pt x="2" y="65"/>
                      <a:pt x="2" y="65"/>
                    </a:cubicBezTo>
                    <a:cubicBezTo>
                      <a:pt x="2" y="67"/>
                      <a:pt x="3" y="68"/>
                      <a:pt x="4" y="68"/>
                    </a:cubicBezTo>
                    <a:cubicBezTo>
                      <a:pt x="17" y="74"/>
                      <a:pt x="17" y="74"/>
                      <a:pt x="17" y="74"/>
                    </a:cubicBezTo>
                    <a:cubicBezTo>
                      <a:pt x="16" y="78"/>
                      <a:pt x="16" y="81"/>
                      <a:pt x="16" y="84"/>
                    </a:cubicBezTo>
                    <a:cubicBezTo>
                      <a:pt x="3" y="89"/>
                      <a:pt x="3" y="89"/>
                      <a:pt x="3" y="89"/>
                    </a:cubicBezTo>
                    <a:cubicBezTo>
                      <a:pt x="1" y="89"/>
                      <a:pt x="0" y="90"/>
                      <a:pt x="0" y="91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0" y="93"/>
                      <a:pt x="2" y="94"/>
                      <a:pt x="3" y="94"/>
                    </a:cubicBezTo>
                    <a:cubicBezTo>
                      <a:pt x="17" y="96"/>
                      <a:pt x="17" y="96"/>
                      <a:pt x="17" y="96"/>
                    </a:cubicBezTo>
                    <a:cubicBezTo>
                      <a:pt x="17" y="99"/>
                      <a:pt x="18" y="103"/>
                      <a:pt x="19" y="106"/>
                    </a:cubicBezTo>
                    <a:cubicBezTo>
                      <a:pt x="8" y="114"/>
                      <a:pt x="8" y="114"/>
                      <a:pt x="8" y="114"/>
                    </a:cubicBezTo>
                    <a:cubicBezTo>
                      <a:pt x="7" y="114"/>
                      <a:pt x="6" y="115"/>
                      <a:pt x="6" y="116"/>
                    </a:cubicBezTo>
                    <a:cubicBezTo>
                      <a:pt x="6" y="117"/>
                      <a:pt x="6" y="117"/>
                      <a:pt x="6" y="118"/>
                    </a:cubicBezTo>
                    <a:cubicBezTo>
                      <a:pt x="7" y="119"/>
                      <a:pt x="8" y="120"/>
                      <a:pt x="10" y="119"/>
                    </a:cubicBezTo>
                    <a:cubicBezTo>
                      <a:pt x="24" y="117"/>
                      <a:pt x="24" y="117"/>
                      <a:pt x="24" y="117"/>
                    </a:cubicBezTo>
                    <a:cubicBezTo>
                      <a:pt x="25" y="120"/>
                      <a:pt x="27" y="123"/>
                      <a:pt x="29" y="125"/>
                    </a:cubicBezTo>
                    <a:cubicBezTo>
                      <a:pt x="20" y="137"/>
                      <a:pt x="20" y="137"/>
                      <a:pt x="20" y="137"/>
                    </a:cubicBezTo>
                    <a:cubicBezTo>
                      <a:pt x="20" y="137"/>
                      <a:pt x="19" y="138"/>
                      <a:pt x="19" y="139"/>
                    </a:cubicBezTo>
                    <a:cubicBezTo>
                      <a:pt x="19" y="139"/>
                      <a:pt x="20" y="140"/>
                      <a:pt x="20" y="140"/>
                    </a:cubicBezTo>
                    <a:cubicBezTo>
                      <a:pt x="21" y="142"/>
                      <a:pt x="23" y="142"/>
                      <a:pt x="24" y="141"/>
                    </a:cubicBezTo>
                    <a:cubicBezTo>
                      <a:pt x="36" y="134"/>
                      <a:pt x="36" y="134"/>
                      <a:pt x="36" y="134"/>
                    </a:cubicBezTo>
                    <a:cubicBezTo>
                      <a:pt x="39" y="137"/>
                      <a:pt x="41" y="139"/>
                      <a:pt x="44" y="141"/>
                    </a:cubicBezTo>
                    <a:cubicBezTo>
                      <a:pt x="39" y="154"/>
                      <a:pt x="39" y="154"/>
                      <a:pt x="39" y="154"/>
                    </a:cubicBezTo>
                    <a:cubicBezTo>
                      <a:pt x="39" y="155"/>
                      <a:pt x="39" y="155"/>
                      <a:pt x="39" y="156"/>
                    </a:cubicBezTo>
                    <a:cubicBezTo>
                      <a:pt x="39" y="157"/>
                      <a:pt x="39" y="157"/>
                      <a:pt x="40" y="158"/>
                    </a:cubicBezTo>
                    <a:cubicBezTo>
                      <a:pt x="42" y="159"/>
                      <a:pt x="43" y="158"/>
                      <a:pt x="44" y="157"/>
                    </a:cubicBezTo>
                    <a:cubicBezTo>
                      <a:pt x="54" y="147"/>
                      <a:pt x="54" y="147"/>
                      <a:pt x="54" y="147"/>
                    </a:cubicBezTo>
                    <a:cubicBezTo>
                      <a:pt x="57" y="149"/>
                      <a:pt x="60" y="150"/>
                      <a:pt x="63" y="151"/>
                    </a:cubicBezTo>
                    <a:cubicBezTo>
                      <a:pt x="63" y="165"/>
                      <a:pt x="63" y="165"/>
                      <a:pt x="63" y="165"/>
                    </a:cubicBezTo>
                    <a:cubicBezTo>
                      <a:pt x="63" y="165"/>
                      <a:pt x="63" y="166"/>
                      <a:pt x="63" y="166"/>
                    </a:cubicBezTo>
                    <a:cubicBezTo>
                      <a:pt x="63" y="167"/>
                      <a:pt x="64" y="168"/>
                      <a:pt x="65" y="168"/>
                    </a:cubicBezTo>
                    <a:cubicBezTo>
                      <a:pt x="66" y="169"/>
                      <a:pt x="68" y="168"/>
                      <a:pt x="68" y="166"/>
                    </a:cubicBezTo>
                    <a:cubicBezTo>
                      <a:pt x="75" y="154"/>
                      <a:pt x="75" y="154"/>
                      <a:pt x="75" y="154"/>
                    </a:cubicBezTo>
                    <a:cubicBezTo>
                      <a:pt x="78" y="154"/>
                      <a:pt x="81" y="155"/>
                      <a:pt x="85" y="155"/>
                    </a:cubicBezTo>
                    <a:cubicBezTo>
                      <a:pt x="89" y="168"/>
                      <a:pt x="89" y="168"/>
                      <a:pt x="89" y="168"/>
                    </a:cubicBezTo>
                    <a:cubicBezTo>
                      <a:pt x="89" y="170"/>
                      <a:pt x="90" y="171"/>
                      <a:pt x="91" y="171"/>
                    </a:cubicBezTo>
                    <a:cubicBezTo>
                      <a:pt x="91" y="171"/>
                      <a:pt x="92" y="171"/>
                      <a:pt x="92" y="171"/>
                    </a:cubicBezTo>
                    <a:cubicBezTo>
                      <a:pt x="93" y="171"/>
                      <a:pt x="94" y="169"/>
                      <a:pt x="94" y="168"/>
                    </a:cubicBezTo>
                    <a:cubicBezTo>
                      <a:pt x="94" y="168"/>
                      <a:pt x="94" y="168"/>
                      <a:pt x="94" y="168"/>
                    </a:cubicBezTo>
                    <a:cubicBezTo>
                      <a:pt x="96" y="154"/>
                      <a:pt x="96" y="154"/>
                      <a:pt x="96" y="154"/>
                    </a:cubicBezTo>
                    <a:cubicBezTo>
                      <a:pt x="100" y="153"/>
                      <a:pt x="103" y="153"/>
                      <a:pt x="106" y="152"/>
                    </a:cubicBezTo>
                    <a:cubicBezTo>
                      <a:pt x="114" y="163"/>
                      <a:pt x="114" y="163"/>
                      <a:pt x="114" y="163"/>
                    </a:cubicBezTo>
                    <a:cubicBezTo>
                      <a:pt x="115" y="165"/>
                      <a:pt x="116" y="165"/>
                      <a:pt x="118" y="165"/>
                    </a:cubicBezTo>
                    <a:cubicBezTo>
                      <a:pt x="119" y="164"/>
                      <a:pt x="119" y="163"/>
                      <a:pt x="119" y="162"/>
                    </a:cubicBezTo>
                    <a:cubicBezTo>
                      <a:pt x="119" y="162"/>
                      <a:pt x="119" y="161"/>
                      <a:pt x="119" y="161"/>
                    </a:cubicBezTo>
                    <a:cubicBezTo>
                      <a:pt x="117" y="147"/>
                      <a:pt x="117" y="147"/>
                      <a:pt x="117" y="147"/>
                    </a:cubicBezTo>
                    <a:cubicBezTo>
                      <a:pt x="120" y="146"/>
                      <a:pt x="123" y="144"/>
                      <a:pt x="126" y="142"/>
                    </a:cubicBezTo>
                    <a:cubicBezTo>
                      <a:pt x="137" y="150"/>
                      <a:pt x="137" y="150"/>
                      <a:pt x="137" y="150"/>
                    </a:cubicBezTo>
                    <a:cubicBezTo>
                      <a:pt x="138" y="152"/>
                      <a:pt x="139" y="152"/>
                      <a:pt x="141" y="151"/>
                    </a:cubicBezTo>
                    <a:cubicBezTo>
                      <a:pt x="141" y="150"/>
                      <a:pt x="142" y="149"/>
                      <a:pt x="142" y="149"/>
                    </a:cubicBezTo>
                    <a:cubicBezTo>
                      <a:pt x="142" y="148"/>
                      <a:pt x="141" y="147"/>
                      <a:pt x="141" y="147"/>
                    </a:cubicBezTo>
                    <a:cubicBezTo>
                      <a:pt x="135" y="134"/>
                      <a:pt x="135" y="134"/>
                      <a:pt x="135" y="134"/>
                    </a:cubicBezTo>
                    <a:cubicBezTo>
                      <a:pt x="137" y="132"/>
                      <a:pt x="139" y="130"/>
                      <a:pt x="141" y="127"/>
                    </a:cubicBezTo>
                    <a:cubicBezTo>
                      <a:pt x="154" y="131"/>
                      <a:pt x="154" y="131"/>
                      <a:pt x="154" y="131"/>
                    </a:cubicBezTo>
                    <a:cubicBezTo>
                      <a:pt x="156" y="132"/>
                      <a:pt x="157" y="132"/>
                      <a:pt x="158" y="131"/>
                    </a:cubicBezTo>
                    <a:cubicBezTo>
                      <a:pt x="158" y="130"/>
                      <a:pt x="159" y="130"/>
                      <a:pt x="159" y="129"/>
                    </a:cubicBezTo>
                    <a:cubicBezTo>
                      <a:pt x="159" y="128"/>
                      <a:pt x="158" y="127"/>
                      <a:pt x="157" y="127"/>
                    </a:cubicBezTo>
                    <a:cubicBezTo>
                      <a:pt x="147" y="117"/>
                      <a:pt x="147" y="117"/>
                      <a:pt x="147" y="117"/>
                    </a:cubicBezTo>
                    <a:cubicBezTo>
                      <a:pt x="149" y="114"/>
                      <a:pt x="150" y="111"/>
                      <a:pt x="151" y="108"/>
                    </a:cubicBezTo>
                    <a:cubicBezTo>
                      <a:pt x="165" y="108"/>
                      <a:pt x="165" y="108"/>
                      <a:pt x="165" y="108"/>
                    </a:cubicBezTo>
                    <a:cubicBezTo>
                      <a:pt x="167" y="108"/>
                      <a:pt x="168" y="107"/>
                      <a:pt x="169" y="106"/>
                    </a:cubicBezTo>
                    <a:cubicBezTo>
                      <a:pt x="169" y="106"/>
                      <a:pt x="169" y="105"/>
                      <a:pt x="169" y="105"/>
                    </a:cubicBezTo>
                    <a:cubicBezTo>
                      <a:pt x="169" y="104"/>
                      <a:pt x="168" y="103"/>
                      <a:pt x="167" y="103"/>
                    </a:cubicBezTo>
                    <a:cubicBezTo>
                      <a:pt x="154" y="96"/>
                      <a:pt x="154" y="96"/>
                      <a:pt x="154" y="96"/>
                    </a:cubicBezTo>
                    <a:cubicBezTo>
                      <a:pt x="155" y="93"/>
                      <a:pt x="155" y="90"/>
                      <a:pt x="155" y="86"/>
                    </a:cubicBezTo>
                    <a:lnTo>
                      <a:pt x="168" y="82"/>
                    </a:lnTo>
                    <a:close/>
                    <a:moveTo>
                      <a:pt x="86" y="101"/>
                    </a:moveTo>
                    <a:cubicBezTo>
                      <a:pt x="77" y="101"/>
                      <a:pt x="70" y="94"/>
                      <a:pt x="70" y="85"/>
                    </a:cubicBezTo>
                    <a:cubicBezTo>
                      <a:pt x="70" y="77"/>
                      <a:pt x="77" y="70"/>
                      <a:pt x="86" y="70"/>
                    </a:cubicBezTo>
                    <a:cubicBezTo>
                      <a:pt x="94" y="70"/>
                      <a:pt x="101" y="77"/>
                      <a:pt x="101" y="85"/>
                    </a:cubicBezTo>
                    <a:cubicBezTo>
                      <a:pt x="101" y="94"/>
                      <a:pt x="94" y="101"/>
                      <a:pt x="86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>
                  <a:defRPr/>
                </a:pPr>
                <a:endParaRPr lang="en-US" sz="2000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4670313" y="3342623"/>
            <a:ext cx="6094751" cy="1580811"/>
            <a:chOff x="931405" y="2605858"/>
            <a:chExt cx="5162550" cy="1580811"/>
          </a:xfrm>
        </p:grpSpPr>
        <p:sp>
          <p:nvSpPr>
            <p:cNvPr id="26" name="矩形 47"/>
            <p:cNvSpPr>
              <a:spLocks noChangeArrowheads="1"/>
            </p:cNvSpPr>
            <p:nvPr/>
          </p:nvSpPr>
          <p:spPr bwMode="auto">
            <a:xfrm>
              <a:off x="931405" y="3005968"/>
              <a:ext cx="5162550" cy="11807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square" lIns="72002" tIns="36001" rIns="72002" bIns="36001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spcAft>
                  <a:spcPts val="395"/>
                </a:spcAft>
                <a:buNone/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右键点击图片选择设置图片格式可直接替换图片。您可以点击文字框输入您的描述说明，或者通过复制粘贴，在此录入您的描述说明</a:t>
              </a:r>
              <a:r>
                <a:rPr lang="zh-CN" altLang="en-US" sz="12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。在此</a:t>
              </a: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录入上述图表的综合描述说明，在此录入上述图表的综合描述说明，在此录入上述图表的综合描述说明</a:t>
              </a:r>
              <a:r>
                <a:rPr lang="zh-CN" altLang="en-US" sz="12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931405" y="2605858"/>
              <a:ext cx="305120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在此输入您</a:t>
              </a:r>
              <a:r>
                <a:rPr lang="zh-CN" altLang="en-US" sz="2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的标题</a:t>
              </a:r>
              <a:r>
                <a:rPr lang="zh-CN" alt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" y="-7983"/>
            <a:ext cx="3963452" cy="816228"/>
            <a:chOff x="0" y="159657"/>
            <a:chExt cx="4663469" cy="960389"/>
          </a:xfrm>
        </p:grpSpPr>
        <p:grpSp>
          <p:nvGrpSpPr>
            <p:cNvPr id="6" name="组合 5"/>
            <p:cNvGrpSpPr/>
            <p:nvPr/>
          </p:nvGrpSpPr>
          <p:grpSpPr>
            <a:xfrm flipH="1">
              <a:off x="0" y="159657"/>
              <a:ext cx="1250175" cy="960389"/>
              <a:chOff x="2458999" y="0"/>
              <a:chExt cx="8927326" cy="6858003"/>
            </a:xfrm>
            <a:solidFill>
              <a:srgbClr val="77BF28"/>
            </a:solidFill>
          </p:grpSpPr>
          <p:sp>
            <p:nvSpPr>
              <p:cNvPr id="7" name="矩形 6"/>
              <p:cNvSpPr/>
              <p:nvPr/>
            </p:nvSpPr>
            <p:spPr>
              <a:xfrm>
                <a:off x="5363351" y="0"/>
                <a:ext cx="6022974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直角三角形 7"/>
              <p:cNvSpPr/>
              <p:nvPr/>
            </p:nvSpPr>
            <p:spPr>
              <a:xfrm flipH="1">
                <a:off x="2458999" y="16930"/>
                <a:ext cx="2904349" cy="6841073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 flipH="1" flipV="1">
              <a:off x="0" y="346443"/>
              <a:ext cx="4663469" cy="586814"/>
              <a:chOff x="2458999" y="24"/>
              <a:chExt cx="54635578" cy="6874909"/>
            </a:xfrm>
            <a:solidFill>
              <a:srgbClr val="0073BD"/>
            </a:solidFill>
          </p:grpSpPr>
          <p:sp>
            <p:nvSpPr>
              <p:cNvPr id="10" name="矩形 9"/>
              <p:cNvSpPr/>
              <p:nvPr/>
            </p:nvSpPr>
            <p:spPr>
              <a:xfrm>
                <a:off x="5363368" y="24"/>
                <a:ext cx="51731209" cy="685800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直角三角形 10"/>
              <p:cNvSpPr/>
              <p:nvPr/>
            </p:nvSpPr>
            <p:spPr>
              <a:xfrm flipH="1">
                <a:off x="2458999" y="16933"/>
                <a:ext cx="2904350" cy="6858000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2" name="矩形 11"/>
          <p:cNvSpPr/>
          <p:nvPr/>
        </p:nvSpPr>
        <p:spPr>
          <a:xfrm>
            <a:off x="221119" y="176303"/>
            <a:ext cx="33105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我们是谁</a:t>
            </a:r>
            <a:r>
              <a:rPr lang="en-US" altLang="zh-CN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公司介绍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027368" y="214403"/>
            <a:ext cx="78407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作为我国自主汽车产业的领军人物，长城汽车在秉承了传统汽车优势的同时，还不断追求技术上的革新，为国产汽车增添了活力。而哈弗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H6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就是这样一款具有代表性的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SUV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897" y="2991653"/>
            <a:ext cx="1773228" cy="2404940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grpSp>
        <p:nvGrpSpPr>
          <p:cNvPr id="42" name="组合 41"/>
          <p:cNvGrpSpPr/>
          <p:nvPr/>
        </p:nvGrpSpPr>
        <p:grpSpPr>
          <a:xfrm>
            <a:off x="1602787" y="1677465"/>
            <a:ext cx="11076159" cy="3857518"/>
            <a:chOff x="935130" y="1633922"/>
            <a:chExt cx="11076159" cy="3857518"/>
          </a:xfrm>
        </p:grpSpPr>
        <p:grpSp>
          <p:nvGrpSpPr>
            <p:cNvPr id="41" name="组合 40"/>
            <p:cNvGrpSpPr/>
            <p:nvPr/>
          </p:nvGrpSpPr>
          <p:grpSpPr>
            <a:xfrm>
              <a:off x="3531641" y="2090057"/>
              <a:ext cx="1564304" cy="3148237"/>
              <a:chOff x="3531641" y="2090057"/>
              <a:chExt cx="1564304" cy="3148237"/>
            </a:xfrm>
          </p:grpSpPr>
          <p:cxnSp>
            <p:nvCxnSpPr>
              <p:cNvPr id="5" name="直接连接符 4"/>
              <p:cNvCxnSpPr/>
              <p:nvPr/>
            </p:nvCxnSpPr>
            <p:spPr>
              <a:xfrm>
                <a:off x="3531641" y="2090057"/>
                <a:ext cx="1562532" cy="0"/>
              </a:xfrm>
              <a:prstGeom prst="line">
                <a:avLst/>
              </a:prstGeom>
              <a:ln>
                <a:solidFill>
                  <a:srgbClr val="0073B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>
                <a:off x="5095945" y="2090057"/>
                <a:ext cx="0" cy="3148237"/>
              </a:xfrm>
              <a:prstGeom prst="line">
                <a:avLst/>
              </a:prstGeom>
              <a:ln>
                <a:solidFill>
                  <a:srgbClr val="0073B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" name="组合 2"/>
            <p:cNvGrpSpPr/>
            <p:nvPr/>
          </p:nvGrpSpPr>
          <p:grpSpPr>
            <a:xfrm>
              <a:off x="935130" y="1633922"/>
              <a:ext cx="1936730" cy="1034774"/>
              <a:chOff x="528730" y="1633922"/>
              <a:chExt cx="1936730" cy="1034774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528730" y="1633922"/>
                <a:ext cx="1936730" cy="732498"/>
              </a:xfrm>
              <a:prstGeom prst="rect">
                <a:avLst/>
              </a:prstGeom>
            </p:spPr>
            <p:txBody>
              <a:bodyPr wrap="square" lIns="91431" tIns="45715" rIns="91431" bIns="45715">
                <a:spAutoFit/>
              </a:bodyPr>
              <a:lstStyle/>
              <a:p>
                <a:pPr algn="dist">
                  <a:lnSpc>
                    <a:spcPct val="130000"/>
                  </a:lnSpc>
                  <a:defRPr/>
                </a:pPr>
                <a:r>
                  <a:rPr lang="zh-CN" altLang="en-US" sz="3200" b="1" kern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荣誉时刻</a:t>
                </a:r>
                <a:endParaRPr lang="zh-CN" altLang="en-US" sz="3200" b="1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528730" y="2207041"/>
                <a:ext cx="1893449" cy="461655"/>
              </a:xfrm>
              <a:prstGeom prst="rect">
                <a:avLst/>
              </a:prstGeom>
            </p:spPr>
            <p:txBody>
              <a:bodyPr wrap="none" lIns="91431" tIns="45715" rIns="91431" bIns="45715">
                <a:spAutoFit/>
              </a:bodyPr>
              <a:lstStyle/>
              <a:p>
                <a:r>
                  <a:rPr lang="en-US" altLang="zh-CN" sz="24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HONOR TIME</a:t>
                </a:r>
                <a:endParaRPr lang="en-US" altLang="zh-CN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31" name="矩形 30"/>
            <p:cNvSpPr/>
            <p:nvPr/>
          </p:nvSpPr>
          <p:spPr>
            <a:xfrm>
              <a:off x="6096000" y="2996430"/>
              <a:ext cx="5915289" cy="342776"/>
            </a:xfrm>
            <a:prstGeom prst="rect">
              <a:avLst/>
            </a:prstGeom>
          </p:spPr>
          <p:txBody>
            <a:bodyPr wrap="square" lIns="91431" tIns="45715" rIns="91431" bIns="45715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在这里输入您的内容，或通复制内容后右键选择保留文本。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细圆简体" pitchFamily="2" charset="-122"/>
                <a:ea typeface="方正细圆简体" pitchFamily="2" charset="-122"/>
              </a:endParaRPr>
            </a:p>
          </p:txBody>
        </p:sp>
        <p:sp>
          <p:nvSpPr>
            <p:cNvPr id="32" name="圆角矩形 31"/>
            <p:cNvSpPr/>
            <p:nvPr/>
          </p:nvSpPr>
          <p:spPr>
            <a:xfrm>
              <a:off x="4371095" y="2896914"/>
              <a:ext cx="1507757" cy="506292"/>
            </a:xfrm>
            <a:prstGeom prst="roundRect">
              <a:avLst>
                <a:gd name="adj" fmla="val 0"/>
              </a:avLst>
            </a:prstGeom>
            <a:solidFill>
              <a:srgbClr val="0073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r>
                <a:rPr lang="en-US" altLang="zh-CN" sz="2000" b="1" dirty="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2011</a:t>
              </a: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年</a:t>
              </a:r>
              <a:endPara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6065203" y="3649309"/>
              <a:ext cx="5915289" cy="342776"/>
            </a:xfrm>
            <a:prstGeom prst="rect">
              <a:avLst/>
            </a:prstGeom>
          </p:spPr>
          <p:txBody>
            <a:bodyPr wrap="square" lIns="91431" tIns="45715" rIns="91431" bIns="45715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在这里输入您的内容，或通复制内容后右键选择保留文本。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细圆简体" pitchFamily="2" charset="-122"/>
                <a:ea typeface="方正细圆简体" pitchFamily="2" charset="-122"/>
              </a:endParaRPr>
            </a:p>
          </p:txBody>
        </p:sp>
        <p:sp>
          <p:nvSpPr>
            <p:cNvPr id="34" name="圆角矩形 33"/>
            <p:cNvSpPr/>
            <p:nvPr/>
          </p:nvSpPr>
          <p:spPr>
            <a:xfrm>
              <a:off x="4340297" y="3549793"/>
              <a:ext cx="1507757" cy="506292"/>
            </a:xfrm>
            <a:prstGeom prst="roundRect">
              <a:avLst>
                <a:gd name="adj" fmla="val 0"/>
              </a:avLst>
            </a:prstGeom>
            <a:solidFill>
              <a:srgbClr val="77B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r>
                <a:rPr lang="en-US" altLang="zh-CN" sz="2000" b="1" dirty="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2013</a:t>
              </a: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年</a:t>
              </a:r>
              <a:endPara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6065203" y="4364584"/>
              <a:ext cx="5915289" cy="342776"/>
            </a:xfrm>
            <a:prstGeom prst="rect">
              <a:avLst/>
            </a:prstGeom>
          </p:spPr>
          <p:txBody>
            <a:bodyPr wrap="square" lIns="91431" tIns="45715" rIns="91431" bIns="45715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在这里输入您的内容，或通复制内容后右键选择保留文本。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细圆简体" pitchFamily="2" charset="-122"/>
                <a:ea typeface="方正细圆简体" pitchFamily="2" charset="-122"/>
              </a:endParaRPr>
            </a:p>
          </p:txBody>
        </p:sp>
        <p:sp>
          <p:nvSpPr>
            <p:cNvPr id="36" name="圆角矩形 35"/>
            <p:cNvSpPr/>
            <p:nvPr/>
          </p:nvSpPr>
          <p:spPr>
            <a:xfrm>
              <a:off x="4340296" y="4265068"/>
              <a:ext cx="1507757" cy="506292"/>
            </a:xfrm>
            <a:prstGeom prst="roundRect">
              <a:avLst>
                <a:gd name="adj" fmla="val 0"/>
              </a:avLst>
            </a:prstGeom>
            <a:solidFill>
              <a:srgbClr val="0073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r>
                <a:rPr lang="en-US" altLang="zh-CN" sz="2000" b="1" dirty="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2014</a:t>
              </a: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年</a:t>
              </a:r>
              <a:endPara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6065202" y="5084664"/>
              <a:ext cx="5915289" cy="342776"/>
            </a:xfrm>
            <a:prstGeom prst="rect">
              <a:avLst/>
            </a:prstGeom>
          </p:spPr>
          <p:txBody>
            <a:bodyPr wrap="square" lIns="91431" tIns="45715" rIns="91431" bIns="45715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在这里输入您的内容，或通复制内容后右键选择保留文本。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细圆简体" pitchFamily="2" charset="-122"/>
                <a:ea typeface="方正细圆简体" pitchFamily="2" charset="-122"/>
              </a:endParaRPr>
            </a:p>
          </p:txBody>
        </p:sp>
        <p:sp>
          <p:nvSpPr>
            <p:cNvPr id="38" name="圆角矩形 37"/>
            <p:cNvSpPr/>
            <p:nvPr/>
          </p:nvSpPr>
          <p:spPr>
            <a:xfrm>
              <a:off x="4340295" y="4985148"/>
              <a:ext cx="1507757" cy="506292"/>
            </a:xfrm>
            <a:prstGeom prst="roundRect">
              <a:avLst>
                <a:gd name="adj" fmla="val 0"/>
              </a:avLst>
            </a:prstGeom>
            <a:solidFill>
              <a:srgbClr val="77B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r>
                <a:rPr lang="en-US" altLang="zh-CN" sz="2000" b="1" dirty="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2016</a:t>
              </a: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年</a:t>
              </a:r>
              <a:endPara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" y="-7983"/>
            <a:ext cx="3963452" cy="816228"/>
            <a:chOff x="0" y="159657"/>
            <a:chExt cx="4663469" cy="960389"/>
          </a:xfrm>
        </p:grpSpPr>
        <p:grpSp>
          <p:nvGrpSpPr>
            <p:cNvPr id="6" name="组合 5"/>
            <p:cNvGrpSpPr/>
            <p:nvPr/>
          </p:nvGrpSpPr>
          <p:grpSpPr>
            <a:xfrm flipH="1">
              <a:off x="0" y="159657"/>
              <a:ext cx="1250175" cy="960389"/>
              <a:chOff x="2458999" y="0"/>
              <a:chExt cx="8927326" cy="6858003"/>
            </a:xfrm>
            <a:solidFill>
              <a:srgbClr val="77BF28"/>
            </a:solidFill>
          </p:grpSpPr>
          <p:sp>
            <p:nvSpPr>
              <p:cNvPr id="7" name="矩形 6"/>
              <p:cNvSpPr/>
              <p:nvPr/>
            </p:nvSpPr>
            <p:spPr>
              <a:xfrm>
                <a:off x="5363351" y="0"/>
                <a:ext cx="6022974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直角三角形 7"/>
              <p:cNvSpPr/>
              <p:nvPr/>
            </p:nvSpPr>
            <p:spPr>
              <a:xfrm flipH="1">
                <a:off x="2458999" y="16930"/>
                <a:ext cx="2904349" cy="6841073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 flipH="1" flipV="1">
              <a:off x="0" y="346443"/>
              <a:ext cx="4663469" cy="586814"/>
              <a:chOff x="2458999" y="24"/>
              <a:chExt cx="54635578" cy="6874909"/>
            </a:xfrm>
            <a:solidFill>
              <a:srgbClr val="0073BD"/>
            </a:solidFill>
          </p:grpSpPr>
          <p:sp>
            <p:nvSpPr>
              <p:cNvPr id="10" name="矩形 9"/>
              <p:cNvSpPr/>
              <p:nvPr/>
            </p:nvSpPr>
            <p:spPr>
              <a:xfrm>
                <a:off x="5363368" y="24"/>
                <a:ext cx="51731209" cy="685800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直角三角形 10"/>
              <p:cNvSpPr/>
              <p:nvPr/>
            </p:nvSpPr>
            <p:spPr>
              <a:xfrm flipH="1">
                <a:off x="2458999" y="16933"/>
                <a:ext cx="2904350" cy="6858000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2" name="矩形 11"/>
          <p:cNvSpPr/>
          <p:nvPr/>
        </p:nvSpPr>
        <p:spPr>
          <a:xfrm>
            <a:off x="221119" y="176303"/>
            <a:ext cx="33105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我们是谁</a:t>
            </a:r>
            <a:r>
              <a:rPr lang="en-US" altLang="zh-CN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公司介绍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027368" y="214403"/>
            <a:ext cx="78407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作为我国自主汽车产业的领军人物，长城汽车在秉承了传统汽车优势的同时，还不断追求技术上的革新，为国产汽车增添了活力。而哈弗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H6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就是这样一款具有代表性的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SUV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536676" y="1629187"/>
            <a:ext cx="9174505" cy="4312703"/>
            <a:chOff x="1536676" y="1629187"/>
            <a:chExt cx="9174505" cy="4312703"/>
          </a:xfrm>
        </p:grpSpPr>
        <p:grpSp>
          <p:nvGrpSpPr>
            <p:cNvPr id="3" name="组合 2"/>
            <p:cNvGrpSpPr/>
            <p:nvPr/>
          </p:nvGrpSpPr>
          <p:grpSpPr>
            <a:xfrm>
              <a:off x="1536676" y="1629188"/>
              <a:ext cx="3989930" cy="4312702"/>
              <a:chOff x="1319993" y="1542797"/>
              <a:chExt cx="4343167" cy="4694515"/>
            </a:xfrm>
          </p:grpSpPr>
          <p:grpSp>
            <p:nvGrpSpPr>
              <p:cNvPr id="65" name="组合 64"/>
              <p:cNvGrpSpPr/>
              <p:nvPr/>
            </p:nvGrpSpPr>
            <p:grpSpPr>
              <a:xfrm>
                <a:off x="1319993" y="1542797"/>
                <a:ext cx="4343167" cy="4694515"/>
                <a:chOff x="959952" y="1668183"/>
                <a:chExt cx="4343166" cy="4694515"/>
              </a:xfrm>
            </p:grpSpPr>
            <p:sp>
              <p:nvSpPr>
                <p:cNvPr id="67" name="圆角矩形 66"/>
                <p:cNvSpPr/>
                <p:nvPr/>
              </p:nvSpPr>
              <p:spPr>
                <a:xfrm>
                  <a:off x="959952" y="1668183"/>
                  <a:ext cx="4343166" cy="4694515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bg1">
                    <a:lumMod val="95000"/>
                  </a:schemeClr>
                </a:solidFill>
                <a:ln w="19050">
                  <a:gradFill flip="none" rotWithShape="1"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2700000" scaled="1"/>
                    <a:tileRect/>
                  </a:gra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68" name="组合 67"/>
                <p:cNvGrpSpPr/>
                <p:nvPr/>
              </p:nvGrpSpPr>
              <p:grpSpPr>
                <a:xfrm>
                  <a:off x="1324030" y="1977552"/>
                  <a:ext cx="3979087" cy="640572"/>
                  <a:chOff x="2198560" y="1644530"/>
                  <a:chExt cx="1749680" cy="596843"/>
                </a:xfrm>
              </p:grpSpPr>
              <p:pic>
                <p:nvPicPr>
                  <p:cNvPr id="73" name="图片 72"/>
                  <p:cNvPicPr>
                    <a:picLocks noChangeAspect="1"/>
                  </p:cNvPicPr>
                  <p:nvPr/>
                </p:nvPicPr>
                <p:blipFill rotWithShape="1">
                  <a:blip r:embed="rId1">
                    <a:grayscl/>
                  </a:blip>
                  <a:srcRect b="72279"/>
                  <a:stretch>
                    <a:fillRect/>
                  </a:stretch>
                </p:blipFill>
                <p:spPr>
                  <a:xfrm flipH="1">
                    <a:off x="2198560" y="1644530"/>
                    <a:ext cx="1749680" cy="92018"/>
                  </a:xfrm>
                  <a:prstGeom prst="rect">
                    <a:avLst/>
                  </a:prstGeom>
                </p:spPr>
              </p:pic>
              <p:pic>
                <p:nvPicPr>
                  <p:cNvPr id="74" name="图片 73"/>
                  <p:cNvPicPr>
                    <a:picLocks noChangeAspect="1"/>
                  </p:cNvPicPr>
                  <p:nvPr/>
                </p:nvPicPr>
                <p:blipFill rotWithShape="1">
                  <a:blip r:embed="rId1">
                    <a:grayscl/>
                  </a:blip>
                  <a:srcRect b="72279"/>
                  <a:stretch>
                    <a:fillRect/>
                  </a:stretch>
                </p:blipFill>
                <p:spPr>
                  <a:xfrm flipH="1" flipV="1">
                    <a:off x="2198560" y="2149355"/>
                    <a:ext cx="1749680" cy="92018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70" name="矩形 69"/>
                <p:cNvSpPr/>
                <p:nvPr/>
              </p:nvSpPr>
              <p:spPr>
                <a:xfrm>
                  <a:off x="959952" y="4946682"/>
                  <a:ext cx="4343166" cy="904848"/>
                </a:xfrm>
                <a:prstGeom prst="rect">
                  <a:avLst/>
                </a:prstGeom>
                <a:solidFill>
                  <a:srgbClr val="0073BD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r>
                    <a:rPr lang="zh-CN" altLang="en-US" sz="3200" b="1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财务岗</a:t>
                  </a:r>
                  <a:endParaRPr lang="zh-CN" altLang="en-US" sz="3200" b="1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75" name="TextBox 10"/>
              <p:cNvSpPr txBox="1"/>
              <p:nvPr/>
            </p:nvSpPr>
            <p:spPr>
              <a:xfrm>
                <a:off x="2555473" y="1906747"/>
                <a:ext cx="1872208" cy="502526"/>
              </a:xfrm>
              <a:prstGeom prst="rect">
                <a:avLst/>
              </a:prstGeom>
              <a:noFill/>
            </p:spPr>
            <p:txBody>
              <a:bodyPr wrap="square" lIns="91431" tIns="45715" rIns="91431" bIns="45715" rtlCol="0">
                <a:spAutoFit/>
              </a:bodyPr>
              <a:lstStyle/>
              <a:p>
                <a:pPr algn="ctr"/>
                <a:r>
                  <a:rPr lang="zh-CN" altLang="en-US" sz="2400" dirty="0">
                    <a:solidFill>
                      <a:srgbClr val="0073B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岗位描述</a:t>
                </a:r>
                <a:endParaRPr lang="zh-CN" altLang="en-US" sz="2400" dirty="0">
                  <a:solidFill>
                    <a:srgbClr val="0073B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文本框 37"/>
              <p:cNvSpPr txBox="1"/>
              <p:nvPr/>
            </p:nvSpPr>
            <p:spPr>
              <a:xfrm>
                <a:off x="1664800" y="2758071"/>
                <a:ext cx="3888432" cy="1668412"/>
              </a:xfrm>
              <a:prstGeom prst="rect">
                <a:avLst/>
              </a:prstGeom>
              <a:noFill/>
            </p:spPr>
            <p:txBody>
              <a:bodyPr wrap="square" lIns="91431" tIns="45715" rIns="91431" bIns="45715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处输入内容，或右键选择只保留文本来复制粘贴您的内容。请在此处输入内容，或右键选择只保留文本来复制粘贴您的内容。请在此处输入内容，或右键选择只保留文本来复制粘贴您的内容。请在此处输入内容，或右键选择只保留文本来复制粘贴您的内容。</a:t>
                </a:r>
                <a:endPara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6721251" y="1629187"/>
              <a:ext cx="3989930" cy="4312702"/>
              <a:chOff x="6504568" y="1542796"/>
              <a:chExt cx="4343167" cy="4694515"/>
            </a:xfrm>
          </p:grpSpPr>
          <p:grpSp>
            <p:nvGrpSpPr>
              <p:cNvPr id="77" name="组合 76"/>
              <p:cNvGrpSpPr/>
              <p:nvPr/>
            </p:nvGrpSpPr>
            <p:grpSpPr>
              <a:xfrm>
                <a:off x="6504568" y="1542796"/>
                <a:ext cx="4343167" cy="4694515"/>
                <a:chOff x="959952" y="1668183"/>
                <a:chExt cx="4343166" cy="4694515"/>
              </a:xfrm>
            </p:grpSpPr>
            <p:sp>
              <p:nvSpPr>
                <p:cNvPr id="78" name="圆角矩形 77"/>
                <p:cNvSpPr/>
                <p:nvPr/>
              </p:nvSpPr>
              <p:spPr>
                <a:xfrm>
                  <a:off x="959952" y="1668183"/>
                  <a:ext cx="4343166" cy="4694515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bg1">
                    <a:lumMod val="95000"/>
                  </a:schemeClr>
                </a:solidFill>
                <a:ln w="19050">
                  <a:gradFill flip="none" rotWithShape="1"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2700000" scaled="1"/>
                    <a:tileRect/>
                  </a:gra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79" name="组合 78"/>
                <p:cNvGrpSpPr/>
                <p:nvPr/>
              </p:nvGrpSpPr>
              <p:grpSpPr>
                <a:xfrm>
                  <a:off x="1324030" y="1977552"/>
                  <a:ext cx="3979087" cy="640572"/>
                  <a:chOff x="2198560" y="1644530"/>
                  <a:chExt cx="1749680" cy="596843"/>
                </a:xfrm>
              </p:grpSpPr>
              <p:pic>
                <p:nvPicPr>
                  <p:cNvPr id="84" name="图片 83"/>
                  <p:cNvPicPr>
                    <a:picLocks noChangeAspect="1"/>
                  </p:cNvPicPr>
                  <p:nvPr/>
                </p:nvPicPr>
                <p:blipFill rotWithShape="1">
                  <a:blip r:embed="rId1">
                    <a:grayscl/>
                  </a:blip>
                  <a:srcRect b="72279"/>
                  <a:stretch>
                    <a:fillRect/>
                  </a:stretch>
                </p:blipFill>
                <p:spPr>
                  <a:xfrm flipH="1">
                    <a:off x="2198560" y="1644530"/>
                    <a:ext cx="1749680" cy="92018"/>
                  </a:xfrm>
                  <a:prstGeom prst="rect">
                    <a:avLst/>
                  </a:prstGeom>
                </p:spPr>
              </p:pic>
              <p:pic>
                <p:nvPicPr>
                  <p:cNvPr id="85" name="图片 84"/>
                  <p:cNvPicPr>
                    <a:picLocks noChangeAspect="1"/>
                  </p:cNvPicPr>
                  <p:nvPr/>
                </p:nvPicPr>
                <p:blipFill rotWithShape="1">
                  <a:blip r:embed="rId1">
                    <a:grayscl/>
                  </a:blip>
                  <a:srcRect b="72279"/>
                  <a:stretch>
                    <a:fillRect/>
                  </a:stretch>
                </p:blipFill>
                <p:spPr>
                  <a:xfrm flipH="1" flipV="1">
                    <a:off x="2198560" y="2149355"/>
                    <a:ext cx="1749680" cy="92018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81" name="矩形 80"/>
                <p:cNvSpPr/>
                <p:nvPr/>
              </p:nvSpPr>
              <p:spPr>
                <a:xfrm>
                  <a:off x="959952" y="4946682"/>
                  <a:ext cx="4343166" cy="904848"/>
                </a:xfrm>
                <a:prstGeom prst="rect">
                  <a:avLst/>
                </a:prstGeom>
                <a:solidFill>
                  <a:srgbClr val="77BF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r>
                    <a:rPr lang="zh-CN" altLang="en-US" sz="3200" b="1" dirty="0">
                      <a:solidFill>
                        <a:prstClr val="whit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销售岗</a:t>
                  </a:r>
                  <a:endParaRPr lang="zh-CN" altLang="en-US" sz="3200" b="1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86" name="TextBox 23"/>
              <p:cNvSpPr txBox="1"/>
              <p:nvPr/>
            </p:nvSpPr>
            <p:spPr>
              <a:xfrm>
                <a:off x="7922086" y="1906746"/>
                <a:ext cx="1872208" cy="502526"/>
              </a:xfrm>
              <a:prstGeom prst="rect">
                <a:avLst/>
              </a:prstGeom>
              <a:noFill/>
            </p:spPr>
            <p:txBody>
              <a:bodyPr wrap="square" lIns="91431" tIns="45715" rIns="91431" bIns="45715" rtlCol="0">
                <a:spAutoFit/>
              </a:bodyPr>
              <a:lstStyle/>
              <a:p>
                <a:pPr algn="ctr"/>
                <a:r>
                  <a:rPr lang="zh-CN" altLang="en-US" sz="2400" dirty="0">
                    <a:solidFill>
                      <a:srgbClr val="77BF28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岗位描述</a:t>
                </a:r>
                <a:endParaRPr lang="zh-CN" altLang="en-US" sz="2400" dirty="0">
                  <a:solidFill>
                    <a:srgbClr val="77BF2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文本框 37"/>
              <p:cNvSpPr txBox="1"/>
              <p:nvPr/>
            </p:nvSpPr>
            <p:spPr>
              <a:xfrm>
                <a:off x="6849375" y="2758070"/>
                <a:ext cx="3888432" cy="1668412"/>
              </a:xfrm>
              <a:prstGeom prst="rect">
                <a:avLst/>
              </a:prstGeom>
              <a:noFill/>
            </p:spPr>
            <p:txBody>
              <a:bodyPr wrap="square" lIns="91431" tIns="45715" rIns="91431" bIns="45715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处输入内容，或右键选择只保留文本来复制粘贴您的内容。请在此处输入内容，或右键选择只保留文本来复制粘贴您的内容。请在此处输入内容，或右键选择只保留文本来复制粘贴您的内容。请在此处输入内容，或右键选择只保留文本来复制粘贴您的内容。</a:t>
                </a:r>
                <a:endPara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" y="-7983"/>
            <a:ext cx="3963452" cy="816228"/>
            <a:chOff x="0" y="159657"/>
            <a:chExt cx="4663469" cy="960389"/>
          </a:xfrm>
        </p:grpSpPr>
        <p:grpSp>
          <p:nvGrpSpPr>
            <p:cNvPr id="6" name="组合 5"/>
            <p:cNvGrpSpPr/>
            <p:nvPr/>
          </p:nvGrpSpPr>
          <p:grpSpPr>
            <a:xfrm flipH="1">
              <a:off x="0" y="159657"/>
              <a:ext cx="1250175" cy="960389"/>
              <a:chOff x="2458999" y="0"/>
              <a:chExt cx="8927326" cy="6858003"/>
            </a:xfrm>
            <a:solidFill>
              <a:srgbClr val="77BF28"/>
            </a:solidFill>
          </p:grpSpPr>
          <p:sp>
            <p:nvSpPr>
              <p:cNvPr id="7" name="矩形 6"/>
              <p:cNvSpPr/>
              <p:nvPr/>
            </p:nvSpPr>
            <p:spPr>
              <a:xfrm>
                <a:off x="5363351" y="0"/>
                <a:ext cx="6022974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直角三角形 7"/>
              <p:cNvSpPr/>
              <p:nvPr/>
            </p:nvSpPr>
            <p:spPr>
              <a:xfrm flipH="1">
                <a:off x="2458999" y="16930"/>
                <a:ext cx="2904349" cy="6841073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 flipH="1" flipV="1">
              <a:off x="0" y="346443"/>
              <a:ext cx="4663469" cy="586814"/>
              <a:chOff x="2458999" y="24"/>
              <a:chExt cx="54635578" cy="6874909"/>
            </a:xfrm>
            <a:solidFill>
              <a:srgbClr val="0073BD"/>
            </a:solidFill>
          </p:grpSpPr>
          <p:sp>
            <p:nvSpPr>
              <p:cNvPr id="10" name="矩形 9"/>
              <p:cNvSpPr/>
              <p:nvPr/>
            </p:nvSpPr>
            <p:spPr>
              <a:xfrm>
                <a:off x="5363368" y="24"/>
                <a:ext cx="51731209" cy="685800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直角三角形 10"/>
              <p:cNvSpPr/>
              <p:nvPr/>
            </p:nvSpPr>
            <p:spPr>
              <a:xfrm flipH="1">
                <a:off x="2458999" y="16933"/>
                <a:ext cx="2904350" cy="6858000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2" name="矩形 11"/>
          <p:cNvSpPr/>
          <p:nvPr/>
        </p:nvSpPr>
        <p:spPr>
          <a:xfrm>
            <a:off x="221119" y="176303"/>
            <a:ext cx="33105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我们是谁</a:t>
            </a:r>
            <a:r>
              <a:rPr lang="en-US" altLang="zh-CN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公司介绍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027368" y="214403"/>
            <a:ext cx="78407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作为我国自主汽车产业的领军人物，长城汽车在秉承了传统汽车优势的同时，还不断追求技术上的革新，为国产汽车增添了活力。而哈弗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H6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就是这样一款具有代表性的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SUV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581683" y="1834400"/>
            <a:ext cx="9028634" cy="3857533"/>
            <a:chOff x="1640378" y="2055626"/>
            <a:chExt cx="9028634" cy="3857533"/>
          </a:xfrm>
        </p:grpSpPr>
        <p:sp>
          <p:nvSpPr>
            <p:cNvPr id="15" name="矩形 14"/>
            <p:cNvSpPr/>
            <p:nvPr/>
          </p:nvSpPr>
          <p:spPr>
            <a:xfrm>
              <a:off x="1664368" y="4774819"/>
              <a:ext cx="8943451" cy="1138340"/>
            </a:xfrm>
            <a:prstGeom prst="rect">
              <a:avLst/>
            </a:prstGeom>
            <a:noFill/>
            <a:ln>
              <a:solidFill>
                <a:srgbClr val="0073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1640378" y="2055626"/>
              <a:ext cx="8911244" cy="3036789"/>
              <a:chOff x="1074585" y="1484785"/>
              <a:chExt cx="9862286" cy="3360887"/>
            </a:xfrm>
          </p:grpSpPr>
          <p:grpSp>
            <p:nvGrpSpPr>
              <p:cNvPr id="27" name="组合 26"/>
              <p:cNvGrpSpPr/>
              <p:nvPr/>
            </p:nvGrpSpPr>
            <p:grpSpPr>
              <a:xfrm>
                <a:off x="1074585" y="1484785"/>
                <a:ext cx="3360886" cy="3360887"/>
                <a:chOff x="1074585" y="1653711"/>
                <a:chExt cx="3360886" cy="3360886"/>
              </a:xfrm>
              <a:solidFill>
                <a:srgbClr val="FF6600"/>
              </a:solidFill>
            </p:grpSpPr>
            <p:sp>
              <p:nvSpPr>
                <p:cNvPr id="40" name="弦形 39"/>
                <p:cNvSpPr/>
                <p:nvPr/>
              </p:nvSpPr>
              <p:spPr>
                <a:xfrm rot="7571281">
                  <a:off x="1074585" y="1653711"/>
                  <a:ext cx="3360886" cy="3360886"/>
                </a:xfrm>
                <a:prstGeom prst="chord">
                  <a:avLst>
                    <a:gd name="adj1" fmla="val 2700000"/>
                    <a:gd name="adj2" fmla="val 14496875"/>
                  </a:avLst>
                </a:prstGeom>
                <a:solidFill>
                  <a:srgbClr val="0073BD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endParaRPr lang="zh-CN" altLang="en-US" sz="16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3" name="文本框 22"/>
                <p:cNvSpPr txBox="1"/>
                <p:nvPr/>
              </p:nvSpPr>
              <p:spPr>
                <a:xfrm>
                  <a:off x="2089938" y="2145609"/>
                  <a:ext cx="1939649" cy="112405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US" altLang="zh-CN" sz="4000" b="1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</a:rPr>
                    <a:t>60%</a:t>
                  </a:r>
                  <a:endParaRPr lang="zh-CN" altLang="en-US" sz="40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4" name="组合 43"/>
              <p:cNvGrpSpPr/>
              <p:nvPr/>
            </p:nvGrpSpPr>
            <p:grpSpPr>
              <a:xfrm>
                <a:off x="4650450" y="1939059"/>
                <a:ext cx="2526720" cy="2526721"/>
                <a:chOff x="4650449" y="2107983"/>
                <a:chExt cx="2526721" cy="2526721"/>
              </a:xfrm>
              <a:solidFill>
                <a:srgbClr val="FF6600"/>
              </a:solidFill>
            </p:grpSpPr>
            <p:sp>
              <p:nvSpPr>
                <p:cNvPr id="45" name="弦形 44"/>
                <p:cNvSpPr/>
                <p:nvPr/>
              </p:nvSpPr>
              <p:spPr>
                <a:xfrm rot="7571281">
                  <a:off x="4650449" y="2107983"/>
                  <a:ext cx="2526721" cy="2526721"/>
                </a:xfrm>
                <a:prstGeom prst="chord">
                  <a:avLst>
                    <a:gd name="adj1" fmla="val 2700000"/>
                    <a:gd name="adj2" fmla="val 14496875"/>
                  </a:avLst>
                </a:prstGeom>
                <a:solidFill>
                  <a:srgbClr val="77BF28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endParaRPr lang="zh-CN" altLang="en-US" sz="16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6" name="文本框 22"/>
                <p:cNvSpPr txBox="1"/>
                <p:nvPr/>
              </p:nvSpPr>
              <p:spPr>
                <a:xfrm>
                  <a:off x="5366759" y="2427238"/>
                  <a:ext cx="1366686" cy="10218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US" altLang="zh-CN" sz="3600" b="1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</a:rPr>
                    <a:t>20%</a:t>
                  </a:r>
                  <a:endParaRPr lang="zh-CN" altLang="en-US" sz="36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7" name="组合 46"/>
              <p:cNvGrpSpPr/>
              <p:nvPr/>
            </p:nvGrpSpPr>
            <p:grpSpPr>
              <a:xfrm>
                <a:off x="7398271" y="2289836"/>
                <a:ext cx="1880573" cy="1880572"/>
                <a:chOff x="7398270" y="2458761"/>
                <a:chExt cx="1880572" cy="1880572"/>
              </a:xfrm>
              <a:solidFill>
                <a:srgbClr val="FF6600"/>
              </a:solidFill>
            </p:grpSpPr>
            <p:sp>
              <p:nvSpPr>
                <p:cNvPr id="48" name="弦形 47"/>
                <p:cNvSpPr/>
                <p:nvPr/>
              </p:nvSpPr>
              <p:spPr>
                <a:xfrm rot="7571281">
                  <a:off x="7398270" y="2458761"/>
                  <a:ext cx="1880572" cy="1880572"/>
                </a:xfrm>
                <a:prstGeom prst="chord">
                  <a:avLst>
                    <a:gd name="adj1" fmla="val 2700000"/>
                    <a:gd name="adj2" fmla="val 14496875"/>
                  </a:avLst>
                </a:prstGeom>
                <a:solidFill>
                  <a:srgbClr val="0073BD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endParaRPr lang="zh-CN" altLang="en-US" sz="16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9" name="文本框 22"/>
                <p:cNvSpPr txBox="1"/>
                <p:nvPr/>
              </p:nvSpPr>
              <p:spPr>
                <a:xfrm>
                  <a:off x="7881660" y="2599068"/>
                  <a:ext cx="1248048" cy="72914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US" altLang="zh-CN" sz="2800" b="1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</a:rPr>
                    <a:t>15%</a:t>
                  </a:r>
                  <a:endParaRPr lang="zh-CN" altLang="en-US" sz="28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50" name="组合 49"/>
              <p:cNvGrpSpPr/>
              <p:nvPr/>
            </p:nvGrpSpPr>
            <p:grpSpPr>
              <a:xfrm>
                <a:off x="9498058" y="2541733"/>
                <a:ext cx="1438813" cy="1438813"/>
                <a:chOff x="9498058" y="2710658"/>
                <a:chExt cx="1438813" cy="1438813"/>
              </a:xfrm>
              <a:solidFill>
                <a:srgbClr val="FF6600"/>
              </a:solidFill>
            </p:grpSpPr>
            <p:sp>
              <p:nvSpPr>
                <p:cNvPr id="51" name="弦形 50"/>
                <p:cNvSpPr/>
                <p:nvPr/>
              </p:nvSpPr>
              <p:spPr>
                <a:xfrm rot="7571281">
                  <a:off x="9498058" y="2710658"/>
                  <a:ext cx="1438813" cy="1438813"/>
                </a:xfrm>
                <a:prstGeom prst="chord">
                  <a:avLst>
                    <a:gd name="adj1" fmla="val 2700000"/>
                    <a:gd name="adj2" fmla="val 14496875"/>
                  </a:avLst>
                </a:prstGeom>
                <a:solidFill>
                  <a:srgbClr val="77BF28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endParaRPr lang="zh-CN" altLang="en-US" sz="16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2" name="文本框 22"/>
                <p:cNvSpPr txBox="1"/>
                <p:nvPr/>
              </p:nvSpPr>
              <p:spPr>
                <a:xfrm>
                  <a:off x="9823132" y="2842737"/>
                  <a:ext cx="969825" cy="55003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US" altLang="zh-CN" sz="2000" b="1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</a:rPr>
                    <a:t>5%</a:t>
                  </a:r>
                  <a:endParaRPr lang="zh-CN" altLang="en-US" sz="20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61" name="文本框 22"/>
            <p:cNvSpPr txBox="1"/>
            <p:nvPr/>
          </p:nvSpPr>
          <p:spPr>
            <a:xfrm>
              <a:off x="2391349" y="3856459"/>
              <a:ext cx="1534846" cy="499614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底薪</a:t>
              </a:r>
              <a:endPara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文本框 22"/>
            <p:cNvSpPr txBox="1"/>
            <p:nvPr/>
          </p:nvSpPr>
          <p:spPr>
            <a:xfrm>
              <a:off x="5274319" y="3865013"/>
              <a:ext cx="1534846" cy="499614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绩效</a:t>
              </a:r>
              <a:endPara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文本框 22"/>
            <p:cNvSpPr txBox="1"/>
            <p:nvPr/>
          </p:nvSpPr>
          <p:spPr>
            <a:xfrm>
              <a:off x="7458309" y="3875599"/>
              <a:ext cx="1534846" cy="499614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奖金</a:t>
              </a:r>
              <a:endPara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文本框 22"/>
            <p:cNvSpPr txBox="1"/>
            <p:nvPr/>
          </p:nvSpPr>
          <p:spPr>
            <a:xfrm>
              <a:off x="9134166" y="3810175"/>
              <a:ext cx="1534846" cy="499614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分红</a:t>
              </a:r>
              <a:endPara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矩形 47"/>
            <p:cNvSpPr>
              <a:spLocks noChangeArrowheads="1"/>
            </p:cNvSpPr>
            <p:nvPr/>
          </p:nvSpPr>
          <p:spPr bwMode="auto">
            <a:xfrm>
              <a:off x="2180823" y="4904561"/>
              <a:ext cx="7910539" cy="9037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square" lIns="72002" tIns="36001" rIns="72002" bIns="36001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spcAft>
                  <a:spcPts val="395"/>
                </a:spcAft>
                <a:buNone/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右键点击图片选择设置图片格式可直接替换图片。您可以点击文字框输入您的描述说明，或者通过复制粘贴，在此录入您的描述说明</a:t>
              </a:r>
              <a:r>
                <a:rPr lang="zh-CN" altLang="en-US" sz="12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。在此</a:t>
              </a: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录入上述图表的综合描述说明，在此录入上述图表的综合描述说明，在此录入上述图表的综合描述说明</a:t>
              </a:r>
              <a:r>
                <a:rPr lang="zh-CN" altLang="en-US" sz="12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" y="-7983"/>
            <a:ext cx="3963452" cy="816228"/>
            <a:chOff x="0" y="159657"/>
            <a:chExt cx="4663469" cy="960389"/>
          </a:xfrm>
        </p:grpSpPr>
        <p:grpSp>
          <p:nvGrpSpPr>
            <p:cNvPr id="6" name="组合 5"/>
            <p:cNvGrpSpPr/>
            <p:nvPr/>
          </p:nvGrpSpPr>
          <p:grpSpPr>
            <a:xfrm flipH="1">
              <a:off x="0" y="159657"/>
              <a:ext cx="1250175" cy="960389"/>
              <a:chOff x="2458999" y="0"/>
              <a:chExt cx="8927326" cy="6858003"/>
            </a:xfrm>
            <a:solidFill>
              <a:srgbClr val="77BF28"/>
            </a:solidFill>
          </p:grpSpPr>
          <p:sp>
            <p:nvSpPr>
              <p:cNvPr id="7" name="矩形 6"/>
              <p:cNvSpPr/>
              <p:nvPr/>
            </p:nvSpPr>
            <p:spPr>
              <a:xfrm>
                <a:off x="5363351" y="0"/>
                <a:ext cx="6022974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直角三角形 7"/>
              <p:cNvSpPr/>
              <p:nvPr/>
            </p:nvSpPr>
            <p:spPr>
              <a:xfrm flipH="1">
                <a:off x="2458999" y="16930"/>
                <a:ext cx="2904349" cy="6841073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 flipH="1" flipV="1">
              <a:off x="0" y="346443"/>
              <a:ext cx="4663469" cy="586814"/>
              <a:chOff x="2458999" y="24"/>
              <a:chExt cx="54635578" cy="6874909"/>
            </a:xfrm>
            <a:solidFill>
              <a:srgbClr val="0073BD"/>
            </a:solidFill>
          </p:grpSpPr>
          <p:sp>
            <p:nvSpPr>
              <p:cNvPr id="10" name="矩形 9"/>
              <p:cNvSpPr/>
              <p:nvPr/>
            </p:nvSpPr>
            <p:spPr>
              <a:xfrm>
                <a:off x="5363368" y="24"/>
                <a:ext cx="51731209" cy="685800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直角三角形 10"/>
              <p:cNvSpPr/>
              <p:nvPr/>
            </p:nvSpPr>
            <p:spPr>
              <a:xfrm flipH="1">
                <a:off x="2458999" y="16933"/>
                <a:ext cx="2904350" cy="6858000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2" name="矩形 11"/>
          <p:cNvSpPr/>
          <p:nvPr/>
        </p:nvSpPr>
        <p:spPr>
          <a:xfrm>
            <a:off x="221119" y="176303"/>
            <a:ext cx="33105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我们是谁</a:t>
            </a:r>
            <a:r>
              <a:rPr lang="en-US" altLang="zh-CN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公司介绍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027368" y="214403"/>
            <a:ext cx="78407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作为我国自主汽车产业的领军人物，长城汽车在秉承了传统汽车优势的同时，还不断追求技术上的革新，为国产汽车增添了活力。而哈弗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H6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就是这样一款具有代表性的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SUV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558702" y="1814139"/>
            <a:ext cx="9582422" cy="5397019"/>
            <a:chOff x="1558702" y="1814139"/>
            <a:chExt cx="9582422" cy="5397019"/>
          </a:xfrm>
        </p:grpSpPr>
        <p:sp>
          <p:nvSpPr>
            <p:cNvPr id="27" name="泪滴形 26"/>
            <p:cNvSpPr/>
            <p:nvPr/>
          </p:nvSpPr>
          <p:spPr>
            <a:xfrm rot="8080183">
              <a:off x="2225859" y="1814139"/>
              <a:ext cx="1486103" cy="1486103"/>
            </a:xfrm>
            <a:prstGeom prst="teardrop">
              <a:avLst/>
            </a:prstGeom>
            <a:solidFill>
              <a:srgbClr val="0073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圆角右箭头 39"/>
            <p:cNvSpPr/>
            <p:nvPr/>
          </p:nvSpPr>
          <p:spPr>
            <a:xfrm>
              <a:off x="1558702" y="3892674"/>
              <a:ext cx="9582422" cy="3318484"/>
            </a:xfrm>
            <a:prstGeom prst="bentArrow">
              <a:avLst>
                <a:gd name="adj1" fmla="val 2209"/>
                <a:gd name="adj2" fmla="val 7353"/>
                <a:gd name="adj3" fmla="val 13407"/>
                <a:gd name="adj4" fmla="val 27661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文本框 2"/>
            <p:cNvSpPr txBox="1"/>
            <p:nvPr/>
          </p:nvSpPr>
          <p:spPr>
            <a:xfrm>
              <a:off x="2277392" y="4415523"/>
              <a:ext cx="1284795" cy="580405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第</a:t>
              </a:r>
              <a:r>
                <a:rPr lang="en-US" altLang="zh-CN" sz="24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1</a:t>
              </a:r>
              <a:r>
                <a:rPr lang="zh-CN" alt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步</a:t>
              </a:r>
              <a:endPara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2772309" y="3911467"/>
              <a:ext cx="393106" cy="393107"/>
            </a:xfrm>
            <a:prstGeom prst="ellipse">
              <a:avLst/>
            </a:prstGeom>
            <a:solidFill>
              <a:srgbClr val="0073BD"/>
            </a:solidFill>
            <a:ln w="1143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48" name="泪滴形 47"/>
            <p:cNvSpPr/>
            <p:nvPr/>
          </p:nvSpPr>
          <p:spPr>
            <a:xfrm rot="8080183">
              <a:off x="4322091" y="1837380"/>
              <a:ext cx="1486103" cy="1486103"/>
            </a:xfrm>
            <a:prstGeom prst="teardrop">
              <a:avLst/>
            </a:prstGeom>
            <a:solidFill>
              <a:srgbClr val="77B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文本框 2"/>
            <p:cNvSpPr txBox="1"/>
            <p:nvPr/>
          </p:nvSpPr>
          <p:spPr>
            <a:xfrm>
              <a:off x="4373624" y="4438765"/>
              <a:ext cx="1284795" cy="580405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第</a:t>
              </a:r>
              <a:r>
                <a:rPr lang="en-US" altLang="zh-CN" sz="24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</a:t>
              </a:r>
              <a:r>
                <a:rPr lang="zh-CN" altLang="en-US" sz="24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步</a:t>
              </a:r>
              <a:endPara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4868541" y="3934708"/>
              <a:ext cx="393106" cy="393107"/>
            </a:xfrm>
            <a:prstGeom prst="ellipse">
              <a:avLst/>
            </a:prstGeom>
            <a:solidFill>
              <a:srgbClr val="77BF28"/>
            </a:solidFill>
            <a:ln w="1143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52" name="泪滴形 51"/>
            <p:cNvSpPr/>
            <p:nvPr/>
          </p:nvSpPr>
          <p:spPr>
            <a:xfrm rot="8080183">
              <a:off x="6384778" y="1814139"/>
              <a:ext cx="1486103" cy="1486103"/>
            </a:xfrm>
            <a:prstGeom prst="teardrop">
              <a:avLst/>
            </a:prstGeom>
            <a:solidFill>
              <a:srgbClr val="0073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文本框 2"/>
            <p:cNvSpPr txBox="1"/>
            <p:nvPr/>
          </p:nvSpPr>
          <p:spPr>
            <a:xfrm>
              <a:off x="6436310" y="4415523"/>
              <a:ext cx="1284795" cy="580405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第</a:t>
              </a:r>
              <a:r>
                <a:rPr lang="en-US" altLang="zh-CN" sz="24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3</a:t>
              </a:r>
              <a:r>
                <a:rPr lang="zh-CN" altLang="en-US" sz="24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步</a:t>
              </a:r>
              <a:endPara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4" name="椭圆 53"/>
            <p:cNvSpPr/>
            <p:nvPr/>
          </p:nvSpPr>
          <p:spPr>
            <a:xfrm>
              <a:off x="6931227" y="3911467"/>
              <a:ext cx="393106" cy="393107"/>
            </a:xfrm>
            <a:prstGeom prst="ellipse">
              <a:avLst/>
            </a:prstGeom>
            <a:solidFill>
              <a:srgbClr val="0073BD"/>
            </a:solidFill>
            <a:ln w="1143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56" name="泪滴形 55"/>
            <p:cNvSpPr/>
            <p:nvPr/>
          </p:nvSpPr>
          <p:spPr>
            <a:xfrm rot="8080183">
              <a:off x="8473008" y="1814139"/>
              <a:ext cx="1486103" cy="1486103"/>
            </a:xfrm>
            <a:prstGeom prst="teardrop">
              <a:avLst/>
            </a:prstGeom>
            <a:solidFill>
              <a:srgbClr val="77B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文本框 2"/>
            <p:cNvSpPr txBox="1"/>
            <p:nvPr/>
          </p:nvSpPr>
          <p:spPr>
            <a:xfrm>
              <a:off x="8524541" y="4415523"/>
              <a:ext cx="1284795" cy="580405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第</a:t>
              </a:r>
              <a:r>
                <a:rPr lang="en-US" altLang="zh-CN" sz="24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4</a:t>
              </a:r>
              <a:r>
                <a:rPr lang="zh-CN" alt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步</a:t>
              </a:r>
              <a:endPara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8" name="椭圆 57"/>
            <p:cNvSpPr/>
            <p:nvPr/>
          </p:nvSpPr>
          <p:spPr>
            <a:xfrm>
              <a:off x="9019459" y="3911467"/>
              <a:ext cx="393106" cy="393107"/>
            </a:xfrm>
            <a:prstGeom prst="ellipse">
              <a:avLst/>
            </a:prstGeom>
            <a:solidFill>
              <a:srgbClr val="77BF28"/>
            </a:solidFill>
            <a:ln w="1143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2463509" y="2034216"/>
              <a:ext cx="100540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投递</a:t>
              </a:r>
              <a:endParaRPr lang="en-US" altLang="zh-CN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  <a:p>
              <a:r>
                <a:rPr lang="zh-CN" altLang="en-US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简历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4566845" y="2312693"/>
              <a:ext cx="100540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笔试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6624131" y="2312693"/>
              <a:ext cx="100540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面试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8735270" y="2066471"/>
              <a:ext cx="100540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录取</a:t>
              </a:r>
              <a:endParaRPr lang="en-US" altLang="zh-CN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  <a:p>
              <a:r>
                <a:rPr lang="zh-CN" altLang="en-US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通知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8100" y="1206641"/>
            <a:ext cx="5877815" cy="4469821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 rot="10800000">
            <a:off x="7685945" y="1181100"/>
            <a:ext cx="9195955" cy="4495364"/>
            <a:chOff x="2560319" y="-13500"/>
            <a:chExt cx="7069776" cy="3456000"/>
          </a:xfrm>
        </p:grpSpPr>
        <p:sp>
          <p:nvSpPr>
            <p:cNvPr id="7" name="矩形 6"/>
            <p:cNvSpPr/>
            <p:nvPr/>
          </p:nvSpPr>
          <p:spPr>
            <a:xfrm>
              <a:off x="2560319" y="1067893"/>
              <a:ext cx="7069776" cy="108000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2566814" y="2257853"/>
              <a:ext cx="7063279" cy="108000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 rot="5400000">
              <a:off x="1976601" y="1660500"/>
              <a:ext cx="3456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 rot="5400000">
              <a:off x="3170012" y="1660500"/>
              <a:ext cx="3456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 rot="5400000">
              <a:off x="4363423" y="1660500"/>
              <a:ext cx="3456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5400000">
              <a:off x="5556834" y="1660500"/>
              <a:ext cx="3456000" cy="108000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 rot="5400000">
              <a:off x="6750243" y="1660500"/>
              <a:ext cx="3456000" cy="108000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-38998" y="2722021"/>
            <a:ext cx="7574039" cy="1407350"/>
          </a:xfrm>
          <a:prstGeom prst="rect">
            <a:avLst/>
          </a:prstGeom>
          <a:solidFill>
            <a:srgbClr val="007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808569" y="3114199"/>
            <a:ext cx="62600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选择我们</a:t>
            </a:r>
            <a:r>
              <a:rPr lang="en-US" altLang="zh-CN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发展平台及福利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7685946" y="2722020"/>
            <a:ext cx="1428021" cy="1406914"/>
            <a:chOff x="5181609" y="2528210"/>
            <a:chExt cx="677233" cy="667223"/>
          </a:xfrm>
        </p:grpSpPr>
        <p:sp>
          <p:nvSpPr>
            <p:cNvPr id="18" name="矩形 17"/>
            <p:cNvSpPr/>
            <p:nvPr/>
          </p:nvSpPr>
          <p:spPr>
            <a:xfrm>
              <a:off x="5181609" y="2528210"/>
              <a:ext cx="677233" cy="667223"/>
            </a:xfrm>
            <a:prstGeom prst="rect">
              <a:avLst/>
            </a:prstGeom>
            <a:solidFill>
              <a:srgbClr val="77B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5362060" y="2572668"/>
              <a:ext cx="330847" cy="5692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zh-CN" altLang="en-US" sz="7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" y="-7983"/>
            <a:ext cx="3963452" cy="816228"/>
            <a:chOff x="0" y="159657"/>
            <a:chExt cx="4663469" cy="960389"/>
          </a:xfrm>
        </p:grpSpPr>
        <p:grpSp>
          <p:nvGrpSpPr>
            <p:cNvPr id="6" name="组合 5"/>
            <p:cNvGrpSpPr/>
            <p:nvPr/>
          </p:nvGrpSpPr>
          <p:grpSpPr>
            <a:xfrm flipH="1">
              <a:off x="0" y="159657"/>
              <a:ext cx="1250175" cy="960389"/>
              <a:chOff x="2458999" y="0"/>
              <a:chExt cx="8927326" cy="6858003"/>
            </a:xfrm>
            <a:solidFill>
              <a:srgbClr val="77BF28"/>
            </a:solidFill>
          </p:grpSpPr>
          <p:sp>
            <p:nvSpPr>
              <p:cNvPr id="7" name="矩形 6"/>
              <p:cNvSpPr/>
              <p:nvPr/>
            </p:nvSpPr>
            <p:spPr>
              <a:xfrm>
                <a:off x="5363351" y="0"/>
                <a:ext cx="6022974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直角三角形 7"/>
              <p:cNvSpPr/>
              <p:nvPr/>
            </p:nvSpPr>
            <p:spPr>
              <a:xfrm flipH="1">
                <a:off x="2458999" y="16930"/>
                <a:ext cx="2904349" cy="6841073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 flipH="1" flipV="1">
              <a:off x="0" y="346443"/>
              <a:ext cx="4663469" cy="586814"/>
              <a:chOff x="2458999" y="24"/>
              <a:chExt cx="54635578" cy="6874909"/>
            </a:xfrm>
            <a:solidFill>
              <a:srgbClr val="0073BD"/>
            </a:solidFill>
          </p:grpSpPr>
          <p:sp>
            <p:nvSpPr>
              <p:cNvPr id="10" name="矩形 9"/>
              <p:cNvSpPr/>
              <p:nvPr/>
            </p:nvSpPr>
            <p:spPr>
              <a:xfrm>
                <a:off x="5363368" y="24"/>
                <a:ext cx="51731209" cy="685800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直角三角形 10"/>
              <p:cNvSpPr/>
              <p:nvPr/>
            </p:nvSpPr>
            <p:spPr>
              <a:xfrm flipH="1">
                <a:off x="2458999" y="16933"/>
                <a:ext cx="2904350" cy="6858000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2" name="矩形 11"/>
          <p:cNvSpPr/>
          <p:nvPr/>
        </p:nvSpPr>
        <p:spPr>
          <a:xfrm>
            <a:off x="202069" y="195353"/>
            <a:ext cx="35605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选择我们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发展平台及福利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229120" y="507487"/>
            <a:ext cx="3867150" cy="5732005"/>
            <a:chOff x="7296150" y="1130495"/>
            <a:chExt cx="3867150" cy="5732005"/>
          </a:xfrm>
        </p:grpSpPr>
        <p:pic>
          <p:nvPicPr>
            <p:cNvPr id="36" name="图片 35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663" t="27273" r="12992" b="51555"/>
            <a:stretch>
              <a:fillRect/>
            </a:stretch>
          </p:blipFill>
          <p:spPr>
            <a:xfrm>
              <a:off x="7296150" y="5649845"/>
              <a:ext cx="3852650" cy="1212655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655" b="78828"/>
            <a:stretch>
              <a:fillRect/>
            </a:stretch>
          </p:blipFill>
          <p:spPr>
            <a:xfrm>
              <a:off x="7296150" y="1130495"/>
              <a:ext cx="3867150" cy="1212655"/>
            </a:xfrm>
            <a:prstGeom prst="rect">
              <a:avLst/>
            </a:prstGeom>
          </p:spPr>
        </p:pic>
        <p:sp>
          <p:nvSpPr>
            <p:cNvPr id="33" name="任意多边形 32"/>
            <p:cNvSpPr/>
            <p:nvPr/>
          </p:nvSpPr>
          <p:spPr>
            <a:xfrm>
              <a:off x="7296150" y="2435766"/>
              <a:ext cx="3852650" cy="3115021"/>
            </a:xfrm>
            <a:custGeom>
              <a:avLst/>
              <a:gdLst>
                <a:gd name="connsiteX0" fmla="*/ 0 w 3457575"/>
                <a:gd name="connsiteY0" fmla="*/ 0 h 2796096"/>
                <a:gd name="connsiteX1" fmla="*/ 3457575 w 3457575"/>
                <a:gd name="connsiteY1" fmla="*/ 0 h 2796096"/>
                <a:gd name="connsiteX2" fmla="*/ 3457575 w 3457575"/>
                <a:gd name="connsiteY2" fmla="*/ 2796096 h 2796096"/>
                <a:gd name="connsiteX3" fmla="*/ 0 w 3457575"/>
                <a:gd name="connsiteY3" fmla="*/ 2796096 h 2796096"/>
                <a:gd name="connsiteX4" fmla="*/ 0 w 3457575"/>
                <a:gd name="connsiteY4" fmla="*/ 0 h 2796096"/>
                <a:gd name="connsiteX5" fmla="*/ 85726 w 3457575"/>
                <a:gd name="connsiteY5" fmla="*/ 86496 h 2796096"/>
                <a:gd name="connsiteX6" fmla="*/ 85726 w 3457575"/>
                <a:gd name="connsiteY6" fmla="*/ 2698618 h 2796096"/>
                <a:gd name="connsiteX7" fmla="*/ 3371852 w 3457575"/>
                <a:gd name="connsiteY7" fmla="*/ 2698618 h 2796096"/>
                <a:gd name="connsiteX8" fmla="*/ 3371852 w 3457575"/>
                <a:gd name="connsiteY8" fmla="*/ 86496 h 2796096"/>
                <a:gd name="connsiteX9" fmla="*/ 85726 w 3457575"/>
                <a:gd name="connsiteY9" fmla="*/ 86496 h 2796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57575" h="2796096">
                  <a:moveTo>
                    <a:pt x="0" y="0"/>
                  </a:moveTo>
                  <a:lnTo>
                    <a:pt x="3457575" y="0"/>
                  </a:lnTo>
                  <a:lnTo>
                    <a:pt x="3457575" y="2796096"/>
                  </a:lnTo>
                  <a:lnTo>
                    <a:pt x="0" y="2796096"/>
                  </a:lnTo>
                  <a:lnTo>
                    <a:pt x="0" y="0"/>
                  </a:lnTo>
                  <a:close/>
                  <a:moveTo>
                    <a:pt x="85726" y="86496"/>
                  </a:moveTo>
                  <a:lnTo>
                    <a:pt x="85726" y="2698618"/>
                  </a:lnTo>
                  <a:lnTo>
                    <a:pt x="3371852" y="2698618"/>
                  </a:lnTo>
                  <a:lnTo>
                    <a:pt x="3371852" y="86496"/>
                  </a:lnTo>
                  <a:lnTo>
                    <a:pt x="85726" y="86496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8023959" y="3333750"/>
              <a:ext cx="2301141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3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发展</a:t>
              </a:r>
              <a:r>
                <a:rPr lang="zh-CN" altLang="en-US"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平台及福利</a:t>
              </a:r>
              <a:endParaRPr lang="zh-CN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1386821" y="2779917"/>
            <a:ext cx="5153264" cy="1180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72002" tIns="36001" rIns="72002" bIns="3600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50000"/>
              </a:lnSpc>
              <a:spcBef>
                <a:spcPct val="0"/>
              </a:spcBef>
              <a:spcAft>
                <a:spcPts val="395"/>
              </a:spcAft>
              <a:buNone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右键点击图片选择设置图片格式可直接替换图片。您可以点击文字框输入您的描述说明，或者通过复制粘贴，在此录入您的描述说明</a:t>
            </a: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。在此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录入上述图表的综合描述说明，在此录入上述图表的综合描述说明，在此录入上述图表的综合描述说明</a:t>
            </a: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7" r="13002"/>
          <a:stretch>
            <a:fillRect/>
          </a:stretch>
        </p:blipFill>
        <p:spPr>
          <a:xfrm>
            <a:off x="983901" y="2200303"/>
            <a:ext cx="5778849" cy="3332467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1" y="-7983"/>
            <a:ext cx="3963452" cy="816228"/>
            <a:chOff x="0" y="159657"/>
            <a:chExt cx="4663469" cy="960389"/>
          </a:xfrm>
        </p:grpSpPr>
        <p:grpSp>
          <p:nvGrpSpPr>
            <p:cNvPr id="6" name="组合 5"/>
            <p:cNvGrpSpPr/>
            <p:nvPr/>
          </p:nvGrpSpPr>
          <p:grpSpPr>
            <a:xfrm flipH="1">
              <a:off x="0" y="159657"/>
              <a:ext cx="1250175" cy="960389"/>
              <a:chOff x="2458999" y="0"/>
              <a:chExt cx="8927326" cy="6858003"/>
            </a:xfrm>
            <a:solidFill>
              <a:srgbClr val="77BF28"/>
            </a:solidFill>
          </p:grpSpPr>
          <p:sp>
            <p:nvSpPr>
              <p:cNvPr id="7" name="矩形 6"/>
              <p:cNvSpPr/>
              <p:nvPr/>
            </p:nvSpPr>
            <p:spPr>
              <a:xfrm>
                <a:off x="5363351" y="0"/>
                <a:ext cx="6022974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直角三角形 7"/>
              <p:cNvSpPr/>
              <p:nvPr/>
            </p:nvSpPr>
            <p:spPr>
              <a:xfrm flipH="1">
                <a:off x="2458999" y="16930"/>
                <a:ext cx="2904349" cy="6841073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 flipH="1" flipV="1">
              <a:off x="0" y="346443"/>
              <a:ext cx="4663469" cy="586814"/>
              <a:chOff x="2458999" y="24"/>
              <a:chExt cx="54635578" cy="6874909"/>
            </a:xfrm>
            <a:solidFill>
              <a:srgbClr val="0073BD"/>
            </a:solidFill>
          </p:grpSpPr>
          <p:sp>
            <p:nvSpPr>
              <p:cNvPr id="10" name="矩形 9"/>
              <p:cNvSpPr/>
              <p:nvPr/>
            </p:nvSpPr>
            <p:spPr>
              <a:xfrm>
                <a:off x="5363368" y="24"/>
                <a:ext cx="51731209" cy="685800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直角三角形 10"/>
              <p:cNvSpPr/>
              <p:nvPr/>
            </p:nvSpPr>
            <p:spPr>
              <a:xfrm flipH="1">
                <a:off x="2458999" y="16933"/>
                <a:ext cx="2904350" cy="6858000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2" name="矩形 11"/>
          <p:cNvSpPr/>
          <p:nvPr/>
        </p:nvSpPr>
        <p:spPr>
          <a:xfrm>
            <a:off x="202069" y="195353"/>
            <a:ext cx="35605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选择我们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发展平台及福利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027368" y="214403"/>
            <a:ext cx="78407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作为我国自主汽车产业的领军人物，长城汽车在秉承了传统汽车优势的同时，还不断追求技术上的革新，为国产汽车增添了活力。而哈弗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H6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就是这样一款具有代表性的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SUV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任意多边形 17"/>
          <p:cNvSpPr/>
          <p:nvPr/>
        </p:nvSpPr>
        <p:spPr bwMode="auto">
          <a:xfrm>
            <a:off x="5860625" y="2781136"/>
            <a:ext cx="5347474" cy="2172027"/>
          </a:xfrm>
          <a:custGeom>
            <a:avLst/>
            <a:gdLst>
              <a:gd name="connsiteX0" fmla="*/ 0 w 4830965"/>
              <a:gd name="connsiteY0" fmla="*/ 0 h 1962150"/>
              <a:gd name="connsiteX1" fmla="*/ 4830965 w 4830965"/>
              <a:gd name="connsiteY1" fmla="*/ 0 h 1962150"/>
              <a:gd name="connsiteX2" fmla="*/ 4830965 w 4830965"/>
              <a:gd name="connsiteY2" fmla="*/ 1962150 h 1962150"/>
              <a:gd name="connsiteX3" fmla="*/ 0 w 4830965"/>
              <a:gd name="connsiteY3" fmla="*/ 1962150 h 1962150"/>
              <a:gd name="connsiteX4" fmla="*/ 0 w 4830965"/>
              <a:gd name="connsiteY4" fmla="*/ 0 h 1962150"/>
              <a:gd name="connsiteX5" fmla="*/ 95250 w 4830965"/>
              <a:gd name="connsiteY5" fmla="*/ 95250 h 1962150"/>
              <a:gd name="connsiteX6" fmla="*/ 95250 w 4830965"/>
              <a:gd name="connsiteY6" fmla="*/ 1876425 h 1962150"/>
              <a:gd name="connsiteX7" fmla="*/ 4726190 w 4830965"/>
              <a:gd name="connsiteY7" fmla="*/ 1876425 h 1962150"/>
              <a:gd name="connsiteX8" fmla="*/ 4726190 w 4830965"/>
              <a:gd name="connsiteY8" fmla="*/ 95250 h 1962150"/>
              <a:gd name="connsiteX9" fmla="*/ 95250 w 4830965"/>
              <a:gd name="connsiteY9" fmla="*/ 95250 h 1962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830965" h="1962150">
                <a:moveTo>
                  <a:pt x="0" y="0"/>
                </a:moveTo>
                <a:lnTo>
                  <a:pt x="4830965" y="0"/>
                </a:lnTo>
                <a:lnTo>
                  <a:pt x="4830965" y="1962150"/>
                </a:lnTo>
                <a:lnTo>
                  <a:pt x="0" y="1962150"/>
                </a:lnTo>
                <a:lnTo>
                  <a:pt x="0" y="0"/>
                </a:lnTo>
                <a:close/>
                <a:moveTo>
                  <a:pt x="95250" y="95250"/>
                </a:moveTo>
                <a:lnTo>
                  <a:pt x="95250" y="1876425"/>
                </a:lnTo>
                <a:lnTo>
                  <a:pt x="4726190" y="1876425"/>
                </a:lnTo>
                <a:lnTo>
                  <a:pt x="4726190" y="95250"/>
                </a:lnTo>
                <a:lnTo>
                  <a:pt x="95250" y="95250"/>
                </a:lnTo>
                <a:close/>
              </a:path>
            </a:pathLst>
          </a:custGeom>
          <a:solidFill>
            <a:srgbClr val="77B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21" name="矩形 47"/>
          <p:cNvSpPr>
            <a:spLocks noChangeArrowheads="1"/>
          </p:cNvSpPr>
          <p:nvPr/>
        </p:nvSpPr>
        <p:spPr bwMode="auto">
          <a:xfrm>
            <a:off x="7093419" y="3459423"/>
            <a:ext cx="3784012" cy="1273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72002" tIns="36001" rIns="72002" bIns="3600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ts val="395"/>
              </a:spcAft>
              <a:buNone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右键点击图片选择设置图片格式可直接替换图片。您可以点击文字框输入您的描述说明，或者通过复制粘贴，在此录入您的描述说明</a:t>
            </a: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。在此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录入上述图表的综合描述说明，在此录入上述图表的综合描述说明，在此录入上述图表的综合描述说明。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093418" y="3030655"/>
            <a:ext cx="30666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</a:t>
            </a:r>
            <a:r>
              <a:rPr lang="zh-CN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的标题</a:t>
            </a:r>
            <a:r>
              <a: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" y="-7983"/>
            <a:ext cx="3963452" cy="816228"/>
            <a:chOff x="0" y="159657"/>
            <a:chExt cx="4663469" cy="960389"/>
          </a:xfrm>
        </p:grpSpPr>
        <p:grpSp>
          <p:nvGrpSpPr>
            <p:cNvPr id="6" name="组合 5"/>
            <p:cNvGrpSpPr/>
            <p:nvPr/>
          </p:nvGrpSpPr>
          <p:grpSpPr>
            <a:xfrm flipH="1">
              <a:off x="0" y="159657"/>
              <a:ext cx="1250175" cy="960389"/>
              <a:chOff x="2458999" y="0"/>
              <a:chExt cx="8927326" cy="6858003"/>
            </a:xfrm>
            <a:solidFill>
              <a:srgbClr val="77BF28"/>
            </a:solidFill>
          </p:grpSpPr>
          <p:sp>
            <p:nvSpPr>
              <p:cNvPr id="7" name="矩形 6"/>
              <p:cNvSpPr/>
              <p:nvPr/>
            </p:nvSpPr>
            <p:spPr>
              <a:xfrm>
                <a:off x="5363351" y="0"/>
                <a:ext cx="6022974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直角三角形 7"/>
              <p:cNvSpPr/>
              <p:nvPr/>
            </p:nvSpPr>
            <p:spPr>
              <a:xfrm flipH="1">
                <a:off x="2458999" y="16930"/>
                <a:ext cx="2904349" cy="6841073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 flipH="1" flipV="1">
              <a:off x="0" y="346443"/>
              <a:ext cx="4663469" cy="586814"/>
              <a:chOff x="2458999" y="24"/>
              <a:chExt cx="54635578" cy="6874909"/>
            </a:xfrm>
            <a:solidFill>
              <a:srgbClr val="0073BD"/>
            </a:solidFill>
          </p:grpSpPr>
          <p:sp>
            <p:nvSpPr>
              <p:cNvPr id="10" name="矩形 9"/>
              <p:cNvSpPr/>
              <p:nvPr/>
            </p:nvSpPr>
            <p:spPr>
              <a:xfrm>
                <a:off x="5363368" y="24"/>
                <a:ext cx="51731209" cy="685800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直角三角形 10"/>
              <p:cNvSpPr/>
              <p:nvPr/>
            </p:nvSpPr>
            <p:spPr>
              <a:xfrm flipH="1">
                <a:off x="2458999" y="16933"/>
                <a:ext cx="2904350" cy="6858000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2" name="矩形 11"/>
          <p:cNvSpPr/>
          <p:nvPr/>
        </p:nvSpPr>
        <p:spPr>
          <a:xfrm>
            <a:off x="202069" y="195353"/>
            <a:ext cx="35605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选择我们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发展平台及福利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027368" y="214403"/>
            <a:ext cx="78407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作为我国自主汽车产业的领军人物，长城汽车在秉承了传统汽车优势的同时，还不断追求技术上的革新，为国产汽车增添了活力。而哈弗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H6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就是这样一款具有代表性的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SUV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1891505" y="3549466"/>
            <a:ext cx="120227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3083611" y="2637534"/>
            <a:ext cx="0" cy="18829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3093781" y="2637534"/>
            <a:ext cx="63415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3886810" y="2318653"/>
            <a:ext cx="1555576" cy="629051"/>
          </a:xfrm>
          <a:prstGeom prst="rect">
            <a:avLst/>
          </a:prstGeom>
          <a:solidFill>
            <a:srgbClr val="007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23" name="矩形 22"/>
          <p:cNvSpPr/>
          <p:nvPr/>
        </p:nvSpPr>
        <p:spPr>
          <a:xfrm>
            <a:off x="6815135" y="2318653"/>
            <a:ext cx="1815296" cy="629051"/>
          </a:xfrm>
          <a:prstGeom prst="rect">
            <a:avLst/>
          </a:prstGeom>
          <a:solidFill>
            <a:srgbClr val="007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cxnSp>
        <p:nvCxnSpPr>
          <p:cNvPr id="24" name="直接连接符 23"/>
          <p:cNvCxnSpPr/>
          <p:nvPr/>
        </p:nvCxnSpPr>
        <p:spPr>
          <a:xfrm>
            <a:off x="3093781" y="4540401"/>
            <a:ext cx="63415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>
            <a:off x="3886810" y="4221519"/>
            <a:ext cx="1555576" cy="629051"/>
          </a:xfrm>
          <a:prstGeom prst="rect">
            <a:avLst/>
          </a:prstGeom>
          <a:solidFill>
            <a:srgbClr val="007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26" name="矩形 25"/>
          <p:cNvSpPr/>
          <p:nvPr/>
        </p:nvSpPr>
        <p:spPr>
          <a:xfrm>
            <a:off x="6815134" y="4221519"/>
            <a:ext cx="1815297" cy="629051"/>
          </a:xfrm>
          <a:prstGeom prst="rect">
            <a:avLst/>
          </a:prstGeom>
          <a:solidFill>
            <a:srgbClr val="007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grpSp>
        <p:nvGrpSpPr>
          <p:cNvPr id="27" name="组合 26"/>
          <p:cNvGrpSpPr/>
          <p:nvPr/>
        </p:nvGrpSpPr>
        <p:grpSpPr>
          <a:xfrm>
            <a:off x="1452811" y="3141052"/>
            <a:ext cx="816827" cy="816827"/>
            <a:chOff x="503238" y="1734936"/>
            <a:chExt cx="612620" cy="612620"/>
          </a:xfrm>
        </p:grpSpPr>
        <p:sp>
          <p:nvSpPr>
            <p:cNvPr id="28" name="椭圆 27"/>
            <p:cNvSpPr/>
            <p:nvPr/>
          </p:nvSpPr>
          <p:spPr>
            <a:xfrm>
              <a:off x="503238" y="1734936"/>
              <a:ext cx="612620" cy="612620"/>
            </a:xfrm>
            <a:prstGeom prst="ellipse">
              <a:avLst/>
            </a:prstGeom>
            <a:solidFill>
              <a:srgbClr val="77B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650052" y="1881750"/>
              <a:ext cx="318993" cy="318993"/>
              <a:chOff x="13405333" y="-598488"/>
              <a:chExt cx="479425" cy="479425"/>
            </a:xfrm>
            <a:solidFill>
              <a:schemeClr val="bg1"/>
            </a:solidFill>
          </p:grpSpPr>
          <p:sp>
            <p:nvSpPr>
              <p:cNvPr id="30" name="Freeform 7"/>
              <p:cNvSpPr/>
              <p:nvPr/>
            </p:nvSpPr>
            <p:spPr bwMode="auto">
              <a:xfrm>
                <a:off x="13494233" y="-509588"/>
                <a:ext cx="300037" cy="120650"/>
              </a:xfrm>
              <a:custGeom>
                <a:avLst/>
                <a:gdLst>
                  <a:gd name="T0" fmla="*/ 189 w 189"/>
                  <a:gd name="T1" fmla="*/ 76 h 76"/>
                  <a:gd name="T2" fmla="*/ 0 w 189"/>
                  <a:gd name="T3" fmla="*/ 76 h 76"/>
                  <a:gd name="T4" fmla="*/ 0 w 189"/>
                  <a:gd name="T5" fmla="*/ 0 h 76"/>
                  <a:gd name="T6" fmla="*/ 19 w 189"/>
                  <a:gd name="T7" fmla="*/ 0 h 76"/>
                  <a:gd name="T8" fmla="*/ 19 w 189"/>
                  <a:gd name="T9" fmla="*/ 57 h 76"/>
                  <a:gd name="T10" fmla="*/ 170 w 189"/>
                  <a:gd name="T11" fmla="*/ 57 h 76"/>
                  <a:gd name="T12" fmla="*/ 170 w 189"/>
                  <a:gd name="T13" fmla="*/ 0 h 76"/>
                  <a:gd name="T14" fmla="*/ 189 w 189"/>
                  <a:gd name="T15" fmla="*/ 0 h 76"/>
                  <a:gd name="T16" fmla="*/ 189 w 189"/>
                  <a:gd name="T17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9" h="76">
                    <a:moveTo>
                      <a:pt x="189" y="76"/>
                    </a:moveTo>
                    <a:lnTo>
                      <a:pt x="0" y="76"/>
                    </a:lnTo>
                    <a:lnTo>
                      <a:pt x="0" y="0"/>
                    </a:lnTo>
                    <a:lnTo>
                      <a:pt x="19" y="0"/>
                    </a:lnTo>
                    <a:lnTo>
                      <a:pt x="19" y="57"/>
                    </a:lnTo>
                    <a:lnTo>
                      <a:pt x="170" y="57"/>
                    </a:lnTo>
                    <a:lnTo>
                      <a:pt x="170" y="0"/>
                    </a:lnTo>
                    <a:lnTo>
                      <a:pt x="189" y="0"/>
                    </a:lnTo>
                    <a:lnTo>
                      <a:pt x="189" y="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3200"/>
              </a:p>
            </p:txBody>
          </p:sp>
          <p:sp>
            <p:nvSpPr>
              <p:cNvPr id="31" name="Freeform 8"/>
              <p:cNvSpPr/>
              <p:nvPr/>
            </p:nvSpPr>
            <p:spPr bwMode="auto">
              <a:xfrm>
                <a:off x="13645045" y="-509588"/>
                <a:ext cx="88900" cy="60325"/>
              </a:xfrm>
              <a:custGeom>
                <a:avLst/>
                <a:gdLst>
                  <a:gd name="T0" fmla="*/ 56 w 56"/>
                  <a:gd name="T1" fmla="*/ 38 h 38"/>
                  <a:gd name="T2" fmla="*/ 0 w 56"/>
                  <a:gd name="T3" fmla="*/ 38 h 38"/>
                  <a:gd name="T4" fmla="*/ 0 w 56"/>
                  <a:gd name="T5" fmla="*/ 0 h 38"/>
                  <a:gd name="T6" fmla="*/ 19 w 56"/>
                  <a:gd name="T7" fmla="*/ 0 h 38"/>
                  <a:gd name="T8" fmla="*/ 19 w 56"/>
                  <a:gd name="T9" fmla="*/ 19 h 38"/>
                  <a:gd name="T10" fmla="*/ 37 w 56"/>
                  <a:gd name="T11" fmla="*/ 19 h 38"/>
                  <a:gd name="T12" fmla="*/ 37 w 56"/>
                  <a:gd name="T13" fmla="*/ 0 h 38"/>
                  <a:gd name="T14" fmla="*/ 56 w 56"/>
                  <a:gd name="T15" fmla="*/ 0 h 38"/>
                  <a:gd name="T16" fmla="*/ 56 w 56"/>
                  <a:gd name="T17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" h="38">
                    <a:moveTo>
                      <a:pt x="56" y="38"/>
                    </a:moveTo>
                    <a:lnTo>
                      <a:pt x="0" y="38"/>
                    </a:lnTo>
                    <a:lnTo>
                      <a:pt x="0" y="0"/>
                    </a:lnTo>
                    <a:lnTo>
                      <a:pt x="19" y="0"/>
                    </a:lnTo>
                    <a:lnTo>
                      <a:pt x="19" y="19"/>
                    </a:lnTo>
                    <a:lnTo>
                      <a:pt x="37" y="19"/>
                    </a:lnTo>
                    <a:lnTo>
                      <a:pt x="37" y="0"/>
                    </a:lnTo>
                    <a:lnTo>
                      <a:pt x="56" y="0"/>
                    </a:lnTo>
                    <a:lnTo>
                      <a:pt x="56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3200"/>
              </a:p>
            </p:txBody>
          </p:sp>
          <p:sp>
            <p:nvSpPr>
              <p:cNvPr id="32" name="Freeform 9"/>
              <p:cNvSpPr/>
              <p:nvPr/>
            </p:nvSpPr>
            <p:spPr bwMode="auto">
              <a:xfrm>
                <a:off x="13405333" y="-598488"/>
                <a:ext cx="479425" cy="479425"/>
              </a:xfrm>
              <a:custGeom>
                <a:avLst/>
                <a:gdLst>
                  <a:gd name="T0" fmla="*/ 302 w 302"/>
                  <a:gd name="T1" fmla="*/ 302 h 302"/>
                  <a:gd name="T2" fmla="*/ 0 w 302"/>
                  <a:gd name="T3" fmla="*/ 302 h 302"/>
                  <a:gd name="T4" fmla="*/ 0 w 302"/>
                  <a:gd name="T5" fmla="*/ 0 h 302"/>
                  <a:gd name="T6" fmla="*/ 245 w 302"/>
                  <a:gd name="T7" fmla="*/ 0 h 302"/>
                  <a:gd name="T8" fmla="*/ 245 w 302"/>
                  <a:gd name="T9" fmla="*/ 18 h 302"/>
                  <a:gd name="T10" fmla="*/ 18 w 302"/>
                  <a:gd name="T11" fmla="*/ 18 h 302"/>
                  <a:gd name="T12" fmla="*/ 18 w 302"/>
                  <a:gd name="T13" fmla="*/ 283 h 302"/>
                  <a:gd name="T14" fmla="*/ 283 w 302"/>
                  <a:gd name="T15" fmla="*/ 283 h 302"/>
                  <a:gd name="T16" fmla="*/ 283 w 302"/>
                  <a:gd name="T17" fmla="*/ 56 h 302"/>
                  <a:gd name="T18" fmla="*/ 302 w 302"/>
                  <a:gd name="T19" fmla="*/ 56 h 302"/>
                  <a:gd name="T20" fmla="*/ 302 w 302"/>
                  <a:gd name="T21" fmla="*/ 302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2" h="302">
                    <a:moveTo>
                      <a:pt x="302" y="302"/>
                    </a:moveTo>
                    <a:lnTo>
                      <a:pt x="0" y="302"/>
                    </a:lnTo>
                    <a:lnTo>
                      <a:pt x="0" y="0"/>
                    </a:lnTo>
                    <a:lnTo>
                      <a:pt x="245" y="0"/>
                    </a:lnTo>
                    <a:lnTo>
                      <a:pt x="245" y="18"/>
                    </a:lnTo>
                    <a:lnTo>
                      <a:pt x="18" y="18"/>
                    </a:lnTo>
                    <a:lnTo>
                      <a:pt x="18" y="283"/>
                    </a:lnTo>
                    <a:lnTo>
                      <a:pt x="283" y="283"/>
                    </a:lnTo>
                    <a:lnTo>
                      <a:pt x="283" y="56"/>
                    </a:lnTo>
                    <a:lnTo>
                      <a:pt x="302" y="56"/>
                    </a:lnTo>
                    <a:lnTo>
                      <a:pt x="302" y="3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3200"/>
              </a:p>
            </p:txBody>
          </p:sp>
          <p:sp>
            <p:nvSpPr>
              <p:cNvPr id="33" name="Rectangle 10"/>
              <p:cNvSpPr>
                <a:spLocks noChangeArrowheads="1"/>
              </p:cNvSpPr>
              <p:nvPr/>
            </p:nvSpPr>
            <p:spPr bwMode="auto">
              <a:xfrm>
                <a:off x="13494233" y="-328613"/>
                <a:ext cx="300037" cy="301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3200"/>
              </a:p>
            </p:txBody>
          </p:sp>
          <p:sp>
            <p:nvSpPr>
              <p:cNvPr id="34" name="Rectangle 11"/>
              <p:cNvSpPr>
                <a:spLocks noChangeArrowheads="1"/>
              </p:cNvSpPr>
              <p:nvPr/>
            </p:nvSpPr>
            <p:spPr bwMode="auto">
              <a:xfrm>
                <a:off x="13494233" y="-269875"/>
                <a:ext cx="300037" cy="301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3200"/>
              </a:p>
            </p:txBody>
          </p:sp>
          <p:sp>
            <p:nvSpPr>
              <p:cNvPr id="35" name="Rectangle 12"/>
              <p:cNvSpPr>
                <a:spLocks noChangeArrowheads="1"/>
              </p:cNvSpPr>
              <p:nvPr/>
            </p:nvSpPr>
            <p:spPr bwMode="auto">
              <a:xfrm>
                <a:off x="13494233" y="-209550"/>
                <a:ext cx="300037" cy="301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3200"/>
              </a:p>
            </p:txBody>
          </p:sp>
        </p:grpSp>
      </p:grpSp>
      <p:grpSp>
        <p:nvGrpSpPr>
          <p:cNvPr id="36" name="组合 35"/>
          <p:cNvGrpSpPr/>
          <p:nvPr/>
        </p:nvGrpSpPr>
        <p:grpSpPr>
          <a:xfrm>
            <a:off x="1451604" y="4088317"/>
            <a:ext cx="909175" cy="338555"/>
            <a:chOff x="502333" y="2445385"/>
            <a:chExt cx="681881" cy="253916"/>
          </a:xfrm>
        </p:grpSpPr>
        <p:sp>
          <p:nvSpPr>
            <p:cNvPr id="37" name="矩形 36"/>
            <p:cNvSpPr/>
            <p:nvPr/>
          </p:nvSpPr>
          <p:spPr>
            <a:xfrm>
              <a:off x="502333" y="2463737"/>
              <a:ext cx="681881" cy="216024"/>
            </a:xfrm>
            <a:prstGeom prst="rect">
              <a:avLst/>
            </a:prstGeom>
            <a:solidFill>
              <a:srgbClr val="77B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38" name="矩形 37"/>
            <p:cNvSpPr/>
            <p:nvPr/>
          </p:nvSpPr>
          <p:spPr>
            <a:xfrm>
              <a:off x="576059" y="2445385"/>
              <a:ext cx="512399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Start </a:t>
              </a:r>
              <a:endPara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39" name="直接连接符 38"/>
          <p:cNvCxnSpPr/>
          <p:nvPr/>
        </p:nvCxnSpPr>
        <p:spPr>
          <a:xfrm>
            <a:off x="9435353" y="2634291"/>
            <a:ext cx="0" cy="18829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组合 39"/>
          <p:cNvGrpSpPr/>
          <p:nvPr/>
        </p:nvGrpSpPr>
        <p:grpSpPr>
          <a:xfrm>
            <a:off x="10076858" y="3141052"/>
            <a:ext cx="816827" cy="816827"/>
            <a:chOff x="503238" y="1734936"/>
            <a:chExt cx="612620" cy="612620"/>
          </a:xfrm>
        </p:grpSpPr>
        <p:sp>
          <p:nvSpPr>
            <p:cNvPr id="41" name="椭圆 40"/>
            <p:cNvSpPr/>
            <p:nvPr/>
          </p:nvSpPr>
          <p:spPr>
            <a:xfrm>
              <a:off x="503238" y="1734936"/>
              <a:ext cx="612620" cy="612620"/>
            </a:xfrm>
            <a:prstGeom prst="ellipse">
              <a:avLst/>
            </a:prstGeom>
            <a:solidFill>
              <a:srgbClr val="77B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650052" y="1881750"/>
              <a:ext cx="318993" cy="318993"/>
              <a:chOff x="13405333" y="-598488"/>
              <a:chExt cx="479425" cy="479425"/>
            </a:xfrm>
            <a:solidFill>
              <a:schemeClr val="bg1"/>
            </a:solidFill>
          </p:grpSpPr>
          <p:sp>
            <p:nvSpPr>
              <p:cNvPr id="43" name="Freeform 7"/>
              <p:cNvSpPr/>
              <p:nvPr/>
            </p:nvSpPr>
            <p:spPr bwMode="auto">
              <a:xfrm>
                <a:off x="13494233" y="-509588"/>
                <a:ext cx="300037" cy="120650"/>
              </a:xfrm>
              <a:custGeom>
                <a:avLst/>
                <a:gdLst>
                  <a:gd name="T0" fmla="*/ 189 w 189"/>
                  <a:gd name="T1" fmla="*/ 76 h 76"/>
                  <a:gd name="T2" fmla="*/ 0 w 189"/>
                  <a:gd name="T3" fmla="*/ 76 h 76"/>
                  <a:gd name="T4" fmla="*/ 0 w 189"/>
                  <a:gd name="T5" fmla="*/ 0 h 76"/>
                  <a:gd name="T6" fmla="*/ 19 w 189"/>
                  <a:gd name="T7" fmla="*/ 0 h 76"/>
                  <a:gd name="T8" fmla="*/ 19 w 189"/>
                  <a:gd name="T9" fmla="*/ 57 h 76"/>
                  <a:gd name="T10" fmla="*/ 170 w 189"/>
                  <a:gd name="T11" fmla="*/ 57 h 76"/>
                  <a:gd name="T12" fmla="*/ 170 w 189"/>
                  <a:gd name="T13" fmla="*/ 0 h 76"/>
                  <a:gd name="T14" fmla="*/ 189 w 189"/>
                  <a:gd name="T15" fmla="*/ 0 h 76"/>
                  <a:gd name="T16" fmla="*/ 189 w 189"/>
                  <a:gd name="T17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9" h="76">
                    <a:moveTo>
                      <a:pt x="189" y="76"/>
                    </a:moveTo>
                    <a:lnTo>
                      <a:pt x="0" y="76"/>
                    </a:lnTo>
                    <a:lnTo>
                      <a:pt x="0" y="0"/>
                    </a:lnTo>
                    <a:lnTo>
                      <a:pt x="19" y="0"/>
                    </a:lnTo>
                    <a:lnTo>
                      <a:pt x="19" y="57"/>
                    </a:lnTo>
                    <a:lnTo>
                      <a:pt x="170" y="57"/>
                    </a:lnTo>
                    <a:lnTo>
                      <a:pt x="170" y="0"/>
                    </a:lnTo>
                    <a:lnTo>
                      <a:pt x="189" y="0"/>
                    </a:lnTo>
                    <a:lnTo>
                      <a:pt x="189" y="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3200"/>
              </a:p>
            </p:txBody>
          </p:sp>
          <p:sp>
            <p:nvSpPr>
              <p:cNvPr id="44" name="Freeform 8"/>
              <p:cNvSpPr/>
              <p:nvPr/>
            </p:nvSpPr>
            <p:spPr bwMode="auto">
              <a:xfrm>
                <a:off x="13645045" y="-509588"/>
                <a:ext cx="88900" cy="60325"/>
              </a:xfrm>
              <a:custGeom>
                <a:avLst/>
                <a:gdLst>
                  <a:gd name="T0" fmla="*/ 56 w 56"/>
                  <a:gd name="T1" fmla="*/ 38 h 38"/>
                  <a:gd name="T2" fmla="*/ 0 w 56"/>
                  <a:gd name="T3" fmla="*/ 38 h 38"/>
                  <a:gd name="T4" fmla="*/ 0 w 56"/>
                  <a:gd name="T5" fmla="*/ 0 h 38"/>
                  <a:gd name="T6" fmla="*/ 19 w 56"/>
                  <a:gd name="T7" fmla="*/ 0 h 38"/>
                  <a:gd name="T8" fmla="*/ 19 w 56"/>
                  <a:gd name="T9" fmla="*/ 19 h 38"/>
                  <a:gd name="T10" fmla="*/ 37 w 56"/>
                  <a:gd name="T11" fmla="*/ 19 h 38"/>
                  <a:gd name="T12" fmla="*/ 37 w 56"/>
                  <a:gd name="T13" fmla="*/ 0 h 38"/>
                  <a:gd name="T14" fmla="*/ 56 w 56"/>
                  <a:gd name="T15" fmla="*/ 0 h 38"/>
                  <a:gd name="T16" fmla="*/ 56 w 56"/>
                  <a:gd name="T17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" h="38">
                    <a:moveTo>
                      <a:pt x="56" y="38"/>
                    </a:moveTo>
                    <a:lnTo>
                      <a:pt x="0" y="38"/>
                    </a:lnTo>
                    <a:lnTo>
                      <a:pt x="0" y="0"/>
                    </a:lnTo>
                    <a:lnTo>
                      <a:pt x="19" y="0"/>
                    </a:lnTo>
                    <a:lnTo>
                      <a:pt x="19" y="19"/>
                    </a:lnTo>
                    <a:lnTo>
                      <a:pt x="37" y="19"/>
                    </a:lnTo>
                    <a:lnTo>
                      <a:pt x="37" y="0"/>
                    </a:lnTo>
                    <a:lnTo>
                      <a:pt x="56" y="0"/>
                    </a:lnTo>
                    <a:lnTo>
                      <a:pt x="56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3200"/>
              </a:p>
            </p:txBody>
          </p:sp>
          <p:sp>
            <p:nvSpPr>
              <p:cNvPr id="45" name="Freeform 9"/>
              <p:cNvSpPr/>
              <p:nvPr/>
            </p:nvSpPr>
            <p:spPr bwMode="auto">
              <a:xfrm>
                <a:off x="13405333" y="-598488"/>
                <a:ext cx="479425" cy="479425"/>
              </a:xfrm>
              <a:custGeom>
                <a:avLst/>
                <a:gdLst>
                  <a:gd name="T0" fmla="*/ 302 w 302"/>
                  <a:gd name="T1" fmla="*/ 302 h 302"/>
                  <a:gd name="T2" fmla="*/ 0 w 302"/>
                  <a:gd name="T3" fmla="*/ 302 h 302"/>
                  <a:gd name="T4" fmla="*/ 0 w 302"/>
                  <a:gd name="T5" fmla="*/ 0 h 302"/>
                  <a:gd name="T6" fmla="*/ 245 w 302"/>
                  <a:gd name="T7" fmla="*/ 0 h 302"/>
                  <a:gd name="T8" fmla="*/ 245 w 302"/>
                  <a:gd name="T9" fmla="*/ 18 h 302"/>
                  <a:gd name="T10" fmla="*/ 18 w 302"/>
                  <a:gd name="T11" fmla="*/ 18 h 302"/>
                  <a:gd name="T12" fmla="*/ 18 w 302"/>
                  <a:gd name="T13" fmla="*/ 283 h 302"/>
                  <a:gd name="T14" fmla="*/ 283 w 302"/>
                  <a:gd name="T15" fmla="*/ 283 h 302"/>
                  <a:gd name="T16" fmla="*/ 283 w 302"/>
                  <a:gd name="T17" fmla="*/ 56 h 302"/>
                  <a:gd name="T18" fmla="*/ 302 w 302"/>
                  <a:gd name="T19" fmla="*/ 56 h 302"/>
                  <a:gd name="T20" fmla="*/ 302 w 302"/>
                  <a:gd name="T21" fmla="*/ 302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2" h="302">
                    <a:moveTo>
                      <a:pt x="302" y="302"/>
                    </a:moveTo>
                    <a:lnTo>
                      <a:pt x="0" y="302"/>
                    </a:lnTo>
                    <a:lnTo>
                      <a:pt x="0" y="0"/>
                    </a:lnTo>
                    <a:lnTo>
                      <a:pt x="245" y="0"/>
                    </a:lnTo>
                    <a:lnTo>
                      <a:pt x="245" y="18"/>
                    </a:lnTo>
                    <a:lnTo>
                      <a:pt x="18" y="18"/>
                    </a:lnTo>
                    <a:lnTo>
                      <a:pt x="18" y="283"/>
                    </a:lnTo>
                    <a:lnTo>
                      <a:pt x="283" y="283"/>
                    </a:lnTo>
                    <a:lnTo>
                      <a:pt x="283" y="56"/>
                    </a:lnTo>
                    <a:lnTo>
                      <a:pt x="302" y="56"/>
                    </a:lnTo>
                    <a:lnTo>
                      <a:pt x="302" y="3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3200"/>
              </a:p>
            </p:txBody>
          </p:sp>
          <p:sp>
            <p:nvSpPr>
              <p:cNvPr id="46" name="Rectangle 10"/>
              <p:cNvSpPr>
                <a:spLocks noChangeArrowheads="1"/>
              </p:cNvSpPr>
              <p:nvPr/>
            </p:nvSpPr>
            <p:spPr bwMode="auto">
              <a:xfrm>
                <a:off x="13494233" y="-328613"/>
                <a:ext cx="300037" cy="301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3200"/>
              </a:p>
            </p:txBody>
          </p:sp>
          <p:sp>
            <p:nvSpPr>
              <p:cNvPr id="47" name="Rectangle 11"/>
              <p:cNvSpPr>
                <a:spLocks noChangeArrowheads="1"/>
              </p:cNvSpPr>
              <p:nvPr/>
            </p:nvSpPr>
            <p:spPr bwMode="auto">
              <a:xfrm>
                <a:off x="13494233" y="-269875"/>
                <a:ext cx="300037" cy="301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3200"/>
              </a:p>
            </p:txBody>
          </p:sp>
          <p:sp>
            <p:nvSpPr>
              <p:cNvPr id="48" name="Rectangle 12"/>
              <p:cNvSpPr>
                <a:spLocks noChangeArrowheads="1"/>
              </p:cNvSpPr>
              <p:nvPr/>
            </p:nvSpPr>
            <p:spPr bwMode="auto">
              <a:xfrm>
                <a:off x="13494233" y="-209550"/>
                <a:ext cx="300037" cy="301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3200"/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10029979" y="4088317"/>
            <a:ext cx="909175" cy="338554"/>
            <a:chOff x="502333" y="2445385"/>
            <a:chExt cx="681881" cy="253915"/>
          </a:xfrm>
        </p:grpSpPr>
        <p:sp>
          <p:nvSpPr>
            <p:cNvPr id="54" name="矩形 53"/>
            <p:cNvSpPr/>
            <p:nvPr/>
          </p:nvSpPr>
          <p:spPr>
            <a:xfrm>
              <a:off x="502333" y="2463737"/>
              <a:ext cx="681881" cy="216024"/>
            </a:xfrm>
            <a:prstGeom prst="rect">
              <a:avLst/>
            </a:prstGeom>
            <a:solidFill>
              <a:srgbClr val="77B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55" name="矩形 54"/>
            <p:cNvSpPr/>
            <p:nvPr/>
          </p:nvSpPr>
          <p:spPr>
            <a:xfrm>
              <a:off x="619895" y="2445385"/>
              <a:ext cx="411411" cy="25391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End</a:t>
              </a:r>
              <a:endPara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6" name="矩形 55"/>
          <p:cNvSpPr/>
          <p:nvPr/>
        </p:nvSpPr>
        <p:spPr>
          <a:xfrm>
            <a:off x="3915542" y="2425773"/>
            <a:ext cx="15370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6954275" y="2423268"/>
            <a:ext cx="15370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3897585" y="4315913"/>
            <a:ext cx="15370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936318" y="4313408"/>
            <a:ext cx="15370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" y="-7983"/>
            <a:ext cx="3963452" cy="816228"/>
            <a:chOff x="0" y="159657"/>
            <a:chExt cx="4663469" cy="960389"/>
          </a:xfrm>
        </p:grpSpPr>
        <p:grpSp>
          <p:nvGrpSpPr>
            <p:cNvPr id="6" name="组合 5"/>
            <p:cNvGrpSpPr/>
            <p:nvPr/>
          </p:nvGrpSpPr>
          <p:grpSpPr>
            <a:xfrm flipH="1">
              <a:off x="0" y="159657"/>
              <a:ext cx="1250175" cy="960389"/>
              <a:chOff x="2458999" y="0"/>
              <a:chExt cx="8927326" cy="6858003"/>
            </a:xfrm>
            <a:solidFill>
              <a:srgbClr val="77BF28"/>
            </a:solidFill>
          </p:grpSpPr>
          <p:sp>
            <p:nvSpPr>
              <p:cNvPr id="7" name="矩形 6"/>
              <p:cNvSpPr/>
              <p:nvPr/>
            </p:nvSpPr>
            <p:spPr>
              <a:xfrm>
                <a:off x="5363351" y="0"/>
                <a:ext cx="6022974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直角三角形 7"/>
              <p:cNvSpPr/>
              <p:nvPr/>
            </p:nvSpPr>
            <p:spPr>
              <a:xfrm flipH="1">
                <a:off x="2458999" y="16930"/>
                <a:ext cx="2904349" cy="6841073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 flipH="1" flipV="1">
              <a:off x="0" y="346443"/>
              <a:ext cx="4663469" cy="586814"/>
              <a:chOff x="2458999" y="24"/>
              <a:chExt cx="54635578" cy="6874909"/>
            </a:xfrm>
            <a:solidFill>
              <a:srgbClr val="0073BD"/>
            </a:solidFill>
          </p:grpSpPr>
          <p:sp>
            <p:nvSpPr>
              <p:cNvPr id="10" name="矩形 9"/>
              <p:cNvSpPr/>
              <p:nvPr/>
            </p:nvSpPr>
            <p:spPr>
              <a:xfrm>
                <a:off x="5363368" y="24"/>
                <a:ext cx="51731209" cy="685800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直角三角形 10"/>
              <p:cNvSpPr/>
              <p:nvPr/>
            </p:nvSpPr>
            <p:spPr>
              <a:xfrm flipH="1">
                <a:off x="2458999" y="16933"/>
                <a:ext cx="2904350" cy="6858000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2" name="矩形 11"/>
          <p:cNvSpPr/>
          <p:nvPr/>
        </p:nvSpPr>
        <p:spPr>
          <a:xfrm>
            <a:off x="202069" y="195353"/>
            <a:ext cx="35605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选择我们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发展平台及福利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027368" y="214403"/>
            <a:ext cx="78407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作为我国自主汽车产业的领军人物，长城汽车在秉承了传统汽车优势的同时，还不断追求技术上的革新，为国产汽车增添了活力。而哈弗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H6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就是这样一款具有代表性的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SUV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椭圆 25" descr="e7d195523061f1c02e66e4f24090f95771f2a25398b4c6a397210DEF3B34B42E7CAE3753A3E55670C5C5B393DCCD8D49F265F3A29442F2D10D421F974AABEA3384308323DA72972389F1817D14B0E600B5EC5FA4DF8D176183BB31F0B8305BF0A667B00ED780E73AE73310C6AC263D0885091F544297BCF79E7E92521D9EB3DFF0E4F23658A54E4524B0A5F20CDCC48B"/>
          <p:cNvSpPr/>
          <p:nvPr/>
        </p:nvSpPr>
        <p:spPr>
          <a:xfrm>
            <a:off x="2006275" y="2641355"/>
            <a:ext cx="692696" cy="692696"/>
          </a:xfrm>
          <a:prstGeom prst="ellipse">
            <a:avLst/>
          </a:prstGeom>
          <a:solidFill>
            <a:srgbClr val="007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椭圆 26" descr="e7d195523061f1c02e66e4f24090f95771f2a25398b4c6a397210DEF3B34B42E7CAE3753A3E55670C5C5B393DCCD8D49F265F3A29442F2D10D421F974AABEA3384308323DA72972389F1817D14B0E600B5EC5FA4DF8D176183BB31F0B8305BF0A667B00ED780E73AE73310C6AC263D0885091F544297BCF79E7E92521D9EB3DFF0E4F23658A54E4524B0A5F20CDCC48B"/>
          <p:cNvSpPr/>
          <p:nvPr/>
        </p:nvSpPr>
        <p:spPr>
          <a:xfrm>
            <a:off x="4503574" y="2641355"/>
            <a:ext cx="692696" cy="692696"/>
          </a:xfrm>
          <a:prstGeom prst="ellipse">
            <a:avLst/>
          </a:prstGeom>
          <a:solidFill>
            <a:srgbClr val="77B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椭圆 27" descr="e7d195523061f1c02e66e4f24090f95771f2a25398b4c6a397210DEF3B34B42E7CAE3753A3E55670C5C5B393DCCD8D49F265F3A29442F2D10D421F974AABEA3384308323DA72972389F1817D14B0E600B5EC5FA4DF8D176183BB31F0B8305BF0A667B00ED780E73AE73310C6AC263D0885091F544297BCF79E7E92521D9EB3DFF0E4F23658A54E4524B0A5F20CDCC48B"/>
          <p:cNvSpPr/>
          <p:nvPr/>
        </p:nvSpPr>
        <p:spPr>
          <a:xfrm>
            <a:off x="7000873" y="2641355"/>
            <a:ext cx="692696" cy="692696"/>
          </a:xfrm>
          <a:prstGeom prst="ellipse">
            <a:avLst/>
          </a:prstGeom>
          <a:solidFill>
            <a:srgbClr val="007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椭圆 28" descr="e7d195523061f1c02e66e4f24090f95771f2a25398b4c6a397210DEF3B34B42E7CAE3753A3E55670C5C5B393DCCD8D49F265F3A29442F2D10D421F974AABEA3384308323DA72972389F1817D14B0E600B5EC5FA4DF8D176183BB31F0B8305BF0A667B00ED780E73AE73310C6AC263D0885091F544297BCF79E7E92521D9EB3DFF0E4F23658A54E4524B0A5F20CDCC48B"/>
          <p:cNvSpPr/>
          <p:nvPr/>
        </p:nvSpPr>
        <p:spPr>
          <a:xfrm>
            <a:off x="9498173" y="2641355"/>
            <a:ext cx="692696" cy="692696"/>
          </a:xfrm>
          <a:prstGeom prst="ellipse">
            <a:avLst/>
          </a:prstGeom>
          <a:solidFill>
            <a:srgbClr val="77B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Freeform 5"/>
          <p:cNvSpPr/>
          <p:nvPr/>
        </p:nvSpPr>
        <p:spPr bwMode="auto">
          <a:xfrm>
            <a:off x="2205919" y="2841771"/>
            <a:ext cx="293408" cy="291863"/>
          </a:xfrm>
          <a:custGeom>
            <a:avLst/>
            <a:gdLst>
              <a:gd name="T0" fmla="*/ 101 w 117"/>
              <a:gd name="T1" fmla="*/ 42 h 117"/>
              <a:gd name="T2" fmla="*/ 101 w 117"/>
              <a:gd name="T3" fmla="*/ 5 h 117"/>
              <a:gd name="T4" fmla="*/ 80 w 117"/>
              <a:gd name="T5" fmla="*/ 5 h 117"/>
              <a:gd name="T6" fmla="*/ 80 w 117"/>
              <a:gd name="T7" fmla="*/ 21 h 117"/>
              <a:gd name="T8" fmla="*/ 58 w 117"/>
              <a:gd name="T9" fmla="*/ 0 h 117"/>
              <a:gd name="T10" fmla="*/ 0 w 117"/>
              <a:gd name="T11" fmla="*/ 58 h 117"/>
              <a:gd name="T12" fmla="*/ 10 w 117"/>
              <a:gd name="T13" fmla="*/ 58 h 117"/>
              <a:gd name="T14" fmla="*/ 10 w 117"/>
              <a:gd name="T15" fmla="*/ 117 h 117"/>
              <a:gd name="T16" fmla="*/ 42 w 117"/>
              <a:gd name="T17" fmla="*/ 117 h 117"/>
              <a:gd name="T18" fmla="*/ 42 w 117"/>
              <a:gd name="T19" fmla="*/ 69 h 117"/>
              <a:gd name="T20" fmla="*/ 74 w 117"/>
              <a:gd name="T21" fmla="*/ 69 h 117"/>
              <a:gd name="T22" fmla="*/ 74 w 117"/>
              <a:gd name="T23" fmla="*/ 117 h 117"/>
              <a:gd name="T24" fmla="*/ 106 w 117"/>
              <a:gd name="T25" fmla="*/ 117 h 117"/>
              <a:gd name="T26" fmla="*/ 106 w 117"/>
              <a:gd name="T27" fmla="*/ 58 h 117"/>
              <a:gd name="T28" fmla="*/ 117 w 117"/>
              <a:gd name="T29" fmla="*/ 58 h 117"/>
              <a:gd name="T30" fmla="*/ 101 w 117"/>
              <a:gd name="T31" fmla="*/ 42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17" h="117">
                <a:moveTo>
                  <a:pt x="101" y="42"/>
                </a:moveTo>
                <a:lnTo>
                  <a:pt x="101" y="5"/>
                </a:lnTo>
                <a:lnTo>
                  <a:pt x="80" y="5"/>
                </a:lnTo>
                <a:lnTo>
                  <a:pt x="80" y="21"/>
                </a:lnTo>
                <a:lnTo>
                  <a:pt x="58" y="0"/>
                </a:lnTo>
                <a:lnTo>
                  <a:pt x="0" y="58"/>
                </a:lnTo>
                <a:lnTo>
                  <a:pt x="10" y="58"/>
                </a:lnTo>
                <a:lnTo>
                  <a:pt x="10" y="117"/>
                </a:lnTo>
                <a:lnTo>
                  <a:pt x="42" y="117"/>
                </a:lnTo>
                <a:lnTo>
                  <a:pt x="42" y="69"/>
                </a:lnTo>
                <a:lnTo>
                  <a:pt x="74" y="69"/>
                </a:lnTo>
                <a:lnTo>
                  <a:pt x="74" y="117"/>
                </a:lnTo>
                <a:lnTo>
                  <a:pt x="106" y="117"/>
                </a:lnTo>
                <a:lnTo>
                  <a:pt x="106" y="58"/>
                </a:lnTo>
                <a:lnTo>
                  <a:pt x="117" y="58"/>
                </a:lnTo>
                <a:lnTo>
                  <a:pt x="101" y="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defTabSz="1243330">
              <a:defRPr/>
            </a:pPr>
            <a:endParaRPr lang="zh-CN" altLang="en-US" sz="2450"/>
          </a:p>
        </p:txBody>
      </p:sp>
      <p:sp>
        <p:nvSpPr>
          <p:cNvPr id="39" name="Freeform 15"/>
          <p:cNvSpPr>
            <a:spLocks noEditPoints="1"/>
          </p:cNvSpPr>
          <p:nvPr/>
        </p:nvSpPr>
        <p:spPr bwMode="auto">
          <a:xfrm>
            <a:off x="4707181" y="2840999"/>
            <a:ext cx="291863" cy="293408"/>
          </a:xfrm>
          <a:custGeom>
            <a:avLst/>
            <a:gdLst>
              <a:gd name="T0" fmla="*/ 108 w 132"/>
              <a:gd name="T1" fmla="*/ 0 h 132"/>
              <a:gd name="T2" fmla="*/ 24 w 132"/>
              <a:gd name="T3" fmla="*/ 0 h 132"/>
              <a:gd name="T4" fmla="*/ 0 w 132"/>
              <a:gd name="T5" fmla="*/ 24 h 132"/>
              <a:gd name="T6" fmla="*/ 0 w 132"/>
              <a:gd name="T7" fmla="*/ 108 h 132"/>
              <a:gd name="T8" fmla="*/ 24 w 132"/>
              <a:gd name="T9" fmla="*/ 132 h 132"/>
              <a:gd name="T10" fmla="*/ 108 w 132"/>
              <a:gd name="T11" fmla="*/ 132 h 132"/>
              <a:gd name="T12" fmla="*/ 132 w 132"/>
              <a:gd name="T13" fmla="*/ 108 h 132"/>
              <a:gd name="T14" fmla="*/ 132 w 132"/>
              <a:gd name="T15" fmla="*/ 24 h 132"/>
              <a:gd name="T16" fmla="*/ 108 w 132"/>
              <a:gd name="T17" fmla="*/ 0 h 132"/>
              <a:gd name="T18" fmla="*/ 108 w 132"/>
              <a:gd name="T19" fmla="*/ 78 h 132"/>
              <a:gd name="T20" fmla="*/ 78 w 132"/>
              <a:gd name="T21" fmla="*/ 78 h 132"/>
              <a:gd name="T22" fmla="*/ 78 w 132"/>
              <a:gd name="T23" fmla="*/ 108 h 132"/>
              <a:gd name="T24" fmla="*/ 54 w 132"/>
              <a:gd name="T25" fmla="*/ 108 h 132"/>
              <a:gd name="T26" fmla="*/ 54 w 132"/>
              <a:gd name="T27" fmla="*/ 78 h 132"/>
              <a:gd name="T28" fmla="*/ 24 w 132"/>
              <a:gd name="T29" fmla="*/ 78 h 132"/>
              <a:gd name="T30" fmla="*/ 24 w 132"/>
              <a:gd name="T31" fmla="*/ 54 h 132"/>
              <a:gd name="T32" fmla="*/ 54 w 132"/>
              <a:gd name="T33" fmla="*/ 54 h 132"/>
              <a:gd name="T34" fmla="*/ 54 w 132"/>
              <a:gd name="T35" fmla="*/ 24 h 132"/>
              <a:gd name="T36" fmla="*/ 78 w 132"/>
              <a:gd name="T37" fmla="*/ 24 h 132"/>
              <a:gd name="T38" fmla="*/ 78 w 132"/>
              <a:gd name="T39" fmla="*/ 54 h 132"/>
              <a:gd name="T40" fmla="*/ 108 w 132"/>
              <a:gd name="T41" fmla="*/ 54 h 132"/>
              <a:gd name="T42" fmla="*/ 108 w 132"/>
              <a:gd name="T43" fmla="*/ 78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32" h="132">
                <a:moveTo>
                  <a:pt x="108" y="0"/>
                </a:move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1"/>
                  <a:pt x="0" y="24"/>
                </a:cubicBezTo>
                <a:cubicBezTo>
                  <a:pt x="0" y="108"/>
                  <a:pt x="0" y="108"/>
                  <a:pt x="0" y="108"/>
                </a:cubicBezTo>
                <a:cubicBezTo>
                  <a:pt x="0" y="121"/>
                  <a:pt x="11" y="132"/>
                  <a:pt x="24" y="132"/>
                </a:cubicBezTo>
                <a:cubicBezTo>
                  <a:pt x="108" y="132"/>
                  <a:pt x="108" y="132"/>
                  <a:pt x="108" y="132"/>
                </a:cubicBezTo>
                <a:cubicBezTo>
                  <a:pt x="121" y="132"/>
                  <a:pt x="132" y="121"/>
                  <a:pt x="132" y="108"/>
                </a:cubicBezTo>
                <a:cubicBezTo>
                  <a:pt x="132" y="24"/>
                  <a:pt x="132" y="24"/>
                  <a:pt x="132" y="24"/>
                </a:cubicBezTo>
                <a:cubicBezTo>
                  <a:pt x="132" y="11"/>
                  <a:pt x="121" y="0"/>
                  <a:pt x="108" y="0"/>
                </a:cubicBezTo>
                <a:moveTo>
                  <a:pt x="108" y="78"/>
                </a:moveTo>
                <a:cubicBezTo>
                  <a:pt x="78" y="78"/>
                  <a:pt x="78" y="78"/>
                  <a:pt x="78" y="78"/>
                </a:cubicBezTo>
                <a:cubicBezTo>
                  <a:pt x="78" y="108"/>
                  <a:pt x="78" y="108"/>
                  <a:pt x="78" y="108"/>
                </a:cubicBezTo>
                <a:cubicBezTo>
                  <a:pt x="54" y="108"/>
                  <a:pt x="54" y="108"/>
                  <a:pt x="54" y="108"/>
                </a:cubicBezTo>
                <a:cubicBezTo>
                  <a:pt x="54" y="78"/>
                  <a:pt x="54" y="78"/>
                  <a:pt x="54" y="78"/>
                </a:cubicBezTo>
                <a:cubicBezTo>
                  <a:pt x="24" y="78"/>
                  <a:pt x="24" y="78"/>
                  <a:pt x="24" y="78"/>
                </a:cubicBezTo>
                <a:cubicBezTo>
                  <a:pt x="24" y="54"/>
                  <a:pt x="24" y="54"/>
                  <a:pt x="24" y="54"/>
                </a:cubicBezTo>
                <a:cubicBezTo>
                  <a:pt x="54" y="54"/>
                  <a:pt x="54" y="54"/>
                  <a:pt x="54" y="54"/>
                </a:cubicBezTo>
                <a:cubicBezTo>
                  <a:pt x="54" y="24"/>
                  <a:pt x="54" y="24"/>
                  <a:pt x="54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54"/>
                  <a:pt x="78" y="54"/>
                  <a:pt x="78" y="54"/>
                </a:cubicBezTo>
                <a:cubicBezTo>
                  <a:pt x="108" y="54"/>
                  <a:pt x="108" y="54"/>
                  <a:pt x="108" y="54"/>
                </a:cubicBezTo>
                <a:lnTo>
                  <a:pt x="108" y="7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defTabSz="1243330">
              <a:defRPr/>
            </a:pPr>
            <a:endParaRPr lang="zh-CN" altLang="en-US" sz="2450"/>
          </a:p>
        </p:txBody>
      </p:sp>
      <p:sp>
        <p:nvSpPr>
          <p:cNvPr id="40" name="Freeform 16"/>
          <p:cNvSpPr>
            <a:spLocks noEditPoints="1"/>
          </p:cNvSpPr>
          <p:nvPr/>
        </p:nvSpPr>
        <p:spPr bwMode="auto">
          <a:xfrm>
            <a:off x="7187391" y="2837513"/>
            <a:ext cx="319660" cy="316571"/>
          </a:xfrm>
          <a:custGeom>
            <a:avLst/>
            <a:gdLst>
              <a:gd name="T0" fmla="*/ 140 w 145"/>
              <a:gd name="T1" fmla="*/ 124 h 144"/>
              <a:gd name="T2" fmla="*/ 106 w 145"/>
              <a:gd name="T3" fmla="*/ 89 h 144"/>
              <a:gd name="T4" fmla="*/ 105 w 145"/>
              <a:gd name="T5" fmla="*/ 88 h 144"/>
              <a:gd name="T6" fmla="*/ 114 w 145"/>
              <a:gd name="T7" fmla="*/ 57 h 144"/>
              <a:gd name="T8" fmla="*/ 57 w 145"/>
              <a:gd name="T9" fmla="*/ 0 h 144"/>
              <a:gd name="T10" fmla="*/ 0 w 145"/>
              <a:gd name="T11" fmla="*/ 57 h 144"/>
              <a:gd name="T12" fmla="*/ 57 w 145"/>
              <a:gd name="T13" fmla="*/ 114 h 144"/>
              <a:gd name="T14" fmla="*/ 88 w 145"/>
              <a:gd name="T15" fmla="*/ 105 h 144"/>
              <a:gd name="T16" fmla="*/ 89 w 145"/>
              <a:gd name="T17" fmla="*/ 106 h 144"/>
              <a:gd name="T18" fmla="*/ 124 w 145"/>
              <a:gd name="T19" fmla="*/ 140 h 144"/>
              <a:gd name="T20" fmla="*/ 132 w 145"/>
              <a:gd name="T21" fmla="*/ 144 h 144"/>
              <a:gd name="T22" fmla="*/ 140 w 145"/>
              <a:gd name="T23" fmla="*/ 140 h 144"/>
              <a:gd name="T24" fmla="*/ 140 w 145"/>
              <a:gd name="T25" fmla="*/ 124 h 144"/>
              <a:gd name="T26" fmla="*/ 57 w 145"/>
              <a:gd name="T27" fmla="*/ 96 h 144"/>
              <a:gd name="T28" fmla="*/ 18 w 145"/>
              <a:gd name="T29" fmla="*/ 57 h 144"/>
              <a:gd name="T30" fmla="*/ 57 w 145"/>
              <a:gd name="T31" fmla="*/ 18 h 144"/>
              <a:gd name="T32" fmla="*/ 96 w 145"/>
              <a:gd name="T33" fmla="*/ 57 h 144"/>
              <a:gd name="T34" fmla="*/ 57 w 145"/>
              <a:gd name="T35" fmla="*/ 96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5" h="144">
                <a:moveTo>
                  <a:pt x="140" y="124"/>
                </a:moveTo>
                <a:cubicBezTo>
                  <a:pt x="106" y="89"/>
                  <a:pt x="106" y="89"/>
                  <a:pt x="106" y="89"/>
                </a:cubicBezTo>
                <a:cubicBezTo>
                  <a:pt x="106" y="89"/>
                  <a:pt x="105" y="88"/>
                  <a:pt x="105" y="88"/>
                </a:cubicBezTo>
                <a:cubicBezTo>
                  <a:pt x="111" y="79"/>
                  <a:pt x="114" y="68"/>
                  <a:pt x="114" y="57"/>
                </a:cubicBezTo>
                <a:cubicBezTo>
                  <a:pt x="114" y="26"/>
                  <a:pt x="88" y="0"/>
                  <a:pt x="57" y="0"/>
                </a:cubicBezTo>
                <a:cubicBezTo>
                  <a:pt x="26" y="0"/>
                  <a:pt x="0" y="26"/>
                  <a:pt x="0" y="57"/>
                </a:cubicBezTo>
                <a:cubicBezTo>
                  <a:pt x="0" y="88"/>
                  <a:pt x="26" y="114"/>
                  <a:pt x="57" y="114"/>
                </a:cubicBezTo>
                <a:cubicBezTo>
                  <a:pt x="68" y="114"/>
                  <a:pt x="79" y="111"/>
                  <a:pt x="88" y="105"/>
                </a:cubicBezTo>
                <a:cubicBezTo>
                  <a:pt x="88" y="105"/>
                  <a:pt x="89" y="106"/>
                  <a:pt x="89" y="106"/>
                </a:cubicBezTo>
                <a:cubicBezTo>
                  <a:pt x="124" y="140"/>
                  <a:pt x="124" y="140"/>
                  <a:pt x="124" y="140"/>
                </a:cubicBezTo>
                <a:cubicBezTo>
                  <a:pt x="126" y="143"/>
                  <a:pt x="129" y="144"/>
                  <a:pt x="132" y="144"/>
                </a:cubicBezTo>
                <a:cubicBezTo>
                  <a:pt x="135" y="144"/>
                  <a:pt x="138" y="143"/>
                  <a:pt x="140" y="140"/>
                </a:cubicBezTo>
                <a:cubicBezTo>
                  <a:pt x="145" y="136"/>
                  <a:pt x="145" y="128"/>
                  <a:pt x="140" y="124"/>
                </a:cubicBezTo>
                <a:moveTo>
                  <a:pt x="57" y="96"/>
                </a:moveTo>
                <a:cubicBezTo>
                  <a:pt x="36" y="96"/>
                  <a:pt x="18" y="78"/>
                  <a:pt x="18" y="57"/>
                </a:cubicBezTo>
                <a:cubicBezTo>
                  <a:pt x="18" y="35"/>
                  <a:pt x="36" y="18"/>
                  <a:pt x="57" y="18"/>
                </a:cubicBezTo>
                <a:cubicBezTo>
                  <a:pt x="78" y="18"/>
                  <a:pt x="96" y="35"/>
                  <a:pt x="96" y="57"/>
                </a:cubicBezTo>
                <a:cubicBezTo>
                  <a:pt x="96" y="78"/>
                  <a:pt x="78" y="96"/>
                  <a:pt x="57" y="96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defTabSz="1243330">
              <a:defRPr/>
            </a:pPr>
            <a:endParaRPr lang="zh-CN" altLang="en-US" sz="2450"/>
          </a:p>
        </p:txBody>
      </p:sp>
      <p:sp>
        <p:nvSpPr>
          <p:cNvPr id="41" name="Freeform 17"/>
          <p:cNvSpPr>
            <a:spLocks noEditPoints="1"/>
          </p:cNvSpPr>
          <p:nvPr/>
        </p:nvSpPr>
        <p:spPr bwMode="auto">
          <a:xfrm>
            <a:off x="9737967" y="2829453"/>
            <a:ext cx="213107" cy="345912"/>
          </a:xfrm>
          <a:custGeom>
            <a:avLst/>
            <a:gdLst>
              <a:gd name="T0" fmla="*/ 96 w 96"/>
              <a:gd name="T1" fmla="*/ 48 h 156"/>
              <a:gd name="T2" fmla="*/ 48 w 96"/>
              <a:gd name="T3" fmla="*/ 0 h 156"/>
              <a:gd name="T4" fmla="*/ 0 w 96"/>
              <a:gd name="T5" fmla="*/ 48 h 156"/>
              <a:gd name="T6" fmla="*/ 6 w 96"/>
              <a:gd name="T7" fmla="*/ 72 h 156"/>
              <a:gd name="T8" fmla="*/ 6 w 96"/>
              <a:gd name="T9" fmla="*/ 72 h 156"/>
              <a:gd name="T10" fmla="*/ 48 w 96"/>
              <a:gd name="T11" fmla="*/ 156 h 156"/>
              <a:gd name="T12" fmla="*/ 90 w 96"/>
              <a:gd name="T13" fmla="*/ 72 h 156"/>
              <a:gd name="T14" fmla="*/ 90 w 96"/>
              <a:gd name="T15" fmla="*/ 72 h 156"/>
              <a:gd name="T16" fmla="*/ 96 w 96"/>
              <a:gd name="T17" fmla="*/ 48 h 156"/>
              <a:gd name="T18" fmla="*/ 48 w 96"/>
              <a:gd name="T19" fmla="*/ 72 h 156"/>
              <a:gd name="T20" fmla="*/ 24 w 96"/>
              <a:gd name="T21" fmla="*/ 48 h 156"/>
              <a:gd name="T22" fmla="*/ 48 w 96"/>
              <a:gd name="T23" fmla="*/ 24 h 156"/>
              <a:gd name="T24" fmla="*/ 72 w 96"/>
              <a:gd name="T25" fmla="*/ 48 h 156"/>
              <a:gd name="T26" fmla="*/ 48 w 96"/>
              <a:gd name="T27" fmla="*/ 72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" h="156">
                <a:moveTo>
                  <a:pt x="96" y="48"/>
                </a:moveTo>
                <a:cubicBezTo>
                  <a:pt x="96" y="21"/>
                  <a:pt x="75" y="0"/>
                  <a:pt x="48" y="0"/>
                </a:cubicBezTo>
                <a:cubicBezTo>
                  <a:pt x="21" y="0"/>
                  <a:pt x="0" y="21"/>
                  <a:pt x="0" y="48"/>
                </a:cubicBezTo>
                <a:cubicBezTo>
                  <a:pt x="0" y="57"/>
                  <a:pt x="2" y="65"/>
                  <a:pt x="6" y="72"/>
                </a:cubicBezTo>
                <a:cubicBezTo>
                  <a:pt x="6" y="72"/>
                  <a:pt x="6" y="72"/>
                  <a:pt x="6" y="72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90" y="72"/>
                  <a:pt x="90" y="72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4" y="65"/>
                  <a:pt x="96" y="57"/>
                  <a:pt x="96" y="48"/>
                </a:cubicBezTo>
                <a:moveTo>
                  <a:pt x="48" y="72"/>
                </a:moveTo>
                <a:cubicBezTo>
                  <a:pt x="35" y="72"/>
                  <a:pt x="24" y="61"/>
                  <a:pt x="24" y="48"/>
                </a:cubicBezTo>
                <a:cubicBezTo>
                  <a:pt x="24" y="35"/>
                  <a:pt x="35" y="24"/>
                  <a:pt x="48" y="24"/>
                </a:cubicBezTo>
                <a:cubicBezTo>
                  <a:pt x="61" y="24"/>
                  <a:pt x="72" y="35"/>
                  <a:pt x="72" y="48"/>
                </a:cubicBezTo>
                <a:cubicBezTo>
                  <a:pt x="72" y="61"/>
                  <a:pt x="61" y="72"/>
                  <a:pt x="48" y="72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defTabSz="1243330">
              <a:defRPr/>
            </a:pPr>
            <a:endParaRPr lang="zh-CN" altLang="en-US" sz="2450"/>
          </a:p>
        </p:txBody>
      </p:sp>
      <p:grpSp>
        <p:nvGrpSpPr>
          <p:cNvPr id="3" name="组合 2"/>
          <p:cNvGrpSpPr/>
          <p:nvPr/>
        </p:nvGrpSpPr>
        <p:grpSpPr>
          <a:xfrm>
            <a:off x="1351213" y="3534467"/>
            <a:ext cx="2002817" cy="1231107"/>
            <a:chOff x="1294943" y="3182775"/>
            <a:chExt cx="2002817" cy="1231107"/>
          </a:xfrm>
        </p:grpSpPr>
        <p:sp>
          <p:nvSpPr>
            <p:cNvPr id="42" name="矩形 41"/>
            <p:cNvSpPr/>
            <p:nvPr/>
          </p:nvSpPr>
          <p:spPr>
            <a:xfrm>
              <a:off x="1527846" y="3182775"/>
              <a:ext cx="153701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r>
                <a:rPr lang="zh-CN" alt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TextBox 54"/>
            <p:cNvSpPr txBox="1"/>
            <p:nvPr/>
          </p:nvSpPr>
          <p:spPr>
            <a:xfrm>
              <a:off x="1294943" y="3582885"/>
              <a:ext cx="200281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3809030" y="3534467"/>
            <a:ext cx="2002817" cy="1231107"/>
            <a:chOff x="1294943" y="3182775"/>
            <a:chExt cx="2002817" cy="1231107"/>
          </a:xfrm>
        </p:grpSpPr>
        <p:sp>
          <p:nvSpPr>
            <p:cNvPr id="46" name="矩形 45"/>
            <p:cNvSpPr/>
            <p:nvPr/>
          </p:nvSpPr>
          <p:spPr>
            <a:xfrm>
              <a:off x="1527846" y="3182775"/>
              <a:ext cx="153701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r>
                <a:rPr lang="zh-CN" alt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TextBox 54"/>
            <p:cNvSpPr txBox="1"/>
            <p:nvPr/>
          </p:nvSpPr>
          <p:spPr>
            <a:xfrm>
              <a:off x="1294943" y="3582885"/>
              <a:ext cx="200281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345812" y="3534467"/>
            <a:ext cx="2002817" cy="1231107"/>
            <a:chOff x="1294943" y="3182775"/>
            <a:chExt cx="2002817" cy="1231107"/>
          </a:xfrm>
        </p:grpSpPr>
        <p:sp>
          <p:nvSpPr>
            <p:cNvPr id="53" name="矩形 52"/>
            <p:cNvSpPr/>
            <p:nvPr/>
          </p:nvSpPr>
          <p:spPr>
            <a:xfrm>
              <a:off x="1527846" y="3182775"/>
              <a:ext cx="153701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r>
                <a:rPr lang="zh-CN" alt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1294943" y="3582885"/>
              <a:ext cx="200281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8843111" y="3534467"/>
            <a:ext cx="2002817" cy="1231107"/>
            <a:chOff x="1294943" y="3182775"/>
            <a:chExt cx="2002817" cy="1231107"/>
          </a:xfrm>
        </p:grpSpPr>
        <p:sp>
          <p:nvSpPr>
            <p:cNvPr id="56" name="矩形 55"/>
            <p:cNvSpPr/>
            <p:nvPr/>
          </p:nvSpPr>
          <p:spPr>
            <a:xfrm>
              <a:off x="1527846" y="3182775"/>
              <a:ext cx="153701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r>
                <a:rPr lang="zh-CN" alt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TextBox 54"/>
            <p:cNvSpPr txBox="1"/>
            <p:nvPr/>
          </p:nvSpPr>
          <p:spPr>
            <a:xfrm>
              <a:off x="1294943" y="3582885"/>
              <a:ext cx="200281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" y="-7983"/>
            <a:ext cx="3963452" cy="816228"/>
            <a:chOff x="0" y="159657"/>
            <a:chExt cx="4663469" cy="960389"/>
          </a:xfrm>
        </p:grpSpPr>
        <p:grpSp>
          <p:nvGrpSpPr>
            <p:cNvPr id="6" name="组合 5"/>
            <p:cNvGrpSpPr/>
            <p:nvPr/>
          </p:nvGrpSpPr>
          <p:grpSpPr>
            <a:xfrm flipH="1">
              <a:off x="0" y="159657"/>
              <a:ext cx="1250175" cy="960389"/>
              <a:chOff x="2458999" y="0"/>
              <a:chExt cx="8927326" cy="6858003"/>
            </a:xfrm>
            <a:solidFill>
              <a:srgbClr val="77BF28"/>
            </a:solidFill>
          </p:grpSpPr>
          <p:sp>
            <p:nvSpPr>
              <p:cNvPr id="7" name="矩形 6"/>
              <p:cNvSpPr/>
              <p:nvPr/>
            </p:nvSpPr>
            <p:spPr>
              <a:xfrm>
                <a:off x="5363351" y="0"/>
                <a:ext cx="6022974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直角三角形 7"/>
              <p:cNvSpPr/>
              <p:nvPr/>
            </p:nvSpPr>
            <p:spPr>
              <a:xfrm flipH="1">
                <a:off x="2458999" y="16930"/>
                <a:ext cx="2904349" cy="6841073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 flipH="1" flipV="1">
              <a:off x="0" y="346443"/>
              <a:ext cx="4663469" cy="586814"/>
              <a:chOff x="2458999" y="24"/>
              <a:chExt cx="54635578" cy="6874909"/>
            </a:xfrm>
            <a:solidFill>
              <a:srgbClr val="0073BD"/>
            </a:solidFill>
          </p:grpSpPr>
          <p:sp>
            <p:nvSpPr>
              <p:cNvPr id="10" name="矩形 9"/>
              <p:cNvSpPr/>
              <p:nvPr/>
            </p:nvSpPr>
            <p:spPr>
              <a:xfrm>
                <a:off x="5363368" y="24"/>
                <a:ext cx="51731209" cy="685800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直角三角形 10"/>
              <p:cNvSpPr/>
              <p:nvPr/>
            </p:nvSpPr>
            <p:spPr>
              <a:xfrm flipH="1">
                <a:off x="2458999" y="16933"/>
                <a:ext cx="2904350" cy="6858000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2" name="矩形 11"/>
          <p:cNvSpPr/>
          <p:nvPr/>
        </p:nvSpPr>
        <p:spPr>
          <a:xfrm>
            <a:off x="202069" y="195353"/>
            <a:ext cx="35605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选择我们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发展平台及福利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027368" y="214403"/>
            <a:ext cx="78407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作为我国自主汽车产业的领军人物，长城汽车在秉承了传统汽车优势的同时，还不断追求技术上的革新，为国产汽车增添了活力。而哈弗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H6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就是这样一款具有代表性的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SUV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矩形 47"/>
          <p:cNvSpPr>
            <a:spLocks noChangeArrowheads="1"/>
          </p:cNvSpPr>
          <p:nvPr/>
        </p:nvSpPr>
        <p:spPr bwMode="auto">
          <a:xfrm>
            <a:off x="1481802" y="3297060"/>
            <a:ext cx="4614198" cy="1032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72002" tIns="36001" rIns="72002" bIns="3600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ts val="395"/>
              </a:spcAft>
              <a:buNone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右键点击图片选择设置图片格式可直接替换图片。您可以点击文字框输入您的描述说明，或者通过复制粘贴，在此录入您的描述说明</a:t>
            </a: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。在此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录入上述图表的综合描述说明，在此录入上述图表的综合描述说明，在此录入上述图表的综合描述说明。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1481801" y="2868292"/>
            <a:ext cx="30666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</a:t>
            </a:r>
            <a:r>
              <a:rPr lang="zh-CN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的标题</a:t>
            </a:r>
            <a:r>
              <a: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466338" y="2047281"/>
            <a:ext cx="4309761" cy="3023901"/>
            <a:chOff x="6142781" y="1808130"/>
            <a:chExt cx="4309761" cy="3023901"/>
          </a:xfrm>
        </p:grpSpPr>
        <p:sp>
          <p:nvSpPr>
            <p:cNvPr id="49" name="椭圆 48" descr="e7d195523061f1c02e66e4f24090f95771f2a25398b4c6a397210DEF3B34B42E7CAE3753A3E55670C5C5B393DCCD8D49F265F3A29442F2D10D421F974AABEA3384308323DA72972389F1817D14B0E600B5EC5FA4DF8D176183BB31F0B8305BF0A667B00ED780E73AE73310C6AC263D0885091F544297BCF79E7E92521D9EB3DFF0E4F23658A54E4524B0A5F20CDCC48B"/>
            <p:cNvSpPr/>
            <p:nvPr/>
          </p:nvSpPr>
          <p:spPr>
            <a:xfrm>
              <a:off x="6547709" y="1808130"/>
              <a:ext cx="692696" cy="692696"/>
            </a:xfrm>
            <a:prstGeom prst="ellipse">
              <a:avLst/>
            </a:prstGeom>
            <a:solidFill>
              <a:srgbClr val="0073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椭圆 49" descr="e7d195523061f1c02e66e4f24090f95771f2a25398b4c6a397210DEF3B34B42E7CAE3753A3E55670C5C5B393DCCD8D49F265F3A29442F2D10D421F974AABEA3384308323DA72972389F1817D14B0E600B5EC5FA4DF8D176183BB31F0B8305BF0A667B00ED780E73AE73310C6AC263D0885091F544297BCF79E7E92521D9EB3DFF0E4F23658A54E4524B0A5F20CDCC48B"/>
            <p:cNvSpPr/>
            <p:nvPr/>
          </p:nvSpPr>
          <p:spPr>
            <a:xfrm>
              <a:off x="9323991" y="1808130"/>
              <a:ext cx="692696" cy="692696"/>
            </a:xfrm>
            <a:prstGeom prst="ellipse">
              <a:avLst/>
            </a:prstGeom>
            <a:solidFill>
              <a:srgbClr val="0073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椭圆 50" descr="e7d195523061f1c02e66e4f24090f95771f2a25398b4c6a397210DEF3B34B42E7CAE3753A3E55670C5C5B393DCCD8D49F265F3A29442F2D10D421F974AABEA3384308323DA72972389F1817D14B0E600B5EC5FA4DF8D176183BB31F0B8305BF0A667B00ED780E73AE73310C6AC263D0885091F544297BCF79E7E92521D9EB3DFF0E4F23658A54E4524B0A5F20CDCC48B"/>
            <p:cNvSpPr/>
            <p:nvPr/>
          </p:nvSpPr>
          <p:spPr>
            <a:xfrm>
              <a:off x="6547709" y="3593165"/>
              <a:ext cx="692696" cy="692696"/>
            </a:xfrm>
            <a:prstGeom prst="ellipse">
              <a:avLst/>
            </a:prstGeom>
            <a:solidFill>
              <a:srgbClr val="77B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椭圆 51" descr="e7d195523061f1c02e66e4f24090f95771f2a25398b4c6a397210DEF3B34B42E7CAE3753A3E55670C5C5B393DCCD8D49F265F3A29442F2D10D421F974AABEA3384308323DA72972389F1817D14B0E600B5EC5FA4DF8D176183BB31F0B8305BF0A667B00ED780E73AE73310C6AC263D0885091F544297BCF79E7E92521D9EB3DFF0E4F23658A54E4524B0A5F20CDCC48B"/>
            <p:cNvSpPr/>
            <p:nvPr/>
          </p:nvSpPr>
          <p:spPr>
            <a:xfrm>
              <a:off x="9323991" y="3593165"/>
              <a:ext cx="692696" cy="692696"/>
            </a:xfrm>
            <a:prstGeom prst="ellipse">
              <a:avLst/>
            </a:prstGeom>
            <a:solidFill>
              <a:srgbClr val="77B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Freeform 145"/>
            <p:cNvSpPr/>
            <p:nvPr/>
          </p:nvSpPr>
          <p:spPr bwMode="auto">
            <a:xfrm>
              <a:off x="6677314" y="3721910"/>
              <a:ext cx="467949" cy="389957"/>
            </a:xfrm>
            <a:custGeom>
              <a:avLst/>
              <a:gdLst>
                <a:gd name="T0" fmla="*/ 108 w 179"/>
                <a:gd name="T1" fmla="*/ 0 h 150"/>
                <a:gd name="T2" fmla="*/ 132 w 179"/>
                <a:gd name="T3" fmla="*/ 36 h 150"/>
                <a:gd name="T4" fmla="*/ 135 w 179"/>
                <a:gd name="T5" fmla="*/ 34 h 150"/>
                <a:gd name="T6" fmla="*/ 173 w 179"/>
                <a:gd name="T7" fmla="*/ 33 h 150"/>
                <a:gd name="T8" fmla="*/ 142 w 179"/>
                <a:gd name="T9" fmla="*/ 58 h 150"/>
                <a:gd name="T10" fmla="*/ 161 w 179"/>
                <a:gd name="T11" fmla="*/ 97 h 150"/>
                <a:gd name="T12" fmla="*/ 127 w 179"/>
                <a:gd name="T13" fmla="*/ 116 h 150"/>
                <a:gd name="T14" fmla="*/ 124 w 179"/>
                <a:gd name="T15" fmla="*/ 113 h 150"/>
                <a:gd name="T16" fmla="*/ 90 w 179"/>
                <a:gd name="T17" fmla="*/ 96 h 150"/>
                <a:gd name="T18" fmla="*/ 107 w 179"/>
                <a:gd name="T19" fmla="*/ 130 h 150"/>
                <a:gd name="T20" fmla="*/ 74 w 179"/>
                <a:gd name="T21" fmla="*/ 150 h 150"/>
                <a:gd name="T22" fmla="*/ 51 w 179"/>
                <a:gd name="T23" fmla="*/ 113 h 150"/>
                <a:gd name="T24" fmla="*/ 47 w 179"/>
                <a:gd name="T25" fmla="*/ 115 h 150"/>
                <a:gd name="T26" fmla="*/ 8 w 179"/>
                <a:gd name="T27" fmla="*/ 119 h 150"/>
                <a:gd name="T28" fmla="*/ 36 w 179"/>
                <a:gd name="T29" fmla="*/ 94 h 150"/>
                <a:gd name="T30" fmla="*/ 38 w 179"/>
                <a:gd name="T31" fmla="*/ 92 h 150"/>
                <a:gd name="T32" fmla="*/ 18 w 179"/>
                <a:gd name="T33" fmla="*/ 53 h 150"/>
                <a:gd name="T34" fmla="*/ 53 w 179"/>
                <a:gd name="T35" fmla="*/ 33 h 150"/>
                <a:gd name="T36" fmla="*/ 72 w 179"/>
                <a:gd name="T37" fmla="*/ 65 h 150"/>
                <a:gd name="T38" fmla="*/ 90 w 179"/>
                <a:gd name="T39" fmla="*/ 31 h 150"/>
                <a:gd name="T40" fmla="*/ 74 w 179"/>
                <a:gd name="T41" fmla="*/ 24 h 150"/>
                <a:gd name="T42" fmla="*/ 75 w 179"/>
                <a:gd name="T43" fmla="*/ 19 h 150"/>
                <a:gd name="T44" fmla="*/ 108 w 179"/>
                <a:gd name="T4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9" h="150">
                  <a:moveTo>
                    <a:pt x="108" y="0"/>
                  </a:moveTo>
                  <a:cubicBezTo>
                    <a:pt x="114" y="11"/>
                    <a:pt x="124" y="33"/>
                    <a:pt x="132" y="36"/>
                  </a:cubicBezTo>
                  <a:cubicBezTo>
                    <a:pt x="133" y="36"/>
                    <a:pt x="134" y="35"/>
                    <a:pt x="135" y="34"/>
                  </a:cubicBezTo>
                  <a:cubicBezTo>
                    <a:pt x="137" y="14"/>
                    <a:pt x="168" y="6"/>
                    <a:pt x="173" y="33"/>
                  </a:cubicBezTo>
                  <a:cubicBezTo>
                    <a:pt x="179" y="61"/>
                    <a:pt x="154" y="50"/>
                    <a:pt x="142" y="58"/>
                  </a:cubicBezTo>
                  <a:cubicBezTo>
                    <a:pt x="148" y="71"/>
                    <a:pt x="155" y="84"/>
                    <a:pt x="161" y="97"/>
                  </a:cubicBezTo>
                  <a:cubicBezTo>
                    <a:pt x="152" y="102"/>
                    <a:pt x="137" y="114"/>
                    <a:pt x="127" y="116"/>
                  </a:cubicBezTo>
                  <a:cubicBezTo>
                    <a:pt x="125" y="116"/>
                    <a:pt x="125" y="114"/>
                    <a:pt x="124" y="113"/>
                  </a:cubicBezTo>
                  <a:cubicBezTo>
                    <a:pt x="128" y="90"/>
                    <a:pt x="112" y="72"/>
                    <a:pt x="90" y="96"/>
                  </a:cubicBezTo>
                  <a:cubicBezTo>
                    <a:pt x="72" y="115"/>
                    <a:pt x="109" y="125"/>
                    <a:pt x="107" y="130"/>
                  </a:cubicBezTo>
                  <a:cubicBezTo>
                    <a:pt x="96" y="137"/>
                    <a:pt x="85" y="143"/>
                    <a:pt x="74" y="150"/>
                  </a:cubicBezTo>
                  <a:cubicBezTo>
                    <a:pt x="66" y="138"/>
                    <a:pt x="59" y="125"/>
                    <a:pt x="51" y="113"/>
                  </a:cubicBezTo>
                  <a:cubicBezTo>
                    <a:pt x="50" y="114"/>
                    <a:pt x="48" y="115"/>
                    <a:pt x="47" y="115"/>
                  </a:cubicBezTo>
                  <a:cubicBezTo>
                    <a:pt x="42" y="132"/>
                    <a:pt x="18" y="149"/>
                    <a:pt x="8" y="119"/>
                  </a:cubicBezTo>
                  <a:cubicBezTo>
                    <a:pt x="0" y="94"/>
                    <a:pt x="22" y="96"/>
                    <a:pt x="36" y="94"/>
                  </a:cubicBezTo>
                  <a:cubicBezTo>
                    <a:pt x="37" y="93"/>
                    <a:pt x="38" y="93"/>
                    <a:pt x="38" y="92"/>
                  </a:cubicBezTo>
                  <a:cubicBezTo>
                    <a:pt x="32" y="79"/>
                    <a:pt x="24" y="66"/>
                    <a:pt x="18" y="53"/>
                  </a:cubicBezTo>
                  <a:cubicBezTo>
                    <a:pt x="29" y="47"/>
                    <a:pt x="41" y="40"/>
                    <a:pt x="53" y="33"/>
                  </a:cubicBezTo>
                  <a:cubicBezTo>
                    <a:pt x="62" y="42"/>
                    <a:pt x="48" y="65"/>
                    <a:pt x="72" y="65"/>
                  </a:cubicBezTo>
                  <a:cubicBezTo>
                    <a:pt x="87" y="64"/>
                    <a:pt x="100" y="45"/>
                    <a:pt x="90" y="31"/>
                  </a:cubicBezTo>
                  <a:cubicBezTo>
                    <a:pt x="84" y="28"/>
                    <a:pt x="76" y="28"/>
                    <a:pt x="74" y="24"/>
                  </a:cubicBezTo>
                  <a:cubicBezTo>
                    <a:pt x="72" y="19"/>
                    <a:pt x="74" y="21"/>
                    <a:pt x="75" y="19"/>
                  </a:cubicBezTo>
                  <a:cubicBezTo>
                    <a:pt x="86" y="13"/>
                    <a:pt x="97" y="6"/>
                    <a:pt x="108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1243330">
                <a:defRPr/>
              </a:pPr>
              <a:endParaRPr lang="zh-CN" altLang="en-US" sz="2450"/>
            </a:p>
          </p:txBody>
        </p:sp>
        <p:sp>
          <p:nvSpPr>
            <p:cNvPr id="71" name="Freeform 163"/>
            <p:cNvSpPr/>
            <p:nvPr/>
          </p:nvSpPr>
          <p:spPr bwMode="auto">
            <a:xfrm>
              <a:off x="9494354" y="3788240"/>
              <a:ext cx="331916" cy="246671"/>
            </a:xfrm>
            <a:custGeom>
              <a:avLst/>
              <a:gdLst>
                <a:gd name="T0" fmla="*/ 123 w 128"/>
                <a:gd name="T1" fmla="*/ 58 h 94"/>
                <a:gd name="T2" fmla="*/ 99 w 128"/>
                <a:gd name="T3" fmla="*/ 39 h 94"/>
                <a:gd name="T4" fmla="*/ 64 w 128"/>
                <a:gd name="T5" fmla="*/ 0 h 94"/>
                <a:gd name="T6" fmla="*/ 29 w 128"/>
                <a:gd name="T7" fmla="*/ 39 h 94"/>
                <a:gd name="T8" fmla="*/ 5 w 128"/>
                <a:gd name="T9" fmla="*/ 58 h 94"/>
                <a:gd name="T10" fmla="*/ 14 w 128"/>
                <a:gd name="T11" fmla="*/ 85 h 94"/>
                <a:gd name="T12" fmla="*/ 59 w 128"/>
                <a:gd name="T13" fmla="*/ 84 h 94"/>
                <a:gd name="T14" fmla="*/ 64 w 128"/>
                <a:gd name="T15" fmla="*/ 83 h 94"/>
                <a:gd name="T16" fmla="*/ 69 w 128"/>
                <a:gd name="T17" fmla="*/ 84 h 94"/>
                <a:gd name="T18" fmla="*/ 114 w 128"/>
                <a:gd name="T19" fmla="*/ 85 h 94"/>
                <a:gd name="T20" fmla="*/ 123 w 128"/>
                <a:gd name="T21" fmla="*/ 5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8" h="94">
                  <a:moveTo>
                    <a:pt x="123" y="58"/>
                  </a:moveTo>
                  <a:cubicBezTo>
                    <a:pt x="119" y="48"/>
                    <a:pt x="105" y="45"/>
                    <a:pt x="99" y="39"/>
                  </a:cubicBezTo>
                  <a:cubicBezTo>
                    <a:pt x="85" y="25"/>
                    <a:pt x="88" y="2"/>
                    <a:pt x="64" y="0"/>
                  </a:cubicBezTo>
                  <a:cubicBezTo>
                    <a:pt x="40" y="2"/>
                    <a:pt x="43" y="25"/>
                    <a:pt x="29" y="39"/>
                  </a:cubicBezTo>
                  <a:cubicBezTo>
                    <a:pt x="23" y="45"/>
                    <a:pt x="9" y="48"/>
                    <a:pt x="5" y="58"/>
                  </a:cubicBezTo>
                  <a:cubicBezTo>
                    <a:pt x="0" y="69"/>
                    <a:pt x="8" y="80"/>
                    <a:pt x="14" y="85"/>
                  </a:cubicBezTo>
                  <a:cubicBezTo>
                    <a:pt x="26" y="94"/>
                    <a:pt x="45" y="85"/>
                    <a:pt x="59" y="84"/>
                  </a:cubicBezTo>
                  <a:cubicBezTo>
                    <a:pt x="60" y="83"/>
                    <a:pt x="62" y="83"/>
                    <a:pt x="64" y="83"/>
                  </a:cubicBezTo>
                  <a:cubicBezTo>
                    <a:pt x="66" y="83"/>
                    <a:pt x="68" y="83"/>
                    <a:pt x="69" y="84"/>
                  </a:cubicBezTo>
                  <a:cubicBezTo>
                    <a:pt x="83" y="85"/>
                    <a:pt x="102" y="94"/>
                    <a:pt x="114" y="85"/>
                  </a:cubicBezTo>
                  <a:cubicBezTo>
                    <a:pt x="120" y="80"/>
                    <a:pt x="128" y="69"/>
                    <a:pt x="123" y="5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1243330">
                <a:defRPr/>
              </a:pPr>
              <a:endParaRPr lang="zh-CN" altLang="en-US" sz="2450"/>
            </a:p>
          </p:txBody>
        </p:sp>
        <p:sp>
          <p:nvSpPr>
            <p:cNvPr id="72" name="Freeform 383"/>
            <p:cNvSpPr/>
            <p:nvPr/>
          </p:nvSpPr>
          <p:spPr bwMode="auto">
            <a:xfrm>
              <a:off x="9470013" y="1906956"/>
              <a:ext cx="428047" cy="404468"/>
            </a:xfrm>
            <a:custGeom>
              <a:avLst/>
              <a:gdLst>
                <a:gd name="T0" fmla="*/ 164 w 165"/>
                <a:gd name="T1" fmla="*/ 131 h 156"/>
                <a:gd name="T2" fmla="*/ 145 w 165"/>
                <a:gd name="T3" fmla="*/ 119 h 156"/>
                <a:gd name="T4" fmla="*/ 119 w 165"/>
                <a:gd name="T5" fmla="*/ 108 h 156"/>
                <a:gd name="T6" fmla="*/ 112 w 165"/>
                <a:gd name="T7" fmla="*/ 106 h 156"/>
                <a:gd name="T8" fmla="*/ 105 w 165"/>
                <a:gd name="T9" fmla="*/ 94 h 156"/>
                <a:gd name="T10" fmla="*/ 101 w 165"/>
                <a:gd name="T11" fmla="*/ 94 h 156"/>
                <a:gd name="T12" fmla="*/ 105 w 165"/>
                <a:gd name="T13" fmla="*/ 85 h 156"/>
                <a:gd name="T14" fmla="*/ 107 w 165"/>
                <a:gd name="T15" fmla="*/ 74 h 156"/>
                <a:gd name="T16" fmla="*/ 112 w 165"/>
                <a:gd name="T17" fmla="*/ 70 h 156"/>
                <a:gd name="T18" fmla="*/ 114 w 165"/>
                <a:gd name="T19" fmla="*/ 63 h 156"/>
                <a:gd name="T20" fmla="*/ 114 w 165"/>
                <a:gd name="T21" fmla="*/ 51 h 156"/>
                <a:gd name="T22" fmla="*/ 112 w 165"/>
                <a:gd name="T23" fmla="*/ 46 h 156"/>
                <a:gd name="T24" fmla="*/ 113 w 165"/>
                <a:gd name="T25" fmla="*/ 30 h 156"/>
                <a:gd name="T26" fmla="*/ 111 w 165"/>
                <a:gd name="T27" fmla="*/ 19 h 156"/>
                <a:gd name="T28" fmla="*/ 107 w 165"/>
                <a:gd name="T29" fmla="*/ 12 h 156"/>
                <a:gd name="T30" fmla="*/ 102 w 165"/>
                <a:gd name="T31" fmla="*/ 11 h 156"/>
                <a:gd name="T32" fmla="*/ 99 w 165"/>
                <a:gd name="T33" fmla="*/ 8 h 156"/>
                <a:gd name="T34" fmla="*/ 64 w 165"/>
                <a:gd name="T35" fmla="*/ 9 h 156"/>
                <a:gd name="T36" fmla="*/ 51 w 165"/>
                <a:gd name="T37" fmla="*/ 46 h 156"/>
                <a:gd name="T38" fmla="*/ 49 w 165"/>
                <a:gd name="T39" fmla="*/ 53 h 156"/>
                <a:gd name="T40" fmla="*/ 54 w 165"/>
                <a:gd name="T41" fmla="*/ 72 h 156"/>
                <a:gd name="T42" fmla="*/ 58 w 165"/>
                <a:gd name="T43" fmla="*/ 73 h 156"/>
                <a:gd name="T44" fmla="*/ 59 w 165"/>
                <a:gd name="T45" fmla="*/ 86 h 156"/>
                <a:gd name="T46" fmla="*/ 63 w 165"/>
                <a:gd name="T47" fmla="*/ 94 h 156"/>
                <a:gd name="T48" fmla="*/ 60 w 165"/>
                <a:gd name="T49" fmla="*/ 94 h 156"/>
                <a:gd name="T50" fmla="*/ 53 w 165"/>
                <a:gd name="T51" fmla="*/ 106 h 156"/>
                <a:gd name="T52" fmla="*/ 46 w 165"/>
                <a:gd name="T53" fmla="*/ 108 h 156"/>
                <a:gd name="T54" fmla="*/ 20 w 165"/>
                <a:gd name="T55" fmla="*/ 119 h 156"/>
                <a:gd name="T56" fmla="*/ 1 w 165"/>
                <a:gd name="T57" fmla="*/ 131 h 156"/>
                <a:gd name="T58" fmla="*/ 0 w 165"/>
                <a:gd name="T59" fmla="*/ 156 h 156"/>
                <a:gd name="T60" fmla="*/ 72 w 165"/>
                <a:gd name="T61" fmla="*/ 156 h 156"/>
                <a:gd name="T62" fmla="*/ 78 w 165"/>
                <a:gd name="T63" fmla="*/ 120 h 156"/>
                <a:gd name="T64" fmla="*/ 73 w 165"/>
                <a:gd name="T65" fmla="*/ 111 h 156"/>
                <a:gd name="T66" fmla="*/ 83 w 165"/>
                <a:gd name="T67" fmla="*/ 106 h 156"/>
                <a:gd name="T68" fmla="*/ 92 w 165"/>
                <a:gd name="T69" fmla="*/ 111 h 156"/>
                <a:gd name="T70" fmla="*/ 87 w 165"/>
                <a:gd name="T71" fmla="*/ 120 h 156"/>
                <a:gd name="T72" fmla="*/ 96 w 165"/>
                <a:gd name="T73" fmla="*/ 156 h 156"/>
                <a:gd name="T74" fmla="*/ 164 w 165"/>
                <a:gd name="T75" fmla="*/ 156 h 156"/>
                <a:gd name="T76" fmla="*/ 164 w 165"/>
                <a:gd name="T77" fmla="*/ 13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5" h="156">
                  <a:moveTo>
                    <a:pt x="164" y="131"/>
                  </a:moveTo>
                  <a:cubicBezTo>
                    <a:pt x="161" y="123"/>
                    <a:pt x="152" y="122"/>
                    <a:pt x="145" y="119"/>
                  </a:cubicBezTo>
                  <a:cubicBezTo>
                    <a:pt x="137" y="115"/>
                    <a:pt x="127" y="111"/>
                    <a:pt x="119" y="108"/>
                  </a:cubicBezTo>
                  <a:cubicBezTo>
                    <a:pt x="117" y="107"/>
                    <a:pt x="114" y="107"/>
                    <a:pt x="112" y="106"/>
                  </a:cubicBezTo>
                  <a:cubicBezTo>
                    <a:pt x="109" y="104"/>
                    <a:pt x="107" y="98"/>
                    <a:pt x="105" y="94"/>
                  </a:cubicBezTo>
                  <a:cubicBezTo>
                    <a:pt x="104" y="94"/>
                    <a:pt x="102" y="94"/>
                    <a:pt x="101" y="94"/>
                  </a:cubicBezTo>
                  <a:cubicBezTo>
                    <a:pt x="101" y="89"/>
                    <a:pt x="104" y="89"/>
                    <a:pt x="105" y="85"/>
                  </a:cubicBezTo>
                  <a:cubicBezTo>
                    <a:pt x="106" y="81"/>
                    <a:pt x="105" y="77"/>
                    <a:pt x="107" y="74"/>
                  </a:cubicBezTo>
                  <a:cubicBezTo>
                    <a:pt x="108" y="72"/>
                    <a:pt x="111" y="72"/>
                    <a:pt x="112" y="70"/>
                  </a:cubicBezTo>
                  <a:cubicBezTo>
                    <a:pt x="113" y="68"/>
                    <a:pt x="114" y="65"/>
                    <a:pt x="114" y="63"/>
                  </a:cubicBezTo>
                  <a:cubicBezTo>
                    <a:pt x="115" y="60"/>
                    <a:pt x="116" y="55"/>
                    <a:pt x="114" y="51"/>
                  </a:cubicBezTo>
                  <a:cubicBezTo>
                    <a:pt x="113" y="49"/>
                    <a:pt x="112" y="49"/>
                    <a:pt x="112" y="46"/>
                  </a:cubicBezTo>
                  <a:cubicBezTo>
                    <a:pt x="111" y="43"/>
                    <a:pt x="113" y="33"/>
                    <a:pt x="113" y="30"/>
                  </a:cubicBezTo>
                  <a:cubicBezTo>
                    <a:pt x="113" y="25"/>
                    <a:pt x="113" y="24"/>
                    <a:pt x="111" y="19"/>
                  </a:cubicBezTo>
                  <a:cubicBezTo>
                    <a:pt x="111" y="19"/>
                    <a:pt x="110" y="14"/>
                    <a:pt x="107" y="12"/>
                  </a:cubicBezTo>
                  <a:cubicBezTo>
                    <a:pt x="102" y="11"/>
                    <a:pt x="102" y="11"/>
                    <a:pt x="102" y="11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86" y="0"/>
                    <a:pt x="71" y="6"/>
                    <a:pt x="64" y="9"/>
                  </a:cubicBezTo>
                  <a:cubicBezTo>
                    <a:pt x="53" y="12"/>
                    <a:pt x="46" y="23"/>
                    <a:pt x="51" y="46"/>
                  </a:cubicBezTo>
                  <a:cubicBezTo>
                    <a:pt x="52" y="49"/>
                    <a:pt x="49" y="51"/>
                    <a:pt x="49" y="53"/>
                  </a:cubicBezTo>
                  <a:cubicBezTo>
                    <a:pt x="50" y="58"/>
                    <a:pt x="50" y="69"/>
                    <a:pt x="54" y="72"/>
                  </a:cubicBezTo>
                  <a:cubicBezTo>
                    <a:pt x="54" y="72"/>
                    <a:pt x="58" y="73"/>
                    <a:pt x="58" y="73"/>
                  </a:cubicBezTo>
                  <a:cubicBezTo>
                    <a:pt x="58" y="77"/>
                    <a:pt x="58" y="82"/>
                    <a:pt x="59" y="86"/>
                  </a:cubicBezTo>
                  <a:cubicBezTo>
                    <a:pt x="60" y="89"/>
                    <a:pt x="63" y="89"/>
                    <a:pt x="63" y="94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58" y="98"/>
                    <a:pt x="56" y="104"/>
                    <a:pt x="53" y="106"/>
                  </a:cubicBezTo>
                  <a:cubicBezTo>
                    <a:pt x="51" y="107"/>
                    <a:pt x="48" y="107"/>
                    <a:pt x="46" y="108"/>
                  </a:cubicBezTo>
                  <a:cubicBezTo>
                    <a:pt x="38" y="111"/>
                    <a:pt x="28" y="115"/>
                    <a:pt x="20" y="119"/>
                  </a:cubicBezTo>
                  <a:cubicBezTo>
                    <a:pt x="13" y="122"/>
                    <a:pt x="4" y="123"/>
                    <a:pt x="1" y="131"/>
                  </a:cubicBezTo>
                  <a:cubicBezTo>
                    <a:pt x="1" y="136"/>
                    <a:pt x="0" y="149"/>
                    <a:pt x="0" y="156"/>
                  </a:cubicBezTo>
                  <a:cubicBezTo>
                    <a:pt x="72" y="156"/>
                    <a:pt x="72" y="156"/>
                    <a:pt x="72" y="156"/>
                  </a:cubicBezTo>
                  <a:cubicBezTo>
                    <a:pt x="78" y="120"/>
                    <a:pt x="78" y="120"/>
                    <a:pt x="78" y="120"/>
                  </a:cubicBezTo>
                  <a:cubicBezTo>
                    <a:pt x="73" y="111"/>
                    <a:pt x="73" y="111"/>
                    <a:pt x="73" y="111"/>
                  </a:cubicBezTo>
                  <a:cubicBezTo>
                    <a:pt x="83" y="106"/>
                    <a:pt x="83" y="106"/>
                    <a:pt x="83" y="106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96" y="156"/>
                    <a:pt x="96" y="156"/>
                    <a:pt x="96" y="156"/>
                  </a:cubicBezTo>
                  <a:cubicBezTo>
                    <a:pt x="164" y="156"/>
                    <a:pt x="164" y="156"/>
                    <a:pt x="164" y="156"/>
                  </a:cubicBezTo>
                  <a:cubicBezTo>
                    <a:pt x="165" y="149"/>
                    <a:pt x="164" y="136"/>
                    <a:pt x="164" y="1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1243330">
                <a:defRPr/>
              </a:pPr>
              <a:endParaRPr lang="zh-CN" altLang="en-US" sz="2450"/>
            </a:p>
          </p:txBody>
        </p:sp>
        <p:sp>
          <p:nvSpPr>
            <p:cNvPr id="73" name="Freeform 386"/>
            <p:cNvSpPr>
              <a:spLocks noEditPoints="1"/>
            </p:cNvSpPr>
            <p:nvPr/>
          </p:nvSpPr>
          <p:spPr bwMode="auto">
            <a:xfrm>
              <a:off x="6642852" y="1887733"/>
              <a:ext cx="502411" cy="447999"/>
            </a:xfrm>
            <a:custGeom>
              <a:avLst/>
              <a:gdLst>
                <a:gd name="T0" fmla="*/ 166 w 193"/>
                <a:gd name="T1" fmla="*/ 98 h 172"/>
                <a:gd name="T2" fmla="*/ 184 w 193"/>
                <a:gd name="T3" fmla="*/ 98 h 172"/>
                <a:gd name="T4" fmla="*/ 193 w 193"/>
                <a:gd name="T5" fmla="*/ 103 h 172"/>
                <a:gd name="T6" fmla="*/ 191 w 193"/>
                <a:gd name="T7" fmla="*/ 111 h 172"/>
                <a:gd name="T8" fmla="*/ 179 w 193"/>
                <a:gd name="T9" fmla="*/ 109 h 172"/>
                <a:gd name="T10" fmla="*/ 166 w 193"/>
                <a:gd name="T11" fmla="*/ 106 h 172"/>
                <a:gd name="T12" fmla="*/ 166 w 193"/>
                <a:gd name="T13" fmla="*/ 152 h 172"/>
                <a:gd name="T14" fmla="*/ 146 w 193"/>
                <a:gd name="T15" fmla="*/ 172 h 172"/>
                <a:gd name="T16" fmla="*/ 47 w 193"/>
                <a:gd name="T17" fmla="*/ 172 h 172"/>
                <a:gd name="T18" fmla="*/ 27 w 193"/>
                <a:gd name="T19" fmla="*/ 152 h 172"/>
                <a:gd name="T20" fmla="*/ 27 w 193"/>
                <a:gd name="T21" fmla="*/ 106 h 172"/>
                <a:gd name="T22" fmla="*/ 15 w 193"/>
                <a:gd name="T23" fmla="*/ 109 h 172"/>
                <a:gd name="T24" fmla="*/ 2 w 193"/>
                <a:gd name="T25" fmla="*/ 111 h 172"/>
                <a:gd name="T26" fmla="*/ 1 w 193"/>
                <a:gd name="T27" fmla="*/ 103 h 172"/>
                <a:gd name="T28" fmla="*/ 9 w 193"/>
                <a:gd name="T29" fmla="*/ 98 h 172"/>
                <a:gd name="T30" fmla="*/ 27 w 193"/>
                <a:gd name="T31" fmla="*/ 98 h 172"/>
                <a:gd name="T32" fmla="*/ 31 w 193"/>
                <a:gd name="T33" fmla="*/ 98 h 172"/>
                <a:gd name="T34" fmla="*/ 162 w 193"/>
                <a:gd name="T35" fmla="*/ 98 h 172"/>
                <a:gd name="T36" fmla="*/ 166 w 193"/>
                <a:gd name="T37" fmla="*/ 98 h 172"/>
                <a:gd name="T38" fmla="*/ 119 w 193"/>
                <a:gd name="T39" fmla="*/ 36 h 172"/>
                <a:gd name="T40" fmla="*/ 122 w 193"/>
                <a:gd name="T41" fmla="*/ 24 h 172"/>
                <a:gd name="T42" fmla="*/ 122 w 193"/>
                <a:gd name="T43" fmla="*/ 0 h 172"/>
                <a:gd name="T44" fmla="*/ 132 w 193"/>
                <a:gd name="T45" fmla="*/ 7 h 172"/>
                <a:gd name="T46" fmla="*/ 133 w 193"/>
                <a:gd name="T47" fmla="*/ 18 h 172"/>
                <a:gd name="T48" fmla="*/ 126 w 193"/>
                <a:gd name="T49" fmla="*/ 46 h 172"/>
                <a:gd name="T50" fmla="*/ 119 w 193"/>
                <a:gd name="T51" fmla="*/ 36 h 172"/>
                <a:gd name="T52" fmla="*/ 86 w 193"/>
                <a:gd name="T53" fmla="*/ 36 h 172"/>
                <a:gd name="T54" fmla="*/ 89 w 193"/>
                <a:gd name="T55" fmla="*/ 24 h 172"/>
                <a:gd name="T56" fmla="*/ 88 w 193"/>
                <a:gd name="T57" fmla="*/ 0 h 172"/>
                <a:gd name="T58" fmla="*/ 99 w 193"/>
                <a:gd name="T59" fmla="*/ 7 h 172"/>
                <a:gd name="T60" fmla="*/ 100 w 193"/>
                <a:gd name="T61" fmla="*/ 18 h 172"/>
                <a:gd name="T62" fmla="*/ 93 w 193"/>
                <a:gd name="T63" fmla="*/ 46 h 172"/>
                <a:gd name="T64" fmla="*/ 86 w 193"/>
                <a:gd name="T65" fmla="*/ 36 h 172"/>
                <a:gd name="T66" fmla="*/ 51 w 193"/>
                <a:gd name="T67" fmla="*/ 36 h 172"/>
                <a:gd name="T68" fmla="*/ 53 w 193"/>
                <a:gd name="T69" fmla="*/ 24 h 172"/>
                <a:gd name="T70" fmla="*/ 53 w 193"/>
                <a:gd name="T71" fmla="*/ 0 h 172"/>
                <a:gd name="T72" fmla="*/ 64 w 193"/>
                <a:gd name="T73" fmla="*/ 7 h 172"/>
                <a:gd name="T74" fmla="*/ 65 w 193"/>
                <a:gd name="T75" fmla="*/ 18 h 172"/>
                <a:gd name="T76" fmla="*/ 58 w 193"/>
                <a:gd name="T77" fmla="*/ 46 h 172"/>
                <a:gd name="T78" fmla="*/ 51 w 193"/>
                <a:gd name="T79" fmla="*/ 36 h 172"/>
                <a:gd name="T80" fmla="*/ 37 w 193"/>
                <a:gd name="T81" fmla="*/ 111 h 172"/>
                <a:gd name="T82" fmla="*/ 37 w 193"/>
                <a:gd name="T83" fmla="*/ 144 h 172"/>
                <a:gd name="T84" fmla="*/ 41 w 193"/>
                <a:gd name="T85" fmla="*/ 149 h 172"/>
                <a:gd name="T86" fmla="*/ 46 w 193"/>
                <a:gd name="T87" fmla="*/ 144 h 172"/>
                <a:gd name="T88" fmla="*/ 46 w 193"/>
                <a:gd name="T89" fmla="*/ 111 h 172"/>
                <a:gd name="T90" fmla="*/ 41 w 193"/>
                <a:gd name="T91" fmla="*/ 107 h 172"/>
                <a:gd name="T92" fmla="*/ 37 w 193"/>
                <a:gd name="T93" fmla="*/ 111 h 172"/>
                <a:gd name="T94" fmla="*/ 47 w 193"/>
                <a:gd name="T95" fmla="*/ 71 h 172"/>
                <a:gd name="T96" fmla="*/ 89 w 193"/>
                <a:gd name="T97" fmla="*/ 71 h 172"/>
                <a:gd name="T98" fmla="*/ 86 w 193"/>
                <a:gd name="T99" fmla="*/ 60 h 172"/>
                <a:gd name="T100" fmla="*/ 92 w 193"/>
                <a:gd name="T101" fmla="*/ 55 h 172"/>
                <a:gd name="T102" fmla="*/ 100 w 193"/>
                <a:gd name="T103" fmla="*/ 55 h 172"/>
                <a:gd name="T104" fmla="*/ 105 w 193"/>
                <a:gd name="T105" fmla="*/ 60 h 172"/>
                <a:gd name="T106" fmla="*/ 103 w 193"/>
                <a:gd name="T107" fmla="*/ 71 h 172"/>
                <a:gd name="T108" fmla="*/ 146 w 193"/>
                <a:gd name="T109" fmla="*/ 71 h 172"/>
                <a:gd name="T110" fmla="*/ 166 w 193"/>
                <a:gd name="T111" fmla="*/ 89 h 172"/>
                <a:gd name="T112" fmla="*/ 27 w 193"/>
                <a:gd name="T113" fmla="*/ 89 h 172"/>
                <a:gd name="T114" fmla="*/ 47 w 193"/>
                <a:gd name="T115" fmla="*/ 71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3" h="172">
                  <a:moveTo>
                    <a:pt x="166" y="98"/>
                  </a:moveTo>
                  <a:cubicBezTo>
                    <a:pt x="184" y="98"/>
                    <a:pt x="184" y="98"/>
                    <a:pt x="184" y="98"/>
                  </a:cubicBezTo>
                  <a:cubicBezTo>
                    <a:pt x="191" y="98"/>
                    <a:pt x="192" y="99"/>
                    <a:pt x="193" y="103"/>
                  </a:cubicBezTo>
                  <a:cubicBezTo>
                    <a:pt x="193" y="106"/>
                    <a:pt x="193" y="110"/>
                    <a:pt x="191" y="111"/>
                  </a:cubicBezTo>
                  <a:cubicBezTo>
                    <a:pt x="189" y="114"/>
                    <a:pt x="183" y="113"/>
                    <a:pt x="179" y="109"/>
                  </a:cubicBezTo>
                  <a:cubicBezTo>
                    <a:pt x="176" y="106"/>
                    <a:pt x="170" y="106"/>
                    <a:pt x="166" y="106"/>
                  </a:cubicBezTo>
                  <a:cubicBezTo>
                    <a:pt x="166" y="152"/>
                    <a:pt x="166" y="152"/>
                    <a:pt x="166" y="152"/>
                  </a:cubicBezTo>
                  <a:cubicBezTo>
                    <a:pt x="166" y="163"/>
                    <a:pt x="157" y="172"/>
                    <a:pt x="146" y="172"/>
                  </a:cubicBezTo>
                  <a:cubicBezTo>
                    <a:pt x="47" y="172"/>
                    <a:pt x="47" y="172"/>
                    <a:pt x="47" y="172"/>
                  </a:cubicBezTo>
                  <a:cubicBezTo>
                    <a:pt x="36" y="172"/>
                    <a:pt x="27" y="163"/>
                    <a:pt x="27" y="152"/>
                  </a:cubicBezTo>
                  <a:cubicBezTo>
                    <a:pt x="27" y="106"/>
                    <a:pt x="27" y="106"/>
                    <a:pt x="27" y="106"/>
                  </a:cubicBezTo>
                  <a:cubicBezTo>
                    <a:pt x="23" y="106"/>
                    <a:pt x="18" y="106"/>
                    <a:pt x="15" y="109"/>
                  </a:cubicBezTo>
                  <a:cubicBezTo>
                    <a:pt x="10" y="113"/>
                    <a:pt x="4" y="114"/>
                    <a:pt x="2" y="111"/>
                  </a:cubicBezTo>
                  <a:cubicBezTo>
                    <a:pt x="0" y="110"/>
                    <a:pt x="0" y="106"/>
                    <a:pt x="1" y="103"/>
                  </a:cubicBezTo>
                  <a:cubicBezTo>
                    <a:pt x="1" y="99"/>
                    <a:pt x="2" y="98"/>
                    <a:pt x="9" y="98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162" y="98"/>
                    <a:pt x="162" y="98"/>
                    <a:pt x="162" y="98"/>
                  </a:cubicBezTo>
                  <a:cubicBezTo>
                    <a:pt x="166" y="98"/>
                    <a:pt x="166" y="98"/>
                    <a:pt x="166" y="98"/>
                  </a:cubicBezTo>
                  <a:close/>
                  <a:moveTo>
                    <a:pt x="119" y="36"/>
                  </a:moveTo>
                  <a:cubicBezTo>
                    <a:pt x="125" y="32"/>
                    <a:pt x="124" y="28"/>
                    <a:pt x="122" y="24"/>
                  </a:cubicBezTo>
                  <a:cubicBezTo>
                    <a:pt x="118" y="16"/>
                    <a:pt x="115" y="9"/>
                    <a:pt x="122" y="0"/>
                  </a:cubicBezTo>
                  <a:cubicBezTo>
                    <a:pt x="132" y="7"/>
                    <a:pt x="132" y="7"/>
                    <a:pt x="132" y="7"/>
                  </a:cubicBezTo>
                  <a:cubicBezTo>
                    <a:pt x="130" y="11"/>
                    <a:pt x="131" y="14"/>
                    <a:pt x="133" y="18"/>
                  </a:cubicBezTo>
                  <a:cubicBezTo>
                    <a:pt x="137" y="28"/>
                    <a:pt x="142" y="37"/>
                    <a:pt x="126" y="46"/>
                  </a:cubicBezTo>
                  <a:cubicBezTo>
                    <a:pt x="119" y="36"/>
                    <a:pt x="119" y="36"/>
                    <a:pt x="119" y="36"/>
                  </a:cubicBezTo>
                  <a:close/>
                  <a:moveTo>
                    <a:pt x="86" y="36"/>
                  </a:moveTo>
                  <a:cubicBezTo>
                    <a:pt x="92" y="32"/>
                    <a:pt x="91" y="28"/>
                    <a:pt x="89" y="24"/>
                  </a:cubicBezTo>
                  <a:cubicBezTo>
                    <a:pt x="85" y="16"/>
                    <a:pt x="82" y="9"/>
                    <a:pt x="88" y="0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97" y="11"/>
                    <a:pt x="98" y="14"/>
                    <a:pt x="100" y="18"/>
                  </a:cubicBezTo>
                  <a:cubicBezTo>
                    <a:pt x="104" y="28"/>
                    <a:pt x="109" y="37"/>
                    <a:pt x="93" y="46"/>
                  </a:cubicBezTo>
                  <a:cubicBezTo>
                    <a:pt x="86" y="36"/>
                    <a:pt x="86" y="36"/>
                    <a:pt x="86" y="36"/>
                  </a:cubicBezTo>
                  <a:close/>
                  <a:moveTo>
                    <a:pt x="51" y="36"/>
                  </a:moveTo>
                  <a:cubicBezTo>
                    <a:pt x="57" y="32"/>
                    <a:pt x="55" y="28"/>
                    <a:pt x="53" y="24"/>
                  </a:cubicBezTo>
                  <a:cubicBezTo>
                    <a:pt x="50" y="16"/>
                    <a:pt x="47" y="9"/>
                    <a:pt x="53" y="0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1" y="11"/>
                    <a:pt x="63" y="14"/>
                    <a:pt x="65" y="18"/>
                  </a:cubicBezTo>
                  <a:cubicBezTo>
                    <a:pt x="69" y="28"/>
                    <a:pt x="73" y="37"/>
                    <a:pt x="58" y="46"/>
                  </a:cubicBezTo>
                  <a:cubicBezTo>
                    <a:pt x="51" y="36"/>
                    <a:pt x="51" y="36"/>
                    <a:pt x="51" y="36"/>
                  </a:cubicBezTo>
                  <a:close/>
                  <a:moveTo>
                    <a:pt x="37" y="111"/>
                  </a:moveTo>
                  <a:cubicBezTo>
                    <a:pt x="37" y="144"/>
                    <a:pt x="37" y="144"/>
                    <a:pt x="37" y="144"/>
                  </a:cubicBezTo>
                  <a:cubicBezTo>
                    <a:pt x="37" y="147"/>
                    <a:pt x="39" y="149"/>
                    <a:pt x="41" y="149"/>
                  </a:cubicBezTo>
                  <a:cubicBezTo>
                    <a:pt x="44" y="149"/>
                    <a:pt x="46" y="147"/>
                    <a:pt x="46" y="144"/>
                  </a:cubicBezTo>
                  <a:cubicBezTo>
                    <a:pt x="46" y="111"/>
                    <a:pt x="46" y="111"/>
                    <a:pt x="46" y="111"/>
                  </a:cubicBezTo>
                  <a:cubicBezTo>
                    <a:pt x="46" y="109"/>
                    <a:pt x="44" y="107"/>
                    <a:pt x="41" y="107"/>
                  </a:cubicBezTo>
                  <a:cubicBezTo>
                    <a:pt x="39" y="107"/>
                    <a:pt x="37" y="109"/>
                    <a:pt x="37" y="111"/>
                  </a:cubicBezTo>
                  <a:close/>
                  <a:moveTo>
                    <a:pt x="47" y="71"/>
                  </a:moveTo>
                  <a:cubicBezTo>
                    <a:pt x="89" y="71"/>
                    <a:pt x="89" y="71"/>
                    <a:pt x="89" y="71"/>
                  </a:cubicBezTo>
                  <a:cubicBezTo>
                    <a:pt x="86" y="60"/>
                    <a:pt x="86" y="60"/>
                    <a:pt x="86" y="60"/>
                  </a:cubicBezTo>
                  <a:cubicBezTo>
                    <a:pt x="86" y="57"/>
                    <a:pt x="89" y="55"/>
                    <a:pt x="92" y="55"/>
                  </a:cubicBezTo>
                  <a:cubicBezTo>
                    <a:pt x="100" y="55"/>
                    <a:pt x="100" y="55"/>
                    <a:pt x="100" y="55"/>
                  </a:cubicBezTo>
                  <a:cubicBezTo>
                    <a:pt x="103" y="55"/>
                    <a:pt x="106" y="57"/>
                    <a:pt x="105" y="60"/>
                  </a:cubicBezTo>
                  <a:cubicBezTo>
                    <a:pt x="103" y="71"/>
                    <a:pt x="103" y="71"/>
                    <a:pt x="103" y="71"/>
                  </a:cubicBezTo>
                  <a:cubicBezTo>
                    <a:pt x="146" y="71"/>
                    <a:pt x="146" y="71"/>
                    <a:pt x="146" y="71"/>
                  </a:cubicBezTo>
                  <a:cubicBezTo>
                    <a:pt x="157" y="71"/>
                    <a:pt x="165" y="79"/>
                    <a:pt x="166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28" y="79"/>
                    <a:pt x="37" y="71"/>
                    <a:pt x="47" y="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1243330">
                <a:defRPr/>
              </a:pPr>
              <a:endParaRPr lang="zh-CN" altLang="en-US" sz="2450"/>
            </a:p>
          </p:txBody>
        </p:sp>
        <p:sp>
          <p:nvSpPr>
            <p:cNvPr id="76" name="矩形 75"/>
            <p:cNvSpPr/>
            <p:nvPr/>
          </p:nvSpPr>
          <p:spPr>
            <a:xfrm>
              <a:off x="6142781" y="2646885"/>
              <a:ext cx="153701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r>
                <a:rPr lang="zh-CN" alt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8915529" y="2646885"/>
              <a:ext cx="153701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r>
                <a:rPr lang="zh-CN" alt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矩形 77"/>
            <p:cNvSpPr/>
            <p:nvPr/>
          </p:nvSpPr>
          <p:spPr>
            <a:xfrm>
              <a:off x="6142781" y="4431921"/>
              <a:ext cx="153701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r>
                <a:rPr lang="zh-CN" alt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8915529" y="4431921"/>
              <a:ext cx="153701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r>
                <a:rPr lang="zh-CN" alt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8100" y="1206641"/>
            <a:ext cx="5877815" cy="4469821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 rot="10800000">
            <a:off x="7685945" y="1181100"/>
            <a:ext cx="9195955" cy="4495364"/>
            <a:chOff x="2560319" y="-13500"/>
            <a:chExt cx="7069776" cy="3456000"/>
          </a:xfrm>
        </p:grpSpPr>
        <p:sp>
          <p:nvSpPr>
            <p:cNvPr id="7" name="矩形 6"/>
            <p:cNvSpPr/>
            <p:nvPr/>
          </p:nvSpPr>
          <p:spPr>
            <a:xfrm>
              <a:off x="2560319" y="1067893"/>
              <a:ext cx="7069776" cy="108000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2566814" y="2257853"/>
              <a:ext cx="7063279" cy="108000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 rot="5400000">
              <a:off x="1976601" y="1660500"/>
              <a:ext cx="3456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 rot="5400000">
              <a:off x="3170012" y="1660500"/>
              <a:ext cx="3456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 rot="5400000">
              <a:off x="4363423" y="1660500"/>
              <a:ext cx="3456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5400000">
              <a:off x="5556834" y="1660500"/>
              <a:ext cx="3456000" cy="108000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 rot="5400000">
              <a:off x="6750243" y="1660500"/>
              <a:ext cx="3456000" cy="108000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-38998" y="2722021"/>
            <a:ext cx="7574039" cy="1407350"/>
          </a:xfrm>
          <a:prstGeom prst="rect">
            <a:avLst/>
          </a:prstGeom>
          <a:solidFill>
            <a:srgbClr val="007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808569" y="3114199"/>
            <a:ext cx="62600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我们需要的人才</a:t>
            </a:r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岗位需求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7685946" y="2722020"/>
            <a:ext cx="1428021" cy="1406914"/>
            <a:chOff x="5181609" y="2528210"/>
            <a:chExt cx="677233" cy="667223"/>
          </a:xfrm>
        </p:grpSpPr>
        <p:sp>
          <p:nvSpPr>
            <p:cNvPr id="18" name="矩形 17"/>
            <p:cNvSpPr/>
            <p:nvPr/>
          </p:nvSpPr>
          <p:spPr>
            <a:xfrm>
              <a:off x="5181609" y="2528210"/>
              <a:ext cx="677233" cy="667223"/>
            </a:xfrm>
            <a:prstGeom prst="rect">
              <a:avLst/>
            </a:prstGeom>
            <a:solidFill>
              <a:srgbClr val="77B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5362060" y="2572668"/>
              <a:ext cx="330847" cy="5692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zh-CN" altLang="en-US" sz="7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" y="-7983"/>
            <a:ext cx="3963452" cy="816228"/>
            <a:chOff x="0" y="159657"/>
            <a:chExt cx="4663469" cy="960389"/>
          </a:xfrm>
        </p:grpSpPr>
        <p:grpSp>
          <p:nvGrpSpPr>
            <p:cNvPr id="6" name="组合 5"/>
            <p:cNvGrpSpPr/>
            <p:nvPr/>
          </p:nvGrpSpPr>
          <p:grpSpPr>
            <a:xfrm flipH="1">
              <a:off x="0" y="159657"/>
              <a:ext cx="1250175" cy="960389"/>
              <a:chOff x="2458999" y="0"/>
              <a:chExt cx="8927326" cy="6858003"/>
            </a:xfrm>
            <a:solidFill>
              <a:srgbClr val="77BF28"/>
            </a:solidFill>
          </p:grpSpPr>
          <p:sp>
            <p:nvSpPr>
              <p:cNvPr id="7" name="矩形 6"/>
              <p:cNvSpPr/>
              <p:nvPr/>
            </p:nvSpPr>
            <p:spPr>
              <a:xfrm>
                <a:off x="5363351" y="0"/>
                <a:ext cx="6022974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直角三角形 7"/>
              <p:cNvSpPr/>
              <p:nvPr/>
            </p:nvSpPr>
            <p:spPr>
              <a:xfrm flipH="1">
                <a:off x="2458999" y="16930"/>
                <a:ext cx="2904349" cy="6841073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 flipH="1" flipV="1">
              <a:off x="0" y="346443"/>
              <a:ext cx="4663469" cy="586814"/>
              <a:chOff x="2458999" y="24"/>
              <a:chExt cx="54635578" cy="6874909"/>
            </a:xfrm>
            <a:solidFill>
              <a:srgbClr val="0073BD"/>
            </a:solidFill>
          </p:grpSpPr>
          <p:sp>
            <p:nvSpPr>
              <p:cNvPr id="10" name="矩形 9"/>
              <p:cNvSpPr/>
              <p:nvPr/>
            </p:nvSpPr>
            <p:spPr>
              <a:xfrm>
                <a:off x="5363368" y="24"/>
                <a:ext cx="51731209" cy="685800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直角三角形 10"/>
              <p:cNvSpPr/>
              <p:nvPr/>
            </p:nvSpPr>
            <p:spPr>
              <a:xfrm flipH="1">
                <a:off x="2458999" y="16933"/>
                <a:ext cx="2904350" cy="6858000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2" name="矩形 11"/>
          <p:cNvSpPr/>
          <p:nvPr/>
        </p:nvSpPr>
        <p:spPr>
          <a:xfrm>
            <a:off x="202069" y="195353"/>
            <a:ext cx="35605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我们需要的人才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岗位需求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027368" y="214403"/>
            <a:ext cx="78407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作为我国自主汽车产业的领军人物，长城汽车在秉承了传统汽车优势的同时，还不断追求技术上的革新，为国产汽车增添了活力。而哈弗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H6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就是这样一款具有代表性的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SUV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Picture 4" descr="C:\Users\Administrator\Desktop\563ea2d644ef5.png"/>
          <p:cNvPicPr>
            <a:picLocks noChangeAspect="1" noChangeArrowheads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>
            <a:off x="-1565143" y="1315062"/>
            <a:ext cx="11085876" cy="5542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矩形 47"/>
          <p:cNvSpPr>
            <a:spLocks noChangeArrowheads="1"/>
          </p:cNvSpPr>
          <p:nvPr/>
        </p:nvSpPr>
        <p:spPr bwMode="auto">
          <a:xfrm>
            <a:off x="4526140" y="2249310"/>
            <a:ext cx="6633498" cy="792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72002" tIns="36001" rIns="72002" bIns="3600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ts val="395"/>
              </a:spcAft>
              <a:buNone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右键点击图片选择设置图片格式可直接替换图片。您可以点击文字框输入您的描述说明，或者通过复制粘贴，在此录入您的描述说明</a:t>
            </a: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。在此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录入上述图表的综合描述说明，在此录入上述图表的综合描述说明，在此录入上述图表的综合描述说明。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526139" y="1820542"/>
            <a:ext cx="30666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0073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</a:t>
            </a:r>
            <a:r>
              <a:rPr lang="zh-CN" altLang="en-US" sz="2000" b="1" dirty="0" smtClean="0">
                <a:solidFill>
                  <a:srgbClr val="0073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的标题</a:t>
            </a:r>
            <a:r>
              <a:rPr lang="zh-CN" altLang="en-US" sz="2000" b="1" dirty="0">
                <a:solidFill>
                  <a:srgbClr val="0073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2000" b="1" dirty="0">
              <a:solidFill>
                <a:srgbClr val="0073B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" y="-7983"/>
            <a:ext cx="3963452" cy="816228"/>
            <a:chOff x="0" y="159657"/>
            <a:chExt cx="4663469" cy="960389"/>
          </a:xfrm>
        </p:grpSpPr>
        <p:grpSp>
          <p:nvGrpSpPr>
            <p:cNvPr id="6" name="组合 5"/>
            <p:cNvGrpSpPr/>
            <p:nvPr/>
          </p:nvGrpSpPr>
          <p:grpSpPr>
            <a:xfrm flipH="1">
              <a:off x="0" y="159657"/>
              <a:ext cx="1250175" cy="960389"/>
              <a:chOff x="2458999" y="0"/>
              <a:chExt cx="8927326" cy="6858003"/>
            </a:xfrm>
            <a:solidFill>
              <a:srgbClr val="77BF28"/>
            </a:solidFill>
          </p:grpSpPr>
          <p:sp>
            <p:nvSpPr>
              <p:cNvPr id="7" name="矩形 6"/>
              <p:cNvSpPr/>
              <p:nvPr/>
            </p:nvSpPr>
            <p:spPr>
              <a:xfrm>
                <a:off x="5363351" y="0"/>
                <a:ext cx="6022974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直角三角形 7"/>
              <p:cNvSpPr/>
              <p:nvPr/>
            </p:nvSpPr>
            <p:spPr>
              <a:xfrm flipH="1">
                <a:off x="2458999" y="16930"/>
                <a:ext cx="2904349" cy="6841073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 flipH="1" flipV="1">
              <a:off x="0" y="346443"/>
              <a:ext cx="4663469" cy="586814"/>
              <a:chOff x="2458999" y="24"/>
              <a:chExt cx="54635578" cy="6874909"/>
            </a:xfrm>
            <a:solidFill>
              <a:srgbClr val="0073BD"/>
            </a:solidFill>
          </p:grpSpPr>
          <p:sp>
            <p:nvSpPr>
              <p:cNvPr id="10" name="矩形 9"/>
              <p:cNvSpPr/>
              <p:nvPr/>
            </p:nvSpPr>
            <p:spPr>
              <a:xfrm>
                <a:off x="5363368" y="24"/>
                <a:ext cx="51731209" cy="685800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直角三角形 10"/>
              <p:cNvSpPr/>
              <p:nvPr/>
            </p:nvSpPr>
            <p:spPr>
              <a:xfrm flipH="1">
                <a:off x="2458999" y="16933"/>
                <a:ext cx="2904350" cy="6858000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2" name="矩形 11"/>
          <p:cNvSpPr/>
          <p:nvPr/>
        </p:nvSpPr>
        <p:spPr>
          <a:xfrm>
            <a:off x="202069" y="195353"/>
            <a:ext cx="35605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我们需要的人才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岗位需求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027368" y="214403"/>
            <a:ext cx="78407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作为我国自主汽车产业的领军人物，长城汽车在秉承了传统汽车优势的同时，还不断追求技术上的革新，为国产汽车增添了活力。而哈弗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H6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就是这样一款具有代表性的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SUV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7568174" y="1366528"/>
            <a:ext cx="3024336" cy="2160240"/>
            <a:chOff x="7987274" y="1751971"/>
            <a:chExt cx="3024336" cy="2160240"/>
          </a:xfrm>
        </p:grpSpPr>
        <p:sp>
          <p:nvSpPr>
            <p:cNvPr id="17" name="矩形 16"/>
            <p:cNvSpPr/>
            <p:nvPr/>
          </p:nvSpPr>
          <p:spPr>
            <a:xfrm rot="1655153">
              <a:off x="7987274" y="1751971"/>
              <a:ext cx="3024336" cy="21602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 rot="1655153">
              <a:off x="8128700" y="1906533"/>
              <a:ext cx="2781854" cy="1872208"/>
            </a:xfrm>
            <a:prstGeom prst="rect">
              <a:avLst/>
            </a:prstGeom>
            <a:blipFill dpi="0" rotWithShape="1">
              <a:blip r:embed="rId1" cstate="screen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725412" y="3446419"/>
            <a:ext cx="3566578" cy="2160240"/>
            <a:chOff x="8144512" y="3831862"/>
            <a:chExt cx="3566578" cy="2160240"/>
          </a:xfrm>
        </p:grpSpPr>
        <p:sp>
          <p:nvSpPr>
            <p:cNvPr id="20" name="矩形 19"/>
            <p:cNvSpPr/>
            <p:nvPr/>
          </p:nvSpPr>
          <p:spPr>
            <a:xfrm rot="20132716">
              <a:off x="8144512" y="3831862"/>
              <a:ext cx="3024336" cy="21602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 rot="20132716">
              <a:off x="8286484" y="3966450"/>
              <a:ext cx="2781854" cy="1872208"/>
            </a:xfrm>
            <a:prstGeom prst="rect">
              <a:avLst/>
            </a:prstGeom>
            <a:blipFill dpi="0" rotWithShape="1">
              <a:blip r:embed="rId2" cstate="screen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 rot="9280632">
              <a:off x="10855511" y="4748955"/>
              <a:ext cx="855579" cy="886135"/>
            </a:xfrm>
            <a:prstGeom prst="rect">
              <a:avLst/>
            </a:prstGeom>
            <a:effectLst/>
          </p:spPr>
        </p:pic>
      </p:grpSp>
      <p:sp>
        <p:nvSpPr>
          <p:cNvPr id="25" name="矩形 47"/>
          <p:cNvSpPr>
            <a:spLocks noChangeArrowheads="1"/>
          </p:cNvSpPr>
          <p:nvPr/>
        </p:nvSpPr>
        <p:spPr bwMode="auto">
          <a:xfrm>
            <a:off x="1026791" y="2446648"/>
            <a:ext cx="5950826" cy="792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72002" tIns="36001" rIns="72002" bIns="3600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ts val="395"/>
              </a:spcAft>
              <a:buNone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右键点击图片选择设置图片格式可直接替换图片。您可以点击文字框输入您的描述说明，或者通过复制粘贴，在此录入您的描述说明</a:t>
            </a: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。在此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录入上述图表的综合描述说明，在此录入上述图表的综合描述说明，在此录入上述图表的综合描述说明。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026790" y="2017880"/>
            <a:ext cx="30666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0073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</a:t>
            </a:r>
            <a:r>
              <a:rPr lang="zh-CN" altLang="en-US" sz="2000" b="1" dirty="0" smtClean="0">
                <a:solidFill>
                  <a:srgbClr val="0073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的标题</a:t>
            </a:r>
            <a:r>
              <a:rPr lang="zh-CN" altLang="en-US" sz="2000" b="1" dirty="0">
                <a:solidFill>
                  <a:srgbClr val="0073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2000" b="1" dirty="0">
              <a:solidFill>
                <a:srgbClr val="0073B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1086766" y="4456501"/>
            <a:ext cx="5950826" cy="792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72002" tIns="36001" rIns="72002" bIns="3600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ts val="395"/>
              </a:spcAft>
              <a:buNone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右键点击图片选择设置图片格式可直接替换图片。您可以点击文字框输入您的描述说明，或者通过复制粘贴，在此录入您的描述说明</a:t>
            </a: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。在此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录入上述图表的综合描述说明，在此录入上述图表的综合描述说明，在此录入上述图表的综合描述说明。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086765" y="4027733"/>
            <a:ext cx="30666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77BF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</a:t>
            </a:r>
            <a:r>
              <a:rPr lang="zh-CN" altLang="en-US" sz="2000" b="1" dirty="0" smtClean="0">
                <a:solidFill>
                  <a:srgbClr val="77BF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的标题</a:t>
            </a:r>
            <a:r>
              <a:rPr lang="zh-CN" altLang="en-US" sz="2000" b="1" dirty="0">
                <a:solidFill>
                  <a:srgbClr val="77BF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2000" b="1" dirty="0">
              <a:solidFill>
                <a:srgbClr val="77BF2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" y="-7983"/>
            <a:ext cx="3963452" cy="816228"/>
            <a:chOff x="0" y="159657"/>
            <a:chExt cx="4663469" cy="960389"/>
          </a:xfrm>
        </p:grpSpPr>
        <p:grpSp>
          <p:nvGrpSpPr>
            <p:cNvPr id="6" name="组合 5"/>
            <p:cNvGrpSpPr/>
            <p:nvPr/>
          </p:nvGrpSpPr>
          <p:grpSpPr>
            <a:xfrm flipH="1">
              <a:off x="0" y="159657"/>
              <a:ext cx="1250175" cy="960389"/>
              <a:chOff x="2458999" y="0"/>
              <a:chExt cx="8927326" cy="6858003"/>
            </a:xfrm>
            <a:solidFill>
              <a:srgbClr val="77BF28"/>
            </a:solidFill>
          </p:grpSpPr>
          <p:sp>
            <p:nvSpPr>
              <p:cNvPr id="7" name="矩形 6"/>
              <p:cNvSpPr/>
              <p:nvPr/>
            </p:nvSpPr>
            <p:spPr>
              <a:xfrm>
                <a:off x="5363351" y="0"/>
                <a:ext cx="6022974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直角三角形 7"/>
              <p:cNvSpPr/>
              <p:nvPr/>
            </p:nvSpPr>
            <p:spPr>
              <a:xfrm flipH="1">
                <a:off x="2458999" y="16930"/>
                <a:ext cx="2904349" cy="6841073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 flipH="1" flipV="1">
              <a:off x="0" y="346443"/>
              <a:ext cx="4663469" cy="586814"/>
              <a:chOff x="2458999" y="24"/>
              <a:chExt cx="54635578" cy="6874909"/>
            </a:xfrm>
            <a:solidFill>
              <a:srgbClr val="0073BD"/>
            </a:solidFill>
          </p:grpSpPr>
          <p:sp>
            <p:nvSpPr>
              <p:cNvPr id="10" name="矩形 9"/>
              <p:cNvSpPr/>
              <p:nvPr/>
            </p:nvSpPr>
            <p:spPr>
              <a:xfrm>
                <a:off x="5363368" y="24"/>
                <a:ext cx="51731209" cy="685800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直角三角形 10"/>
              <p:cNvSpPr/>
              <p:nvPr/>
            </p:nvSpPr>
            <p:spPr>
              <a:xfrm flipH="1">
                <a:off x="2458999" y="16933"/>
                <a:ext cx="2904350" cy="6858000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2" name="矩形 11"/>
          <p:cNvSpPr/>
          <p:nvPr/>
        </p:nvSpPr>
        <p:spPr>
          <a:xfrm>
            <a:off x="202069" y="195353"/>
            <a:ext cx="35605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我们需要的人才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岗位需求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027368" y="214403"/>
            <a:ext cx="78407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作为我国自主汽车产业的领军人物，长城汽车在秉承了传统汽车优势的同时，还不断追求技术上的革新，为国产汽车增添了活力。而哈弗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H6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就是这样一款具有代表性的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SUV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>
            <a:grpSpLocks noChangeAspect="1"/>
          </p:cNvGrpSpPr>
          <p:nvPr/>
        </p:nvGrpSpPr>
        <p:grpSpPr>
          <a:xfrm>
            <a:off x="2568286" y="2044769"/>
            <a:ext cx="428573" cy="900000"/>
            <a:chOff x="4652963" y="2906714"/>
            <a:chExt cx="238125" cy="666750"/>
          </a:xfrm>
          <a:solidFill>
            <a:srgbClr val="0073BD"/>
          </a:solidFill>
        </p:grpSpPr>
        <p:sp>
          <p:nvSpPr>
            <p:cNvPr id="24" name="Freeform 328"/>
            <p:cNvSpPr/>
            <p:nvPr/>
          </p:nvSpPr>
          <p:spPr bwMode="auto">
            <a:xfrm>
              <a:off x="4724401" y="2906714"/>
              <a:ext cx="98425" cy="104775"/>
            </a:xfrm>
            <a:custGeom>
              <a:avLst/>
              <a:gdLst>
                <a:gd name="T0" fmla="*/ 31 w 62"/>
                <a:gd name="T1" fmla="*/ 0 h 66"/>
                <a:gd name="T2" fmla="*/ 42 w 62"/>
                <a:gd name="T3" fmla="*/ 2 h 66"/>
                <a:gd name="T4" fmla="*/ 52 w 62"/>
                <a:gd name="T5" fmla="*/ 9 h 66"/>
                <a:gd name="T6" fmla="*/ 59 w 62"/>
                <a:gd name="T7" fmla="*/ 20 h 66"/>
                <a:gd name="T8" fmla="*/ 62 w 62"/>
                <a:gd name="T9" fmla="*/ 33 h 66"/>
                <a:gd name="T10" fmla="*/ 59 w 62"/>
                <a:gd name="T11" fmla="*/ 45 h 66"/>
                <a:gd name="T12" fmla="*/ 52 w 62"/>
                <a:gd name="T13" fmla="*/ 56 h 66"/>
                <a:gd name="T14" fmla="*/ 42 w 62"/>
                <a:gd name="T15" fmla="*/ 63 h 66"/>
                <a:gd name="T16" fmla="*/ 31 w 62"/>
                <a:gd name="T17" fmla="*/ 66 h 66"/>
                <a:gd name="T18" fmla="*/ 18 w 62"/>
                <a:gd name="T19" fmla="*/ 63 h 66"/>
                <a:gd name="T20" fmla="*/ 9 w 62"/>
                <a:gd name="T21" fmla="*/ 56 h 66"/>
                <a:gd name="T22" fmla="*/ 2 w 62"/>
                <a:gd name="T23" fmla="*/ 45 h 66"/>
                <a:gd name="T24" fmla="*/ 0 w 62"/>
                <a:gd name="T25" fmla="*/ 33 h 66"/>
                <a:gd name="T26" fmla="*/ 2 w 62"/>
                <a:gd name="T27" fmla="*/ 20 h 66"/>
                <a:gd name="T28" fmla="*/ 9 w 62"/>
                <a:gd name="T29" fmla="*/ 9 h 66"/>
                <a:gd name="T30" fmla="*/ 18 w 62"/>
                <a:gd name="T31" fmla="*/ 2 h 66"/>
                <a:gd name="T32" fmla="*/ 31 w 62"/>
                <a:gd name="T33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2" h="66">
                  <a:moveTo>
                    <a:pt x="31" y="0"/>
                  </a:moveTo>
                  <a:lnTo>
                    <a:pt x="42" y="2"/>
                  </a:lnTo>
                  <a:lnTo>
                    <a:pt x="52" y="9"/>
                  </a:lnTo>
                  <a:lnTo>
                    <a:pt x="59" y="20"/>
                  </a:lnTo>
                  <a:lnTo>
                    <a:pt x="62" y="33"/>
                  </a:lnTo>
                  <a:lnTo>
                    <a:pt x="59" y="45"/>
                  </a:lnTo>
                  <a:lnTo>
                    <a:pt x="52" y="56"/>
                  </a:lnTo>
                  <a:lnTo>
                    <a:pt x="42" y="63"/>
                  </a:lnTo>
                  <a:lnTo>
                    <a:pt x="31" y="66"/>
                  </a:lnTo>
                  <a:lnTo>
                    <a:pt x="18" y="63"/>
                  </a:lnTo>
                  <a:lnTo>
                    <a:pt x="9" y="56"/>
                  </a:lnTo>
                  <a:lnTo>
                    <a:pt x="2" y="45"/>
                  </a:lnTo>
                  <a:lnTo>
                    <a:pt x="0" y="33"/>
                  </a:lnTo>
                  <a:lnTo>
                    <a:pt x="2" y="20"/>
                  </a:lnTo>
                  <a:lnTo>
                    <a:pt x="9" y="9"/>
                  </a:lnTo>
                  <a:lnTo>
                    <a:pt x="18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b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Freeform 329"/>
            <p:cNvSpPr/>
            <p:nvPr/>
          </p:nvSpPr>
          <p:spPr bwMode="auto">
            <a:xfrm>
              <a:off x="4652963" y="3032126"/>
              <a:ext cx="238125" cy="541338"/>
            </a:xfrm>
            <a:custGeom>
              <a:avLst/>
              <a:gdLst>
                <a:gd name="T0" fmla="*/ 89 w 150"/>
                <a:gd name="T1" fmla="*/ 0 h 341"/>
                <a:gd name="T2" fmla="*/ 116 w 150"/>
                <a:gd name="T3" fmla="*/ 3 h 341"/>
                <a:gd name="T4" fmla="*/ 137 w 150"/>
                <a:gd name="T5" fmla="*/ 11 h 341"/>
                <a:gd name="T6" fmla="*/ 148 w 150"/>
                <a:gd name="T7" fmla="*/ 29 h 341"/>
                <a:gd name="T8" fmla="*/ 150 w 150"/>
                <a:gd name="T9" fmla="*/ 176 h 341"/>
                <a:gd name="T10" fmla="*/ 148 w 150"/>
                <a:gd name="T11" fmla="*/ 184 h 341"/>
                <a:gd name="T12" fmla="*/ 141 w 150"/>
                <a:gd name="T13" fmla="*/ 190 h 341"/>
                <a:gd name="T14" fmla="*/ 133 w 150"/>
                <a:gd name="T15" fmla="*/ 190 h 341"/>
                <a:gd name="T16" fmla="*/ 126 w 150"/>
                <a:gd name="T17" fmla="*/ 184 h 341"/>
                <a:gd name="T18" fmla="*/ 123 w 150"/>
                <a:gd name="T19" fmla="*/ 176 h 341"/>
                <a:gd name="T20" fmla="*/ 115 w 150"/>
                <a:gd name="T21" fmla="*/ 57 h 341"/>
                <a:gd name="T22" fmla="*/ 115 w 150"/>
                <a:gd name="T23" fmla="*/ 324 h 341"/>
                <a:gd name="T24" fmla="*/ 107 w 150"/>
                <a:gd name="T25" fmla="*/ 339 h 341"/>
                <a:gd name="T26" fmla="*/ 94 w 150"/>
                <a:gd name="T27" fmla="*/ 340 h 341"/>
                <a:gd name="T28" fmla="*/ 87 w 150"/>
                <a:gd name="T29" fmla="*/ 335 h 341"/>
                <a:gd name="T30" fmla="*/ 83 w 150"/>
                <a:gd name="T31" fmla="*/ 326 h 341"/>
                <a:gd name="T32" fmla="*/ 83 w 150"/>
                <a:gd name="T33" fmla="*/ 177 h 341"/>
                <a:gd name="T34" fmla="*/ 83 w 150"/>
                <a:gd name="T35" fmla="*/ 171 h 341"/>
                <a:gd name="T36" fmla="*/ 81 w 150"/>
                <a:gd name="T37" fmla="*/ 166 h 341"/>
                <a:gd name="T38" fmla="*/ 76 w 150"/>
                <a:gd name="T39" fmla="*/ 164 h 341"/>
                <a:gd name="T40" fmla="*/ 71 w 150"/>
                <a:gd name="T41" fmla="*/ 166 h 341"/>
                <a:gd name="T42" fmla="*/ 69 w 150"/>
                <a:gd name="T43" fmla="*/ 171 h 341"/>
                <a:gd name="T44" fmla="*/ 68 w 150"/>
                <a:gd name="T45" fmla="*/ 177 h 341"/>
                <a:gd name="T46" fmla="*/ 68 w 150"/>
                <a:gd name="T47" fmla="*/ 326 h 341"/>
                <a:gd name="T48" fmla="*/ 64 w 150"/>
                <a:gd name="T49" fmla="*/ 335 h 341"/>
                <a:gd name="T50" fmla="*/ 56 w 150"/>
                <a:gd name="T51" fmla="*/ 340 h 341"/>
                <a:gd name="T52" fmla="*/ 44 w 150"/>
                <a:gd name="T53" fmla="*/ 339 h 341"/>
                <a:gd name="T54" fmla="*/ 37 w 150"/>
                <a:gd name="T55" fmla="*/ 324 h 341"/>
                <a:gd name="T56" fmla="*/ 37 w 150"/>
                <a:gd name="T57" fmla="*/ 324 h 341"/>
                <a:gd name="T58" fmla="*/ 27 w 150"/>
                <a:gd name="T59" fmla="*/ 57 h 341"/>
                <a:gd name="T60" fmla="*/ 27 w 150"/>
                <a:gd name="T61" fmla="*/ 180 h 341"/>
                <a:gd name="T62" fmla="*/ 22 w 150"/>
                <a:gd name="T63" fmla="*/ 188 h 341"/>
                <a:gd name="T64" fmla="*/ 14 w 150"/>
                <a:gd name="T65" fmla="*/ 191 h 341"/>
                <a:gd name="T66" fmla="*/ 7 w 150"/>
                <a:gd name="T67" fmla="*/ 188 h 341"/>
                <a:gd name="T68" fmla="*/ 1 w 150"/>
                <a:gd name="T69" fmla="*/ 180 h 341"/>
                <a:gd name="T70" fmla="*/ 0 w 150"/>
                <a:gd name="T71" fmla="*/ 43 h 341"/>
                <a:gd name="T72" fmla="*/ 8 w 150"/>
                <a:gd name="T73" fmla="*/ 19 h 341"/>
                <a:gd name="T74" fmla="*/ 24 w 150"/>
                <a:gd name="T75" fmla="*/ 6 h 341"/>
                <a:gd name="T76" fmla="*/ 48 w 150"/>
                <a:gd name="T77" fmla="*/ 1 h 341"/>
                <a:gd name="T78" fmla="*/ 76 w 150"/>
                <a:gd name="T79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0" h="341">
                  <a:moveTo>
                    <a:pt x="76" y="0"/>
                  </a:moveTo>
                  <a:lnTo>
                    <a:pt x="89" y="0"/>
                  </a:lnTo>
                  <a:lnTo>
                    <a:pt x="103" y="1"/>
                  </a:lnTo>
                  <a:lnTo>
                    <a:pt x="116" y="3"/>
                  </a:lnTo>
                  <a:lnTo>
                    <a:pt x="126" y="6"/>
                  </a:lnTo>
                  <a:lnTo>
                    <a:pt x="137" y="11"/>
                  </a:lnTo>
                  <a:lnTo>
                    <a:pt x="144" y="19"/>
                  </a:lnTo>
                  <a:lnTo>
                    <a:pt x="148" y="29"/>
                  </a:lnTo>
                  <a:lnTo>
                    <a:pt x="150" y="43"/>
                  </a:lnTo>
                  <a:lnTo>
                    <a:pt x="150" y="176"/>
                  </a:lnTo>
                  <a:lnTo>
                    <a:pt x="150" y="180"/>
                  </a:lnTo>
                  <a:lnTo>
                    <a:pt x="148" y="184"/>
                  </a:lnTo>
                  <a:lnTo>
                    <a:pt x="145" y="188"/>
                  </a:lnTo>
                  <a:lnTo>
                    <a:pt x="141" y="190"/>
                  </a:lnTo>
                  <a:lnTo>
                    <a:pt x="137" y="191"/>
                  </a:lnTo>
                  <a:lnTo>
                    <a:pt x="133" y="190"/>
                  </a:lnTo>
                  <a:lnTo>
                    <a:pt x="130" y="188"/>
                  </a:lnTo>
                  <a:lnTo>
                    <a:pt x="126" y="184"/>
                  </a:lnTo>
                  <a:lnTo>
                    <a:pt x="124" y="180"/>
                  </a:lnTo>
                  <a:lnTo>
                    <a:pt x="123" y="176"/>
                  </a:lnTo>
                  <a:lnTo>
                    <a:pt x="123" y="57"/>
                  </a:lnTo>
                  <a:lnTo>
                    <a:pt x="115" y="57"/>
                  </a:lnTo>
                  <a:lnTo>
                    <a:pt x="115" y="324"/>
                  </a:lnTo>
                  <a:lnTo>
                    <a:pt x="115" y="324"/>
                  </a:lnTo>
                  <a:lnTo>
                    <a:pt x="113" y="333"/>
                  </a:lnTo>
                  <a:lnTo>
                    <a:pt x="107" y="339"/>
                  </a:lnTo>
                  <a:lnTo>
                    <a:pt x="100" y="341"/>
                  </a:lnTo>
                  <a:lnTo>
                    <a:pt x="94" y="340"/>
                  </a:lnTo>
                  <a:lnTo>
                    <a:pt x="90" y="338"/>
                  </a:lnTo>
                  <a:lnTo>
                    <a:pt x="87" y="335"/>
                  </a:lnTo>
                  <a:lnTo>
                    <a:pt x="85" y="331"/>
                  </a:lnTo>
                  <a:lnTo>
                    <a:pt x="83" y="326"/>
                  </a:lnTo>
                  <a:lnTo>
                    <a:pt x="83" y="325"/>
                  </a:lnTo>
                  <a:lnTo>
                    <a:pt x="83" y="177"/>
                  </a:lnTo>
                  <a:lnTo>
                    <a:pt x="83" y="174"/>
                  </a:lnTo>
                  <a:lnTo>
                    <a:pt x="83" y="171"/>
                  </a:lnTo>
                  <a:lnTo>
                    <a:pt x="82" y="168"/>
                  </a:lnTo>
                  <a:lnTo>
                    <a:pt x="81" y="166"/>
                  </a:lnTo>
                  <a:lnTo>
                    <a:pt x="79" y="165"/>
                  </a:lnTo>
                  <a:lnTo>
                    <a:pt x="76" y="164"/>
                  </a:lnTo>
                  <a:lnTo>
                    <a:pt x="73" y="165"/>
                  </a:lnTo>
                  <a:lnTo>
                    <a:pt x="71" y="166"/>
                  </a:lnTo>
                  <a:lnTo>
                    <a:pt x="70" y="168"/>
                  </a:lnTo>
                  <a:lnTo>
                    <a:pt x="69" y="171"/>
                  </a:lnTo>
                  <a:lnTo>
                    <a:pt x="68" y="174"/>
                  </a:lnTo>
                  <a:lnTo>
                    <a:pt x="68" y="177"/>
                  </a:lnTo>
                  <a:lnTo>
                    <a:pt x="68" y="325"/>
                  </a:lnTo>
                  <a:lnTo>
                    <a:pt x="68" y="326"/>
                  </a:lnTo>
                  <a:lnTo>
                    <a:pt x="67" y="331"/>
                  </a:lnTo>
                  <a:lnTo>
                    <a:pt x="64" y="335"/>
                  </a:lnTo>
                  <a:lnTo>
                    <a:pt x="60" y="338"/>
                  </a:lnTo>
                  <a:lnTo>
                    <a:pt x="56" y="340"/>
                  </a:lnTo>
                  <a:lnTo>
                    <a:pt x="52" y="341"/>
                  </a:lnTo>
                  <a:lnTo>
                    <a:pt x="44" y="339"/>
                  </a:lnTo>
                  <a:lnTo>
                    <a:pt x="39" y="333"/>
                  </a:lnTo>
                  <a:lnTo>
                    <a:pt x="37" y="324"/>
                  </a:lnTo>
                  <a:lnTo>
                    <a:pt x="37" y="324"/>
                  </a:lnTo>
                  <a:lnTo>
                    <a:pt x="37" y="324"/>
                  </a:lnTo>
                  <a:lnTo>
                    <a:pt x="37" y="57"/>
                  </a:lnTo>
                  <a:lnTo>
                    <a:pt x="27" y="57"/>
                  </a:lnTo>
                  <a:lnTo>
                    <a:pt x="27" y="176"/>
                  </a:lnTo>
                  <a:lnTo>
                    <a:pt x="27" y="180"/>
                  </a:lnTo>
                  <a:lnTo>
                    <a:pt x="25" y="184"/>
                  </a:lnTo>
                  <a:lnTo>
                    <a:pt x="22" y="188"/>
                  </a:lnTo>
                  <a:lnTo>
                    <a:pt x="18" y="190"/>
                  </a:lnTo>
                  <a:lnTo>
                    <a:pt x="14" y="191"/>
                  </a:lnTo>
                  <a:lnTo>
                    <a:pt x="10" y="190"/>
                  </a:lnTo>
                  <a:lnTo>
                    <a:pt x="7" y="188"/>
                  </a:lnTo>
                  <a:lnTo>
                    <a:pt x="4" y="184"/>
                  </a:lnTo>
                  <a:lnTo>
                    <a:pt x="1" y="180"/>
                  </a:lnTo>
                  <a:lnTo>
                    <a:pt x="0" y="176"/>
                  </a:lnTo>
                  <a:lnTo>
                    <a:pt x="0" y="43"/>
                  </a:lnTo>
                  <a:lnTo>
                    <a:pt x="2" y="29"/>
                  </a:lnTo>
                  <a:lnTo>
                    <a:pt x="8" y="19"/>
                  </a:lnTo>
                  <a:lnTo>
                    <a:pt x="15" y="11"/>
                  </a:lnTo>
                  <a:lnTo>
                    <a:pt x="24" y="6"/>
                  </a:lnTo>
                  <a:lnTo>
                    <a:pt x="36" y="3"/>
                  </a:lnTo>
                  <a:lnTo>
                    <a:pt x="48" y="1"/>
                  </a:lnTo>
                  <a:lnTo>
                    <a:pt x="61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b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>
            <a:grpSpLocks noChangeAspect="1"/>
          </p:cNvGrpSpPr>
          <p:nvPr/>
        </p:nvGrpSpPr>
        <p:grpSpPr>
          <a:xfrm>
            <a:off x="3138858" y="2044769"/>
            <a:ext cx="428573" cy="900000"/>
            <a:chOff x="4652963" y="2906714"/>
            <a:chExt cx="238125" cy="666750"/>
          </a:xfrm>
          <a:solidFill>
            <a:srgbClr val="0073BD"/>
          </a:solidFill>
        </p:grpSpPr>
        <p:sp>
          <p:nvSpPr>
            <p:cNvPr id="31" name="Freeform 328"/>
            <p:cNvSpPr/>
            <p:nvPr/>
          </p:nvSpPr>
          <p:spPr bwMode="auto">
            <a:xfrm>
              <a:off x="4724401" y="2906714"/>
              <a:ext cx="98425" cy="104775"/>
            </a:xfrm>
            <a:custGeom>
              <a:avLst/>
              <a:gdLst>
                <a:gd name="T0" fmla="*/ 31 w 62"/>
                <a:gd name="T1" fmla="*/ 0 h 66"/>
                <a:gd name="T2" fmla="*/ 42 w 62"/>
                <a:gd name="T3" fmla="*/ 2 h 66"/>
                <a:gd name="T4" fmla="*/ 52 w 62"/>
                <a:gd name="T5" fmla="*/ 9 h 66"/>
                <a:gd name="T6" fmla="*/ 59 w 62"/>
                <a:gd name="T7" fmla="*/ 20 h 66"/>
                <a:gd name="T8" fmla="*/ 62 w 62"/>
                <a:gd name="T9" fmla="*/ 33 h 66"/>
                <a:gd name="T10" fmla="*/ 59 w 62"/>
                <a:gd name="T11" fmla="*/ 45 h 66"/>
                <a:gd name="T12" fmla="*/ 52 w 62"/>
                <a:gd name="T13" fmla="*/ 56 h 66"/>
                <a:gd name="T14" fmla="*/ 42 w 62"/>
                <a:gd name="T15" fmla="*/ 63 h 66"/>
                <a:gd name="T16" fmla="*/ 31 w 62"/>
                <a:gd name="T17" fmla="*/ 66 h 66"/>
                <a:gd name="T18" fmla="*/ 18 w 62"/>
                <a:gd name="T19" fmla="*/ 63 h 66"/>
                <a:gd name="T20" fmla="*/ 9 w 62"/>
                <a:gd name="T21" fmla="*/ 56 h 66"/>
                <a:gd name="T22" fmla="*/ 2 w 62"/>
                <a:gd name="T23" fmla="*/ 45 h 66"/>
                <a:gd name="T24" fmla="*/ 0 w 62"/>
                <a:gd name="T25" fmla="*/ 33 h 66"/>
                <a:gd name="T26" fmla="*/ 2 w 62"/>
                <a:gd name="T27" fmla="*/ 20 h 66"/>
                <a:gd name="T28" fmla="*/ 9 w 62"/>
                <a:gd name="T29" fmla="*/ 9 h 66"/>
                <a:gd name="T30" fmla="*/ 18 w 62"/>
                <a:gd name="T31" fmla="*/ 2 h 66"/>
                <a:gd name="T32" fmla="*/ 31 w 62"/>
                <a:gd name="T33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2" h="66">
                  <a:moveTo>
                    <a:pt x="31" y="0"/>
                  </a:moveTo>
                  <a:lnTo>
                    <a:pt x="42" y="2"/>
                  </a:lnTo>
                  <a:lnTo>
                    <a:pt x="52" y="9"/>
                  </a:lnTo>
                  <a:lnTo>
                    <a:pt x="59" y="20"/>
                  </a:lnTo>
                  <a:lnTo>
                    <a:pt x="62" y="33"/>
                  </a:lnTo>
                  <a:lnTo>
                    <a:pt x="59" y="45"/>
                  </a:lnTo>
                  <a:lnTo>
                    <a:pt x="52" y="56"/>
                  </a:lnTo>
                  <a:lnTo>
                    <a:pt x="42" y="63"/>
                  </a:lnTo>
                  <a:lnTo>
                    <a:pt x="31" y="66"/>
                  </a:lnTo>
                  <a:lnTo>
                    <a:pt x="18" y="63"/>
                  </a:lnTo>
                  <a:lnTo>
                    <a:pt x="9" y="56"/>
                  </a:lnTo>
                  <a:lnTo>
                    <a:pt x="2" y="45"/>
                  </a:lnTo>
                  <a:lnTo>
                    <a:pt x="0" y="33"/>
                  </a:lnTo>
                  <a:lnTo>
                    <a:pt x="2" y="20"/>
                  </a:lnTo>
                  <a:lnTo>
                    <a:pt x="9" y="9"/>
                  </a:lnTo>
                  <a:lnTo>
                    <a:pt x="18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b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Freeform 329"/>
            <p:cNvSpPr/>
            <p:nvPr/>
          </p:nvSpPr>
          <p:spPr bwMode="auto">
            <a:xfrm>
              <a:off x="4652963" y="3032126"/>
              <a:ext cx="238125" cy="541338"/>
            </a:xfrm>
            <a:custGeom>
              <a:avLst/>
              <a:gdLst>
                <a:gd name="T0" fmla="*/ 89 w 150"/>
                <a:gd name="T1" fmla="*/ 0 h 341"/>
                <a:gd name="T2" fmla="*/ 116 w 150"/>
                <a:gd name="T3" fmla="*/ 3 h 341"/>
                <a:gd name="T4" fmla="*/ 137 w 150"/>
                <a:gd name="T5" fmla="*/ 11 h 341"/>
                <a:gd name="T6" fmla="*/ 148 w 150"/>
                <a:gd name="T7" fmla="*/ 29 h 341"/>
                <a:gd name="T8" fmla="*/ 150 w 150"/>
                <a:gd name="T9" fmla="*/ 176 h 341"/>
                <a:gd name="T10" fmla="*/ 148 w 150"/>
                <a:gd name="T11" fmla="*/ 184 h 341"/>
                <a:gd name="T12" fmla="*/ 141 w 150"/>
                <a:gd name="T13" fmla="*/ 190 h 341"/>
                <a:gd name="T14" fmla="*/ 133 w 150"/>
                <a:gd name="T15" fmla="*/ 190 h 341"/>
                <a:gd name="T16" fmla="*/ 126 w 150"/>
                <a:gd name="T17" fmla="*/ 184 h 341"/>
                <a:gd name="T18" fmla="*/ 123 w 150"/>
                <a:gd name="T19" fmla="*/ 176 h 341"/>
                <a:gd name="T20" fmla="*/ 115 w 150"/>
                <a:gd name="T21" fmla="*/ 57 h 341"/>
                <a:gd name="T22" fmla="*/ 115 w 150"/>
                <a:gd name="T23" fmla="*/ 324 h 341"/>
                <a:gd name="T24" fmla="*/ 107 w 150"/>
                <a:gd name="T25" fmla="*/ 339 h 341"/>
                <a:gd name="T26" fmla="*/ 94 w 150"/>
                <a:gd name="T27" fmla="*/ 340 h 341"/>
                <a:gd name="T28" fmla="*/ 87 w 150"/>
                <a:gd name="T29" fmla="*/ 335 h 341"/>
                <a:gd name="T30" fmla="*/ 83 w 150"/>
                <a:gd name="T31" fmla="*/ 326 h 341"/>
                <a:gd name="T32" fmla="*/ 83 w 150"/>
                <a:gd name="T33" fmla="*/ 177 h 341"/>
                <a:gd name="T34" fmla="*/ 83 w 150"/>
                <a:gd name="T35" fmla="*/ 171 h 341"/>
                <a:gd name="T36" fmla="*/ 81 w 150"/>
                <a:gd name="T37" fmla="*/ 166 h 341"/>
                <a:gd name="T38" fmla="*/ 76 w 150"/>
                <a:gd name="T39" fmla="*/ 164 h 341"/>
                <a:gd name="T40" fmla="*/ 71 w 150"/>
                <a:gd name="T41" fmla="*/ 166 h 341"/>
                <a:gd name="T42" fmla="*/ 69 w 150"/>
                <a:gd name="T43" fmla="*/ 171 h 341"/>
                <a:gd name="T44" fmla="*/ 68 w 150"/>
                <a:gd name="T45" fmla="*/ 177 h 341"/>
                <a:gd name="T46" fmla="*/ 68 w 150"/>
                <a:gd name="T47" fmla="*/ 326 h 341"/>
                <a:gd name="T48" fmla="*/ 64 w 150"/>
                <a:gd name="T49" fmla="*/ 335 h 341"/>
                <a:gd name="T50" fmla="*/ 56 w 150"/>
                <a:gd name="T51" fmla="*/ 340 h 341"/>
                <a:gd name="T52" fmla="*/ 44 w 150"/>
                <a:gd name="T53" fmla="*/ 339 h 341"/>
                <a:gd name="T54" fmla="*/ 37 w 150"/>
                <a:gd name="T55" fmla="*/ 324 h 341"/>
                <a:gd name="T56" fmla="*/ 37 w 150"/>
                <a:gd name="T57" fmla="*/ 324 h 341"/>
                <a:gd name="T58" fmla="*/ 27 w 150"/>
                <a:gd name="T59" fmla="*/ 57 h 341"/>
                <a:gd name="T60" fmla="*/ 27 w 150"/>
                <a:gd name="T61" fmla="*/ 180 h 341"/>
                <a:gd name="T62" fmla="*/ 22 w 150"/>
                <a:gd name="T63" fmla="*/ 188 h 341"/>
                <a:gd name="T64" fmla="*/ 14 w 150"/>
                <a:gd name="T65" fmla="*/ 191 h 341"/>
                <a:gd name="T66" fmla="*/ 7 w 150"/>
                <a:gd name="T67" fmla="*/ 188 h 341"/>
                <a:gd name="T68" fmla="*/ 1 w 150"/>
                <a:gd name="T69" fmla="*/ 180 h 341"/>
                <a:gd name="T70" fmla="*/ 0 w 150"/>
                <a:gd name="T71" fmla="*/ 43 h 341"/>
                <a:gd name="T72" fmla="*/ 8 w 150"/>
                <a:gd name="T73" fmla="*/ 19 h 341"/>
                <a:gd name="T74" fmla="*/ 24 w 150"/>
                <a:gd name="T75" fmla="*/ 6 h 341"/>
                <a:gd name="T76" fmla="*/ 48 w 150"/>
                <a:gd name="T77" fmla="*/ 1 h 341"/>
                <a:gd name="T78" fmla="*/ 76 w 150"/>
                <a:gd name="T79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0" h="341">
                  <a:moveTo>
                    <a:pt x="76" y="0"/>
                  </a:moveTo>
                  <a:lnTo>
                    <a:pt x="89" y="0"/>
                  </a:lnTo>
                  <a:lnTo>
                    <a:pt x="103" y="1"/>
                  </a:lnTo>
                  <a:lnTo>
                    <a:pt x="116" y="3"/>
                  </a:lnTo>
                  <a:lnTo>
                    <a:pt x="126" y="6"/>
                  </a:lnTo>
                  <a:lnTo>
                    <a:pt x="137" y="11"/>
                  </a:lnTo>
                  <a:lnTo>
                    <a:pt x="144" y="19"/>
                  </a:lnTo>
                  <a:lnTo>
                    <a:pt x="148" y="29"/>
                  </a:lnTo>
                  <a:lnTo>
                    <a:pt x="150" y="43"/>
                  </a:lnTo>
                  <a:lnTo>
                    <a:pt x="150" y="176"/>
                  </a:lnTo>
                  <a:lnTo>
                    <a:pt x="150" y="180"/>
                  </a:lnTo>
                  <a:lnTo>
                    <a:pt x="148" y="184"/>
                  </a:lnTo>
                  <a:lnTo>
                    <a:pt x="145" y="188"/>
                  </a:lnTo>
                  <a:lnTo>
                    <a:pt x="141" y="190"/>
                  </a:lnTo>
                  <a:lnTo>
                    <a:pt x="137" y="191"/>
                  </a:lnTo>
                  <a:lnTo>
                    <a:pt x="133" y="190"/>
                  </a:lnTo>
                  <a:lnTo>
                    <a:pt x="130" y="188"/>
                  </a:lnTo>
                  <a:lnTo>
                    <a:pt x="126" y="184"/>
                  </a:lnTo>
                  <a:lnTo>
                    <a:pt x="124" y="180"/>
                  </a:lnTo>
                  <a:lnTo>
                    <a:pt x="123" y="176"/>
                  </a:lnTo>
                  <a:lnTo>
                    <a:pt x="123" y="57"/>
                  </a:lnTo>
                  <a:lnTo>
                    <a:pt x="115" y="57"/>
                  </a:lnTo>
                  <a:lnTo>
                    <a:pt x="115" y="324"/>
                  </a:lnTo>
                  <a:lnTo>
                    <a:pt x="115" y="324"/>
                  </a:lnTo>
                  <a:lnTo>
                    <a:pt x="113" y="333"/>
                  </a:lnTo>
                  <a:lnTo>
                    <a:pt x="107" y="339"/>
                  </a:lnTo>
                  <a:lnTo>
                    <a:pt x="100" y="341"/>
                  </a:lnTo>
                  <a:lnTo>
                    <a:pt x="94" y="340"/>
                  </a:lnTo>
                  <a:lnTo>
                    <a:pt x="90" y="338"/>
                  </a:lnTo>
                  <a:lnTo>
                    <a:pt x="87" y="335"/>
                  </a:lnTo>
                  <a:lnTo>
                    <a:pt x="85" y="331"/>
                  </a:lnTo>
                  <a:lnTo>
                    <a:pt x="83" y="326"/>
                  </a:lnTo>
                  <a:lnTo>
                    <a:pt x="83" y="325"/>
                  </a:lnTo>
                  <a:lnTo>
                    <a:pt x="83" y="177"/>
                  </a:lnTo>
                  <a:lnTo>
                    <a:pt x="83" y="174"/>
                  </a:lnTo>
                  <a:lnTo>
                    <a:pt x="83" y="171"/>
                  </a:lnTo>
                  <a:lnTo>
                    <a:pt x="82" y="168"/>
                  </a:lnTo>
                  <a:lnTo>
                    <a:pt x="81" y="166"/>
                  </a:lnTo>
                  <a:lnTo>
                    <a:pt x="79" y="165"/>
                  </a:lnTo>
                  <a:lnTo>
                    <a:pt x="76" y="164"/>
                  </a:lnTo>
                  <a:lnTo>
                    <a:pt x="73" y="165"/>
                  </a:lnTo>
                  <a:lnTo>
                    <a:pt x="71" y="166"/>
                  </a:lnTo>
                  <a:lnTo>
                    <a:pt x="70" y="168"/>
                  </a:lnTo>
                  <a:lnTo>
                    <a:pt x="69" y="171"/>
                  </a:lnTo>
                  <a:lnTo>
                    <a:pt x="68" y="174"/>
                  </a:lnTo>
                  <a:lnTo>
                    <a:pt x="68" y="177"/>
                  </a:lnTo>
                  <a:lnTo>
                    <a:pt x="68" y="325"/>
                  </a:lnTo>
                  <a:lnTo>
                    <a:pt x="68" y="326"/>
                  </a:lnTo>
                  <a:lnTo>
                    <a:pt x="67" y="331"/>
                  </a:lnTo>
                  <a:lnTo>
                    <a:pt x="64" y="335"/>
                  </a:lnTo>
                  <a:lnTo>
                    <a:pt x="60" y="338"/>
                  </a:lnTo>
                  <a:lnTo>
                    <a:pt x="56" y="340"/>
                  </a:lnTo>
                  <a:lnTo>
                    <a:pt x="52" y="341"/>
                  </a:lnTo>
                  <a:lnTo>
                    <a:pt x="44" y="339"/>
                  </a:lnTo>
                  <a:lnTo>
                    <a:pt x="39" y="333"/>
                  </a:lnTo>
                  <a:lnTo>
                    <a:pt x="37" y="324"/>
                  </a:lnTo>
                  <a:lnTo>
                    <a:pt x="37" y="324"/>
                  </a:lnTo>
                  <a:lnTo>
                    <a:pt x="37" y="324"/>
                  </a:lnTo>
                  <a:lnTo>
                    <a:pt x="37" y="57"/>
                  </a:lnTo>
                  <a:lnTo>
                    <a:pt x="27" y="57"/>
                  </a:lnTo>
                  <a:lnTo>
                    <a:pt x="27" y="176"/>
                  </a:lnTo>
                  <a:lnTo>
                    <a:pt x="27" y="180"/>
                  </a:lnTo>
                  <a:lnTo>
                    <a:pt x="25" y="184"/>
                  </a:lnTo>
                  <a:lnTo>
                    <a:pt x="22" y="188"/>
                  </a:lnTo>
                  <a:lnTo>
                    <a:pt x="18" y="190"/>
                  </a:lnTo>
                  <a:lnTo>
                    <a:pt x="14" y="191"/>
                  </a:lnTo>
                  <a:lnTo>
                    <a:pt x="10" y="190"/>
                  </a:lnTo>
                  <a:lnTo>
                    <a:pt x="7" y="188"/>
                  </a:lnTo>
                  <a:lnTo>
                    <a:pt x="4" y="184"/>
                  </a:lnTo>
                  <a:lnTo>
                    <a:pt x="1" y="180"/>
                  </a:lnTo>
                  <a:lnTo>
                    <a:pt x="0" y="176"/>
                  </a:lnTo>
                  <a:lnTo>
                    <a:pt x="0" y="43"/>
                  </a:lnTo>
                  <a:lnTo>
                    <a:pt x="2" y="29"/>
                  </a:lnTo>
                  <a:lnTo>
                    <a:pt x="8" y="19"/>
                  </a:lnTo>
                  <a:lnTo>
                    <a:pt x="15" y="11"/>
                  </a:lnTo>
                  <a:lnTo>
                    <a:pt x="24" y="6"/>
                  </a:lnTo>
                  <a:lnTo>
                    <a:pt x="36" y="3"/>
                  </a:lnTo>
                  <a:lnTo>
                    <a:pt x="48" y="1"/>
                  </a:lnTo>
                  <a:lnTo>
                    <a:pt x="61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b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>
            <a:grpSpLocks noChangeAspect="1"/>
          </p:cNvGrpSpPr>
          <p:nvPr/>
        </p:nvGrpSpPr>
        <p:grpSpPr>
          <a:xfrm>
            <a:off x="3709430" y="2044769"/>
            <a:ext cx="428573" cy="900000"/>
            <a:chOff x="4652963" y="2906714"/>
            <a:chExt cx="238125" cy="666750"/>
          </a:xfrm>
          <a:solidFill>
            <a:srgbClr val="0073BD"/>
          </a:solidFill>
        </p:grpSpPr>
        <p:sp>
          <p:nvSpPr>
            <p:cNvPr id="34" name="Freeform 328"/>
            <p:cNvSpPr/>
            <p:nvPr/>
          </p:nvSpPr>
          <p:spPr bwMode="auto">
            <a:xfrm>
              <a:off x="4724401" y="2906714"/>
              <a:ext cx="98425" cy="104775"/>
            </a:xfrm>
            <a:custGeom>
              <a:avLst/>
              <a:gdLst>
                <a:gd name="T0" fmla="*/ 31 w 62"/>
                <a:gd name="T1" fmla="*/ 0 h 66"/>
                <a:gd name="T2" fmla="*/ 42 w 62"/>
                <a:gd name="T3" fmla="*/ 2 h 66"/>
                <a:gd name="T4" fmla="*/ 52 w 62"/>
                <a:gd name="T5" fmla="*/ 9 h 66"/>
                <a:gd name="T6" fmla="*/ 59 w 62"/>
                <a:gd name="T7" fmla="*/ 20 h 66"/>
                <a:gd name="T8" fmla="*/ 62 w 62"/>
                <a:gd name="T9" fmla="*/ 33 h 66"/>
                <a:gd name="T10" fmla="*/ 59 w 62"/>
                <a:gd name="T11" fmla="*/ 45 h 66"/>
                <a:gd name="T12" fmla="*/ 52 w 62"/>
                <a:gd name="T13" fmla="*/ 56 h 66"/>
                <a:gd name="T14" fmla="*/ 42 w 62"/>
                <a:gd name="T15" fmla="*/ 63 h 66"/>
                <a:gd name="T16" fmla="*/ 31 w 62"/>
                <a:gd name="T17" fmla="*/ 66 h 66"/>
                <a:gd name="T18" fmla="*/ 18 w 62"/>
                <a:gd name="T19" fmla="*/ 63 h 66"/>
                <a:gd name="T20" fmla="*/ 9 w 62"/>
                <a:gd name="T21" fmla="*/ 56 h 66"/>
                <a:gd name="T22" fmla="*/ 2 w 62"/>
                <a:gd name="T23" fmla="*/ 45 h 66"/>
                <a:gd name="T24" fmla="*/ 0 w 62"/>
                <a:gd name="T25" fmla="*/ 33 h 66"/>
                <a:gd name="T26" fmla="*/ 2 w 62"/>
                <a:gd name="T27" fmla="*/ 20 h 66"/>
                <a:gd name="T28" fmla="*/ 9 w 62"/>
                <a:gd name="T29" fmla="*/ 9 h 66"/>
                <a:gd name="T30" fmla="*/ 18 w 62"/>
                <a:gd name="T31" fmla="*/ 2 h 66"/>
                <a:gd name="T32" fmla="*/ 31 w 62"/>
                <a:gd name="T33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2" h="66">
                  <a:moveTo>
                    <a:pt x="31" y="0"/>
                  </a:moveTo>
                  <a:lnTo>
                    <a:pt x="42" y="2"/>
                  </a:lnTo>
                  <a:lnTo>
                    <a:pt x="52" y="9"/>
                  </a:lnTo>
                  <a:lnTo>
                    <a:pt x="59" y="20"/>
                  </a:lnTo>
                  <a:lnTo>
                    <a:pt x="62" y="33"/>
                  </a:lnTo>
                  <a:lnTo>
                    <a:pt x="59" y="45"/>
                  </a:lnTo>
                  <a:lnTo>
                    <a:pt x="52" y="56"/>
                  </a:lnTo>
                  <a:lnTo>
                    <a:pt x="42" y="63"/>
                  </a:lnTo>
                  <a:lnTo>
                    <a:pt x="31" y="66"/>
                  </a:lnTo>
                  <a:lnTo>
                    <a:pt x="18" y="63"/>
                  </a:lnTo>
                  <a:lnTo>
                    <a:pt x="9" y="56"/>
                  </a:lnTo>
                  <a:lnTo>
                    <a:pt x="2" y="45"/>
                  </a:lnTo>
                  <a:lnTo>
                    <a:pt x="0" y="33"/>
                  </a:lnTo>
                  <a:lnTo>
                    <a:pt x="2" y="20"/>
                  </a:lnTo>
                  <a:lnTo>
                    <a:pt x="9" y="9"/>
                  </a:lnTo>
                  <a:lnTo>
                    <a:pt x="18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b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Freeform 329"/>
            <p:cNvSpPr/>
            <p:nvPr/>
          </p:nvSpPr>
          <p:spPr bwMode="auto">
            <a:xfrm>
              <a:off x="4652963" y="3032126"/>
              <a:ext cx="238125" cy="541338"/>
            </a:xfrm>
            <a:custGeom>
              <a:avLst/>
              <a:gdLst>
                <a:gd name="T0" fmla="*/ 89 w 150"/>
                <a:gd name="T1" fmla="*/ 0 h 341"/>
                <a:gd name="T2" fmla="*/ 116 w 150"/>
                <a:gd name="T3" fmla="*/ 3 h 341"/>
                <a:gd name="T4" fmla="*/ 137 w 150"/>
                <a:gd name="T5" fmla="*/ 11 h 341"/>
                <a:gd name="T6" fmla="*/ 148 w 150"/>
                <a:gd name="T7" fmla="*/ 29 h 341"/>
                <a:gd name="T8" fmla="*/ 150 w 150"/>
                <a:gd name="T9" fmla="*/ 176 h 341"/>
                <a:gd name="T10" fmla="*/ 148 w 150"/>
                <a:gd name="T11" fmla="*/ 184 h 341"/>
                <a:gd name="T12" fmla="*/ 141 w 150"/>
                <a:gd name="T13" fmla="*/ 190 h 341"/>
                <a:gd name="T14" fmla="*/ 133 w 150"/>
                <a:gd name="T15" fmla="*/ 190 h 341"/>
                <a:gd name="T16" fmla="*/ 126 w 150"/>
                <a:gd name="T17" fmla="*/ 184 h 341"/>
                <a:gd name="T18" fmla="*/ 123 w 150"/>
                <a:gd name="T19" fmla="*/ 176 h 341"/>
                <a:gd name="T20" fmla="*/ 115 w 150"/>
                <a:gd name="T21" fmla="*/ 57 h 341"/>
                <a:gd name="T22" fmla="*/ 115 w 150"/>
                <a:gd name="T23" fmla="*/ 324 h 341"/>
                <a:gd name="T24" fmla="*/ 107 w 150"/>
                <a:gd name="T25" fmla="*/ 339 h 341"/>
                <a:gd name="T26" fmla="*/ 94 w 150"/>
                <a:gd name="T27" fmla="*/ 340 h 341"/>
                <a:gd name="T28" fmla="*/ 87 w 150"/>
                <a:gd name="T29" fmla="*/ 335 h 341"/>
                <a:gd name="T30" fmla="*/ 83 w 150"/>
                <a:gd name="T31" fmla="*/ 326 h 341"/>
                <a:gd name="T32" fmla="*/ 83 w 150"/>
                <a:gd name="T33" fmla="*/ 177 h 341"/>
                <a:gd name="T34" fmla="*/ 83 w 150"/>
                <a:gd name="T35" fmla="*/ 171 h 341"/>
                <a:gd name="T36" fmla="*/ 81 w 150"/>
                <a:gd name="T37" fmla="*/ 166 h 341"/>
                <a:gd name="T38" fmla="*/ 76 w 150"/>
                <a:gd name="T39" fmla="*/ 164 h 341"/>
                <a:gd name="T40" fmla="*/ 71 w 150"/>
                <a:gd name="T41" fmla="*/ 166 h 341"/>
                <a:gd name="T42" fmla="*/ 69 w 150"/>
                <a:gd name="T43" fmla="*/ 171 h 341"/>
                <a:gd name="T44" fmla="*/ 68 w 150"/>
                <a:gd name="T45" fmla="*/ 177 h 341"/>
                <a:gd name="T46" fmla="*/ 68 w 150"/>
                <a:gd name="T47" fmla="*/ 326 h 341"/>
                <a:gd name="T48" fmla="*/ 64 w 150"/>
                <a:gd name="T49" fmla="*/ 335 h 341"/>
                <a:gd name="T50" fmla="*/ 56 w 150"/>
                <a:gd name="T51" fmla="*/ 340 h 341"/>
                <a:gd name="T52" fmla="*/ 44 w 150"/>
                <a:gd name="T53" fmla="*/ 339 h 341"/>
                <a:gd name="T54" fmla="*/ 37 w 150"/>
                <a:gd name="T55" fmla="*/ 324 h 341"/>
                <a:gd name="T56" fmla="*/ 37 w 150"/>
                <a:gd name="T57" fmla="*/ 324 h 341"/>
                <a:gd name="T58" fmla="*/ 27 w 150"/>
                <a:gd name="T59" fmla="*/ 57 h 341"/>
                <a:gd name="T60" fmla="*/ 27 w 150"/>
                <a:gd name="T61" fmla="*/ 180 h 341"/>
                <a:gd name="T62" fmla="*/ 22 w 150"/>
                <a:gd name="T63" fmla="*/ 188 h 341"/>
                <a:gd name="T64" fmla="*/ 14 w 150"/>
                <a:gd name="T65" fmla="*/ 191 h 341"/>
                <a:gd name="T66" fmla="*/ 7 w 150"/>
                <a:gd name="T67" fmla="*/ 188 h 341"/>
                <a:gd name="T68" fmla="*/ 1 w 150"/>
                <a:gd name="T69" fmla="*/ 180 h 341"/>
                <a:gd name="T70" fmla="*/ 0 w 150"/>
                <a:gd name="T71" fmla="*/ 43 h 341"/>
                <a:gd name="T72" fmla="*/ 8 w 150"/>
                <a:gd name="T73" fmla="*/ 19 h 341"/>
                <a:gd name="T74" fmla="*/ 24 w 150"/>
                <a:gd name="T75" fmla="*/ 6 h 341"/>
                <a:gd name="T76" fmla="*/ 48 w 150"/>
                <a:gd name="T77" fmla="*/ 1 h 341"/>
                <a:gd name="T78" fmla="*/ 76 w 150"/>
                <a:gd name="T79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0" h="341">
                  <a:moveTo>
                    <a:pt x="76" y="0"/>
                  </a:moveTo>
                  <a:lnTo>
                    <a:pt x="89" y="0"/>
                  </a:lnTo>
                  <a:lnTo>
                    <a:pt x="103" y="1"/>
                  </a:lnTo>
                  <a:lnTo>
                    <a:pt x="116" y="3"/>
                  </a:lnTo>
                  <a:lnTo>
                    <a:pt x="126" y="6"/>
                  </a:lnTo>
                  <a:lnTo>
                    <a:pt x="137" y="11"/>
                  </a:lnTo>
                  <a:lnTo>
                    <a:pt x="144" y="19"/>
                  </a:lnTo>
                  <a:lnTo>
                    <a:pt x="148" y="29"/>
                  </a:lnTo>
                  <a:lnTo>
                    <a:pt x="150" y="43"/>
                  </a:lnTo>
                  <a:lnTo>
                    <a:pt x="150" y="176"/>
                  </a:lnTo>
                  <a:lnTo>
                    <a:pt x="150" y="180"/>
                  </a:lnTo>
                  <a:lnTo>
                    <a:pt x="148" y="184"/>
                  </a:lnTo>
                  <a:lnTo>
                    <a:pt x="145" y="188"/>
                  </a:lnTo>
                  <a:lnTo>
                    <a:pt x="141" y="190"/>
                  </a:lnTo>
                  <a:lnTo>
                    <a:pt x="137" y="191"/>
                  </a:lnTo>
                  <a:lnTo>
                    <a:pt x="133" y="190"/>
                  </a:lnTo>
                  <a:lnTo>
                    <a:pt x="130" y="188"/>
                  </a:lnTo>
                  <a:lnTo>
                    <a:pt x="126" y="184"/>
                  </a:lnTo>
                  <a:lnTo>
                    <a:pt x="124" y="180"/>
                  </a:lnTo>
                  <a:lnTo>
                    <a:pt x="123" y="176"/>
                  </a:lnTo>
                  <a:lnTo>
                    <a:pt x="123" y="57"/>
                  </a:lnTo>
                  <a:lnTo>
                    <a:pt x="115" y="57"/>
                  </a:lnTo>
                  <a:lnTo>
                    <a:pt x="115" y="324"/>
                  </a:lnTo>
                  <a:lnTo>
                    <a:pt x="115" y="324"/>
                  </a:lnTo>
                  <a:lnTo>
                    <a:pt x="113" y="333"/>
                  </a:lnTo>
                  <a:lnTo>
                    <a:pt x="107" y="339"/>
                  </a:lnTo>
                  <a:lnTo>
                    <a:pt x="100" y="341"/>
                  </a:lnTo>
                  <a:lnTo>
                    <a:pt x="94" y="340"/>
                  </a:lnTo>
                  <a:lnTo>
                    <a:pt x="90" y="338"/>
                  </a:lnTo>
                  <a:lnTo>
                    <a:pt x="87" y="335"/>
                  </a:lnTo>
                  <a:lnTo>
                    <a:pt x="85" y="331"/>
                  </a:lnTo>
                  <a:lnTo>
                    <a:pt x="83" y="326"/>
                  </a:lnTo>
                  <a:lnTo>
                    <a:pt x="83" y="325"/>
                  </a:lnTo>
                  <a:lnTo>
                    <a:pt x="83" y="177"/>
                  </a:lnTo>
                  <a:lnTo>
                    <a:pt x="83" y="174"/>
                  </a:lnTo>
                  <a:lnTo>
                    <a:pt x="83" y="171"/>
                  </a:lnTo>
                  <a:lnTo>
                    <a:pt x="82" y="168"/>
                  </a:lnTo>
                  <a:lnTo>
                    <a:pt x="81" y="166"/>
                  </a:lnTo>
                  <a:lnTo>
                    <a:pt x="79" y="165"/>
                  </a:lnTo>
                  <a:lnTo>
                    <a:pt x="76" y="164"/>
                  </a:lnTo>
                  <a:lnTo>
                    <a:pt x="73" y="165"/>
                  </a:lnTo>
                  <a:lnTo>
                    <a:pt x="71" y="166"/>
                  </a:lnTo>
                  <a:lnTo>
                    <a:pt x="70" y="168"/>
                  </a:lnTo>
                  <a:lnTo>
                    <a:pt x="69" y="171"/>
                  </a:lnTo>
                  <a:lnTo>
                    <a:pt x="68" y="174"/>
                  </a:lnTo>
                  <a:lnTo>
                    <a:pt x="68" y="177"/>
                  </a:lnTo>
                  <a:lnTo>
                    <a:pt x="68" y="325"/>
                  </a:lnTo>
                  <a:lnTo>
                    <a:pt x="68" y="326"/>
                  </a:lnTo>
                  <a:lnTo>
                    <a:pt x="67" y="331"/>
                  </a:lnTo>
                  <a:lnTo>
                    <a:pt x="64" y="335"/>
                  </a:lnTo>
                  <a:lnTo>
                    <a:pt x="60" y="338"/>
                  </a:lnTo>
                  <a:lnTo>
                    <a:pt x="56" y="340"/>
                  </a:lnTo>
                  <a:lnTo>
                    <a:pt x="52" y="341"/>
                  </a:lnTo>
                  <a:lnTo>
                    <a:pt x="44" y="339"/>
                  </a:lnTo>
                  <a:lnTo>
                    <a:pt x="39" y="333"/>
                  </a:lnTo>
                  <a:lnTo>
                    <a:pt x="37" y="324"/>
                  </a:lnTo>
                  <a:lnTo>
                    <a:pt x="37" y="324"/>
                  </a:lnTo>
                  <a:lnTo>
                    <a:pt x="37" y="324"/>
                  </a:lnTo>
                  <a:lnTo>
                    <a:pt x="37" y="57"/>
                  </a:lnTo>
                  <a:lnTo>
                    <a:pt x="27" y="57"/>
                  </a:lnTo>
                  <a:lnTo>
                    <a:pt x="27" y="176"/>
                  </a:lnTo>
                  <a:lnTo>
                    <a:pt x="27" y="180"/>
                  </a:lnTo>
                  <a:lnTo>
                    <a:pt x="25" y="184"/>
                  </a:lnTo>
                  <a:lnTo>
                    <a:pt x="22" y="188"/>
                  </a:lnTo>
                  <a:lnTo>
                    <a:pt x="18" y="190"/>
                  </a:lnTo>
                  <a:lnTo>
                    <a:pt x="14" y="191"/>
                  </a:lnTo>
                  <a:lnTo>
                    <a:pt x="10" y="190"/>
                  </a:lnTo>
                  <a:lnTo>
                    <a:pt x="7" y="188"/>
                  </a:lnTo>
                  <a:lnTo>
                    <a:pt x="4" y="184"/>
                  </a:lnTo>
                  <a:lnTo>
                    <a:pt x="1" y="180"/>
                  </a:lnTo>
                  <a:lnTo>
                    <a:pt x="0" y="176"/>
                  </a:lnTo>
                  <a:lnTo>
                    <a:pt x="0" y="43"/>
                  </a:lnTo>
                  <a:lnTo>
                    <a:pt x="2" y="29"/>
                  </a:lnTo>
                  <a:lnTo>
                    <a:pt x="8" y="19"/>
                  </a:lnTo>
                  <a:lnTo>
                    <a:pt x="15" y="11"/>
                  </a:lnTo>
                  <a:lnTo>
                    <a:pt x="24" y="6"/>
                  </a:lnTo>
                  <a:lnTo>
                    <a:pt x="36" y="3"/>
                  </a:lnTo>
                  <a:lnTo>
                    <a:pt x="48" y="1"/>
                  </a:lnTo>
                  <a:lnTo>
                    <a:pt x="61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b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6" name="组合 35"/>
          <p:cNvGrpSpPr>
            <a:grpSpLocks noChangeAspect="1"/>
          </p:cNvGrpSpPr>
          <p:nvPr/>
        </p:nvGrpSpPr>
        <p:grpSpPr>
          <a:xfrm>
            <a:off x="4280002" y="2044769"/>
            <a:ext cx="428573" cy="900000"/>
            <a:chOff x="4652963" y="2906714"/>
            <a:chExt cx="238125" cy="666750"/>
          </a:xfrm>
          <a:solidFill>
            <a:srgbClr val="0073BD"/>
          </a:solidFill>
        </p:grpSpPr>
        <p:sp>
          <p:nvSpPr>
            <p:cNvPr id="37" name="Freeform 328"/>
            <p:cNvSpPr/>
            <p:nvPr/>
          </p:nvSpPr>
          <p:spPr bwMode="auto">
            <a:xfrm>
              <a:off x="4724401" y="2906714"/>
              <a:ext cx="98425" cy="104775"/>
            </a:xfrm>
            <a:custGeom>
              <a:avLst/>
              <a:gdLst>
                <a:gd name="T0" fmla="*/ 31 w 62"/>
                <a:gd name="T1" fmla="*/ 0 h 66"/>
                <a:gd name="T2" fmla="*/ 42 w 62"/>
                <a:gd name="T3" fmla="*/ 2 h 66"/>
                <a:gd name="T4" fmla="*/ 52 w 62"/>
                <a:gd name="T5" fmla="*/ 9 h 66"/>
                <a:gd name="T6" fmla="*/ 59 w 62"/>
                <a:gd name="T7" fmla="*/ 20 h 66"/>
                <a:gd name="T8" fmla="*/ 62 w 62"/>
                <a:gd name="T9" fmla="*/ 33 h 66"/>
                <a:gd name="T10" fmla="*/ 59 w 62"/>
                <a:gd name="T11" fmla="*/ 45 h 66"/>
                <a:gd name="T12" fmla="*/ 52 w 62"/>
                <a:gd name="T13" fmla="*/ 56 h 66"/>
                <a:gd name="T14" fmla="*/ 42 w 62"/>
                <a:gd name="T15" fmla="*/ 63 h 66"/>
                <a:gd name="T16" fmla="*/ 31 w 62"/>
                <a:gd name="T17" fmla="*/ 66 h 66"/>
                <a:gd name="T18" fmla="*/ 18 w 62"/>
                <a:gd name="T19" fmla="*/ 63 h 66"/>
                <a:gd name="T20" fmla="*/ 9 w 62"/>
                <a:gd name="T21" fmla="*/ 56 h 66"/>
                <a:gd name="T22" fmla="*/ 2 w 62"/>
                <a:gd name="T23" fmla="*/ 45 h 66"/>
                <a:gd name="T24" fmla="*/ 0 w 62"/>
                <a:gd name="T25" fmla="*/ 33 h 66"/>
                <a:gd name="T26" fmla="*/ 2 w 62"/>
                <a:gd name="T27" fmla="*/ 20 h 66"/>
                <a:gd name="T28" fmla="*/ 9 w 62"/>
                <a:gd name="T29" fmla="*/ 9 h 66"/>
                <a:gd name="T30" fmla="*/ 18 w 62"/>
                <a:gd name="T31" fmla="*/ 2 h 66"/>
                <a:gd name="T32" fmla="*/ 31 w 62"/>
                <a:gd name="T33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2" h="66">
                  <a:moveTo>
                    <a:pt x="31" y="0"/>
                  </a:moveTo>
                  <a:lnTo>
                    <a:pt x="42" y="2"/>
                  </a:lnTo>
                  <a:lnTo>
                    <a:pt x="52" y="9"/>
                  </a:lnTo>
                  <a:lnTo>
                    <a:pt x="59" y="20"/>
                  </a:lnTo>
                  <a:lnTo>
                    <a:pt x="62" y="33"/>
                  </a:lnTo>
                  <a:lnTo>
                    <a:pt x="59" y="45"/>
                  </a:lnTo>
                  <a:lnTo>
                    <a:pt x="52" y="56"/>
                  </a:lnTo>
                  <a:lnTo>
                    <a:pt x="42" y="63"/>
                  </a:lnTo>
                  <a:lnTo>
                    <a:pt x="31" y="66"/>
                  </a:lnTo>
                  <a:lnTo>
                    <a:pt x="18" y="63"/>
                  </a:lnTo>
                  <a:lnTo>
                    <a:pt x="9" y="56"/>
                  </a:lnTo>
                  <a:lnTo>
                    <a:pt x="2" y="45"/>
                  </a:lnTo>
                  <a:lnTo>
                    <a:pt x="0" y="33"/>
                  </a:lnTo>
                  <a:lnTo>
                    <a:pt x="2" y="20"/>
                  </a:lnTo>
                  <a:lnTo>
                    <a:pt x="9" y="9"/>
                  </a:lnTo>
                  <a:lnTo>
                    <a:pt x="18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b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329"/>
            <p:cNvSpPr/>
            <p:nvPr/>
          </p:nvSpPr>
          <p:spPr bwMode="auto">
            <a:xfrm>
              <a:off x="4652963" y="3032126"/>
              <a:ext cx="238125" cy="541338"/>
            </a:xfrm>
            <a:custGeom>
              <a:avLst/>
              <a:gdLst>
                <a:gd name="T0" fmla="*/ 89 w 150"/>
                <a:gd name="T1" fmla="*/ 0 h 341"/>
                <a:gd name="T2" fmla="*/ 116 w 150"/>
                <a:gd name="T3" fmla="*/ 3 h 341"/>
                <a:gd name="T4" fmla="*/ 137 w 150"/>
                <a:gd name="T5" fmla="*/ 11 h 341"/>
                <a:gd name="T6" fmla="*/ 148 w 150"/>
                <a:gd name="T7" fmla="*/ 29 h 341"/>
                <a:gd name="T8" fmla="*/ 150 w 150"/>
                <a:gd name="T9" fmla="*/ 176 h 341"/>
                <a:gd name="T10" fmla="*/ 148 w 150"/>
                <a:gd name="T11" fmla="*/ 184 h 341"/>
                <a:gd name="T12" fmla="*/ 141 w 150"/>
                <a:gd name="T13" fmla="*/ 190 h 341"/>
                <a:gd name="T14" fmla="*/ 133 w 150"/>
                <a:gd name="T15" fmla="*/ 190 h 341"/>
                <a:gd name="T16" fmla="*/ 126 w 150"/>
                <a:gd name="T17" fmla="*/ 184 h 341"/>
                <a:gd name="T18" fmla="*/ 123 w 150"/>
                <a:gd name="T19" fmla="*/ 176 h 341"/>
                <a:gd name="T20" fmla="*/ 115 w 150"/>
                <a:gd name="T21" fmla="*/ 57 h 341"/>
                <a:gd name="T22" fmla="*/ 115 w 150"/>
                <a:gd name="T23" fmla="*/ 324 h 341"/>
                <a:gd name="T24" fmla="*/ 107 w 150"/>
                <a:gd name="T25" fmla="*/ 339 h 341"/>
                <a:gd name="T26" fmla="*/ 94 w 150"/>
                <a:gd name="T27" fmla="*/ 340 h 341"/>
                <a:gd name="T28" fmla="*/ 87 w 150"/>
                <a:gd name="T29" fmla="*/ 335 h 341"/>
                <a:gd name="T30" fmla="*/ 83 w 150"/>
                <a:gd name="T31" fmla="*/ 326 h 341"/>
                <a:gd name="T32" fmla="*/ 83 w 150"/>
                <a:gd name="T33" fmla="*/ 177 h 341"/>
                <a:gd name="T34" fmla="*/ 83 w 150"/>
                <a:gd name="T35" fmla="*/ 171 h 341"/>
                <a:gd name="T36" fmla="*/ 81 w 150"/>
                <a:gd name="T37" fmla="*/ 166 h 341"/>
                <a:gd name="T38" fmla="*/ 76 w 150"/>
                <a:gd name="T39" fmla="*/ 164 h 341"/>
                <a:gd name="T40" fmla="*/ 71 w 150"/>
                <a:gd name="T41" fmla="*/ 166 h 341"/>
                <a:gd name="T42" fmla="*/ 69 w 150"/>
                <a:gd name="T43" fmla="*/ 171 h 341"/>
                <a:gd name="T44" fmla="*/ 68 w 150"/>
                <a:gd name="T45" fmla="*/ 177 h 341"/>
                <a:gd name="T46" fmla="*/ 68 w 150"/>
                <a:gd name="T47" fmla="*/ 326 h 341"/>
                <a:gd name="T48" fmla="*/ 64 w 150"/>
                <a:gd name="T49" fmla="*/ 335 h 341"/>
                <a:gd name="T50" fmla="*/ 56 w 150"/>
                <a:gd name="T51" fmla="*/ 340 h 341"/>
                <a:gd name="T52" fmla="*/ 44 w 150"/>
                <a:gd name="T53" fmla="*/ 339 h 341"/>
                <a:gd name="T54" fmla="*/ 37 w 150"/>
                <a:gd name="T55" fmla="*/ 324 h 341"/>
                <a:gd name="T56" fmla="*/ 37 w 150"/>
                <a:gd name="T57" fmla="*/ 324 h 341"/>
                <a:gd name="T58" fmla="*/ 27 w 150"/>
                <a:gd name="T59" fmla="*/ 57 h 341"/>
                <a:gd name="T60" fmla="*/ 27 w 150"/>
                <a:gd name="T61" fmla="*/ 180 h 341"/>
                <a:gd name="T62" fmla="*/ 22 w 150"/>
                <a:gd name="T63" fmla="*/ 188 h 341"/>
                <a:gd name="T64" fmla="*/ 14 w 150"/>
                <a:gd name="T65" fmla="*/ 191 h 341"/>
                <a:gd name="T66" fmla="*/ 7 w 150"/>
                <a:gd name="T67" fmla="*/ 188 h 341"/>
                <a:gd name="T68" fmla="*/ 1 w 150"/>
                <a:gd name="T69" fmla="*/ 180 h 341"/>
                <a:gd name="T70" fmla="*/ 0 w 150"/>
                <a:gd name="T71" fmla="*/ 43 h 341"/>
                <a:gd name="T72" fmla="*/ 8 w 150"/>
                <a:gd name="T73" fmla="*/ 19 h 341"/>
                <a:gd name="T74" fmla="*/ 24 w 150"/>
                <a:gd name="T75" fmla="*/ 6 h 341"/>
                <a:gd name="T76" fmla="*/ 48 w 150"/>
                <a:gd name="T77" fmla="*/ 1 h 341"/>
                <a:gd name="T78" fmla="*/ 76 w 150"/>
                <a:gd name="T79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0" h="341">
                  <a:moveTo>
                    <a:pt x="76" y="0"/>
                  </a:moveTo>
                  <a:lnTo>
                    <a:pt x="89" y="0"/>
                  </a:lnTo>
                  <a:lnTo>
                    <a:pt x="103" y="1"/>
                  </a:lnTo>
                  <a:lnTo>
                    <a:pt x="116" y="3"/>
                  </a:lnTo>
                  <a:lnTo>
                    <a:pt x="126" y="6"/>
                  </a:lnTo>
                  <a:lnTo>
                    <a:pt x="137" y="11"/>
                  </a:lnTo>
                  <a:lnTo>
                    <a:pt x="144" y="19"/>
                  </a:lnTo>
                  <a:lnTo>
                    <a:pt x="148" y="29"/>
                  </a:lnTo>
                  <a:lnTo>
                    <a:pt x="150" y="43"/>
                  </a:lnTo>
                  <a:lnTo>
                    <a:pt x="150" y="176"/>
                  </a:lnTo>
                  <a:lnTo>
                    <a:pt x="150" y="180"/>
                  </a:lnTo>
                  <a:lnTo>
                    <a:pt x="148" y="184"/>
                  </a:lnTo>
                  <a:lnTo>
                    <a:pt x="145" y="188"/>
                  </a:lnTo>
                  <a:lnTo>
                    <a:pt x="141" y="190"/>
                  </a:lnTo>
                  <a:lnTo>
                    <a:pt x="137" y="191"/>
                  </a:lnTo>
                  <a:lnTo>
                    <a:pt x="133" y="190"/>
                  </a:lnTo>
                  <a:lnTo>
                    <a:pt x="130" y="188"/>
                  </a:lnTo>
                  <a:lnTo>
                    <a:pt x="126" y="184"/>
                  </a:lnTo>
                  <a:lnTo>
                    <a:pt x="124" y="180"/>
                  </a:lnTo>
                  <a:lnTo>
                    <a:pt x="123" y="176"/>
                  </a:lnTo>
                  <a:lnTo>
                    <a:pt x="123" y="57"/>
                  </a:lnTo>
                  <a:lnTo>
                    <a:pt x="115" y="57"/>
                  </a:lnTo>
                  <a:lnTo>
                    <a:pt x="115" y="324"/>
                  </a:lnTo>
                  <a:lnTo>
                    <a:pt x="115" y="324"/>
                  </a:lnTo>
                  <a:lnTo>
                    <a:pt x="113" y="333"/>
                  </a:lnTo>
                  <a:lnTo>
                    <a:pt x="107" y="339"/>
                  </a:lnTo>
                  <a:lnTo>
                    <a:pt x="100" y="341"/>
                  </a:lnTo>
                  <a:lnTo>
                    <a:pt x="94" y="340"/>
                  </a:lnTo>
                  <a:lnTo>
                    <a:pt x="90" y="338"/>
                  </a:lnTo>
                  <a:lnTo>
                    <a:pt x="87" y="335"/>
                  </a:lnTo>
                  <a:lnTo>
                    <a:pt x="85" y="331"/>
                  </a:lnTo>
                  <a:lnTo>
                    <a:pt x="83" y="326"/>
                  </a:lnTo>
                  <a:lnTo>
                    <a:pt x="83" y="325"/>
                  </a:lnTo>
                  <a:lnTo>
                    <a:pt x="83" y="177"/>
                  </a:lnTo>
                  <a:lnTo>
                    <a:pt x="83" y="174"/>
                  </a:lnTo>
                  <a:lnTo>
                    <a:pt x="83" y="171"/>
                  </a:lnTo>
                  <a:lnTo>
                    <a:pt x="82" y="168"/>
                  </a:lnTo>
                  <a:lnTo>
                    <a:pt x="81" y="166"/>
                  </a:lnTo>
                  <a:lnTo>
                    <a:pt x="79" y="165"/>
                  </a:lnTo>
                  <a:lnTo>
                    <a:pt x="76" y="164"/>
                  </a:lnTo>
                  <a:lnTo>
                    <a:pt x="73" y="165"/>
                  </a:lnTo>
                  <a:lnTo>
                    <a:pt x="71" y="166"/>
                  </a:lnTo>
                  <a:lnTo>
                    <a:pt x="70" y="168"/>
                  </a:lnTo>
                  <a:lnTo>
                    <a:pt x="69" y="171"/>
                  </a:lnTo>
                  <a:lnTo>
                    <a:pt x="68" y="174"/>
                  </a:lnTo>
                  <a:lnTo>
                    <a:pt x="68" y="177"/>
                  </a:lnTo>
                  <a:lnTo>
                    <a:pt x="68" y="325"/>
                  </a:lnTo>
                  <a:lnTo>
                    <a:pt x="68" y="326"/>
                  </a:lnTo>
                  <a:lnTo>
                    <a:pt x="67" y="331"/>
                  </a:lnTo>
                  <a:lnTo>
                    <a:pt x="64" y="335"/>
                  </a:lnTo>
                  <a:lnTo>
                    <a:pt x="60" y="338"/>
                  </a:lnTo>
                  <a:lnTo>
                    <a:pt x="56" y="340"/>
                  </a:lnTo>
                  <a:lnTo>
                    <a:pt x="52" y="341"/>
                  </a:lnTo>
                  <a:lnTo>
                    <a:pt x="44" y="339"/>
                  </a:lnTo>
                  <a:lnTo>
                    <a:pt x="39" y="333"/>
                  </a:lnTo>
                  <a:lnTo>
                    <a:pt x="37" y="324"/>
                  </a:lnTo>
                  <a:lnTo>
                    <a:pt x="37" y="324"/>
                  </a:lnTo>
                  <a:lnTo>
                    <a:pt x="37" y="324"/>
                  </a:lnTo>
                  <a:lnTo>
                    <a:pt x="37" y="57"/>
                  </a:lnTo>
                  <a:lnTo>
                    <a:pt x="27" y="57"/>
                  </a:lnTo>
                  <a:lnTo>
                    <a:pt x="27" y="176"/>
                  </a:lnTo>
                  <a:lnTo>
                    <a:pt x="27" y="180"/>
                  </a:lnTo>
                  <a:lnTo>
                    <a:pt x="25" y="184"/>
                  </a:lnTo>
                  <a:lnTo>
                    <a:pt x="22" y="188"/>
                  </a:lnTo>
                  <a:lnTo>
                    <a:pt x="18" y="190"/>
                  </a:lnTo>
                  <a:lnTo>
                    <a:pt x="14" y="191"/>
                  </a:lnTo>
                  <a:lnTo>
                    <a:pt x="10" y="190"/>
                  </a:lnTo>
                  <a:lnTo>
                    <a:pt x="7" y="188"/>
                  </a:lnTo>
                  <a:lnTo>
                    <a:pt x="4" y="184"/>
                  </a:lnTo>
                  <a:lnTo>
                    <a:pt x="1" y="180"/>
                  </a:lnTo>
                  <a:lnTo>
                    <a:pt x="0" y="176"/>
                  </a:lnTo>
                  <a:lnTo>
                    <a:pt x="0" y="43"/>
                  </a:lnTo>
                  <a:lnTo>
                    <a:pt x="2" y="29"/>
                  </a:lnTo>
                  <a:lnTo>
                    <a:pt x="8" y="19"/>
                  </a:lnTo>
                  <a:lnTo>
                    <a:pt x="15" y="11"/>
                  </a:lnTo>
                  <a:lnTo>
                    <a:pt x="24" y="6"/>
                  </a:lnTo>
                  <a:lnTo>
                    <a:pt x="36" y="3"/>
                  </a:lnTo>
                  <a:lnTo>
                    <a:pt x="48" y="1"/>
                  </a:lnTo>
                  <a:lnTo>
                    <a:pt x="61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b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>
            <a:grpSpLocks noChangeAspect="1"/>
          </p:cNvGrpSpPr>
          <p:nvPr/>
        </p:nvGrpSpPr>
        <p:grpSpPr>
          <a:xfrm>
            <a:off x="4850574" y="2044769"/>
            <a:ext cx="428573" cy="900000"/>
            <a:chOff x="4652963" y="2906714"/>
            <a:chExt cx="238125" cy="666750"/>
          </a:xfrm>
          <a:solidFill>
            <a:srgbClr val="0073BD"/>
          </a:solidFill>
        </p:grpSpPr>
        <p:sp>
          <p:nvSpPr>
            <p:cNvPr id="40" name="Freeform 328"/>
            <p:cNvSpPr/>
            <p:nvPr/>
          </p:nvSpPr>
          <p:spPr bwMode="auto">
            <a:xfrm>
              <a:off x="4724401" y="2906714"/>
              <a:ext cx="98425" cy="104775"/>
            </a:xfrm>
            <a:custGeom>
              <a:avLst/>
              <a:gdLst>
                <a:gd name="T0" fmla="*/ 31 w 62"/>
                <a:gd name="T1" fmla="*/ 0 h 66"/>
                <a:gd name="T2" fmla="*/ 42 w 62"/>
                <a:gd name="T3" fmla="*/ 2 h 66"/>
                <a:gd name="T4" fmla="*/ 52 w 62"/>
                <a:gd name="T5" fmla="*/ 9 h 66"/>
                <a:gd name="T6" fmla="*/ 59 w 62"/>
                <a:gd name="T7" fmla="*/ 20 h 66"/>
                <a:gd name="T8" fmla="*/ 62 w 62"/>
                <a:gd name="T9" fmla="*/ 33 h 66"/>
                <a:gd name="T10" fmla="*/ 59 w 62"/>
                <a:gd name="T11" fmla="*/ 45 h 66"/>
                <a:gd name="T12" fmla="*/ 52 w 62"/>
                <a:gd name="T13" fmla="*/ 56 h 66"/>
                <a:gd name="T14" fmla="*/ 42 w 62"/>
                <a:gd name="T15" fmla="*/ 63 h 66"/>
                <a:gd name="T16" fmla="*/ 31 w 62"/>
                <a:gd name="T17" fmla="*/ 66 h 66"/>
                <a:gd name="T18" fmla="*/ 18 w 62"/>
                <a:gd name="T19" fmla="*/ 63 h 66"/>
                <a:gd name="T20" fmla="*/ 9 w 62"/>
                <a:gd name="T21" fmla="*/ 56 h 66"/>
                <a:gd name="T22" fmla="*/ 2 w 62"/>
                <a:gd name="T23" fmla="*/ 45 h 66"/>
                <a:gd name="T24" fmla="*/ 0 w 62"/>
                <a:gd name="T25" fmla="*/ 33 h 66"/>
                <a:gd name="T26" fmla="*/ 2 w 62"/>
                <a:gd name="T27" fmla="*/ 20 h 66"/>
                <a:gd name="T28" fmla="*/ 9 w 62"/>
                <a:gd name="T29" fmla="*/ 9 h 66"/>
                <a:gd name="T30" fmla="*/ 18 w 62"/>
                <a:gd name="T31" fmla="*/ 2 h 66"/>
                <a:gd name="T32" fmla="*/ 31 w 62"/>
                <a:gd name="T33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2" h="66">
                  <a:moveTo>
                    <a:pt x="31" y="0"/>
                  </a:moveTo>
                  <a:lnTo>
                    <a:pt x="42" y="2"/>
                  </a:lnTo>
                  <a:lnTo>
                    <a:pt x="52" y="9"/>
                  </a:lnTo>
                  <a:lnTo>
                    <a:pt x="59" y="20"/>
                  </a:lnTo>
                  <a:lnTo>
                    <a:pt x="62" y="33"/>
                  </a:lnTo>
                  <a:lnTo>
                    <a:pt x="59" y="45"/>
                  </a:lnTo>
                  <a:lnTo>
                    <a:pt x="52" y="56"/>
                  </a:lnTo>
                  <a:lnTo>
                    <a:pt x="42" y="63"/>
                  </a:lnTo>
                  <a:lnTo>
                    <a:pt x="31" y="66"/>
                  </a:lnTo>
                  <a:lnTo>
                    <a:pt x="18" y="63"/>
                  </a:lnTo>
                  <a:lnTo>
                    <a:pt x="9" y="56"/>
                  </a:lnTo>
                  <a:lnTo>
                    <a:pt x="2" y="45"/>
                  </a:lnTo>
                  <a:lnTo>
                    <a:pt x="0" y="33"/>
                  </a:lnTo>
                  <a:lnTo>
                    <a:pt x="2" y="20"/>
                  </a:lnTo>
                  <a:lnTo>
                    <a:pt x="9" y="9"/>
                  </a:lnTo>
                  <a:lnTo>
                    <a:pt x="18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 329"/>
            <p:cNvSpPr/>
            <p:nvPr/>
          </p:nvSpPr>
          <p:spPr bwMode="auto">
            <a:xfrm>
              <a:off x="4652963" y="3032126"/>
              <a:ext cx="238125" cy="541338"/>
            </a:xfrm>
            <a:custGeom>
              <a:avLst/>
              <a:gdLst>
                <a:gd name="T0" fmla="*/ 89 w 150"/>
                <a:gd name="T1" fmla="*/ 0 h 341"/>
                <a:gd name="T2" fmla="*/ 116 w 150"/>
                <a:gd name="T3" fmla="*/ 3 h 341"/>
                <a:gd name="T4" fmla="*/ 137 w 150"/>
                <a:gd name="T5" fmla="*/ 11 h 341"/>
                <a:gd name="T6" fmla="*/ 148 w 150"/>
                <a:gd name="T7" fmla="*/ 29 h 341"/>
                <a:gd name="T8" fmla="*/ 150 w 150"/>
                <a:gd name="T9" fmla="*/ 176 h 341"/>
                <a:gd name="T10" fmla="*/ 148 w 150"/>
                <a:gd name="T11" fmla="*/ 184 h 341"/>
                <a:gd name="T12" fmla="*/ 141 w 150"/>
                <a:gd name="T13" fmla="*/ 190 h 341"/>
                <a:gd name="T14" fmla="*/ 133 w 150"/>
                <a:gd name="T15" fmla="*/ 190 h 341"/>
                <a:gd name="T16" fmla="*/ 126 w 150"/>
                <a:gd name="T17" fmla="*/ 184 h 341"/>
                <a:gd name="T18" fmla="*/ 123 w 150"/>
                <a:gd name="T19" fmla="*/ 176 h 341"/>
                <a:gd name="T20" fmla="*/ 115 w 150"/>
                <a:gd name="T21" fmla="*/ 57 h 341"/>
                <a:gd name="T22" fmla="*/ 115 w 150"/>
                <a:gd name="T23" fmla="*/ 324 h 341"/>
                <a:gd name="T24" fmla="*/ 107 w 150"/>
                <a:gd name="T25" fmla="*/ 339 h 341"/>
                <a:gd name="T26" fmla="*/ 94 w 150"/>
                <a:gd name="T27" fmla="*/ 340 h 341"/>
                <a:gd name="T28" fmla="*/ 87 w 150"/>
                <a:gd name="T29" fmla="*/ 335 h 341"/>
                <a:gd name="T30" fmla="*/ 83 w 150"/>
                <a:gd name="T31" fmla="*/ 326 h 341"/>
                <a:gd name="T32" fmla="*/ 83 w 150"/>
                <a:gd name="T33" fmla="*/ 177 h 341"/>
                <a:gd name="T34" fmla="*/ 83 w 150"/>
                <a:gd name="T35" fmla="*/ 171 h 341"/>
                <a:gd name="T36" fmla="*/ 81 w 150"/>
                <a:gd name="T37" fmla="*/ 166 h 341"/>
                <a:gd name="T38" fmla="*/ 76 w 150"/>
                <a:gd name="T39" fmla="*/ 164 h 341"/>
                <a:gd name="T40" fmla="*/ 71 w 150"/>
                <a:gd name="T41" fmla="*/ 166 h 341"/>
                <a:gd name="T42" fmla="*/ 69 w 150"/>
                <a:gd name="T43" fmla="*/ 171 h 341"/>
                <a:gd name="T44" fmla="*/ 68 w 150"/>
                <a:gd name="T45" fmla="*/ 177 h 341"/>
                <a:gd name="T46" fmla="*/ 68 w 150"/>
                <a:gd name="T47" fmla="*/ 326 h 341"/>
                <a:gd name="T48" fmla="*/ 64 w 150"/>
                <a:gd name="T49" fmla="*/ 335 h 341"/>
                <a:gd name="T50" fmla="*/ 56 w 150"/>
                <a:gd name="T51" fmla="*/ 340 h 341"/>
                <a:gd name="T52" fmla="*/ 44 w 150"/>
                <a:gd name="T53" fmla="*/ 339 h 341"/>
                <a:gd name="T54" fmla="*/ 37 w 150"/>
                <a:gd name="T55" fmla="*/ 324 h 341"/>
                <a:gd name="T56" fmla="*/ 37 w 150"/>
                <a:gd name="T57" fmla="*/ 324 h 341"/>
                <a:gd name="T58" fmla="*/ 27 w 150"/>
                <a:gd name="T59" fmla="*/ 57 h 341"/>
                <a:gd name="T60" fmla="*/ 27 w 150"/>
                <a:gd name="T61" fmla="*/ 180 h 341"/>
                <a:gd name="T62" fmla="*/ 22 w 150"/>
                <a:gd name="T63" fmla="*/ 188 h 341"/>
                <a:gd name="T64" fmla="*/ 14 w 150"/>
                <a:gd name="T65" fmla="*/ 191 h 341"/>
                <a:gd name="T66" fmla="*/ 7 w 150"/>
                <a:gd name="T67" fmla="*/ 188 h 341"/>
                <a:gd name="T68" fmla="*/ 1 w 150"/>
                <a:gd name="T69" fmla="*/ 180 h 341"/>
                <a:gd name="T70" fmla="*/ 0 w 150"/>
                <a:gd name="T71" fmla="*/ 43 h 341"/>
                <a:gd name="T72" fmla="*/ 8 w 150"/>
                <a:gd name="T73" fmla="*/ 19 h 341"/>
                <a:gd name="T74" fmla="*/ 24 w 150"/>
                <a:gd name="T75" fmla="*/ 6 h 341"/>
                <a:gd name="T76" fmla="*/ 48 w 150"/>
                <a:gd name="T77" fmla="*/ 1 h 341"/>
                <a:gd name="T78" fmla="*/ 76 w 150"/>
                <a:gd name="T79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0" h="341">
                  <a:moveTo>
                    <a:pt x="76" y="0"/>
                  </a:moveTo>
                  <a:lnTo>
                    <a:pt x="89" y="0"/>
                  </a:lnTo>
                  <a:lnTo>
                    <a:pt x="103" y="1"/>
                  </a:lnTo>
                  <a:lnTo>
                    <a:pt x="116" y="3"/>
                  </a:lnTo>
                  <a:lnTo>
                    <a:pt x="126" y="6"/>
                  </a:lnTo>
                  <a:lnTo>
                    <a:pt x="137" y="11"/>
                  </a:lnTo>
                  <a:lnTo>
                    <a:pt x="144" y="19"/>
                  </a:lnTo>
                  <a:lnTo>
                    <a:pt x="148" y="29"/>
                  </a:lnTo>
                  <a:lnTo>
                    <a:pt x="150" y="43"/>
                  </a:lnTo>
                  <a:lnTo>
                    <a:pt x="150" y="176"/>
                  </a:lnTo>
                  <a:lnTo>
                    <a:pt x="150" y="180"/>
                  </a:lnTo>
                  <a:lnTo>
                    <a:pt x="148" y="184"/>
                  </a:lnTo>
                  <a:lnTo>
                    <a:pt x="145" y="188"/>
                  </a:lnTo>
                  <a:lnTo>
                    <a:pt x="141" y="190"/>
                  </a:lnTo>
                  <a:lnTo>
                    <a:pt x="137" y="191"/>
                  </a:lnTo>
                  <a:lnTo>
                    <a:pt x="133" y="190"/>
                  </a:lnTo>
                  <a:lnTo>
                    <a:pt x="130" y="188"/>
                  </a:lnTo>
                  <a:lnTo>
                    <a:pt x="126" y="184"/>
                  </a:lnTo>
                  <a:lnTo>
                    <a:pt x="124" y="180"/>
                  </a:lnTo>
                  <a:lnTo>
                    <a:pt x="123" y="176"/>
                  </a:lnTo>
                  <a:lnTo>
                    <a:pt x="123" y="57"/>
                  </a:lnTo>
                  <a:lnTo>
                    <a:pt x="115" y="57"/>
                  </a:lnTo>
                  <a:lnTo>
                    <a:pt x="115" y="324"/>
                  </a:lnTo>
                  <a:lnTo>
                    <a:pt x="115" y="324"/>
                  </a:lnTo>
                  <a:lnTo>
                    <a:pt x="113" y="333"/>
                  </a:lnTo>
                  <a:lnTo>
                    <a:pt x="107" y="339"/>
                  </a:lnTo>
                  <a:lnTo>
                    <a:pt x="100" y="341"/>
                  </a:lnTo>
                  <a:lnTo>
                    <a:pt x="94" y="340"/>
                  </a:lnTo>
                  <a:lnTo>
                    <a:pt x="90" y="338"/>
                  </a:lnTo>
                  <a:lnTo>
                    <a:pt x="87" y="335"/>
                  </a:lnTo>
                  <a:lnTo>
                    <a:pt x="85" y="331"/>
                  </a:lnTo>
                  <a:lnTo>
                    <a:pt x="83" y="326"/>
                  </a:lnTo>
                  <a:lnTo>
                    <a:pt x="83" y="325"/>
                  </a:lnTo>
                  <a:lnTo>
                    <a:pt x="83" y="177"/>
                  </a:lnTo>
                  <a:lnTo>
                    <a:pt x="83" y="174"/>
                  </a:lnTo>
                  <a:lnTo>
                    <a:pt x="83" y="171"/>
                  </a:lnTo>
                  <a:lnTo>
                    <a:pt x="82" y="168"/>
                  </a:lnTo>
                  <a:lnTo>
                    <a:pt x="81" y="166"/>
                  </a:lnTo>
                  <a:lnTo>
                    <a:pt x="79" y="165"/>
                  </a:lnTo>
                  <a:lnTo>
                    <a:pt x="76" y="164"/>
                  </a:lnTo>
                  <a:lnTo>
                    <a:pt x="73" y="165"/>
                  </a:lnTo>
                  <a:lnTo>
                    <a:pt x="71" y="166"/>
                  </a:lnTo>
                  <a:lnTo>
                    <a:pt x="70" y="168"/>
                  </a:lnTo>
                  <a:lnTo>
                    <a:pt x="69" y="171"/>
                  </a:lnTo>
                  <a:lnTo>
                    <a:pt x="68" y="174"/>
                  </a:lnTo>
                  <a:lnTo>
                    <a:pt x="68" y="177"/>
                  </a:lnTo>
                  <a:lnTo>
                    <a:pt x="68" y="325"/>
                  </a:lnTo>
                  <a:lnTo>
                    <a:pt x="68" y="326"/>
                  </a:lnTo>
                  <a:lnTo>
                    <a:pt x="67" y="331"/>
                  </a:lnTo>
                  <a:lnTo>
                    <a:pt x="64" y="335"/>
                  </a:lnTo>
                  <a:lnTo>
                    <a:pt x="60" y="338"/>
                  </a:lnTo>
                  <a:lnTo>
                    <a:pt x="56" y="340"/>
                  </a:lnTo>
                  <a:lnTo>
                    <a:pt x="52" y="341"/>
                  </a:lnTo>
                  <a:lnTo>
                    <a:pt x="44" y="339"/>
                  </a:lnTo>
                  <a:lnTo>
                    <a:pt x="39" y="333"/>
                  </a:lnTo>
                  <a:lnTo>
                    <a:pt x="37" y="324"/>
                  </a:lnTo>
                  <a:lnTo>
                    <a:pt x="37" y="324"/>
                  </a:lnTo>
                  <a:lnTo>
                    <a:pt x="37" y="324"/>
                  </a:lnTo>
                  <a:lnTo>
                    <a:pt x="37" y="57"/>
                  </a:lnTo>
                  <a:lnTo>
                    <a:pt x="27" y="57"/>
                  </a:lnTo>
                  <a:lnTo>
                    <a:pt x="27" y="176"/>
                  </a:lnTo>
                  <a:lnTo>
                    <a:pt x="27" y="180"/>
                  </a:lnTo>
                  <a:lnTo>
                    <a:pt x="25" y="184"/>
                  </a:lnTo>
                  <a:lnTo>
                    <a:pt x="22" y="188"/>
                  </a:lnTo>
                  <a:lnTo>
                    <a:pt x="18" y="190"/>
                  </a:lnTo>
                  <a:lnTo>
                    <a:pt x="14" y="191"/>
                  </a:lnTo>
                  <a:lnTo>
                    <a:pt x="10" y="190"/>
                  </a:lnTo>
                  <a:lnTo>
                    <a:pt x="7" y="188"/>
                  </a:lnTo>
                  <a:lnTo>
                    <a:pt x="4" y="184"/>
                  </a:lnTo>
                  <a:lnTo>
                    <a:pt x="1" y="180"/>
                  </a:lnTo>
                  <a:lnTo>
                    <a:pt x="0" y="176"/>
                  </a:lnTo>
                  <a:lnTo>
                    <a:pt x="0" y="43"/>
                  </a:lnTo>
                  <a:lnTo>
                    <a:pt x="2" y="29"/>
                  </a:lnTo>
                  <a:lnTo>
                    <a:pt x="8" y="19"/>
                  </a:lnTo>
                  <a:lnTo>
                    <a:pt x="15" y="11"/>
                  </a:lnTo>
                  <a:lnTo>
                    <a:pt x="24" y="6"/>
                  </a:lnTo>
                  <a:lnTo>
                    <a:pt x="36" y="3"/>
                  </a:lnTo>
                  <a:lnTo>
                    <a:pt x="48" y="1"/>
                  </a:lnTo>
                  <a:lnTo>
                    <a:pt x="61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/>
          <p:cNvGrpSpPr>
            <a:grpSpLocks noChangeAspect="1"/>
          </p:cNvGrpSpPr>
          <p:nvPr/>
        </p:nvGrpSpPr>
        <p:grpSpPr>
          <a:xfrm>
            <a:off x="5421147" y="2044769"/>
            <a:ext cx="428573" cy="900000"/>
            <a:chOff x="4652963" y="2906714"/>
            <a:chExt cx="238125" cy="666750"/>
          </a:xfrm>
          <a:solidFill>
            <a:srgbClr val="0073BD"/>
          </a:solidFill>
        </p:grpSpPr>
        <p:sp>
          <p:nvSpPr>
            <p:cNvPr id="43" name="Freeform 328"/>
            <p:cNvSpPr/>
            <p:nvPr/>
          </p:nvSpPr>
          <p:spPr bwMode="auto">
            <a:xfrm>
              <a:off x="4724401" y="2906714"/>
              <a:ext cx="98425" cy="104775"/>
            </a:xfrm>
            <a:custGeom>
              <a:avLst/>
              <a:gdLst>
                <a:gd name="T0" fmla="*/ 31 w 62"/>
                <a:gd name="T1" fmla="*/ 0 h 66"/>
                <a:gd name="T2" fmla="*/ 42 w 62"/>
                <a:gd name="T3" fmla="*/ 2 h 66"/>
                <a:gd name="T4" fmla="*/ 52 w 62"/>
                <a:gd name="T5" fmla="*/ 9 h 66"/>
                <a:gd name="T6" fmla="*/ 59 w 62"/>
                <a:gd name="T7" fmla="*/ 20 h 66"/>
                <a:gd name="T8" fmla="*/ 62 w 62"/>
                <a:gd name="T9" fmla="*/ 33 h 66"/>
                <a:gd name="T10" fmla="*/ 59 w 62"/>
                <a:gd name="T11" fmla="*/ 45 h 66"/>
                <a:gd name="T12" fmla="*/ 52 w 62"/>
                <a:gd name="T13" fmla="*/ 56 h 66"/>
                <a:gd name="T14" fmla="*/ 42 w 62"/>
                <a:gd name="T15" fmla="*/ 63 h 66"/>
                <a:gd name="T16" fmla="*/ 31 w 62"/>
                <a:gd name="T17" fmla="*/ 66 h 66"/>
                <a:gd name="T18" fmla="*/ 18 w 62"/>
                <a:gd name="T19" fmla="*/ 63 h 66"/>
                <a:gd name="T20" fmla="*/ 9 w 62"/>
                <a:gd name="T21" fmla="*/ 56 h 66"/>
                <a:gd name="T22" fmla="*/ 2 w 62"/>
                <a:gd name="T23" fmla="*/ 45 h 66"/>
                <a:gd name="T24" fmla="*/ 0 w 62"/>
                <a:gd name="T25" fmla="*/ 33 h 66"/>
                <a:gd name="T26" fmla="*/ 2 w 62"/>
                <a:gd name="T27" fmla="*/ 20 h 66"/>
                <a:gd name="T28" fmla="*/ 9 w 62"/>
                <a:gd name="T29" fmla="*/ 9 h 66"/>
                <a:gd name="T30" fmla="*/ 18 w 62"/>
                <a:gd name="T31" fmla="*/ 2 h 66"/>
                <a:gd name="T32" fmla="*/ 31 w 62"/>
                <a:gd name="T33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2" h="66">
                  <a:moveTo>
                    <a:pt x="31" y="0"/>
                  </a:moveTo>
                  <a:lnTo>
                    <a:pt x="42" y="2"/>
                  </a:lnTo>
                  <a:lnTo>
                    <a:pt x="52" y="9"/>
                  </a:lnTo>
                  <a:lnTo>
                    <a:pt x="59" y="20"/>
                  </a:lnTo>
                  <a:lnTo>
                    <a:pt x="62" y="33"/>
                  </a:lnTo>
                  <a:lnTo>
                    <a:pt x="59" y="45"/>
                  </a:lnTo>
                  <a:lnTo>
                    <a:pt x="52" y="56"/>
                  </a:lnTo>
                  <a:lnTo>
                    <a:pt x="42" y="63"/>
                  </a:lnTo>
                  <a:lnTo>
                    <a:pt x="31" y="66"/>
                  </a:lnTo>
                  <a:lnTo>
                    <a:pt x="18" y="63"/>
                  </a:lnTo>
                  <a:lnTo>
                    <a:pt x="9" y="56"/>
                  </a:lnTo>
                  <a:lnTo>
                    <a:pt x="2" y="45"/>
                  </a:lnTo>
                  <a:lnTo>
                    <a:pt x="0" y="33"/>
                  </a:lnTo>
                  <a:lnTo>
                    <a:pt x="2" y="20"/>
                  </a:lnTo>
                  <a:lnTo>
                    <a:pt x="9" y="9"/>
                  </a:lnTo>
                  <a:lnTo>
                    <a:pt x="18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b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329"/>
            <p:cNvSpPr/>
            <p:nvPr/>
          </p:nvSpPr>
          <p:spPr bwMode="auto">
            <a:xfrm>
              <a:off x="4652963" y="3032126"/>
              <a:ext cx="238125" cy="541338"/>
            </a:xfrm>
            <a:custGeom>
              <a:avLst/>
              <a:gdLst>
                <a:gd name="T0" fmla="*/ 89 w 150"/>
                <a:gd name="T1" fmla="*/ 0 h 341"/>
                <a:gd name="T2" fmla="*/ 116 w 150"/>
                <a:gd name="T3" fmla="*/ 3 h 341"/>
                <a:gd name="T4" fmla="*/ 137 w 150"/>
                <a:gd name="T5" fmla="*/ 11 h 341"/>
                <a:gd name="T6" fmla="*/ 148 w 150"/>
                <a:gd name="T7" fmla="*/ 29 h 341"/>
                <a:gd name="T8" fmla="*/ 150 w 150"/>
                <a:gd name="T9" fmla="*/ 176 h 341"/>
                <a:gd name="T10" fmla="*/ 148 w 150"/>
                <a:gd name="T11" fmla="*/ 184 h 341"/>
                <a:gd name="T12" fmla="*/ 141 w 150"/>
                <a:gd name="T13" fmla="*/ 190 h 341"/>
                <a:gd name="T14" fmla="*/ 133 w 150"/>
                <a:gd name="T15" fmla="*/ 190 h 341"/>
                <a:gd name="T16" fmla="*/ 126 w 150"/>
                <a:gd name="T17" fmla="*/ 184 h 341"/>
                <a:gd name="T18" fmla="*/ 123 w 150"/>
                <a:gd name="T19" fmla="*/ 176 h 341"/>
                <a:gd name="T20" fmla="*/ 115 w 150"/>
                <a:gd name="T21" fmla="*/ 57 h 341"/>
                <a:gd name="T22" fmla="*/ 115 w 150"/>
                <a:gd name="T23" fmla="*/ 324 h 341"/>
                <a:gd name="T24" fmla="*/ 107 w 150"/>
                <a:gd name="T25" fmla="*/ 339 h 341"/>
                <a:gd name="T26" fmla="*/ 94 w 150"/>
                <a:gd name="T27" fmla="*/ 340 h 341"/>
                <a:gd name="T28" fmla="*/ 87 w 150"/>
                <a:gd name="T29" fmla="*/ 335 h 341"/>
                <a:gd name="T30" fmla="*/ 83 w 150"/>
                <a:gd name="T31" fmla="*/ 326 h 341"/>
                <a:gd name="T32" fmla="*/ 83 w 150"/>
                <a:gd name="T33" fmla="*/ 177 h 341"/>
                <a:gd name="T34" fmla="*/ 83 w 150"/>
                <a:gd name="T35" fmla="*/ 171 h 341"/>
                <a:gd name="T36" fmla="*/ 81 w 150"/>
                <a:gd name="T37" fmla="*/ 166 h 341"/>
                <a:gd name="T38" fmla="*/ 76 w 150"/>
                <a:gd name="T39" fmla="*/ 164 h 341"/>
                <a:gd name="T40" fmla="*/ 71 w 150"/>
                <a:gd name="T41" fmla="*/ 166 h 341"/>
                <a:gd name="T42" fmla="*/ 69 w 150"/>
                <a:gd name="T43" fmla="*/ 171 h 341"/>
                <a:gd name="T44" fmla="*/ 68 w 150"/>
                <a:gd name="T45" fmla="*/ 177 h 341"/>
                <a:gd name="T46" fmla="*/ 68 w 150"/>
                <a:gd name="T47" fmla="*/ 326 h 341"/>
                <a:gd name="T48" fmla="*/ 64 w 150"/>
                <a:gd name="T49" fmla="*/ 335 h 341"/>
                <a:gd name="T50" fmla="*/ 56 w 150"/>
                <a:gd name="T51" fmla="*/ 340 h 341"/>
                <a:gd name="T52" fmla="*/ 44 w 150"/>
                <a:gd name="T53" fmla="*/ 339 h 341"/>
                <a:gd name="T54" fmla="*/ 37 w 150"/>
                <a:gd name="T55" fmla="*/ 324 h 341"/>
                <a:gd name="T56" fmla="*/ 37 w 150"/>
                <a:gd name="T57" fmla="*/ 324 h 341"/>
                <a:gd name="T58" fmla="*/ 27 w 150"/>
                <a:gd name="T59" fmla="*/ 57 h 341"/>
                <a:gd name="T60" fmla="*/ 27 w 150"/>
                <a:gd name="T61" fmla="*/ 180 h 341"/>
                <a:gd name="T62" fmla="*/ 22 w 150"/>
                <a:gd name="T63" fmla="*/ 188 h 341"/>
                <a:gd name="T64" fmla="*/ 14 w 150"/>
                <a:gd name="T65" fmla="*/ 191 h 341"/>
                <a:gd name="T66" fmla="*/ 7 w 150"/>
                <a:gd name="T67" fmla="*/ 188 h 341"/>
                <a:gd name="T68" fmla="*/ 1 w 150"/>
                <a:gd name="T69" fmla="*/ 180 h 341"/>
                <a:gd name="T70" fmla="*/ 0 w 150"/>
                <a:gd name="T71" fmla="*/ 43 h 341"/>
                <a:gd name="T72" fmla="*/ 8 w 150"/>
                <a:gd name="T73" fmla="*/ 19 h 341"/>
                <a:gd name="T74" fmla="*/ 24 w 150"/>
                <a:gd name="T75" fmla="*/ 6 h 341"/>
                <a:gd name="T76" fmla="*/ 48 w 150"/>
                <a:gd name="T77" fmla="*/ 1 h 341"/>
                <a:gd name="T78" fmla="*/ 76 w 150"/>
                <a:gd name="T79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0" h="341">
                  <a:moveTo>
                    <a:pt x="76" y="0"/>
                  </a:moveTo>
                  <a:lnTo>
                    <a:pt x="89" y="0"/>
                  </a:lnTo>
                  <a:lnTo>
                    <a:pt x="103" y="1"/>
                  </a:lnTo>
                  <a:lnTo>
                    <a:pt x="116" y="3"/>
                  </a:lnTo>
                  <a:lnTo>
                    <a:pt x="126" y="6"/>
                  </a:lnTo>
                  <a:lnTo>
                    <a:pt x="137" y="11"/>
                  </a:lnTo>
                  <a:lnTo>
                    <a:pt x="144" y="19"/>
                  </a:lnTo>
                  <a:lnTo>
                    <a:pt x="148" y="29"/>
                  </a:lnTo>
                  <a:lnTo>
                    <a:pt x="150" y="43"/>
                  </a:lnTo>
                  <a:lnTo>
                    <a:pt x="150" y="176"/>
                  </a:lnTo>
                  <a:lnTo>
                    <a:pt x="150" y="180"/>
                  </a:lnTo>
                  <a:lnTo>
                    <a:pt x="148" y="184"/>
                  </a:lnTo>
                  <a:lnTo>
                    <a:pt x="145" y="188"/>
                  </a:lnTo>
                  <a:lnTo>
                    <a:pt x="141" y="190"/>
                  </a:lnTo>
                  <a:lnTo>
                    <a:pt x="137" y="191"/>
                  </a:lnTo>
                  <a:lnTo>
                    <a:pt x="133" y="190"/>
                  </a:lnTo>
                  <a:lnTo>
                    <a:pt x="130" y="188"/>
                  </a:lnTo>
                  <a:lnTo>
                    <a:pt x="126" y="184"/>
                  </a:lnTo>
                  <a:lnTo>
                    <a:pt x="124" y="180"/>
                  </a:lnTo>
                  <a:lnTo>
                    <a:pt x="123" y="176"/>
                  </a:lnTo>
                  <a:lnTo>
                    <a:pt x="123" y="57"/>
                  </a:lnTo>
                  <a:lnTo>
                    <a:pt x="115" y="57"/>
                  </a:lnTo>
                  <a:lnTo>
                    <a:pt x="115" y="324"/>
                  </a:lnTo>
                  <a:lnTo>
                    <a:pt x="115" y="324"/>
                  </a:lnTo>
                  <a:lnTo>
                    <a:pt x="113" y="333"/>
                  </a:lnTo>
                  <a:lnTo>
                    <a:pt x="107" y="339"/>
                  </a:lnTo>
                  <a:lnTo>
                    <a:pt x="100" y="341"/>
                  </a:lnTo>
                  <a:lnTo>
                    <a:pt x="94" y="340"/>
                  </a:lnTo>
                  <a:lnTo>
                    <a:pt x="90" y="338"/>
                  </a:lnTo>
                  <a:lnTo>
                    <a:pt x="87" y="335"/>
                  </a:lnTo>
                  <a:lnTo>
                    <a:pt x="85" y="331"/>
                  </a:lnTo>
                  <a:lnTo>
                    <a:pt x="83" y="326"/>
                  </a:lnTo>
                  <a:lnTo>
                    <a:pt x="83" y="325"/>
                  </a:lnTo>
                  <a:lnTo>
                    <a:pt x="83" y="177"/>
                  </a:lnTo>
                  <a:lnTo>
                    <a:pt x="83" y="174"/>
                  </a:lnTo>
                  <a:lnTo>
                    <a:pt x="83" y="171"/>
                  </a:lnTo>
                  <a:lnTo>
                    <a:pt x="82" y="168"/>
                  </a:lnTo>
                  <a:lnTo>
                    <a:pt x="81" y="166"/>
                  </a:lnTo>
                  <a:lnTo>
                    <a:pt x="79" y="165"/>
                  </a:lnTo>
                  <a:lnTo>
                    <a:pt x="76" y="164"/>
                  </a:lnTo>
                  <a:lnTo>
                    <a:pt x="73" y="165"/>
                  </a:lnTo>
                  <a:lnTo>
                    <a:pt x="71" y="166"/>
                  </a:lnTo>
                  <a:lnTo>
                    <a:pt x="70" y="168"/>
                  </a:lnTo>
                  <a:lnTo>
                    <a:pt x="69" y="171"/>
                  </a:lnTo>
                  <a:lnTo>
                    <a:pt x="68" y="174"/>
                  </a:lnTo>
                  <a:lnTo>
                    <a:pt x="68" y="177"/>
                  </a:lnTo>
                  <a:lnTo>
                    <a:pt x="68" y="325"/>
                  </a:lnTo>
                  <a:lnTo>
                    <a:pt x="68" y="326"/>
                  </a:lnTo>
                  <a:lnTo>
                    <a:pt x="67" y="331"/>
                  </a:lnTo>
                  <a:lnTo>
                    <a:pt x="64" y="335"/>
                  </a:lnTo>
                  <a:lnTo>
                    <a:pt x="60" y="338"/>
                  </a:lnTo>
                  <a:lnTo>
                    <a:pt x="56" y="340"/>
                  </a:lnTo>
                  <a:lnTo>
                    <a:pt x="52" y="341"/>
                  </a:lnTo>
                  <a:lnTo>
                    <a:pt x="44" y="339"/>
                  </a:lnTo>
                  <a:lnTo>
                    <a:pt x="39" y="333"/>
                  </a:lnTo>
                  <a:lnTo>
                    <a:pt x="37" y="324"/>
                  </a:lnTo>
                  <a:lnTo>
                    <a:pt x="37" y="324"/>
                  </a:lnTo>
                  <a:lnTo>
                    <a:pt x="37" y="324"/>
                  </a:lnTo>
                  <a:lnTo>
                    <a:pt x="37" y="57"/>
                  </a:lnTo>
                  <a:lnTo>
                    <a:pt x="27" y="57"/>
                  </a:lnTo>
                  <a:lnTo>
                    <a:pt x="27" y="176"/>
                  </a:lnTo>
                  <a:lnTo>
                    <a:pt x="27" y="180"/>
                  </a:lnTo>
                  <a:lnTo>
                    <a:pt x="25" y="184"/>
                  </a:lnTo>
                  <a:lnTo>
                    <a:pt x="22" y="188"/>
                  </a:lnTo>
                  <a:lnTo>
                    <a:pt x="18" y="190"/>
                  </a:lnTo>
                  <a:lnTo>
                    <a:pt x="14" y="191"/>
                  </a:lnTo>
                  <a:lnTo>
                    <a:pt x="10" y="190"/>
                  </a:lnTo>
                  <a:lnTo>
                    <a:pt x="7" y="188"/>
                  </a:lnTo>
                  <a:lnTo>
                    <a:pt x="4" y="184"/>
                  </a:lnTo>
                  <a:lnTo>
                    <a:pt x="1" y="180"/>
                  </a:lnTo>
                  <a:lnTo>
                    <a:pt x="0" y="176"/>
                  </a:lnTo>
                  <a:lnTo>
                    <a:pt x="0" y="43"/>
                  </a:lnTo>
                  <a:lnTo>
                    <a:pt x="2" y="29"/>
                  </a:lnTo>
                  <a:lnTo>
                    <a:pt x="8" y="19"/>
                  </a:lnTo>
                  <a:lnTo>
                    <a:pt x="15" y="11"/>
                  </a:lnTo>
                  <a:lnTo>
                    <a:pt x="24" y="6"/>
                  </a:lnTo>
                  <a:lnTo>
                    <a:pt x="36" y="3"/>
                  </a:lnTo>
                  <a:lnTo>
                    <a:pt x="48" y="1"/>
                  </a:lnTo>
                  <a:lnTo>
                    <a:pt x="61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b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>
            <a:grpSpLocks noChangeAspect="1"/>
          </p:cNvGrpSpPr>
          <p:nvPr/>
        </p:nvGrpSpPr>
        <p:grpSpPr>
          <a:xfrm>
            <a:off x="5991719" y="2044769"/>
            <a:ext cx="428573" cy="900000"/>
            <a:chOff x="4652963" y="2906714"/>
            <a:chExt cx="238125" cy="666750"/>
          </a:xfrm>
          <a:solidFill>
            <a:srgbClr val="0073BD"/>
          </a:solidFill>
        </p:grpSpPr>
        <p:sp>
          <p:nvSpPr>
            <p:cNvPr id="46" name="Freeform 328"/>
            <p:cNvSpPr/>
            <p:nvPr/>
          </p:nvSpPr>
          <p:spPr bwMode="auto">
            <a:xfrm>
              <a:off x="4724401" y="2906714"/>
              <a:ext cx="98425" cy="104775"/>
            </a:xfrm>
            <a:custGeom>
              <a:avLst/>
              <a:gdLst>
                <a:gd name="T0" fmla="*/ 31 w 62"/>
                <a:gd name="T1" fmla="*/ 0 h 66"/>
                <a:gd name="T2" fmla="*/ 42 w 62"/>
                <a:gd name="T3" fmla="*/ 2 h 66"/>
                <a:gd name="T4" fmla="*/ 52 w 62"/>
                <a:gd name="T5" fmla="*/ 9 h 66"/>
                <a:gd name="T6" fmla="*/ 59 w 62"/>
                <a:gd name="T7" fmla="*/ 20 h 66"/>
                <a:gd name="T8" fmla="*/ 62 w 62"/>
                <a:gd name="T9" fmla="*/ 33 h 66"/>
                <a:gd name="T10" fmla="*/ 59 w 62"/>
                <a:gd name="T11" fmla="*/ 45 h 66"/>
                <a:gd name="T12" fmla="*/ 52 w 62"/>
                <a:gd name="T13" fmla="*/ 56 h 66"/>
                <a:gd name="T14" fmla="*/ 42 w 62"/>
                <a:gd name="T15" fmla="*/ 63 h 66"/>
                <a:gd name="T16" fmla="*/ 31 w 62"/>
                <a:gd name="T17" fmla="*/ 66 h 66"/>
                <a:gd name="T18" fmla="*/ 18 w 62"/>
                <a:gd name="T19" fmla="*/ 63 h 66"/>
                <a:gd name="T20" fmla="*/ 9 w 62"/>
                <a:gd name="T21" fmla="*/ 56 h 66"/>
                <a:gd name="T22" fmla="*/ 2 w 62"/>
                <a:gd name="T23" fmla="*/ 45 h 66"/>
                <a:gd name="T24" fmla="*/ 0 w 62"/>
                <a:gd name="T25" fmla="*/ 33 h 66"/>
                <a:gd name="T26" fmla="*/ 2 w 62"/>
                <a:gd name="T27" fmla="*/ 20 h 66"/>
                <a:gd name="T28" fmla="*/ 9 w 62"/>
                <a:gd name="T29" fmla="*/ 9 h 66"/>
                <a:gd name="T30" fmla="*/ 18 w 62"/>
                <a:gd name="T31" fmla="*/ 2 h 66"/>
                <a:gd name="T32" fmla="*/ 31 w 62"/>
                <a:gd name="T33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2" h="66">
                  <a:moveTo>
                    <a:pt x="31" y="0"/>
                  </a:moveTo>
                  <a:lnTo>
                    <a:pt x="42" y="2"/>
                  </a:lnTo>
                  <a:lnTo>
                    <a:pt x="52" y="9"/>
                  </a:lnTo>
                  <a:lnTo>
                    <a:pt x="59" y="20"/>
                  </a:lnTo>
                  <a:lnTo>
                    <a:pt x="62" y="33"/>
                  </a:lnTo>
                  <a:lnTo>
                    <a:pt x="59" y="45"/>
                  </a:lnTo>
                  <a:lnTo>
                    <a:pt x="52" y="56"/>
                  </a:lnTo>
                  <a:lnTo>
                    <a:pt x="42" y="63"/>
                  </a:lnTo>
                  <a:lnTo>
                    <a:pt x="31" y="66"/>
                  </a:lnTo>
                  <a:lnTo>
                    <a:pt x="18" y="63"/>
                  </a:lnTo>
                  <a:lnTo>
                    <a:pt x="9" y="56"/>
                  </a:lnTo>
                  <a:lnTo>
                    <a:pt x="2" y="45"/>
                  </a:lnTo>
                  <a:lnTo>
                    <a:pt x="0" y="33"/>
                  </a:lnTo>
                  <a:lnTo>
                    <a:pt x="2" y="20"/>
                  </a:lnTo>
                  <a:lnTo>
                    <a:pt x="9" y="9"/>
                  </a:lnTo>
                  <a:lnTo>
                    <a:pt x="18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b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Freeform 329"/>
            <p:cNvSpPr/>
            <p:nvPr/>
          </p:nvSpPr>
          <p:spPr bwMode="auto">
            <a:xfrm>
              <a:off x="4652963" y="3032126"/>
              <a:ext cx="238125" cy="541338"/>
            </a:xfrm>
            <a:custGeom>
              <a:avLst/>
              <a:gdLst>
                <a:gd name="T0" fmla="*/ 89 w 150"/>
                <a:gd name="T1" fmla="*/ 0 h 341"/>
                <a:gd name="T2" fmla="*/ 116 w 150"/>
                <a:gd name="T3" fmla="*/ 3 h 341"/>
                <a:gd name="T4" fmla="*/ 137 w 150"/>
                <a:gd name="T5" fmla="*/ 11 h 341"/>
                <a:gd name="T6" fmla="*/ 148 w 150"/>
                <a:gd name="T7" fmla="*/ 29 h 341"/>
                <a:gd name="T8" fmla="*/ 150 w 150"/>
                <a:gd name="T9" fmla="*/ 176 h 341"/>
                <a:gd name="T10" fmla="*/ 148 w 150"/>
                <a:gd name="T11" fmla="*/ 184 h 341"/>
                <a:gd name="T12" fmla="*/ 141 w 150"/>
                <a:gd name="T13" fmla="*/ 190 h 341"/>
                <a:gd name="T14" fmla="*/ 133 w 150"/>
                <a:gd name="T15" fmla="*/ 190 h 341"/>
                <a:gd name="T16" fmla="*/ 126 w 150"/>
                <a:gd name="T17" fmla="*/ 184 h 341"/>
                <a:gd name="T18" fmla="*/ 123 w 150"/>
                <a:gd name="T19" fmla="*/ 176 h 341"/>
                <a:gd name="T20" fmla="*/ 115 w 150"/>
                <a:gd name="T21" fmla="*/ 57 h 341"/>
                <a:gd name="T22" fmla="*/ 115 w 150"/>
                <a:gd name="T23" fmla="*/ 324 h 341"/>
                <a:gd name="T24" fmla="*/ 107 w 150"/>
                <a:gd name="T25" fmla="*/ 339 h 341"/>
                <a:gd name="T26" fmla="*/ 94 w 150"/>
                <a:gd name="T27" fmla="*/ 340 h 341"/>
                <a:gd name="T28" fmla="*/ 87 w 150"/>
                <a:gd name="T29" fmla="*/ 335 h 341"/>
                <a:gd name="T30" fmla="*/ 83 w 150"/>
                <a:gd name="T31" fmla="*/ 326 h 341"/>
                <a:gd name="T32" fmla="*/ 83 w 150"/>
                <a:gd name="T33" fmla="*/ 177 h 341"/>
                <a:gd name="T34" fmla="*/ 83 w 150"/>
                <a:gd name="T35" fmla="*/ 171 h 341"/>
                <a:gd name="T36" fmla="*/ 81 w 150"/>
                <a:gd name="T37" fmla="*/ 166 h 341"/>
                <a:gd name="T38" fmla="*/ 76 w 150"/>
                <a:gd name="T39" fmla="*/ 164 h 341"/>
                <a:gd name="T40" fmla="*/ 71 w 150"/>
                <a:gd name="T41" fmla="*/ 166 h 341"/>
                <a:gd name="T42" fmla="*/ 69 w 150"/>
                <a:gd name="T43" fmla="*/ 171 h 341"/>
                <a:gd name="T44" fmla="*/ 68 w 150"/>
                <a:gd name="T45" fmla="*/ 177 h 341"/>
                <a:gd name="T46" fmla="*/ 68 w 150"/>
                <a:gd name="T47" fmla="*/ 326 h 341"/>
                <a:gd name="T48" fmla="*/ 64 w 150"/>
                <a:gd name="T49" fmla="*/ 335 h 341"/>
                <a:gd name="T50" fmla="*/ 56 w 150"/>
                <a:gd name="T51" fmla="*/ 340 h 341"/>
                <a:gd name="T52" fmla="*/ 44 w 150"/>
                <a:gd name="T53" fmla="*/ 339 h 341"/>
                <a:gd name="T54" fmla="*/ 37 w 150"/>
                <a:gd name="T55" fmla="*/ 324 h 341"/>
                <a:gd name="T56" fmla="*/ 37 w 150"/>
                <a:gd name="T57" fmla="*/ 324 h 341"/>
                <a:gd name="T58" fmla="*/ 27 w 150"/>
                <a:gd name="T59" fmla="*/ 57 h 341"/>
                <a:gd name="T60" fmla="*/ 27 w 150"/>
                <a:gd name="T61" fmla="*/ 180 h 341"/>
                <a:gd name="T62" fmla="*/ 22 w 150"/>
                <a:gd name="T63" fmla="*/ 188 h 341"/>
                <a:gd name="T64" fmla="*/ 14 w 150"/>
                <a:gd name="T65" fmla="*/ 191 h 341"/>
                <a:gd name="T66" fmla="*/ 7 w 150"/>
                <a:gd name="T67" fmla="*/ 188 h 341"/>
                <a:gd name="T68" fmla="*/ 1 w 150"/>
                <a:gd name="T69" fmla="*/ 180 h 341"/>
                <a:gd name="T70" fmla="*/ 0 w 150"/>
                <a:gd name="T71" fmla="*/ 43 h 341"/>
                <a:gd name="T72" fmla="*/ 8 w 150"/>
                <a:gd name="T73" fmla="*/ 19 h 341"/>
                <a:gd name="T74" fmla="*/ 24 w 150"/>
                <a:gd name="T75" fmla="*/ 6 h 341"/>
                <a:gd name="T76" fmla="*/ 48 w 150"/>
                <a:gd name="T77" fmla="*/ 1 h 341"/>
                <a:gd name="T78" fmla="*/ 76 w 150"/>
                <a:gd name="T79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0" h="341">
                  <a:moveTo>
                    <a:pt x="76" y="0"/>
                  </a:moveTo>
                  <a:lnTo>
                    <a:pt x="89" y="0"/>
                  </a:lnTo>
                  <a:lnTo>
                    <a:pt x="103" y="1"/>
                  </a:lnTo>
                  <a:lnTo>
                    <a:pt x="116" y="3"/>
                  </a:lnTo>
                  <a:lnTo>
                    <a:pt x="126" y="6"/>
                  </a:lnTo>
                  <a:lnTo>
                    <a:pt x="137" y="11"/>
                  </a:lnTo>
                  <a:lnTo>
                    <a:pt x="144" y="19"/>
                  </a:lnTo>
                  <a:lnTo>
                    <a:pt x="148" y="29"/>
                  </a:lnTo>
                  <a:lnTo>
                    <a:pt x="150" y="43"/>
                  </a:lnTo>
                  <a:lnTo>
                    <a:pt x="150" y="176"/>
                  </a:lnTo>
                  <a:lnTo>
                    <a:pt x="150" y="180"/>
                  </a:lnTo>
                  <a:lnTo>
                    <a:pt x="148" y="184"/>
                  </a:lnTo>
                  <a:lnTo>
                    <a:pt x="145" y="188"/>
                  </a:lnTo>
                  <a:lnTo>
                    <a:pt x="141" y="190"/>
                  </a:lnTo>
                  <a:lnTo>
                    <a:pt x="137" y="191"/>
                  </a:lnTo>
                  <a:lnTo>
                    <a:pt x="133" y="190"/>
                  </a:lnTo>
                  <a:lnTo>
                    <a:pt x="130" y="188"/>
                  </a:lnTo>
                  <a:lnTo>
                    <a:pt x="126" y="184"/>
                  </a:lnTo>
                  <a:lnTo>
                    <a:pt x="124" y="180"/>
                  </a:lnTo>
                  <a:lnTo>
                    <a:pt x="123" y="176"/>
                  </a:lnTo>
                  <a:lnTo>
                    <a:pt x="123" y="57"/>
                  </a:lnTo>
                  <a:lnTo>
                    <a:pt x="115" y="57"/>
                  </a:lnTo>
                  <a:lnTo>
                    <a:pt x="115" y="324"/>
                  </a:lnTo>
                  <a:lnTo>
                    <a:pt x="115" y="324"/>
                  </a:lnTo>
                  <a:lnTo>
                    <a:pt x="113" y="333"/>
                  </a:lnTo>
                  <a:lnTo>
                    <a:pt x="107" y="339"/>
                  </a:lnTo>
                  <a:lnTo>
                    <a:pt x="100" y="341"/>
                  </a:lnTo>
                  <a:lnTo>
                    <a:pt x="94" y="340"/>
                  </a:lnTo>
                  <a:lnTo>
                    <a:pt x="90" y="338"/>
                  </a:lnTo>
                  <a:lnTo>
                    <a:pt x="87" y="335"/>
                  </a:lnTo>
                  <a:lnTo>
                    <a:pt x="85" y="331"/>
                  </a:lnTo>
                  <a:lnTo>
                    <a:pt x="83" y="326"/>
                  </a:lnTo>
                  <a:lnTo>
                    <a:pt x="83" y="325"/>
                  </a:lnTo>
                  <a:lnTo>
                    <a:pt x="83" y="177"/>
                  </a:lnTo>
                  <a:lnTo>
                    <a:pt x="83" y="174"/>
                  </a:lnTo>
                  <a:lnTo>
                    <a:pt x="83" y="171"/>
                  </a:lnTo>
                  <a:lnTo>
                    <a:pt x="82" y="168"/>
                  </a:lnTo>
                  <a:lnTo>
                    <a:pt x="81" y="166"/>
                  </a:lnTo>
                  <a:lnTo>
                    <a:pt x="79" y="165"/>
                  </a:lnTo>
                  <a:lnTo>
                    <a:pt x="76" y="164"/>
                  </a:lnTo>
                  <a:lnTo>
                    <a:pt x="73" y="165"/>
                  </a:lnTo>
                  <a:lnTo>
                    <a:pt x="71" y="166"/>
                  </a:lnTo>
                  <a:lnTo>
                    <a:pt x="70" y="168"/>
                  </a:lnTo>
                  <a:lnTo>
                    <a:pt x="69" y="171"/>
                  </a:lnTo>
                  <a:lnTo>
                    <a:pt x="68" y="174"/>
                  </a:lnTo>
                  <a:lnTo>
                    <a:pt x="68" y="177"/>
                  </a:lnTo>
                  <a:lnTo>
                    <a:pt x="68" y="325"/>
                  </a:lnTo>
                  <a:lnTo>
                    <a:pt x="68" y="326"/>
                  </a:lnTo>
                  <a:lnTo>
                    <a:pt x="67" y="331"/>
                  </a:lnTo>
                  <a:lnTo>
                    <a:pt x="64" y="335"/>
                  </a:lnTo>
                  <a:lnTo>
                    <a:pt x="60" y="338"/>
                  </a:lnTo>
                  <a:lnTo>
                    <a:pt x="56" y="340"/>
                  </a:lnTo>
                  <a:lnTo>
                    <a:pt x="52" y="341"/>
                  </a:lnTo>
                  <a:lnTo>
                    <a:pt x="44" y="339"/>
                  </a:lnTo>
                  <a:lnTo>
                    <a:pt x="39" y="333"/>
                  </a:lnTo>
                  <a:lnTo>
                    <a:pt x="37" y="324"/>
                  </a:lnTo>
                  <a:lnTo>
                    <a:pt x="37" y="324"/>
                  </a:lnTo>
                  <a:lnTo>
                    <a:pt x="37" y="324"/>
                  </a:lnTo>
                  <a:lnTo>
                    <a:pt x="37" y="57"/>
                  </a:lnTo>
                  <a:lnTo>
                    <a:pt x="27" y="57"/>
                  </a:lnTo>
                  <a:lnTo>
                    <a:pt x="27" y="176"/>
                  </a:lnTo>
                  <a:lnTo>
                    <a:pt x="27" y="180"/>
                  </a:lnTo>
                  <a:lnTo>
                    <a:pt x="25" y="184"/>
                  </a:lnTo>
                  <a:lnTo>
                    <a:pt x="22" y="188"/>
                  </a:lnTo>
                  <a:lnTo>
                    <a:pt x="18" y="190"/>
                  </a:lnTo>
                  <a:lnTo>
                    <a:pt x="14" y="191"/>
                  </a:lnTo>
                  <a:lnTo>
                    <a:pt x="10" y="190"/>
                  </a:lnTo>
                  <a:lnTo>
                    <a:pt x="7" y="188"/>
                  </a:lnTo>
                  <a:lnTo>
                    <a:pt x="4" y="184"/>
                  </a:lnTo>
                  <a:lnTo>
                    <a:pt x="1" y="180"/>
                  </a:lnTo>
                  <a:lnTo>
                    <a:pt x="0" y="176"/>
                  </a:lnTo>
                  <a:lnTo>
                    <a:pt x="0" y="43"/>
                  </a:lnTo>
                  <a:lnTo>
                    <a:pt x="2" y="29"/>
                  </a:lnTo>
                  <a:lnTo>
                    <a:pt x="8" y="19"/>
                  </a:lnTo>
                  <a:lnTo>
                    <a:pt x="15" y="11"/>
                  </a:lnTo>
                  <a:lnTo>
                    <a:pt x="24" y="6"/>
                  </a:lnTo>
                  <a:lnTo>
                    <a:pt x="36" y="3"/>
                  </a:lnTo>
                  <a:lnTo>
                    <a:pt x="48" y="1"/>
                  </a:lnTo>
                  <a:lnTo>
                    <a:pt x="61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b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组合 47"/>
          <p:cNvGrpSpPr>
            <a:grpSpLocks noChangeAspect="1"/>
          </p:cNvGrpSpPr>
          <p:nvPr/>
        </p:nvGrpSpPr>
        <p:grpSpPr>
          <a:xfrm>
            <a:off x="6562291" y="2044769"/>
            <a:ext cx="428573" cy="900000"/>
            <a:chOff x="4652963" y="2906714"/>
            <a:chExt cx="238125" cy="666750"/>
          </a:xfrm>
          <a:solidFill>
            <a:schemeClr val="bg1">
              <a:lumMod val="85000"/>
            </a:schemeClr>
          </a:solidFill>
        </p:grpSpPr>
        <p:sp>
          <p:nvSpPr>
            <p:cNvPr id="49" name="Freeform 328"/>
            <p:cNvSpPr/>
            <p:nvPr/>
          </p:nvSpPr>
          <p:spPr bwMode="auto">
            <a:xfrm>
              <a:off x="4724401" y="2906714"/>
              <a:ext cx="98425" cy="104775"/>
            </a:xfrm>
            <a:custGeom>
              <a:avLst/>
              <a:gdLst>
                <a:gd name="T0" fmla="*/ 31 w 62"/>
                <a:gd name="T1" fmla="*/ 0 h 66"/>
                <a:gd name="T2" fmla="*/ 42 w 62"/>
                <a:gd name="T3" fmla="*/ 2 h 66"/>
                <a:gd name="T4" fmla="*/ 52 w 62"/>
                <a:gd name="T5" fmla="*/ 9 h 66"/>
                <a:gd name="T6" fmla="*/ 59 w 62"/>
                <a:gd name="T7" fmla="*/ 20 h 66"/>
                <a:gd name="T8" fmla="*/ 62 w 62"/>
                <a:gd name="T9" fmla="*/ 33 h 66"/>
                <a:gd name="T10" fmla="*/ 59 w 62"/>
                <a:gd name="T11" fmla="*/ 45 h 66"/>
                <a:gd name="T12" fmla="*/ 52 w 62"/>
                <a:gd name="T13" fmla="*/ 56 h 66"/>
                <a:gd name="T14" fmla="*/ 42 w 62"/>
                <a:gd name="T15" fmla="*/ 63 h 66"/>
                <a:gd name="T16" fmla="*/ 31 w 62"/>
                <a:gd name="T17" fmla="*/ 66 h 66"/>
                <a:gd name="T18" fmla="*/ 18 w 62"/>
                <a:gd name="T19" fmla="*/ 63 h 66"/>
                <a:gd name="T20" fmla="*/ 9 w 62"/>
                <a:gd name="T21" fmla="*/ 56 h 66"/>
                <a:gd name="T22" fmla="*/ 2 w 62"/>
                <a:gd name="T23" fmla="*/ 45 h 66"/>
                <a:gd name="T24" fmla="*/ 0 w 62"/>
                <a:gd name="T25" fmla="*/ 33 h 66"/>
                <a:gd name="T26" fmla="*/ 2 w 62"/>
                <a:gd name="T27" fmla="*/ 20 h 66"/>
                <a:gd name="T28" fmla="*/ 9 w 62"/>
                <a:gd name="T29" fmla="*/ 9 h 66"/>
                <a:gd name="T30" fmla="*/ 18 w 62"/>
                <a:gd name="T31" fmla="*/ 2 h 66"/>
                <a:gd name="T32" fmla="*/ 31 w 62"/>
                <a:gd name="T33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2" h="66">
                  <a:moveTo>
                    <a:pt x="31" y="0"/>
                  </a:moveTo>
                  <a:lnTo>
                    <a:pt x="42" y="2"/>
                  </a:lnTo>
                  <a:lnTo>
                    <a:pt x="52" y="9"/>
                  </a:lnTo>
                  <a:lnTo>
                    <a:pt x="59" y="20"/>
                  </a:lnTo>
                  <a:lnTo>
                    <a:pt x="62" y="33"/>
                  </a:lnTo>
                  <a:lnTo>
                    <a:pt x="59" y="45"/>
                  </a:lnTo>
                  <a:lnTo>
                    <a:pt x="52" y="56"/>
                  </a:lnTo>
                  <a:lnTo>
                    <a:pt x="42" y="63"/>
                  </a:lnTo>
                  <a:lnTo>
                    <a:pt x="31" y="66"/>
                  </a:lnTo>
                  <a:lnTo>
                    <a:pt x="18" y="63"/>
                  </a:lnTo>
                  <a:lnTo>
                    <a:pt x="9" y="56"/>
                  </a:lnTo>
                  <a:lnTo>
                    <a:pt x="2" y="45"/>
                  </a:lnTo>
                  <a:lnTo>
                    <a:pt x="0" y="33"/>
                  </a:lnTo>
                  <a:lnTo>
                    <a:pt x="2" y="20"/>
                  </a:lnTo>
                  <a:lnTo>
                    <a:pt x="9" y="9"/>
                  </a:lnTo>
                  <a:lnTo>
                    <a:pt x="18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7295">
                <a:defRPr/>
              </a:pPr>
              <a:endParaRPr lang="zh-CN" altLang="en-US" sz="2400" kern="0">
                <a:solidFill>
                  <a:prstClr val="white"/>
                </a:solidFill>
              </a:endParaRPr>
            </a:p>
          </p:txBody>
        </p:sp>
        <p:sp>
          <p:nvSpPr>
            <p:cNvPr id="50" name="Freeform 329"/>
            <p:cNvSpPr/>
            <p:nvPr/>
          </p:nvSpPr>
          <p:spPr bwMode="auto">
            <a:xfrm>
              <a:off x="4652963" y="3032126"/>
              <a:ext cx="238125" cy="541338"/>
            </a:xfrm>
            <a:custGeom>
              <a:avLst/>
              <a:gdLst>
                <a:gd name="T0" fmla="*/ 89 w 150"/>
                <a:gd name="T1" fmla="*/ 0 h 341"/>
                <a:gd name="T2" fmla="*/ 116 w 150"/>
                <a:gd name="T3" fmla="*/ 3 h 341"/>
                <a:gd name="T4" fmla="*/ 137 w 150"/>
                <a:gd name="T5" fmla="*/ 11 h 341"/>
                <a:gd name="T6" fmla="*/ 148 w 150"/>
                <a:gd name="T7" fmla="*/ 29 h 341"/>
                <a:gd name="T8" fmla="*/ 150 w 150"/>
                <a:gd name="T9" fmla="*/ 176 h 341"/>
                <a:gd name="T10" fmla="*/ 148 w 150"/>
                <a:gd name="T11" fmla="*/ 184 h 341"/>
                <a:gd name="T12" fmla="*/ 141 w 150"/>
                <a:gd name="T13" fmla="*/ 190 h 341"/>
                <a:gd name="T14" fmla="*/ 133 w 150"/>
                <a:gd name="T15" fmla="*/ 190 h 341"/>
                <a:gd name="T16" fmla="*/ 126 w 150"/>
                <a:gd name="T17" fmla="*/ 184 h 341"/>
                <a:gd name="T18" fmla="*/ 123 w 150"/>
                <a:gd name="T19" fmla="*/ 176 h 341"/>
                <a:gd name="T20" fmla="*/ 115 w 150"/>
                <a:gd name="T21" fmla="*/ 57 h 341"/>
                <a:gd name="T22" fmla="*/ 115 w 150"/>
                <a:gd name="T23" fmla="*/ 324 h 341"/>
                <a:gd name="T24" fmla="*/ 107 w 150"/>
                <a:gd name="T25" fmla="*/ 339 h 341"/>
                <a:gd name="T26" fmla="*/ 94 w 150"/>
                <a:gd name="T27" fmla="*/ 340 h 341"/>
                <a:gd name="T28" fmla="*/ 87 w 150"/>
                <a:gd name="T29" fmla="*/ 335 h 341"/>
                <a:gd name="T30" fmla="*/ 83 w 150"/>
                <a:gd name="T31" fmla="*/ 326 h 341"/>
                <a:gd name="T32" fmla="*/ 83 w 150"/>
                <a:gd name="T33" fmla="*/ 177 h 341"/>
                <a:gd name="T34" fmla="*/ 83 w 150"/>
                <a:gd name="T35" fmla="*/ 171 h 341"/>
                <a:gd name="T36" fmla="*/ 81 w 150"/>
                <a:gd name="T37" fmla="*/ 166 h 341"/>
                <a:gd name="T38" fmla="*/ 76 w 150"/>
                <a:gd name="T39" fmla="*/ 164 h 341"/>
                <a:gd name="T40" fmla="*/ 71 w 150"/>
                <a:gd name="T41" fmla="*/ 166 h 341"/>
                <a:gd name="T42" fmla="*/ 69 w 150"/>
                <a:gd name="T43" fmla="*/ 171 h 341"/>
                <a:gd name="T44" fmla="*/ 68 w 150"/>
                <a:gd name="T45" fmla="*/ 177 h 341"/>
                <a:gd name="T46" fmla="*/ 68 w 150"/>
                <a:gd name="T47" fmla="*/ 326 h 341"/>
                <a:gd name="T48" fmla="*/ 64 w 150"/>
                <a:gd name="T49" fmla="*/ 335 h 341"/>
                <a:gd name="T50" fmla="*/ 56 w 150"/>
                <a:gd name="T51" fmla="*/ 340 h 341"/>
                <a:gd name="T52" fmla="*/ 44 w 150"/>
                <a:gd name="T53" fmla="*/ 339 h 341"/>
                <a:gd name="T54" fmla="*/ 37 w 150"/>
                <a:gd name="T55" fmla="*/ 324 h 341"/>
                <a:gd name="T56" fmla="*/ 37 w 150"/>
                <a:gd name="T57" fmla="*/ 324 h 341"/>
                <a:gd name="T58" fmla="*/ 27 w 150"/>
                <a:gd name="T59" fmla="*/ 57 h 341"/>
                <a:gd name="T60" fmla="*/ 27 w 150"/>
                <a:gd name="T61" fmla="*/ 180 h 341"/>
                <a:gd name="T62" fmla="*/ 22 w 150"/>
                <a:gd name="T63" fmla="*/ 188 h 341"/>
                <a:gd name="T64" fmla="*/ 14 w 150"/>
                <a:gd name="T65" fmla="*/ 191 h 341"/>
                <a:gd name="T66" fmla="*/ 7 w 150"/>
                <a:gd name="T67" fmla="*/ 188 h 341"/>
                <a:gd name="T68" fmla="*/ 1 w 150"/>
                <a:gd name="T69" fmla="*/ 180 h 341"/>
                <a:gd name="T70" fmla="*/ 0 w 150"/>
                <a:gd name="T71" fmla="*/ 43 h 341"/>
                <a:gd name="T72" fmla="*/ 8 w 150"/>
                <a:gd name="T73" fmla="*/ 19 h 341"/>
                <a:gd name="T74" fmla="*/ 24 w 150"/>
                <a:gd name="T75" fmla="*/ 6 h 341"/>
                <a:gd name="T76" fmla="*/ 48 w 150"/>
                <a:gd name="T77" fmla="*/ 1 h 341"/>
                <a:gd name="T78" fmla="*/ 76 w 150"/>
                <a:gd name="T79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0" h="341">
                  <a:moveTo>
                    <a:pt x="76" y="0"/>
                  </a:moveTo>
                  <a:lnTo>
                    <a:pt x="89" y="0"/>
                  </a:lnTo>
                  <a:lnTo>
                    <a:pt x="103" y="1"/>
                  </a:lnTo>
                  <a:lnTo>
                    <a:pt x="116" y="3"/>
                  </a:lnTo>
                  <a:lnTo>
                    <a:pt x="126" y="6"/>
                  </a:lnTo>
                  <a:lnTo>
                    <a:pt x="137" y="11"/>
                  </a:lnTo>
                  <a:lnTo>
                    <a:pt x="144" y="19"/>
                  </a:lnTo>
                  <a:lnTo>
                    <a:pt x="148" y="29"/>
                  </a:lnTo>
                  <a:lnTo>
                    <a:pt x="150" y="43"/>
                  </a:lnTo>
                  <a:lnTo>
                    <a:pt x="150" y="176"/>
                  </a:lnTo>
                  <a:lnTo>
                    <a:pt x="150" y="180"/>
                  </a:lnTo>
                  <a:lnTo>
                    <a:pt x="148" y="184"/>
                  </a:lnTo>
                  <a:lnTo>
                    <a:pt x="145" y="188"/>
                  </a:lnTo>
                  <a:lnTo>
                    <a:pt x="141" y="190"/>
                  </a:lnTo>
                  <a:lnTo>
                    <a:pt x="137" y="191"/>
                  </a:lnTo>
                  <a:lnTo>
                    <a:pt x="133" y="190"/>
                  </a:lnTo>
                  <a:lnTo>
                    <a:pt x="130" y="188"/>
                  </a:lnTo>
                  <a:lnTo>
                    <a:pt x="126" y="184"/>
                  </a:lnTo>
                  <a:lnTo>
                    <a:pt x="124" y="180"/>
                  </a:lnTo>
                  <a:lnTo>
                    <a:pt x="123" y="176"/>
                  </a:lnTo>
                  <a:lnTo>
                    <a:pt x="123" y="57"/>
                  </a:lnTo>
                  <a:lnTo>
                    <a:pt x="115" y="57"/>
                  </a:lnTo>
                  <a:lnTo>
                    <a:pt x="115" y="324"/>
                  </a:lnTo>
                  <a:lnTo>
                    <a:pt x="115" y="324"/>
                  </a:lnTo>
                  <a:lnTo>
                    <a:pt x="113" y="333"/>
                  </a:lnTo>
                  <a:lnTo>
                    <a:pt x="107" y="339"/>
                  </a:lnTo>
                  <a:lnTo>
                    <a:pt x="100" y="341"/>
                  </a:lnTo>
                  <a:lnTo>
                    <a:pt x="94" y="340"/>
                  </a:lnTo>
                  <a:lnTo>
                    <a:pt x="90" y="338"/>
                  </a:lnTo>
                  <a:lnTo>
                    <a:pt x="87" y="335"/>
                  </a:lnTo>
                  <a:lnTo>
                    <a:pt x="85" y="331"/>
                  </a:lnTo>
                  <a:lnTo>
                    <a:pt x="83" y="326"/>
                  </a:lnTo>
                  <a:lnTo>
                    <a:pt x="83" y="325"/>
                  </a:lnTo>
                  <a:lnTo>
                    <a:pt x="83" y="177"/>
                  </a:lnTo>
                  <a:lnTo>
                    <a:pt x="83" y="174"/>
                  </a:lnTo>
                  <a:lnTo>
                    <a:pt x="83" y="171"/>
                  </a:lnTo>
                  <a:lnTo>
                    <a:pt x="82" y="168"/>
                  </a:lnTo>
                  <a:lnTo>
                    <a:pt x="81" y="166"/>
                  </a:lnTo>
                  <a:lnTo>
                    <a:pt x="79" y="165"/>
                  </a:lnTo>
                  <a:lnTo>
                    <a:pt x="76" y="164"/>
                  </a:lnTo>
                  <a:lnTo>
                    <a:pt x="73" y="165"/>
                  </a:lnTo>
                  <a:lnTo>
                    <a:pt x="71" y="166"/>
                  </a:lnTo>
                  <a:lnTo>
                    <a:pt x="70" y="168"/>
                  </a:lnTo>
                  <a:lnTo>
                    <a:pt x="69" y="171"/>
                  </a:lnTo>
                  <a:lnTo>
                    <a:pt x="68" y="174"/>
                  </a:lnTo>
                  <a:lnTo>
                    <a:pt x="68" y="177"/>
                  </a:lnTo>
                  <a:lnTo>
                    <a:pt x="68" y="325"/>
                  </a:lnTo>
                  <a:lnTo>
                    <a:pt x="68" y="326"/>
                  </a:lnTo>
                  <a:lnTo>
                    <a:pt x="67" y="331"/>
                  </a:lnTo>
                  <a:lnTo>
                    <a:pt x="64" y="335"/>
                  </a:lnTo>
                  <a:lnTo>
                    <a:pt x="60" y="338"/>
                  </a:lnTo>
                  <a:lnTo>
                    <a:pt x="56" y="340"/>
                  </a:lnTo>
                  <a:lnTo>
                    <a:pt x="52" y="341"/>
                  </a:lnTo>
                  <a:lnTo>
                    <a:pt x="44" y="339"/>
                  </a:lnTo>
                  <a:lnTo>
                    <a:pt x="39" y="333"/>
                  </a:lnTo>
                  <a:lnTo>
                    <a:pt x="37" y="324"/>
                  </a:lnTo>
                  <a:lnTo>
                    <a:pt x="37" y="324"/>
                  </a:lnTo>
                  <a:lnTo>
                    <a:pt x="37" y="324"/>
                  </a:lnTo>
                  <a:lnTo>
                    <a:pt x="37" y="57"/>
                  </a:lnTo>
                  <a:lnTo>
                    <a:pt x="27" y="57"/>
                  </a:lnTo>
                  <a:lnTo>
                    <a:pt x="27" y="176"/>
                  </a:lnTo>
                  <a:lnTo>
                    <a:pt x="27" y="180"/>
                  </a:lnTo>
                  <a:lnTo>
                    <a:pt x="25" y="184"/>
                  </a:lnTo>
                  <a:lnTo>
                    <a:pt x="22" y="188"/>
                  </a:lnTo>
                  <a:lnTo>
                    <a:pt x="18" y="190"/>
                  </a:lnTo>
                  <a:lnTo>
                    <a:pt x="14" y="191"/>
                  </a:lnTo>
                  <a:lnTo>
                    <a:pt x="10" y="190"/>
                  </a:lnTo>
                  <a:lnTo>
                    <a:pt x="7" y="188"/>
                  </a:lnTo>
                  <a:lnTo>
                    <a:pt x="4" y="184"/>
                  </a:lnTo>
                  <a:lnTo>
                    <a:pt x="1" y="180"/>
                  </a:lnTo>
                  <a:lnTo>
                    <a:pt x="0" y="176"/>
                  </a:lnTo>
                  <a:lnTo>
                    <a:pt x="0" y="43"/>
                  </a:lnTo>
                  <a:lnTo>
                    <a:pt x="2" y="29"/>
                  </a:lnTo>
                  <a:lnTo>
                    <a:pt x="8" y="19"/>
                  </a:lnTo>
                  <a:lnTo>
                    <a:pt x="15" y="11"/>
                  </a:lnTo>
                  <a:lnTo>
                    <a:pt x="24" y="6"/>
                  </a:lnTo>
                  <a:lnTo>
                    <a:pt x="36" y="3"/>
                  </a:lnTo>
                  <a:lnTo>
                    <a:pt x="48" y="1"/>
                  </a:lnTo>
                  <a:lnTo>
                    <a:pt x="61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7295">
                <a:defRPr/>
              </a:pPr>
              <a:endParaRPr lang="zh-CN" altLang="en-US" sz="2400" kern="0">
                <a:solidFill>
                  <a:prstClr val="white"/>
                </a:solidFill>
              </a:endParaRPr>
            </a:p>
          </p:txBody>
        </p:sp>
      </p:grpSp>
      <p:grpSp>
        <p:nvGrpSpPr>
          <p:cNvPr id="51" name="组合 50"/>
          <p:cNvGrpSpPr>
            <a:grpSpLocks noChangeAspect="1"/>
          </p:cNvGrpSpPr>
          <p:nvPr/>
        </p:nvGrpSpPr>
        <p:grpSpPr>
          <a:xfrm>
            <a:off x="7132863" y="2044769"/>
            <a:ext cx="428573" cy="900000"/>
            <a:chOff x="4652963" y="2906714"/>
            <a:chExt cx="238125" cy="666750"/>
          </a:xfrm>
          <a:solidFill>
            <a:schemeClr val="bg1">
              <a:lumMod val="85000"/>
            </a:schemeClr>
          </a:solidFill>
        </p:grpSpPr>
        <p:sp>
          <p:nvSpPr>
            <p:cNvPr id="52" name="Freeform 328"/>
            <p:cNvSpPr/>
            <p:nvPr/>
          </p:nvSpPr>
          <p:spPr bwMode="auto">
            <a:xfrm>
              <a:off x="4724401" y="2906714"/>
              <a:ext cx="98425" cy="104775"/>
            </a:xfrm>
            <a:custGeom>
              <a:avLst/>
              <a:gdLst>
                <a:gd name="T0" fmla="*/ 31 w 62"/>
                <a:gd name="T1" fmla="*/ 0 h 66"/>
                <a:gd name="T2" fmla="*/ 42 w 62"/>
                <a:gd name="T3" fmla="*/ 2 h 66"/>
                <a:gd name="T4" fmla="*/ 52 w 62"/>
                <a:gd name="T5" fmla="*/ 9 h 66"/>
                <a:gd name="T6" fmla="*/ 59 w 62"/>
                <a:gd name="T7" fmla="*/ 20 h 66"/>
                <a:gd name="T8" fmla="*/ 62 w 62"/>
                <a:gd name="T9" fmla="*/ 33 h 66"/>
                <a:gd name="T10" fmla="*/ 59 w 62"/>
                <a:gd name="T11" fmla="*/ 45 h 66"/>
                <a:gd name="T12" fmla="*/ 52 w 62"/>
                <a:gd name="T13" fmla="*/ 56 h 66"/>
                <a:gd name="T14" fmla="*/ 42 w 62"/>
                <a:gd name="T15" fmla="*/ 63 h 66"/>
                <a:gd name="T16" fmla="*/ 31 w 62"/>
                <a:gd name="T17" fmla="*/ 66 h 66"/>
                <a:gd name="T18" fmla="*/ 18 w 62"/>
                <a:gd name="T19" fmla="*/ 63 h 66"/>
                <a:gd name="T20" fmla="*/ 9 w 62"/>
                <a:gd name="T21" fmla="*/ 56 h 66"/>
                <a:gd name="T22" fmla="*/ 2 w 62"/>
                <a:gd name="T23" fmla="*/ 45 h 66"/>
                <a:gd name="T24" fmla="*/ 0 w 62"/>
                <a:gd name="T25" fmla="*/ 33 h 66"/>
                <a:gd name="T26" fmla="*/ 2 w 62"/>
                <a:gd name="T27" fmla="*/ 20 h 66"/>
                <a:gd name="T28" fmla="*/ 9 w 62"/>
                <a:gd name="T29" fmla="*/ 9 h 66"/>
                <a:gd name="T30" fmla="*/ 18 w 62"/>
                <a:gd name="T31" fmla="*/ 2 h 66"/>
                <a:gd name="T32" fmla="*/ 31 w 62"/>
                <a:gd name="T33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2" h="66">
                  <a:moveTo>
                    <a:pt x="31" y="0"/>
                  </a:moveTo>
                  <a:lnTo>
                    <a:pt x="42" y="2"/>
                  </a:lnTo>
                  <a:lnTo>
                    <a:pt x="52" y="9"/>
                  </a:lnTo>
                  <a:lnTo>
                    <a:pt x="59" y="20"/>
                  </a:lnTo>
                  <a:lnTo>
                    <a:pt x="62" y="33"/>
                  </a:lnTo>
                  <a:lnTo>
                    <a:pt x="59" y="45"/>
                  </a:lnTo>
                  <a:lnTo>
                    <a:pt x="52" y="56"/>
                  </a:lnTo>
                  <a:lnTo>
                    <a:pt x="42" y="63"/>
                  </a:lnTo>
                  <a:lnTo>
                    <a:pt x="31" y="66"/>
                  </a:lnTo>
                  <a:lnTo>
                    <a:pt x="18" y="63"/>
                  </a:lnTo>
                  <a:lnTo>
                    <a:pt x="9" y="56"/>
                  </a:lnTo>
                  <a:lnTo>
                    <a:pt x="2" y="45"/>
                  </a:lnTo>
                  <a:lnTo>
                    <a:pt x="0" y="33"/>
                  </a:lnTo>
                  <a:lnTo>
                    <a:pt x="2" y="20"/>
                  </a:lnTo>
                  <a:lnTo>
                    <a:pt x="9" y="9"/>
                  </a:lnTo>
                  <a:lnTo>
                    <a:pt x="18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7295">
                <a:defRPr/>
              </a:pPr>
              <a:endParaRPr lang="zh-CN" altLang="en-US" sz="2400" kern="0">
                <a:solidFill>
                  <a:prstClr val="white"/>
                </a:solidFill>
              </a:endParaRPr>
            </a:p>
          </p:txBody>
        </p:sp>
        <p:sp>
          <p:nvSpPr>
            <p:cNvPr id="53" name="Freeform 329"/>
            <p:cNvSpPr/>
            <p:nvPr/>
          </p:nvSpPr>
          <p:spPr bwMode="auto">
            <a:xfrm>
              <a:off x="4652963" y="3032126"/>
              <a:ext cx="238125" cy="541338"/>
            </a:xfrm>
            <a:custGeom>
              <a:avLst/>
              <a:gdLst>
                <a:gd name="T0" fmla="*/ 89 w 150"/>
                <a:gd name="T1" fmla="*/ 0 h 341"/>
                <a:gd name="T2" fmla="*/ 116 w 150"/>
                <a:gd name="T3" fmla="*/ 3 h 341"/>
                <a:gd name="T4" fmla="*/ 137 w 150"/>
                <a:gd name="T5" fmla="*/ 11 h 341"/>
                <a:gd name="T6" fmla="*/ 148 w 150"/>
                <a:gd name="T7" fmla="*/ 29 h 341"/>
                <a:gd name="T8" fmla="*/ 150 w 150"/>
                <a:gd name="T9" fmla="*/ 176 h 341"/>
                <a:gd name="T10" fmla="*/ 148 w 150"/>
                <a:gd name="T11" fmla="*/ 184 h 341"/>
                <a:gd name="T12" fmla="*/ 141 w 150"/>
                <a:gd name="T13" fmla="*/ 190 h 341"/>
                <a:gd name="T14" fmla="*/ 133 w 150"/>
                <a:gd name="T15" fmla="*/ 190 h 341"/>
                <a:gd name="T16" fmla="*/ 126 w 150"/>
                <a:gd name="T17" fmla="*/ 184 h 341"/>
                <a:gd name="T18" fmla="*/ 123 w 150"/>
                <a:gd name="T19" fmla="*/ 176 h 341"/>
                <a:gd name="T20" fmla="*/ 115 w 150"/>
                <a:gd name="T21" fmla="*/ 57 h 341"/>
                <a:gd name="T22" fmla="*/ 115 w 150"/>
                <a:gd name="T23" fmla="*/ 324 h 341"/>
                <a:gd name="T24" fmla="*/ 107 w 150"/>
                <a:gd name="T25" fmla="*/ 339 h 341"/>
                <a:gd name="T26" fmla="*/ 94 w 150"/>
                <a:gd name="T27" fmla="*/ 340 h 341"/>
                <a:gd name="T28" fmla="*/ 87 w 150"/>
                <a:gd name="T29" fmla="*/ 335 h 341"/>
                <a:gd name="T30" fmla="*/ 83 w 150"/>
                <a:gd name="T31" fmla="*/ 326 h 341"/>
                <a:gd name="T32" fmla="*/ 83 w 150"/>
                <a:gd name="T33" fmla="*/ 177 h 341"/>
                <a:gd name="T34" fmla="*/ 83 w 150"/>
                <a:gd name="T35" fmla="*/ 171 h 341"/>
                <a:gd name="T36" fmla="*/ 81 w 150"/>
                <a:gd name="T37" fmla="*/ 166 h 341"/>
                <a:gd name="T38" fmla="*/ 76 w 150"/>
                <a:gd name="T39" fmla="*/ 164 h 341"/>
                <a:gd name="T40" fmla="*/ 71 w 150"/>
                <a:gd name="T41" fmla="*/ 166 h 341"/>
                <a:gd name="T42" fmla="*/ 69 w 150"/>
                <a:gd name="T43" fmla="*/ 171 h 341"/>
                <a:gd name="T44" fmla="*/ 68 w 150"/>
                <a:gd name="T45" fmla="*/ 177 h 341"/>
                <a:gd name="T46" fmla="*/ 68 w 150"/>
                <a:gd name="T47" fmla="*/ 326 h 341"/>
                <a:gd name="T48" fmla="*/ 64 w 150"/>
                <a:gd name="T49" fmla="*/ 335 h 341"/>
                <a:gd name="T50" fmla="*/ 56 w 150"/>
                <a:gd name="T51" fmla="*/ 340 h 341"/>
                <a:gd name="T52" fmla="*/ 44 w 150"/>
                <a:gd name="T53" fmla="*/ 339 h 341"/>
                <a:gd name="T54" fmla="*/ 37 w 150"/>
                <a:gd name="T55" fmla="*/ 324 h 341"/>
                <a:gd name="T56" fmla="*/ 37 w 150"/>
                <a:gd name="T57" fmla="*/ 324 h 341"/>
                <a:gd name="T58" fmla="*/ 27 w 150"/>
                <a:gd name="T59" fmla="*/ 57 h 341"/>
                <a:gd name="T60" fmla="*/ 27 w 150"/>
                <a:gd name="T61" fmla="*/ 180 h 341"/>
                <a:gd name="T62" fmla="*/ 22 w 150"/>
                <a:gd name="T63" fmla="*/ 188 h 341"/>
                <a:gd name="T64" fmla="*/ 14 w 150"/>
                <a:gd name="T65" fmla="*/ 191 h 341"/>
                <a:gd name="T66" fmla="*/ 7 w 150"/>
                <a:gd name="T67" fmla="*/ 188 h 341"/>
                <a:gd name="T68" fmla="*/ 1 w 150"/>
                <a:gd name="T69" fmla="*/ 180 h 341"/>
                <a:gd name="T70" fmla="*/ 0 w 150"/>
                <a:gd name="T71" fmla="*/ 43 h 341"/>
                <a:gd name="T72" fmla="*/ 8 w 150"/>
                <a:gd name="T73" fmla="*/ 19 h 341"/>
                <a:gd name="T74" fmla="*/ 24 w 150"/>
                <a:gd name="T75" fmla="*/ 6 h 341"/>
                <a:gd name="T76" fmla="*/ 48 w 150"/>
                <a:gd name="T77" fmla="*/ 1 h 341"/>
                <a:gd name="T78" fmla="*/ 76 w 150"/>
                <a:gd name="T79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0" h="341">
                  <a:moveTo>
                    <a:pt x="76" y="0"/>
                  </a:moveTo>
                  <a:lnTo>
                    <a:pt x="89" y="0"/>
                  </a:lnTo>
                  <a:lnTo>
                    <a:pt x="103" y="1"/>
                  </a:lnTo>
                  <a:lnTo>
                    <a:pt x="116" y="3"/>
                  </a:lnTo>
                  <a:lnTo>
                    <a:pt x="126" y="6"/>
                  </a:lnTo>
                  <a:lnTo>
                    <a:pt x="137" y="11"/>
                  </a:lnTo>
                  <a:lnTo>
                    <a:pt x="144" y="19"/>
                  </a:lnTo>
                  <a:lnTo>
                    <a:pt x="148" y="29"/>
                  </a:lnTo>
                  <a:lnTo>
                    <a:pt x="150" y="43"/>
                  </a:lnTo>
                  <a:lnTo>
                    <a:pt x="150" y="176"/>
                  </a:lnTo>
                  <a:lnTo>
                    <a:pt x="150" y="180"/>
                  </a:lnTo>
                  <a:lnTo>
                    <a:pt x="148" y="184"/>
                  </a:lnTo>
                  <a:lnTo>
                    <a:pt x="145" y="188"/>
                  </a:lnTo>
                  <a:lnTo>
                    <a:pt x="141" y="190"/>
                  </a:lnTo>
                  <a:lnTo>
                    <a:pt x="137" y="191"/>
                  </a:lnTo>
                  <a:lnTo>
                    <a:pt x="133" y="190"/>
                  </a:lnTo>
                  <a:lnTo>
                    <a:pt x="130" y="188"/>
                  </a:lnTo>
                  <a:lnTo>
                    <a:pt x="126" y="184"/>
                  </a:lnTo>
                  <a:lnTo>
                    <a:pt x="124" y="180"/>
                  </a:lnTo>
                  <a:lnTo>
                    <a:pt x="123" y="176"/>
                  </a:lnTo>
                  <a:lnTo>
                    <a:pt x="123" y="57"/>
                  </a:lnTo>
                  <a:lnTo>
                    <a:pt x="115" y="57"/>
                  </a:lnTo>
                  <a:lnTo>
                    <a:pt x="115" y="324"/>
                  </a:lnTo>
                  <a:lnTo>
                    <a:pt x="115" y="324"/>
                  </a:lnTo>
                  <a:lnTo>
                    <a:pt x="113" y="333"/>
                  </a:lnTo>
                  <a:lnTo>
                    <a:pt x="107" y="339"/>
                  </a:lnTo>
                  <a:lnTo>
                    <a:pt x="100" y="341"/>
                  </a:lnTo>
                  <a:lnTo>
                    <a:pt x="94" y="340"/>
                  </a:lnTo>
                  <a:lnTo>
                    <a:pt x="90" y="338"/>
                  </a:lnTo>
                  <a:lnTo>
                    <a:pt x="87" y="335"/>
                  </a:lnTo>
                  <a:lnTo>
                    <a:pt x="85" y="331"/>
                  </a:lnTo>
                  <a:lnTo>
                    <a:pt x="83" y="326"/>
                  </a:lnTo>
                  <a:lnTo>
                    <a:pt x="83" y="325"/>
                  </a:lnTo>
                  <a:lnTo>
                    <a:pt x="83" y="177"/>
                  </a:lnTo>
                  <a:lnTo>
                    <a:pt x="83" y="174"/>
                  </a:lnTo>
                  <a:lnTo>
                    <a:pt x="83" y="171"/>
                  </a:lnTo>
                  <a:lnTo>
                    <a:pt x="82" y="168"/>
                  </a:lnTo>
                  <a:lnTo>
                    <a:pt x="81" y="166"/>
                  </a:lnTo>
                  <a:lnTo>
                    <a:pt x="79" y="165"/>
                  </a:lnTo>
                  <a:lnTo>
                    <a:pt x="76" y="164"/>
                  </a:lnTo>
                  <a:lnTo>
                    <a:pt x="73" y="165"/>
                  </a:lnTo>
                  <a:lnTo>
                    <a:pt x="71" y="166"/>
                  </a:lnTo>
                  <a:lnTo>
                    <a:pt x="70" y="168"/>
                  </a:lnTo>
                  <a:lnTo>
                    <a:pt x="69" y="171"/>
                  </a:lnTo>
                  <a:lnTo>
                    <a:pt x="68" y="174"/>
                  </a:lnTo>
                  <a:lnTo>
                    <a:pt x="68" y="177"/>
                  </a:lnTo>
                  <a:lnTo>
                    <a:pt x="68" y="325"/>
                  </a:lnTo>
                  <a:lnTo>
                    <a:pt x="68" y="326"/>
                  </a:lnTo>
                  <a:lnTo>
                    <a:pt x="67" y="331"/>
                  </a:lnTo>
                  <a:lnTo>
                    <a:pt x="64" y="335"/>
                  </a:lnTo>
                  <a:lnTo>
                    <a:pt x="60" y="338"/>
                  </a:lnTo>
                  <a:lnTo>
                    <a:pt x="56" y="340"/>
                  </a:lnTo>
                  <a:lnTo>
                    <a:pt x="52" y="341"/>
                  </a:lnTo>
                  <a:lnTo>
                    <a:pt x="44" y="339"/>
                  </a:lnTo>
                  <a:lnTo>
                    <a:pt x="39" y="333"/>
                  </a:lnTo>
                  <a:lnTo>
                    <a:pt x="37" y="324"/>
                  </a:lnTo>
                  <a:lnTo>
                    <a:pt x="37" y="324"/>
                  </a:lnTo>
                  <a:lnTo>
                    <a:pt x="37" y="324"/>
                  </a:lnTo>
                  <a:lnTo>
                    <a:pt x="37" y="57"/>
                  </a:lnTo>
                  <a:lnTo>
                    <a:pt x="27" y="57"/>
                  </a:lnTo>
                  <a:lnTo>
                    <a:pt x="27" y="176"/>
                  </a:lnTo>
                  <a:lnTo>
                    <a:pt x="27" y="180"/>
                  </a:lnTo>
                  <a:lnTo>
                    <a:pt x="25" y="184"/>
                  </a:lnTo>
                  <a:lnTo>
                    <a:pt x="22" y="188"/>
                  </a:lnTo>
                  <a:lnTo>
                    <a:pt x="18" y="190"/>
                  </a:lnTo>
                  <a:lnTo>
                    <a:pt x="14" y="191"/>
                  </a:lnTo>
                  <a:lnTo>
                    <a:pt x="10" y="190"/>
                  </a:lnTo>
                  <a:lnTo>
                    <a:pt x="7" y="188"/>
                  </a:lnTo>
                  <a:lnTo>
                    <a:pt x="4" y="184"/>
                  </a:lnTo>
                  <a:lnTo>
                    <a:pt x="1" y="180"/>
                  </a:lnTo>
                  <a:lnTo>
                    <a:pt x="0" y="176"/>
                  </a:lnTo>
                  <a:lnTo>
                    <a:pt x="0" y="43"/>
                  </a:lnTo>
                  <a:lnTo>
                    <a:pt x="2" y="29"/>
                  </a:lnTo>
                  <a:lnTo>
                    <a:pt x="8" y="19"/>
                  </a:lnTo>
                  <a:lnTo>
                    <a:pt x="15" y="11"/>
                  </a:lnTo>
                  <a:lnTo>
                    <a:pt x="24" y="6"/>
                  </a:lnTo>
                  <a:lnTo>
                    <a:pt x="36" y="3"/>
                  </a:lnTo>
                  <a:lnTo>
                    <a:pt x="48" y="1"/>
                  </a:lnTo>
                  <a:lnTo>
                    <a:pt x="61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7295">
                <a:defRPr/>
              </a:pPr>
              <a:endParaRPr lang="zh-CN" altLang="en-US" sz="2400" kern="0">
                <a:solidFill>
                  <a:prstClr val="white"/>
                </a:solidFill>
              </a:endParaRPr>
            </a:p>
          </p:txBody>
        </p:sp>
      </p:grpSp>
      <p:grpSp>
        <p:nvGrpSpPr>
          <p:cNvPr id="54" name="组合 53"/>
          <p:cNvGrpSpPr>
            <a:grpSpLocks noChangeAspect="1"/>
          </p:cNvGrpSpPr>
          <p:nvPr/>
        </p:nvGrpSpPr>
        <p:grpSpPr>
          <a:xfrm>
            <a:off x="7703438" y="2044769"/>
            <a:ext cx="428573" cy="900000"/>
            <a:chOff x="4652963" y="2906714"/>
            <a:chExt cx="238125" cy="666750"/>
          </a:xfrm>
          <a:solidFill>
            <a:schemeClr val="bg1">
              <a:lumMod val="85000"/>
            </a:schemeClr>
          </a:solidFill>
        </p:grpSpPr>
        <p:sp>
          <p:nvSpPr>
            <p:cNvPr id="55" name="Freeform 328"/>
            <p:cNvSpPr/>
            <p:nvPr/>
          </p:nvSpPr>
          <p:spPr bwMode="auto">
            <a:xfrm>
              <a:off x="4724401" y="2906714"/>
              <a:ext cx="98425" cy="104775"/>
            </a:xfrm>
            <a:custGeom>
              <a:avLst/>
              <a:gdLst>
                <a:gd name="T0" fmla="*/ 31 w 62"/>
                <a:gd name="T1" fmla="*/ 0 h 66"/>
                <a:gd name="T2" fmla="*/ 42 w 62"/>
                <a:gd name="T3" fmla="*/ 2 h 66"/>
                <a:gd name="T4" fmla="*/ 52 w 62"/>
                <a:gd name="T5" fmla="*/ 9 h 66"/>
                <a:gd name="T6" fmla="*/ 59 w 62"/>
                <a:gd name="T7" fmla="*/ 20 h 66"/>
                <a:gd name="T8" fmla="*/ 62 w 62"/>
                <a:gd name="T9" fmla="*/ 33 h 66"/>
                <a:gd name="T10" fmla="*/ 59 w 62"/>
                <a:gd name="T11" fmla="*/ 45 h 66"/>
                <a:gd name="T12" fmla="*/ 52 w 62"/>
                <a:gd name="T13" fmla="*/ 56 h 66"/>
                <a:gd name="T14" fmla="*/ 42 w 62"/>
                <a:gd name="T15" fmla="*/ 63 h 66"/>
                <a:gd name="T16" fmla="*/ 31 w 62"/>
                <a:gd name="T17" fmla="*/ 66 h 66"/>
                <a:gd name="T18" fmla="*/ 18 w 62"/>
                <a:gd name="T19" fmla="*/ 63 h 66"/>
                <a:gd name="T20" fmla="*/ 9 w 62"/>
                <a:gd name="T21" fmla="*/ 56 h 66"/>
                <a:gd name="T22" fmla="*/ 2 w 62"/>
                <a:gd name="T23" fmla="*/ 45 h 66"/>
                <a:gd name="T24" fmla="*/ 0 w 62"/>
                <a:gd name="T25" fmla="*/ 33 h 66"/>
                <a:gd name="T26" fmla="*/ 2 w 62"/>
                <a:gd name="T27" fmla="*/ 20 h 66"/>
                <a:gd name="T28" fmla="*/ 9 w 62"/>
                <a:gd name="T29" fmla="*/ 9 h 66"/>
                <a:gd name="T30" fmla="*/ 18 w 62"/>
                <a:gd name="T31" fmla="*/ 2 h 66"/>
                <a:gd name="T32" fmla="*/ 31 w 62"/>
                <a:gd name="T33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2" h="66">
                  <a:moveTo>
                    <a:pt x="31" y="0"/>
                  </a:moveTo>
                  <a:lnTo>
                    <a:pt x="42" y="2"/>
                  </a:lnTo>
                  <a:lnTo>
                    <a:pt x="52" y="9"/>
                  </a:lnTo>
                  <a:lnTo>
                    <a:pt x="59" y="20"/>
                  </a:lnTo>
                  <a:lnTo>
                    <a:pt x="62" y="33"/>
                  </a:lnTo>
                  <a:lnTo>
                    <a:pt x="59" y="45"/>
                  </a:lnTo>
                  <a:lnTo>
                    <a:pt x="52" y="56"/>
                  </a:lnTo>
                  <a:lnTo>
                    <a:pt x="42" y="63"/>
                  </a:lnTo>
                  <a:lnTo>
                    <a:pt x="31" y="66"/>
                  </a:lnTo>
                  <a:lnTo>
                    <a:pt x="18" y="63"/>
                  </a:lnTo>
                  <a:lnTo>
                    <a:pt x="9" y="56"/>
                  </a:lnTo>
                  <a:lnTo>
                    <a:pt x="2" y="45"/>
                  </a:lnTo>
                  <a:lnTo>
                    <a:pt x="0" y="33"/>
                  </a:lnTo>
                  <a:lnTo>
                    <a:pt x="2" y="20"/>
                  </a:lnTo>
                  <a:lnTo>
                    <a:pt x="9" y="9"/>
                  </a:lnTo>
                  <a:lnTo>
                    <a:pt x="18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7295">
                <a:defRPr/>
              </a:pPr>
              <a:endParaRPr lang="zh-CN" altLang="en-US" sz="2400" kern="0">
                <a:solidFill>
                  <a:prstClr val="white"/>
                </a:solidFill>
              </a:endParaRPr>
            </a:p>
          </p:txBody>
        </p:sp>
        <p:sp>
          <p:nvSpPr>
            <p:cNvPr id="56" name="Freeform 329"/>
            <p:cNvSpPr/>
            <p:nvPr/>
          </p:nvSpPr>
          <p:spPr bwMode="auto">
            <a:xfrm>
              <a:off x="4652963" y="3032126"/>
              <a:ext cx="238125" cy="541338"/>
            </a:xfrm>
            <a:custGeom>
              <a:avLst/>
              <a:gdLst>
                <a:gd name="T0" fmla="*/ 89 w 150"/>
                <a:gd name="T1" fmla="*/ 0 h 341"/>
                <a:gd name="T2" fmla="*/ 116 w 150"/>
                <a:gd name="T3" fmla="*/ 3 h 341"/>
                <a:gd name="T4" fmla="*/ 137 w 150"/>
                <a:gd name="T5" fmla="*/ 11 h 341"/>
                <a:gd name="T6" fmla="*/ 148 w 150"/>
                <a:gd name="T7" fmla="*/ 29 h 341"/>
                <a:gd name="T8" fmla="*/ 150 w 150"/>
                <a:gd name="T9" fmla="*/ 176 h 341"/>
                <a:gd name="T10" fmla="*/ 148 w 150"/>
                <a:gd name="T11" fmla="*/ 184 h 341"/>
                <a:gd name="T12" fmla="*/ 141 w 150"/>
                <a:gd name="T13" fmla="*/ 190 h 341"/>
                <a:gd name="T14" fmla="*/ 133 w 150"/>
                <a:gd name="T15" fmla="*/ 190 h 341"/>
                <a:gd name="T16" fmla="*/ 126 w 150"/>
                <a:gd name="T17" fmla="*/ 184 h 341"/>
                <a:gd name="T18" fmla="*/ 123 w 150"/>
                <a:gd name="T19" fmla="*/ 176 h 341"/>
                <a:gd name="T20" fmla="*/ 115 w 150"/>
                <a:gd name="T21" fmla="*/ 57 h 341"/>
                <a:gd name="T22" fmla="*/ 115 w 150"/>
                <a:gd name="T23" fmla="*/ 324 h 341"/>
                <a:gd name="T24" fmla="*/ 107 w 150"/>
                <a:gd name="T25" fmla="*/ 339 h 341"/>
                <a:gd name="T26" fmla="*/ 94 w 150"/>
                <a:gd name="T27" fmla="*/ 340 h 341"/>
                <a:gd name="T28" fmla="*/ 87 w 150"/>
                <a:gd name="T29" fmla="*/ 335 h 341"/>
                <a:gd name="T30" fmla="*/ 83 w 150"/>
                <a:gd name="T31" fmla="*/ 326 h 341"/>
                <a:gd name="T32" fmla="*/ 83 w 150"/>
                <a:gd name="T33" fmla="*/ 177 h 341"/>
                <a:gd name="T34" fmla="*/ 83 w 150"/>
                <a:gd name="T35" fmla="*/ 171 h 341"/>
                <a:gd name="T36" fmla="*/ 81 w 150"/>
                <a:gd name="T37" fmla="*/ 166 h 341"/>
                <a:gd name="T38" fmla="*/ 76 w 150"/>
                <a:gd name="T39" fmla="*/ 164 h 341"/>
                <a:gd name="T40" fmla="*/ 71 w 150"/>
                <a:gd name="T41" fmla="*/ 166 h 341"/>
                <a:gd name="T42" fmla="*/ 69 w 150"/>
                <a:gd name="T43" fmla="*/ 171 h 341"/>
                <a:gd name="T44" fmla="*/ 68 w 150"/>
                <a:gd name="T45" fmla="*/ 177 h 341"/>
                <a:gd name="T46" fmla="*/ 68 w 150"/>
                <a:gd name="T47" fmla="*/ 326 h 341"/>
                <a:gd name="T48" fmla="*/ 64 w 150"/>
                <a:gd name="T49" fmla="*/ 335 h 341"/>
                <a:gd name="T50" fmla="*/ 56 w 150"/>
                <a:gd name="T51" fmla="*/ 340 h 341"/>
                <a:gd name="T52" fmla="*/ 44 w 150"/>
                <a:gd name="T53" fmla="*/ 339 h 341"/>
                <a:gd name="T54" fmla="*/ 37 w 150"/>
                <a:gd name="T55" fmla="*/ 324 h 341"/>
                <a:gd name="T56" fmla="*/ 37 w 150"/>
                <a:gd name="T57" fmla="*/ 324 h 341"/>
                <a:gd name="T58" fmla="*/ 27 w 150"/>
                <a:gd name="T59" fmla="*/ 57 h 341"/>
                <a:gd name="T60" fmla="*/ 27 w 150"/>
                <a:gd name="T61" fmla="*/ 180 h 341"/>
                <a:gd name="T62" fmla="*/ 22 w 150"/>
                <a:gd name="T63" fmla="*/ 188 h 341"/>
                <a:gd name="T64" fmla="*/ 14 w 150"/>
                <a:gd name="T65" fmla="*/ 191 h 341"/>
                <a:gd name="T66" fmla="*/ 7 w 150"/>
                <a:gd name="T67" fmla="*/ 188 h 341"/>
                <a:gd name="T68" fmla="*/ 1 w 150"/>
                <a:gd name="T69" fmla="*/ 180 h 341"/>
                <a:gd name="T70" fmla="*/ 0 w 150"/>
                <a:gd name="T71" fmla="*/ 43 h 341"/>
                <a:gd name="T72" fmla="*/ 8 w 150"/>
                <a:gd name="T73" fmla="*/ 19 h 341"/>
                <a:gd name="T74" fmla="*/ 24 w 150"/>
                <a:gd name="T75" fmla="*/ 6 h 341"/>
                <a:gd name="T76" fmla="*/ 48 w 150"/>
                <a:gd name="T77" fmla="*/ 1 h 341"/>
                <a:gd name="T78" fmla="*/ 76 w 150"/>
                <a:gd name="T79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0" h="341">
                  <a:moveTo>
                    <a:pt x="76" y="0"/>
                  </a:moveTo>
                  <a:lnTo>
                    <a:pt x="89" y="0"/>
                  </a:lnTo>
                  <a:lnTo>
                    <a:pt x="103" y="1"/>
                  </a:lnTo>
                  <a:lnTo>
                    <a:pt x="116" y="3"/>
                  </a:lnTo>
                  <a:lnTo>
                    <a:pt x="126" y="6"/>
                  </a:lnTo>
                  <a:lnTo>
                    <a:pt x="137" y="11"/>
                  </a:lnTo>
                  <a:lnTo>
                    <a:pt x="144" y="19"/>
                  </a:lnTo>
                  <a:lnTo>
                    <a:pt x="148" y="29"/>
                  </a:lnTo>
                  <a:lnTo>
                    <a:pt x="150" y="43"/>
                  </a:lnTo>
                  <a:lnTo>
                    <a:pt x="150" y="176"/>
                  </a:lnTo>
                  <a:lnTo>
                    <a:pt x="150" y="180"/>
                  </a:lnTo>
                  <a:lnTo>
                    <a:pt x="148" y="184"/>
                  </a:lnTo>
                  <a:lnTo>
                    <a:pt x="145" y="188"/>
                  </a:lnTo>
                  <a:lnTo>
                    <a:pt x="141" y="190"/>
                  </a:lnTo>
                  <a:lnTo>
                    <a:pt x="137" y="191"/>
                  </a:lnTo>
                  <a:lnTo>
                    <a:pt x="133" y="190"/>
                  </a:lnTo>
                  <a:lnTo>
                    <a:pt x="130" y="188"/>
                  </a:lnTo>
                  <a:lnTo>
                    <a:pt x="126" y="184"/>
                  </a:lnTo>
                  <a:lnTo>
                    <a:pt x="124" y="180"/>
                  </a:lnTo>
                  <a:lnTo>
                    <a:pt x="123" y="176"/>
                  </a:lnTo>
                  <a:lnTo>
                    <a:pt x="123" y="57"/>
                  </a:lnTo>
                  <a:lnTo>
                    <a:pt x="115" y="57"/>
                  </a:lnTo>
                  <a:lnTo>
                    <a:pt x="115" y="324"/>
                  </a:lnTo>
                  <a:lnTo>
                    <a:pt x="115" y="324"/>
                  </a:lnTo>
                  <a:lnTo>
                    <a:pt x="113" y="333"/>
                  </a:lnTo>
                  <a:lnTo>
                    <a:pt x="107" y="339"/>
                  </a:lnTo>
                  <a:lnTo>
                    <a:pt x="100" y="341"/>
                  </a:lnTo>
                  <a:lnTo>
                    <a:pt x="94" y="340"/>
                  </a:lnTo>
                  <a:lnTo>
                    <a:pt x="90" y="338"/>
                  </a:lnTo>
                  <a:lnTo>
                    <a:pt x="87" y="335"/>
                  </a:lnTo>
                  <a:lnTo>
                    <a:pt x="85" y="331"/>
                  </a:lnTo>
                  <a:lnTo>
                    <a:pt x="83" y="326"/>
                  </a:lnTo>
                  <a:lnTo>
                    <a:pt x="83" y="325"/>
                  </a:lnTo>
                  <a:lnTo>
                    <a:pt x="83" y="177"/>
                  </a:lnTo>
                  <a:lnTo>
                    <a:pt x="83" y="174"/>
                  </a:lnTo>
                  <a:lnTo>
                    <a:pt x="83" y="171"/>
                  </a:lnTo>
                  <a:lnTo>
                    <a:pt x="82" y="168"/>
                  </a:lnTo>
                  <a:lnTo>
                    <a:pt x="81" y="166"/>
                  </a:lnTo>
                  <a:lnTo>
                    <a:pt x="79" y="165"/>
                  </a:lnTo>
                  <a:lnTo>
                    <a:pt x="76" y="164"/>
                  </a:lnTo>
                  <a:lnTo>
                    <a:pt x="73" y="165"/>
                  </a:lnTo>
                  <a:lnTo>
                    <a:pt x="71" y="166"/>
                  </a:lnTo>
                  <a:lnTo>
                    <a:pt x="70" y="168"/>
                  </a:lnTo>
                  <a:lnTo>
                    <a:pt x="69" y="171"/>
                  </a:lnTo>
                  <a:lnTo>
                    <a:pt x="68" y="174"/>
                  </a:lnTo>
                  <a:lnTo>
                    <a:pt x="68" y="177"/>
                  </a:lnTo>
                  <a:lnTo>
                    <a:pt x="68" y="325"/>
                  </a:lnTo>
                  <a:lnTo>
                    <a:pt x="68" y="326"/>
                  </a:lnTo>
                  <a:lnTo>
                    <a:pt x="67" y="331"/>
                  </a:lnTo>
                  <a:lnTo>
                    <a:pt x="64" y="335"/>
                  </a:lnTo>
                  <a:lnTo>
                    <a:pt x="60" y="338"/>
                  </a:lnTo>
                  <a:lnTo>
                    <a:pt x="56" y="340"/>
                  </a:lnTo>
                  <a:lnTo>
                    <a:pt x="52" y="341"/>
                  </a:lnTo>
                  <a:lnTo>
                    <a:pt x="44" y="339"/>
                  </a:lnTo>
                  <a:lnTo>
                    <a:pt x="39" y="333"/>
                  </a:lnTo>
                  <a:lnTo>
                    <a:pt x="37" y="324"/>
                  </a:lnTo>
                  <a:lnTo>
                    <a:pt x="37" y="324"/>
                  </a:lnTo>
                  <a:lnTo>
                    <a:pt x="37" y="324"/>
                  </a:lnTo>
                  <a:lnTo>
                    <a:pt x="37" y="57"/>
                  </a:lnTo>
                  <a:lnTo>
                    <a:pt x="27" y="57"/>
                  </a:lnTo>
                  <a:lnTo>
                    <a:pt x="27" y="176"/>
                  </a:lnTo>
                  <a:lnTo>
                    <a:pt x="27" y="180"/>
                  </a:lnTo>
                  <a:lnTo>
                    <a:pt x="25" y="184"/>
                  </a:lnTo>
                  <a:lnTo>
                    <a:pt x="22" y="188"/>
                  </a:lnTo>
                  <a:lnTo>
                    <a:pt x="18" y="190"/>
                  </a:lnTo>
                  <a:lnTo>
                    <a:pt x="14" y="191"/>
                  </a:lnTo>
                  <a:lnTo>
                    <a:pt x="10" y="190"/>
                  </a:lnTo>
                  <a:lnTo>
                    <a:pt x="7" y="188"/>
                  </a:lnTo>
                  <a:lnTo>
                    <a:pt x="4" y="184"/>
                  </a:lnTo>
                  <a:lnTo>
                    <a:pt x="1" y="180"/>
                  </a:lnTo>
                  <a:lnTo>
                    <a:pt x="0" y="176"/>
                  </a:lnTo>
                  <a:lnTo>
                    <a:pt x="0" y="43"/>
                  </a:lnTo>
                  <a:lnTo>
                    <a:pt x="2" y="29"/>
                  </a:lnTo>
                  <a:lnTo>
                    <a:pt x="8" y="19"/>
                  </a:lnTo>
                  <a:lnTo>
                    <a:pt x="15" y="11"/>
                  </a:lnTo>
                  <a:lnTo>
                    <a:pt x="24" y="6"/>
                  </a:lnTo>
                  <a:lnTo>
                    <a:pt x="36" y="3"/>
                  </a:lnTo>
                  <a:lnTo>
                    <a:pt x="48" y="1"/>
                  </a:lnTo>
                  <a:lnTo>
                    <a:pt x="61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7295">
                <a:defRPr/>
              </a:pPr>
              <a:endParaRPr lang="zh-CN" altLang="en-US" sz="2400" kern="0">
                <a:solidFill>
                  <a:prstClr val="white"/>
                </a:solidFill>
              </a:endParaRPr>
            </a:p>
          </p:txBody>
        </p:sp>
      </p:grpSp>
      <p:grpSp>
        <p:nvGrpSpPr>
          <p:cNvPr id="57" name="组合 56"/>
          <p:cNvGrpSpPr>
            <a:grpSpLocks noChangeAspect="1"/>
          </p:cNvGrpSpPr>
          <p:nvPr/>
        </p:nvGrpSpPr>
        <p:grpSpPr>
          <a:xfrm>
            <a:off x="2550430" y="3217713"/>
            <a:ext cx="428573" cy="900000"/>
            <a:chOff x="4652963" y="2906714"/>
            <a:chExt cx="238125" cy="666750"/>
          </a:xfrm>
          <a:solidFill>
            <a:srgbClr val="77BF28"/>
          </a:solidFill>
        </p:grpSpPr>
        <p:sp>
          <p:nvSpPr>
            <p:cNvPr id="58" name="Freeform 328"/>
            <p:cNvSpPr/>
            <p:nvPr/>
          </p:nvSpPr>
          <p:spPr bwMode="auto">
            <a:xfrm>
              <a:off x="4724401" y="2906714"/>
              <a:ext cx="98425" cy="104775"/>
            </a:xfrm>
            <a:custGeom>
              <a:avLst/>
              <a:gdLst>
                <a:gd name="T0" fmla="*/ 31 w 62"/>
                <a:gd name="T1" fmla="*/ 0 h 66"/>
                <a:gd name="T2" fmla="*/ 42 w 62"/>
                <a:gd name="T3" fmla="*/ 2 h 66"/>
                <a:gd name="T4" fmla="*/ 52 w 62"/>
                <a:gd name="T5" fmla="*/ 9 h 66"/>
                <a:gd name="T6" fmla="*/ 59 w 62"/>
                <a:gd name="T7" fmla="*/ 20 h 66"/>
                <a:gd name="T8" fmla="*/ 62 w 62"/>
                <a:gd name="T9" fmla="*/ 33 h 66"/>
                <a:gd name="T10" fmla="*/ 59 w 62"/>
                <a:gd name="T11" fmla="*/ 45 h 66"/>
                <a:gd name="T12" fmla="*/ 52 w 62"/>
                <a:gd name="T13" fmla="*/ 56 h 66"/>
                <a:gd name="T14" fmla="*/ 42 w 62"/>
                <a:gd name="T15" fmla="*/ 63 h 66"/>
                <a:gd name="T16" fmla="*/ 31 w 62"/>
                <a:gd name="T17" fmla="*/ 66 h 66"/>
                <a:gd name="T18" fmla="*/ 18 w 62"/>
                <a:gd name="T19" fmla="*/ 63 h 66"/>
                <a:gd name="T20" fmla="*/ 9 w 62"/>
                <a:gd name="T21" fmla="*/ 56 h 66"/>
                <a:gd name="T22" fmla="*/ 2 w 62"/>
                <a:gd name="T23" fmla="*/ 45 h 66"/>
                <a:gd name="T24" fmla="*/ 0 w 62"/>
                <a:gd name="T25" fmla="*/ 33 h 66"/>
                <a:gd name="T26" fmla="*/ 2 w 62"/>
                <a:gd name="T27" fmla="*/ 20 h 66"/>
                <a:gd name="T28" fmla="*/ 9 w 62"/>
                <a:gd name="T29" fmla="*/ 9 h 66"/>
                <a:gd name="T30" fmla="*/ 18 w 62"/>
                <a:gd name="T31" fmla="*/ 2 h 66"/>
                <a:gd name="T32" fmla="*/ 31 w 62"/>
                <a:gd name="T33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2" h="66">
                  <a:moveTo>
                    <a:pt x="31" y="0"/>
                  </a:moveTo>
                  <a:lnTo>
                    <a:pt x="42" y="2"/>
                  </a:lnTo>
                  <a:lnTo>
                    <a:pt x="52" y="9"/>
                  </a:lnTo>
                  <a:lnTo>
                    <a:pt x="59" y="20"/>
                  </a:lnTo>
                  <a:lnTo>
                    <a:pt x="62" y="33"/>
                  </a:lnTo>
                  <a:lnTo>
                    <a:pt x="59" y="45"/>
                  </a:lnTo>
                  <a:lnTo>
                    <a:pt x="52" y="56"/>
                  </a:lnTo>
                  <a:lnTo>
                    <a:pt x="42" y="63"/>
                  </a:lnTo>
                  <a:lnTo>
                    <a:pt x="31" y="66"/>
                  </a:lnTo>
                  <a:lnTo>
                    <a:pt x="18" y="63"/>
                  </a:lnTo>
                  <a:lnTo>
                    <a:pt x="9" y="56"/>
                  </a:lnTo>
                  <a:lnTo>
                    <a:pt x="2" y="45"/>
                  </a:lnTo>
                  <a:lnTo>
                    <a:pt x="0" y="33"/>
                  </a:lnTo>
                  <a:lnTo>
                    <a:pt x="2" y="20"/>
                  </a:lnTo>
                  <a:lnTo>
                    <a:pt x="9" y="9"/>
                  </a:lnTo>
                  <a:lnTo>
                    <a:pt x="18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b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Freeform 329"/>
            <p:cNvSpPr/>
            <p:nvPr/>
          </p:nvSpPr>
          <p:spPr bwMode="auto">
            <a:xfrm>
              <a:off x="4652963" y="3032126"/>
              <a:ext cx="238125" cy="541338"/>
            </a:xfrm>
            <a:custGeom>
              <a:avLst/>
              <a:gdLst>
                <a:gd name="T0" fmla="*/ 89 w 150"/>
                <a:gd name="T1" fmla="*/ 0 h 341"/>
                <a:gd name="T2" fmla="*/ 116 w 150"/>
                <a:gd name="T3" fmla="*/ 3 h 341"/>
                <a:gd name="T4" fmla="*/ 137 w 150"/>
                <a:gd name="T5" fmla="*/ 11 h 341"/>
                <a:gd name="T6" fmla="*/ 148 w 150"/>
                <a:gd name="T7" fmla="*/ 29 h 341"/>
                <a:gd name="T8" fmla="*/ 150 w 150"/>
                <a:gd name="T9" fmla="*/ 176 h 341"/>
                <a:gd name="T10" fmla="*/ 148 w 150"/>
                <a:gd name="T11" fmla="*/ 184 h 341"/>
                <a:gd name="T12" fmla="*/ 141 w 150"/>
                <a:gd name="T13" fmla="*/ 190 h 341"/>
                <a:gd name="T14" fmla="*/ 133 w 150"/>
                <a:gd name="T15" fmla="*/ 190 h 341"/>
                <a:gd name="T16" fmla="*/ 126 w 150"/>
                <a:gd name="T17" fmla="*/ 184 h 341"/>
                <a:gd name="T18" fmla="*/ 123 w 150"/>
                <a:gd name="T19" fmla="*/ 176 h 341"/>
                <a:gd name="T20" fmla="*/ 115 w 150"/>
                <a:gd name="T21" fmla="*/ 57 h 341"/>
                <a:gd name="T22" fmla="*/ 115 w 150"/>
                <a:gd name="T23" fmla="*/ 324 h 341"/>
                <a:gd name="T24" fmla="*/ 107 w 150"/>
                <a:gd name="T25" fmla="*/ 339 h 341"/>
                <a:gd name="T26" fmla="*/ 94 w 150"/>
                <a:gd name="T27" fmla="*/ 340 h 341"/>
                <a:gd name="T28" fmla="*/ 87 w 150"/>
                <a:gd name="T29" fmla="*/ 335 h 341"/>
                <a:gd name="T30" fmla="*/ 83 w 150"/>
                <a:gd name="T31" fmla="*/ 326 h 341"/>
                <a:gd name="T32" fmla="*/ 83 w 150"/>
                <a:gd name="T33" fmla="*/ 177 h 341"/>
                <a:gd name="T34" fmla="*/ 83 w 150"/>
                <a:gd name="T35" fmla="*/ 171 h 341"/>
                <a:gd name="T36" fmla="*/ 81 w 150"/>
                <a:gd name="T37" fmla="*/ 166 h 341"/>
                <a:gd name="T38" fmla="*/ 76 w 150"/>
                <a:gd name="T39" fmla="*/ 164 h 341"/>
                <a:gd name="T40" fmla="*/ 71 w 150"/>
                <a:gd name="T41" fmla="*/ 166 h 341"/>
                <a:gd name="T42" fmla="*/ 69 w 150"/>
                <a:gd name="T43" fmla="*/ 171 h 341"/>
                <a:gd name="T44" fmla="*/ 68 w 150"/>
                <a:gd name="T45" fmla="*/ 177 h 341"/>
                <a:gd name="T46" fmla="*/ 68 w 150"/>
                <a:gd name="T47" fmla="*/ 326 h 341"/>
                <a:gd name="T48" fmla="*/ 64 w 150"/>
                <a:gd name="T49" fmla="*/ 335 h 341"/>
                <a:gd name="T50" fmla="*/ 56 w 150"/>
                <a:gd name="T51" fmla="*/ 340 h 341"/>
                <a:gd name="T52" fmla="*/ 44 w 150"/>
                <a:gd name="T53" fmla="*/ 339 h 341"/>
                <a:gd name="T54" fmla="*/ 37 w 150"/>
                <a:gd name="T55" fmla="*/ 324 h 341"/>
                <a:gd name="T56" fmla="*/ 37 w 150"/>
                <a:gd name="T57" fmla="*/ 324 h 341"/>
                <a:gd name="T58" fmla="*/ 27 w 150"/>
                <a:gd name="T59" fmla="*/ 57 h 341"/>
                <a:gd name="T60" fmla="*/ 27 w 150"/>
                <a:gd name="T61" fmla="*/ 180 h 341"/>
                <a:gd name="T62" fmla="*/ 22 w 150"/>
                <a:gd name="T63" fmla="*/ 188 h 341"/>
                <a:gd name="T64" fmla="*/ 14 w 150"/>
                <a:gd name="T65" fmla="*/ 191 h 341"/>
                <a:gd name="T66" fmla="*/ 7 w 150"/>
                <a:gd name="T67" fmla="*/ 188 h 341"/>
                <a:gd name="T68" fmla="*/ 1 w 150"/>
                <a:gd name="T69" fmla="*/ 180 h 341"/>
                <a:gd name="T70" fmla="*/ 0 w 150"/>
                <a:gd name="T71" fmla="*/ 43 h 341"/>
                <a:gd name="T72" fmla="*/ 8 w 150"/>
                <a:gd name="T73" fmla="*/ 19 h 341"/>
                <a:gd name="T74" fmla="*/ 24 w 150"/>
                <a:gd name="T75" fmla="*/ 6 h 341"/>
                <a:gd name="T76" fmla="*/ 48 w 150"/>
                <a:gd name="T77" fmla="*/ 1 h 341"/>
                <a:gd name="T78" fmla="*/ 76 w 150"/>
                <a:gd name="T79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0" h="341">
                  <a:moveTo>
                    <a:pt x="76" y="0"/>
                  </a:moveTo>
                  <a:lnTo>
                    <a:pt x="89" y="0"/>
                  </a:lnTo>
                  <a:lnTo>
                    <a:pt x="103" y="1"/>
                  </a:lnTo>
                  <a:lnTo>
                    <a:pt x="116" y="3"/>
                  </a:lnTo>
                  <a:lnTo>
                    <a:pt x="126" y="6"/>
                  </a:lnTo>
                  <a:lnTo>
                    <a:pt x="137" y="11"/>
                  </a:lnTo>
                  <a:lnTo>
                    <a:pt x="144" y="19"/>
                  </a:lnTo>
                  <a:lnTo>
                    <a:pt x="148" y="29"/>
                  </a:lnTo>
                  <a:lnTo>
                    <a:pt x="150" y="43"/>
                  </a:lnTo>
                  <a:lnTo>
                    <a:pt x="150" y="176"/>
                  </a:lnTo>
                  <a:lnTo>
                    <a:pt x="150" y="180"/>
                  </a:lnTo>
                  <a:lnTo>
                    <a:pt x="148" y="184"/>
                  </a:lnTo>
                  <a:lnTo>
                    <a:pt x="145" y="188"/>
                  </a:lnTo>
                  <a:lnTo>
                    <a:pt x="141" y="190"/>
                  </a:lnTo>
                  <a:lnTo>
                    <a:pt x="137" y="191"/>
                  </a:lnTo>
                  <a:lnTo>
                    <a:pt x="133" y="190"/>
                  </a:lnTo>
                  <a:lnTo>
                    <a:pt x="130" y="188"/>
                  </a:lnTo>
                  <a:lnTo>
                    <a:pt x="126" y="184"/>
                  </a:lnTo>
                  <a:lnTo>
                    <a:pt x="124" y="180"/>
                  </a:lnTo>
                  <a:lnTo>
                    <a:pt x="123" y="176"/>
                  </a:lnTo>
                  <a:lnTo>
                    <a:pt x="123" y="57"/>
                  </a:lnTo>
                  <a:lnTo>
                    <a:pt x="115" y="57"/>
                  </a:lnTo>
                  <a:lnTo>
                    <a:pt x="115" y="324"/>
                  </a:lnTo>
                  <a:lnTo>
                    <a:pt x="115" y="324"/>
                  </a:lnTo>
                  <a:lnTo>
                    <a:pt x="113" y="333"/>
                  </a:lnTo>
                  <a:lnTo>
                    <a:pt x="107" y="339"/>
                  </a:lnTo>
                  <a:lnTo>
                    <a:pt x="100" y="341"/>
                  </a:lnTo>
                  <a:lnTo>
                    <a:pt x="94" y="340"/>
                  </a:lnTo>
                  <a:lnTo>
                    <a:pt x="90" y="338"/>
                  </a:lnTo>
                  <a:lnTo>
                    <a:pt x="87" y="335"/>
                  </a:lnTo>
                  <a:lnTo>
                    <a:pt x="85" y="331"/>
                  </a:lnTo>
                  <a:lnTo>
                    <a:pt x="83" y="326"/>
                  </a:lnTo>
                  <a:lnTo>
                    <a:pt x="83" y="325"/>
                  </a:lnTo>
                  <a:lnTo>
                    <a:pt x="83" y="177"/>
                  </a:lnTo>
                  <a:lnTo>
                    <a:pt x="83" y="174"/>
                  </a:lnTo>
                  <a:lnTo>
                    <a:pt x="83" y="171"/>
                  </a:lnTo>
                  <a:lnTo>
                    <a:pt x="82" y="168"/>
                  </a:lnTo>
                  <a:lnTo>
                    <a:pt x="81" y="166"/>
                  </a:lnTo>
                  <a:lnTo>
                    <a:pt x="79" y="165"/>
                  </a:lnTo>
                  <a:lnTo>
                    <a:pt x="76" y="164"/>
                  </a:lnTo>
                  <a:lnTo>
                    <a:pt x="73" y="165"/>
                  </a:lnTo>
                  <a:lnTo>
                    <a:pt x="71" y="166"/>
                  </a:lnTo>
                  <a:lnTo>
                    <a:pt x="70" y="168"/>
                  </a:lnTo>
                  <a:lnTo>
                    <a:pt x="69" y="171"/>
                  </a:lnTo>
                  <a:lnTo>
                    <a:pt x="68" y="174"/>
                  </a:lnTo>
                  <a:lnTo>
                    <a:pt x="68" y="177"/>
                  </a:lnTo>
                  <a:lnTo>
                    <a:pt x="68" y="325"/>
                  </a:lnTo>
                  <a:lnTo>
                    <a:pt x="68" y="326"/>
                  </a:lnTo>
                  <a:lnTo>
                    <a:pt x="67" y="331"/>
                  </a:lnTo>
                  <a:lnTo>
                    <a:pt x="64" y="335"/>
                  </a:lnTo>
                  <a:lnTo>
                    <a:pt x="60" y="338"/>
                  </a:lnTo>
                  <a:lnTo>
                    <a:pt x="56" y="340"/>
                  </a:lnTo>
                  <a:lnTo>
                    <a:pt x="52" y="341"/>
                  </a:lnTo>
                  <a:lnTo>
                    <a:pt x="44" y="339"/>
                  </a:lnTo>
                  <a:lnTo>
                    <a:pt x="39" y="333"/>
                  </a:lnTo>
                  <a:lnTo>
                    <a:pt x="37" y="324"/>
                  </a:lnTo>
                  <a:lnTo>
                    <a:pt x="37" y="324"/>
                  </a:lnTo>
                  <a:lnTo>
                    <a:pt x="37" y="324"/>
                  </a:lnTo>
                  <a:lnTo>
                    <a:pt x="37" y="57"/>
                  </a:lnTo>
                  <a:lnTo>
                    <a:pt x="27" y="57"/>
                  </a:lnTo>
                  <a:lnTo>
                    <a:pt x="27" y="176"/>
                  </a:lnTo>
                  <a:lnTo>
                    <a:pt x="27" y="180"/>
                  </a:lnTo>
                  <a:lnTo>
                    <a:pt x="25" y="184"/>
                  </a:lnTo>
                  <a:lnTo>
                    <a:pt x="22" y="188"/>
                  </a:lnTo>
                  <a:lnTo>
                    <a:pt x="18" y="190"/>
                  </a:lnTo>
                  <a:lnTo>
                    <a:pt x="14" y="191"/>
                  </a:lnTo>
                  <a:lnTo>
                    <a:pt x="10" y="190"/>
                  </a:lnTo>
                  <a:lnTo>
                    <a:pt x="7" y="188"/>
                  </a:lnTo>
                  <a:lnTo>
                    <a:pt x="4" y="184"/>
                  </a:lnTo>
                  <a:lnTo>
                    <a:pt x="1" y="180"/>
                  </a:lnTo>
                  <a:lnTo>
                    <a:pt x="0" y="176"/>
                  </a:lnTo>
                  <a:lnTo>
                    <a:pt x="0" y="43"/>
                  </a:lnTo>
                  <a:lnTo>
                    <a:pt x="2" y="29"/>
                  </a:lnTo>
                  <a:lnTo>
                    <a:pt x="8" y="19"/>
                  </a:lnTo>
                  <a:lnTo>
                    <a:pt x="15" y="11"/>
                  </a:lnTo>
                  <a:lnTo>
                    <a:pt x="24" y="6"/>
                  </a:lnTo>
                  <a:lnTo>
                    <a:pt x="36" y="3"/>
                  </a:lnTo>
                  <a:lnTo>
                    <a:pt x="48" y="1"/>
                  </a:lnTo>
                  <a:lnTo>
                    <a:pt x="61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b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0" name="组合 59"/>
          <p:cNvGrpSpPr>
            <a:grpSpLocks noChangeAspect="1"/>
          </p:cNvGrpSpPr>
          <p:nvPr/>
        </p:nvGrpSpPr>
        <p:grpSpPr>
          <a:xfrm>
            <a:off x="3121002" y="3217713"/>
            <a:ext cx="428573" cy="900000"/>
            <a:chOff x="4652963" y="2906714"/>
            <a:chExt cx="238125" cy="666750"/>
          </a:xfrm>
          <a:solidFill>
            <a:srgbClr val="77BF28"/>
          </a:solidFill>
        </p:grpSpPr>
        <p:sp>
          <p:nvSpPr>
            <p:cNvPr id="61" name="Freeform 328"/>
            <p:cNvSpPr/>
            <p:nvPr/>
          </p:nvSpPr>
          <p:spPr bwMode="auto">
            <a:xfrm>
              <a:off x="4724401" y="2906714"/>
              <a:ext cx="98425" cy="104775"/>
            </a:xfrm>
            <a:custGeom>
              <a:avLst/>
              <a:gdLst>
                <a:gd name="T0" fmla="*/ 31 w 62"/>
                <a:gd name="T1" fmla="*/ 0 h 66"/>
                <a:gd name="T2" fmla="*/ 42 w 62"/>
                <a:gd name="T3" fmla="*/ 2 h 66"/>
                <a:gd name="T4" fmla="*/ 52 w 62"/>
                <a:gd name="T5" fmla="*/ 9 h 66"/>
                <a:gd name="T6" fmla="*/ 59 w 62"/>
                <a:gd name="T7" fmla="*/ 20 h 66"/>
                <a:gd name="T8" fmla="*/ 62 w 62"/>
                <a:gd name="T9" fmla="*/ 33 h 66"/>
                <a:gd name="T10" fmla="*/ 59 w 62"/>
                <a:gd name="T11" fmla="*/ 45 h 66"/>
                <a:gd name="T12" fmla="*/ 52 w 62"/>
                <a:gd name="T13" fmla="*/ 56 h 66"/>
                <a:gd name="T14" fmla="*/ 42 w 62"/>
                <a:gd name="T15" fmla="*/ 63 h 66"/>
                <a:gd name="T16" fmla="*/ 31 w 62"/>
                <a:gd name="T17" fmla="*/ 66 h 66"/>
                <a:gd name="T18" fmla="*/ 18 w 62"/>
                <a:gd name="T19" fmla="*/ 63 h 66"/>
                <a:gd name="T20" fmla="*/ 9 w 62"/>
                <a:gd name="T21" fmla="*/ 56 h 66"/>
                <a:gd name="T22" fmla="*/ 2 w 62"/>
                <a:gd name="T23" fmla="*/ 45 h 66"/>
                <a:gd name="T24" fmla="*/ 0 w 62"/>
                <a:gd name="T25" fmla="*/ 33 h 66"/>
                <a:gd name="T26" fmla="*/ 2 w 62"/>
                <a:gd name="T27" fmla="*/ 20 h 66"/>
                <a:gd name="T28" fmla="*/ 9 w 62"/>
                <a:gd name="T29" fmla="*/ 9 h 66"/>
                <a:gd name="T30" fmla="*/ 18 w 62"/>
                <a:gd name="T31" fmla="*/ 2 h 66"/>
                <a:gd name="T32" fmla="*/ 31 w 62"/>
                <a:gd name="T33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2" h="66">
                  <a:moveTo>
                    <a:pt x="31" y="0"/>
                  </a:moveTo>
                  <a:lnTo>
                    <a:pt x="42" y="2"/>
                  </a:lnTo>
                  <a:lnTo>
                    <a:pt x="52" y="9"/>
                  </a:lnTo>
                  <a:lnTo>
                    <a:pt x="59" y="20"/>
                  </a:lnTo>
                  <a:lnTo>
                    <a:pt x="62" y="33"/>
                  </a:lnTo>
                  <a:lnTo>
                    <a:pt x="59" y="45"/>
                  </a:lnTo>
                  <a:lnTo>
                    <a:pt x="52" y="56"/>
                  </a:lnTo>
                  <a:lnTo>
                    <a:pt x="42" y="63"/>
                  </a:lnTo>
                  <a:lnTo>
                    <a:pt x="31" y="66"/>
                  </a:lnTo>
                  <a:lnTo>
                    <a:pt x="18" y="63"/>
                  </a:lnTo>
                  <a:lnTo>
                    <a:pt x="9" y="56"/>
                  </a:lnTo>
                  <a:lnTo>
                    <a:pt x="2" y="45"/>
                  </a:lnTo>
                  <a:lnTo>
                    <a:pt x="0" y="33"/>
                  </a:lnTo>
                  <a:lnTo>
                    <a:pt x="2" y="20"/>
                  </a:lnTo>
                  <a:lnTo>
                    <a:pt x="9" y="9"/>
                  </a:lnTo>
                  <a:lnTo>
                    <a:pt x="18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b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Freeform 329"/>
            <p:cNvSpPr/>
            <p:nvPr/>
          </p:nvSpPr>
          <p:spPr bwMode="auto">
            <a:xfrm>
              <a:off x="4652963" y="3032126"/>
              <a:ext cx="238125" cy="541338"/>
            </a:xfrm>
            <a:custGeom>
              <a:avLst/>
              <a:gdLst>
                <a:gd name="T0" fmla="*/ 89 w 150"/>
                <a:gd name="T1" fmla="*/ 0 h 341"/>
                <a:gd name="T2" fmla="*/ 116 w 150"/>
                <a:gd name="T3" fmla="*/ 3 h 341"/>
                <a:gd name="T4" fmla="*/ 137 w 150"/>
                <a:gd name="T5" fmla="*/ 11 h 341"/>
                <a:gd name="T6" fmla="*/ 148 w 150"/>
                <a:gd name="T7" fmla="*/ 29 h 341"/>
                <a:gd name="T8" fmla="*/ 150 w 150"/>
                <a:gd name="T9" fmla="*/ 176 h 341"/>
                <a:gd name="T10" fmla="*/ 148 w 150"/>
                <a:gd name="T11" fmla="*/ 184 h 341"/>
                <a:gd name="T12" fmla="*/ 141 w 150"/>
                <a:gd name="T13" fmla="*/ 190 h 341"/>
                <a:gd name="T14" fmla="*/ 133 w 150"/>
                <a:gd name="T15" fmla="*/ 190 h 341"/>
                <a:gd name="T16" fmla="*/ 126 w 150"/>
                <a:gd name="T17" fmla="*/ 184 h 341"/>
                <a:gd name="T18" fmla="*/ 123 w 150"/>
                <a:gd name="T19" fmla="*/ 176 h 341"/>
                <a:gd name="T20" fmla="*/ 115 w 150"/>
                <a:gd name="T21" fmla="*/ 57 h 341"/>
                <a:gd name="T22" fmla="*/ 115 w 150"/>
                <a:gd name="T23" fmla="*/ 324 h 341"/>
                <a:gd name="T24" fmla="*/ 107 w 150"/>
                <a:gd name="T25" fmla="*/ 339 h 341"/>
                <a:gd name="T26" fmla="*/ 94 w 150"/>
                <a:gd name="T27" fmla="*/ 340 h 341"/>
                <a:gd name="T28" fmla="*/ 87 w 150"/>
                <a:gd name="T29" fmla="*/ 335 h 341"/>
                <a:gd name="T30" fmla="*/ 83 w 150"/>
                <a:gd name="T31" fmla="*/ 326 h 341"/>
                <a:gd name="T32" fmla="*/ 83 w 150"/>
                <a:gd name="T33" fmla="*/ 177 h 341"/>
                <a:gd name="T34" fmla="*/ 83 w 150"/>
                <a:gd name="T35" fmla="*/ 171 h 341"/>
                <a:gd name="T36" fmla="*/ 81 w 150"/>
                <a:gd name="T37" fmla="*/ 166 h 341"/>
                <a:gd name="T38" fmla="*/ 76 w 150"/>
                <a:gd name="T39" fmla="*/ 164 h 341"/>
                <a:gd name="T40" fmla="*/ 71 w 150"/>
                <a:gd name="T41" fmla="*/ 166 h 341"/>
                <a:gd name="T42" fmla="*/ 69 w 150"/>
                <a:gd name="T43" fmla="*/ 171 h 341"/>
                <a:gd name="T44" fmla="*/ 68 w 150"/>
                <a:gd name="T45" fmla="*/ 177 h 341"/>
                <a:gd name="T46" fmla="*/ 68 w 150"/>
                <a:gd name="T47" fmla="*/ 326 h 341"/>
                <a:gd name="T48" fmla="*/ 64 w 150"/>
                <a:gd name="T49" fmla="*/ 335 h 341"/>
                <a:gd name="T50" fmla="*/ 56 w 150"/>
                <a:gd name="T51" fmla="*/ 340 h 341"/>
                <a:gd name="T52" fmla="*/ 44 w 150"/>
                <a:gd name="T53" fmla="*/ 339 h 341"/>
                <a:gd name="T54" fmla="*/ 37 w 150"/>
                <a:gd name="T55" fmla="*/ 324 h 341"/>
                <a:gd name="T56" fmla="*/ 37 w 150"/>
                <a:gd name="T57" fmla="*/ 324 h 341"/>
                <a:gd name="T58" fmla="*/ 27 w 150"/>
                <a:gd name="T59" fmla="*/ 57 h 341"/>
                <a:gd name="T60" fmla="*/ 27 w 150"/>
                <a:gd name="T61" fmla="*/ 180 h 341"/>
                <a:gd name="T62" fmla="*/ 22 w 150"/>
                <a:gd name="T63" fmla="*/ 188 h 341"/>
                <a:gd name="T64" fmla="*/ 14 w 150"/>
                <a:gd name="T65" fmla="*/ 191 h 341"/>
                <a:gd name="T66" fmla="*/ 7 w 150"/>
                <a:gd name="T67" fmla="*/ 188 h 341"/>
                <a:gd name="T68" fmla="*/ 1 w 150"/>
                <a:gd name="T69" fmla="*/ 180 h 341"/>
                <a:gd name="T70" fmla="*/ 0 w 150"/>
                <a:gd name="T71" fmla="*/ 43 h 341"/>
                <a:gd name="T72" fmla="*/ 8 w 150"/>
                <a:gd name="T73" fmla="*/ 19 h 341"/>
                <a:gd name="T74" fmla="*/ 24 w 150"/>
                <a:gd name="T75" fmla="*/ 6 h 341"/>
                <a:gd name="T76" fmla="*/ 48 w 150"/>
                <a:gd name="T77" fmla="*/ 1 h 341"/>
                <a:gd name="T78" fmla="*/ 76 w 150"/>
                <a:gd name="T79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0" h="341">
                  <a:moveTo>
                    <a:pt x="76" y="0"/>
                  </a:moveTo>
                  <a:lnTo>
                    <a:pt x="89" y="0"/>
                  </a:lnTo>
                  <a:lnTo>
                    <a:pt x="103" y="1"/>
                  </a:lnTo>
                  <a:lnTo>
                    <a:pt x="116" y="3"/>
                  </a:lnTo>
                  <a:lnTo>
                    <a:pt x="126" y="6"/>
                  </a:lnTo>
                  <a:lnTo>
                    <a:pt x="137" y="11"/>
                  </a:lnTo>
                  <a:lnTo>
                    <a:pt x="144" y="19"/>
                  </a:lnTo>
                  <a:lnTo>
                    <a:pt x="148" y="29"/>
                  </a:lnTo>
                  <a:lnTo>
                    <a:pt x="150" y="43"/>
                  </a:lnTo>
                  <a:lnTo>
                    <a:pt x="150" y="176"/>
                  </a:lnTo>
                  <a:lnTo>
                    <a:pt x="150" y="180"/>
                  </a:lnTo>
                  <a:lnTo>
                    <a:pt x="148" y="184"/>
                  </a:lnTo>
                  <a:lnTo>
                    <a:pt x="145" y="188"/>
                  </a:lnTo>
                  <a:lnTo>
                    <a:pt x="141" y="190"/>
                  </a:lnTo>
                  <a:lnTo>
                    <a:pt x="137" y="191"/>
                  </a:lnTo>
                  <a:lnTo>
                    <a:pt x="133" y="190"/>
                  </a:lnTo>
                  <a:lnTo>
                    <a:pt x="130" y="188"/>
                  </a:lnTo>
                  <a:lnTo>
                    <a:pt x="126" y="184"/>
                  </a:lnTo>
                  <a:lnTo>
                    <a:pt x="124" y="180"/>
                  </a:lnTo>
                  <a:lnTo>
                    <a:pt x="123" y="176"/>
                  </a:lnTo>
                  <a:lnTo>
                    <a:pt x="123" y="57"/>
                  </a:lnTo>
                  <a:lnTo>
                    <a:pt x="115" y="57"/>
                  </a:lnTo>
                  <a:lnTo>
                    <a:pt x="115" y="324"/>
                  </a:lnTo>
                  <a:lnTo>
                    <a:pt x="115" y="324"/>
                  </a:lnTo>
                  <a:lnTo>
                    <a:pt x="113" y="333"/>
                  </a:lnTo>
                  <a:lnTo>
                    <a:pt x="107" y="339"/>
                  </a:lnTo>
                  <a:lnTo>
                    <a:pt x="100" y="341"/>
                  </a:lnTo>
                  <a:lnTo>
                    <a:pt x="94" y="340"/>
                  </a:lnTo>
                  <a:lnTo>
                    <a:pt x="90" y="338"/>
                  </a:lnTo>
                  <a:lnTo>
                    <a:pt x="87" y="335"/>
                  </a:lnTo>
                  <a:lnTo>
                    <a:pt x="85" y="331"/>
                  </a:lnTo>
                  <a:lnTo>
                    <a:pt x="83" y="326"/>
                  </a:lnTo>
                  <a:lnTo>
                    <a:pt x="83" y="325"/>
                  </a:lnTo>
                  <a:lnTo>
                    <a:pt x="83" y="177"/>
                  </a:lnTo>
                  <a:lnTo>
                    <a:pt x="83" y="174"/>
                  </a:lnTo>
                  <a:lnTo>
                    <a:pt x="83" y="171"/>
                  </a:lnTo>
                  <a:lnTo>
                    <a:pt x="82" y="168"/>
                  </a:lnTo>
                  <a:lnTo>
                    <a:pt x="81" y="166"/>
                  </a:lnTo>
                  <a:lnTo>
                    <a:pt x="79" y="165"/>
                  </a:lnTo>
                  <a:lnTo>
                    <a:pt x="76" y="164"/>
                  </a:lnTo>
                  <a:lnTo>
                    <a:pt x="73" y="165"/>
                  </a:lnTo>
                  <a:lnTo>
                    <a:pt x="71" y="166"/>
                  </a:lnTo>
                  <a:lnTo>
                    <a:pt x="70" y="168"/>
                  </a:lnTo>
                  <a:lnTo>
                    <a:pt x="69" y="171"/>
                  </a:lnTo>
                  <a:lnTo>
                    <a:pt x="68" y="174"/>
                  </a:lnTo>
                  <a:lnTo>
                    <a:pt x="68" y="177"/>
                  </a:lnTo>
                  <a:lnTo>
                    <a:pt x="68" y="325"/>
                  </a:lnTo>
                  <a:lnTo>
                    <a:pt x="68" y="326"/>
                  </a:lnTo>
                  <a:lnTo>
                    <a:pt x="67" y="331"/>
                  </a:lnTo>
                  <a:lnTo>
                    <a:pt x="64" y="335"/>
                  </a:lnTo>
                  <a:lnTo>
                    <a:pt x="60" y="338"/>
                  </a:lnTo>
                  <a:lnTo>
                    <a:pt x="56" y="340"/>
                  </a:lnTo>
                  <a:lnTo>
                    <a:pt x="52" y="341"/>
                  </a:lnTo>
                  <a:lnTo>
                    <a:pt x="44" y="339"/>
                  </a:lnTo>
                  <a:lnTo>
                    <a:pt x="39" y="333"/>
                  </a:lnTo>
                  <a:lnTo>
                    <a:pt x="37" y="324"/>
                  </a:lnTo>
                  <a:lnTo>
                    <a:pt x="37" y="324"/>
                  </a:lnTo>
                  <a:lnTo>
                    <a:pt x="37" y="324"/>
                  </a:lnTo>
                  <a:lnTo>
                    <a:pt x="37" y="57"/>
                  </a:lnTo>
                  <a:lnTo>
                    <a:pt x="27" y="57"/>
                  </a:lnTo>
                  <a:lnTo>
                    <a:pt x="27" y="176"/>
                  </a:lnTo>
                  <a:lnTo>
                    <a:pt x="27" y="180"/>
                  </a:lnTo>
                  <a:lnTo>
                    <a:pt x="25" y="184"/>
                  </a:lnTo>
                  <a:lnTo>
                    <a:pt x="22" y="188"/>
                  </a:lnTo>
                  <a:lnTo>
                    <a:pt x="18" y="190"/>
                  </a:lnTo>
                  <a:lnTo>
                    <a:pt x="14" y="191"/>
                  </a:lnTo>
                  <a:lnTo>
                    <a:pt x="10" y="190"/>
                  </a:lnTo>
                  <a:lnTo>
                    <a:pt x="7" y="188"/>
                  </a:lnTo>
                  <a:lnTo>
                    <a:pt x="4" y="184"/>
                  </a:lnTo>
                  <a:lnTo>
                    <a:pt x="1" y="180"/>
                  </a:lnTo>
                  <a:lnTo>
                    <a:pt x="0" y="176"/>
                  </a:lnTo>
                  <a:lnTo>
                    <a:pt x="0" y="43"/>
                  </a:lnTo>
                  <a:lnTo>
                    <a:pt x="2" y="29"/>
                  </a:lnTo>
                  <a:lnTo>
                    <a:pt x="8" y="19"/>
                  </a:lnTo>
                  <a:lnTo>
                    <a:pt x="15" y="11"/>
                  </a:lnTo>
                  <a:lnTo>
                    <a:pt x="24" y="6"/>
                  </a:lnTo>
                  <a:lnTo>
                    <a:pt x="36" y="3"/>
                  </a:lnTo>
                  <a:lnTo>
                    <a:pt x="48" y="1"/>
                  </a:lnTo>
                  <a:lnTo>
                    <a:pt x="61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b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3" name="组合 62"/>
          <p:cNvGrpSpPr>
            <a:grpSpLocks noChangeAspect="1"/>
          </p:cNvGrpSpPr>
          <p:nvPr/>
        </p:nvGrpSpPr>
        <p:grpSpPr>
          <a:xfrm>
            <a:off x="3691574" y="3217713"/>
            <a:ext cx="428573" cy="900000"/>
            <a:chOff x="4652963" y="2906714"/>
            <a:chExt cx="238125" cy="666750"/>
          </a:xfrm>
          <a:solidFill>
            <a:srgbClr val="77BF28"/>
          </a:solidFill>
        </p:grpSpPr>
        <p:sp>
          <p:nvSpPr>
            <p:cNvPr id="64" name="Freeform 328"/>
            <p:cNvSpPr/>
            <p:nvPr/>
          </p:nvSpPr>
          <p:spPr bwMode="auto">
            <a:xfrm>
              <a:off x="4724401" y="2906714"/>
              <a:ext cx="98425" cy="104775"/>
            </a:xfrm>
            <a:custGeom>
              <a:avLst/>
              <a:gdLst>
                <a:gd name="T0" fmla="*/ 31 w 62"/>
                <a:gd name="T1" fmla="*/ 0 h 66"/>
                <a:gd name="T2" fmla="*/ 42 w 62"/>
                <a:gd name="T3" fmla="*/ 2 h 66"/>
                <a:gd name="T4" fmla="*/ 52 w 62"/>
                <a:gd name="T5" fmla="*/ 9 h 66"/>
                <a:gd name="T6" fmla="*/ 59 w 62"/>
                <a:gd name="T7" fmla="*/ 20 h 66"/>
                <a:gd name="T8" fmla="*/ 62 w 62"/>
                <a:gd name="T9" fmla="*/ 33 h 66"/>
                <a:gd name="T10" fmla="*/ 59 w 62"/>
                <a:gd name="T11" fmla="*/ 45 h 66"/>
                <a:gd name="T12" fmla="*/ 52 w 62"/>
                <a:gd name="T13" fmla="*/ 56 h 66"/>
                <a:gd name="T14" fmla="*/ 42 w 62"/>
                <a:gd name="T15" fmla="*/ 63 h 66"/>
                <a:gd name="T16" fmla="*/ 31 w 62"/>
                <a:gd name="T17" fmla="*/ 66 h 66"/>
                <a:gd name="T18" fmla="*/ 18 w 62"/>
                <a:gd name="T19" fmla="*/ 63 h 66"/>
                <a:gd name="T20" fmla="*/ 9 w 62"/>
                <a:gd name="T21" fmla="*/ 56 h 66"/>
                <a:gd name="T22" fmla="*/ 2 w 62"/>
                <a:gd name="T23" fmla="*/ 45 h 66"/>
                <a:gd name="T24" fmla="*/ 0 w 62"/>
                <a:gd name="T25" fmla="*/ 33 h 66"/>
                <a:gd name="T26" fmla="*/ 2 w 62"/>
                <a:gd name="T27" fmla="*/ 20 h 66"/>
                <a:gd name="T28" fmla="*/ 9 w 62"/>
                <a:gd name="T29" fmla="*/ 9 h 66"/>
                <a:gd name="T30" fmla="*/ 18 w 62"/>
                <a:gd name="T31" fmla="*/ 2 h 66"/>
                <a:gd name="T32" fmla="*/ 31 w 62"/>
                <a:gd name="T33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2" h="66">
                  <a:moveTo>
                    <a:pt x="31" y="0"/>
                  </a:moveTo>
                  <a:lnTo>
                    <a:pt x="42" y="2"/>
                  </a:lnTo>
                  <a:lnTo>
                    <a:pt x="52" y="9"/>
                  </a:lnTo>
                  <a:lnTo>
                    <a:pt x="59" y="20"/>
                  </a:lnTo>
                  <a:lnTo>
                    <a:pt x="62" y="33"/>
                  </a:lnTo>
                  <a:lnTo>
                    <a:pt x="59" y="45"/>
                  </a:lnTo>
                  <a:lnTo>
                    <a:pt x="52" y="56"/>
                  </a:lnTo>
                  <a:lnTo>
                    <a:pt x="42" y="63"/>
                  </a:lnTo>
                  <a:lnTo>
                    <a:pt x="31" y="66"/>
                  </a:lnTo>
                  <a:lnTo>
                    <a:pt x="18" y="63"/>
                  </a:lnTo>
                  <a:lnTo>
                    <a:pt x="9" y="56"/>
                  </a:lnTo>
                  <a:lnTo>
                    <a:pt x="2" y="45"/>
                  </a:lnTo>
                  <a:lnTo>
                    <a:pt x="0" y="33"/>
                  </a:lnTo>
                  <a:lnTo>
                    <a:pt x="2" y="20"/>
                  </a:lnTo>
                  <a:lnTo>
                    <a:pt x="9" y="9"/>
                  </a:lnTo>
                  <a:lnTo>
                    <a:pt x="18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b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Freeform 329"/>
            <p:cNvSpPr/>
            <p:nvPr/>
          </p:nvSpPr>
          <p:spPr bwMode="auto">
            <a:xfrm>
              <a:off x="4652963" y="3032126"/>
              <a:ext cx="238125" cy="541338"/>
            </a:xfrm>
            <a:custGeom>
              <a:avLst/>
              <a:gdLst>
                <a:gd name="T0" fmla="*/ 89 w 150"/>
                <a:gd name="T1" fmla="*/ 0 h 341"/>
                <a:gd name="T2" fmla="*/ 116 w 150"/>
                <a:gd name="T3" fmla="*/ 3 h 341"/>
                <a:gd name="T4" fmla="*/ 137 w 150"/>
                <a:gd name="T5" fmla="*/ 11 h 341"/>
                <a:gd name="T6" fmla="*/ 148 w 150"/>
                <a:gd name="T7" fmla="*/ 29 h 341"/>
                <a:gd name="T8" fmla="*/ 150 w 150"/>
                <a:gd name="T9" fmla="*/ 176 h 341"/>
                <a:gd name="T10" fmla="*/ 148 w 150"/>
                <a:gd name="T11" fmla="*/ 184 h 341"/>
                <a:gd name="T12" fmla="*/ 141 w 150"/>
                <a:gd name="T13" fmla="*/ 190 h 341"/>
                <a:gd name="T14" fmla="*/ 133 w 150"/>
                <a:gd name="T15" fmla="*/ 190 h 341"/>
                <a:gd name="T16" fmla="*/ 126 w 150"/>
                <a:gd name="T17" fmla="*/ 184 h 341"/>
                <a:gd name="T18" fmla="*/ 123 w 150"/>
                <a:gd name="T19" fmla="*/ 176 h 341"/>
                <a:gd name="T20" fmla="*/ 115 w 150"/>
                <a:gd name="T21" fmla="*/ 57 h 341"/>
                <a:gd name="T22" fmla="*/ 115 w 150"/>
                <a:gd name="T23" fmla="*/ 324 h 341"/>
                <a:gd name="T24" fmla="*/ 107 w 150"/>
                <a:gd name="T25" fmla="*/ 339 h 341"/>
                <a:gd name="T26" fmla="*/ 94 w 150"/>
                <a:gd name="T27" fmla="*/ 340 h 341"/>
                <a:gd name="T28" fmla="*/ 87 w 150"/>
                <a:gd name="T29" fmla="*/ 335 h 341"/>
                <a:gd name="T30" fmla="*/ 83 w 150"/>
                <a:gd name="T31" fmla="*/ 326 h 341"/>
                <a:gd name="T32" fmla="*/ 83 w 150"/>
                <a:gd name="T33" fmla="*/ 177 h 341"/>
                <a:gd name="T34" fmla="*/ 83 w 150"/>
                <a:gd name="T35" fmla="*/ 171 h 341"/>
                <a:gd name="T36" fmla="*/ 81 w 150"/>
                <a:gd name="T37" fmla="*/ 166 h 341"/>
                <a:gd name="T38" fmla="*/ 76 w 150"/>
                <a:gd name="T39" fmla="*/ 164 h 341"/>
                <a:gd name="T40" fmla="*/ 71 w 150"/>
                <a:gd name="T41" fmla="*/ 166 h 341"/>
                <a:gd name="T42" fmla="*/ 69 w 150"/>
                <a:gd name="T43" fmla="*/ 171 h 341"/>
                <a:gd name="T44" fmla="*/ 68 w 150"/>
                <a:gd name="T45" fmla="*/ 177 h 341"/>
                <a:gd name="T46" fmla="*/ 68 w 150"/>
                <a:gd name="T47" fmla="*/ 326 h 341"/>
                <a:gd name="T48" fmla="*/ 64 w 150"/>
                <a:gd name="T49" fmla="*/ 335 h 341"/>
                <a:gd name="T50" fmla="*/ 56 w 150"/>
                <a:gd name="T51" fmla="*/ 340 h 341"/>
                <a:gd name="T52" fmla="*/ 44 w 150"/>
                <a:gd name="T53" fmla="*/ 339 h 341"/>
                <a:gd name="T54" fmla="*/ 37 w 150"/>
                <a:gd name="T55" fmla="*/ 324 h 341"/>
                <a:gd name="T56" fmla="*/ 37 w 150"/>
                <a:gd name="T57" fmla="*/ 324 h 341"/>
                <a:gd name="T58" fmla="*/ 27 w 150"/>
                <a:gd name="T59" fmla="*/ 57 h 341"/>
                <a:gd name="T60" fmla="*/ 27 w 150"/>
                <a:gd name="T61" fmla="*/ 180 h 341"/>
                <a:gd name="T62" fmla="*/ 22 w 150"/>
                <a:gd name="T63" fmla="*/ 188 h 341"/>
                <a:gd name="T64" fmla="*/ 14 w 150"/>
                <a:gd name="T65" fmla="*/ 191 h 341"/>
                <a:gd name="T66" fmla="*/ 7 w 150"/>
                <a:gd name="T67" fmla="*/ 188 h 341"/>
                <a:gd name="T68" fmla="*/ 1 w 150"/>
                <a:gd name="T69" fmla="*/ 180 h 341"/>
                <a:gd name="T70" fmla="*/ 0 w 150"/>
                <a:gd name="T71" fmla="*/ 43 h 341"/>
                <a:gd name="T72" fmla="*/ 8 w 150"/>
                <a:gd name="T73" fmla="*/ 19 h 341"/>
                <a:gd name="T74" fmla="*/ 24 w 150"/>
                <a:gd name="T75" fmla="*/ 6 h 341"/>
                <a:gd name="T76" fmla="*/ 48 w 150"/>
                <a:gd name="T77" fmla="*/ 1 h 341"/>
                <a:gd name="T78" fmla="*/ 76 w 150"/>
                <a:gd name="T79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0" h="341">
                  <a:moveTo>
                    <a:pt x="76" y="0"/>
                  </a:moveTo>
                  <a:lnTo>
                    <a:pt x="89" y="0"/>
                  </a:lnTo>
                  <a:lnTo>
                    <a:pt x="103" y="1"/>
                  </a:lnTo>
                  <a:lnTo>
                    <a:pt x="116" y="3"/>
                  </a:lnTo>
                  <a:lnTo>
                    <a:pt x="126" y="6"/>
                  </a:lnTo>
                  <a:lnTo>
                    <a:pt x="137" y="11"/>
                  </a:lnTo>
                  <a:lnTo>
                    <a:pt x="144" y="19"/>
                  </a:lnTo>
                  <a:lnTo>
                    <a:pt x="148" y="29"/>
                  </a:lnTo>
                  <a:lnTo>
                    <a:pt x="150" y="43"/>
                  </a:lnTo>
                  <a:lnTo>
                    <a:pt x="150" y="176"/>
                  </a:lnTo>
                  <a:lnTo>
                    <a:pt x="150" y="180"/>
                  </a:lnTo>
                  <a:lnTo>
                    <a:pt x="148" y="184"/>
                  </a:lnTo>
                  <a:lnTo>
                    <a:pt x="145" y="188"/>
                  </a:lnTo>
                  <a:lnTo>
                    <a:pt x="141" y="190"/>
                  </a:lnTo>
                  <a:lnTo>
                    <a:pt x="137" y="191"/>
                  </a:lnTo>
                  <a:lnTo>
                    <a:pt x="133" y="190"/>
                  </a:lnTo>
                  <a:lnTo>
                    <a:pt x="130" y="188"/>
                  </a:lnTo>
                  <a:lnTo>
                    <a:pt x="126" y="184"/>
                  </a:lnTo>
                  <a:lnTo>
                    <a:pt x="124" y="180"/>
                  </a:lnTo>
                  <a:lnTo>
                    <a:pt x="123" y="176"/>
                  </a:lnTo>
                  <a:lnTo>
                    <a:pt x="123" y="57"/>
                  </a:lnTo>
                  <a:lnTo>
                    <a:pt x="115" y="57"/>
                  </a:lnTo>
                  <a:lnTo>
                    <a:pt x="115" y="324"/>
                  </a:lnTo>
                  <a:lnTo>
                    <a:pt x="115" y="324"/>
                  </a:lnTo>
                  <a:lnTo>
                    <a:pt x="113" y="333"/>
                  </a:lnTo>
                  <a:lnTo>
                    <a:pt x="107" y="339"/>
                  </a:lnTo>
                  <a:lnTo>
                    <a:pt x="100" y="341"/>
                  </a:lnTo>
                  <a:lnTo>
                    <a:pt x="94" y="340"/>
                  </a:lnTo>
                  <a:lnTo>
                    <a:pt x="90" y="338"/>
                  </a:lnTo>
                  <a:lnTo>
                    <a:pt x="87" y="335"/>
                  </a:lnTo>
                  <a:lnTo>
                    <a:pt x="85" y="331"/>
                  </a:lnTo>
                  <a:lnTo>
                    <a:pt x="83" y="326"/>
                  </a:lnTo>
                  <a:lnTo>
                    <a:pt x="83" y="325"/>
                  </a:lnTo>
                  <a:lnTo>
                    <a:pt x="83" y="177"/>
                  </a:lnTo>
                  <a:lnTo>
                    <a:pt x="83" y="174"/>
                  </a:lnTo>
                  <a:lnTo>
                    <a:pt x="83" y="171"/>
                  </a:lnTo>
                  <a:lnTo>
                    <a:pt x="82" y="168"/>
                  </a:lnTo>
                  <a:lnTo>
                    <a:pt x="81" y="166"/>
                  </a:lnTo>
                  <a:lnTo>
                    <a:pt x="79" y="165"/>
                  </a:lnTo>
                  <a:lnTo>
                    <a:pt x="76" y="164"/>
                  </a:lnTo>
                  <a:lnTo>
                    <a:pt x="73" y="165"/>
                  </a:lnTo>
                  <a:lnTo>
                    <a:pt x="71" y="166"/>
                  </a:lnTo>
                  <a:lnTo>
                    <a:pt x="70" y="168"/>
                  </a:lnTo>
                  <a:lnTo>
                    <a:pt x="69" y="171"/>
                  </a:lnTo>
                  <a:lnTo>
                    <a:pt x="68" y="174"/>
                  </a:lnTo>
                  <a:lnTo>
                    <a:pt x="68" y="177"/>
                  </a:lnTo>
                  <a:lnTo>
                    <a:pt x="68" y="325"/>
                  </a:lnTo>
                  <a:lnTo>
                    <a:pt x="68" y="326"/>
                  </a:lnTo>
                  <a:lnTo>
                    <a:pt x="67" y="331"/>
                  </a:lnTo>
                  <a:lnTo>
                    <a:pt x="64" y="335"/>
                  </a:lnTo>
                  <a:lnTo>
                    <a:pt x="60" y="338"/>
                  </a:lnTo>
                  <a:lnTo>
                    <a:pt x="56" y="340"/>
                  </a:lnTo>
                  <a:lnTo>
                    <a:pt x="52" y="341"/>
                  </a:lnTo>
                  <a:lnTo>
                    <a:pt x="44" y="339"/>
                  </a:lnTo>
                  <a:lnTo>
                    <a:pt x="39" y="333"/>
                  </a:lnTo>
                  <a:lnTo>
                    <a:pt x="37" y="324"/>
                  </a:lnTo>
                  <a:lnTo>
                    <a:pt x="37" y="324"/>
                  </a:lnTo>
                  <a:lnTo>
                    <a:pt x="37" y="324"/>
                  </a:lnTo>
                  <a:lnTo>
                    <a:pt x="37" y="57"/>
                  </a:lnTo>
                  <a:lnTo>
                    <a:pt x="27" y="57"/>
                  </a:lnTo>
                  <a:lnTo>
                    <a:pt x="27" y="176"/>
                  </a:lnTo>
                  <a:lnTo>
                    <a:pt x="27" y="180"/>
                  </a:lnTo>
                  <a:lnTo>
                    <a:pt x="25" y="184"/>
                  </a:lnTo>
                  <a:lnTo>
                    <a:pt x="22" y="188"/>
                  </a:lnTo>
                  <a:lnTo>
                    <a:pt x="18" y="190"/>
                  </a:lnTo>
                  <a:lnTo>
                    <a:pt x="14" y="191"/>
                  </a:lnTo>
                  <a:lnTo>
                    <a:pt x="10" y="190"/>
                  </a:lnTo>
                  <a:lnTo>
                    <a:pt x="7" y="188"/>
                  </a:lnTo>
                  <a:lnTo>
                    <a:pt x="4" y="184"/>
                  </a:lnTo>
                  <a:lnTo>
                    <a:pt x="1" y="180"/>
                  </a:lnTo>
                  <a:lnTo>
                    <a:pt x="0" y="176"/>
                  </a:lnTo>
                  <a:lnTo>
                    <a:pt x="0" y="43"/>
                  </a:lnTo>
                  <a:lnTo>
                    <a:pt x="2" y="29"/>
                  </a:lnTo>
                  <a:lnTo>
                    <a:pt x="8" y="19"/>
                  </a:lnTo>
                  <a:lnTo>
                    <a:pt x="15" y="11"/>
                  </a:lnTo>
                  <a:lnTo>
                    <a:pt x="24" y="6"/>
                  </a:lnTo>
                  <a:lnTo>
                    <a:pt x="36" y="3"/>
                  </a:lnTo>
                  <a:lnTo>
                    <a:pt x="48" y="1"/>
                  </a:lnTo>
                  <a:lnTo>
                    <a:pt x="61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b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6" name="组合 65"/>
          <p:cNvGrpSpPr>
            <a:grpSpLocks noChangeAspect="1"/>
          </p:cNvGrpSpPr>
          <p:nvPr/>
        </p:nvGrpSpPr>
        <p:grpSpPr>
          <a:xfrm>
            <a:off x="4262146" y="3217713"/>
            <a:ext cx="428573" cy="900000"/>
            <a:chOff x="4652963" y="2906714"/>
            <a:chExt cx="238125" cy="666750"/>
          </a:xfrm>
          <a:solidFill>
            <a:srgbClr val="77BF28"/>
          </a:solidFill>
        </p:grpSpPr>
        <p:sp>
          <p:nvSpPr>
            <p:cNvPr id="67" name="Freeform 328"/>
            <p:cNvSpPr/>
            <p:nvPr/>
          </p:nvSpPr>
          <p:spPr bwMode="auto">
            <a:xfrm>
              <a:off x="4724401" y="2906714"/>
              <a:ext cx="98425" cy="104775"/>
            </a:xfrm>
            <a:custGeom>
              <a:avLst/>
              <a:gdLst>
                <a:gd name="T0" fmla="*/ 31 w 62"/>
                <a:gd name="T1" fmla="*/ 0 h 66"/>
                <a:gd name="T2" fmla="*/ 42 w 62"/>
                <a:gd name="T3" fmla="*/ 2 h 66"/>
                <a:gd name="T4" fmla="*/ 52 w 62"/>
                <a:gd name="T5" fmla="*/ 9 h 66"/>
                <a:gd name="T6" fmla="*/ 59 w 62"/>
                <a:gd name="T7" fmla="*/ 20 h 66"/>
                <a:gd name="T8" fmla="*/ 62 w 62"/>
                <a:gd name="T9" fmla="*/ 33 h 66"/>
                <a:gd name="T10" fmla="*/ 59 w 62"/>
                <a:gd name="T11" fmla="*/ 45 h 66"/>
                <a:gd name="T12" fmla="*/ 52 w 62"/>
                <a:gd name="T13" fmla="*/ 56 h 66"/>
                <a:gd name="T14" fmla="*/ 42 w 62"/>
                <a:gd name="T15" fmla="*/ 63 h 66"/>
                <a:gd name="T16" fmla="*/ 31 w 62"/>
                <a:gd name="T17" fmla="*/ 66 h 66"/>
                <a:gd name="T18" fmla="*/ 18 w 62"/>
                <a:gd name="T19" fmla="*/ 63 h 66"/>
                <a:gd name="T20" fmla="*/ 9 w 62"/>
                <a:gd name="T21" fmla="*/ 56 h 66"/>
                <a:gd name="T22" fmla="*/ 2 w 62"/>
                <a:gd name="T23" fmla="*/ 45 h 66"/>
                <a:gd name="T24" fmla="*/ 0 w 62"/>
                <a:gd name="T25" fmla="*/ 33 h 66"/>
                <a:gd name="T26" fmla="*/ 2 w 62"/>
                <a:gd name="T27" fmla="*/ 20 h 66"/>
                <a:gd name="T28" fmla="*/ 9 w 62"/>
                <a:gd name="T29" fmla="*/ 9 h 66"/>
                <a:gd name="T30" fmla="*/ 18 w 62"/>
                <a:gd name="T31" fmla="*/ 2 h 66"/>
                <a:gd name="T32" fmla="*/ 31 w 62"/>
                <a:gd name="T33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2" h="66">
                  <a:moveTo>
                    <a:pt x="31" y="0"/>
                  </a:moveTo>
                  <a:lnTo>
                    <a:pt x="42" y="2"/>
                  </a:lnTo>
                  <a:lnTo>
                    <a:pt x="52" y="9"/>
                  </a:lnTo>
                  <a:lnTo>
                    <a:pt x="59" y="20"/>
                  </a:lnTo>
                  <a:lnTo>
                    <a:pt x="62" y="33"/>
                  </a:lnTo>
                  <a:lnTo>
                    <a:pt x="59" y="45"/>
                  </a:lnTo>
                  <a:lnTo>
                    <a:pt x="52" y="56"/>
                  </a:lnTo>
                  <a:lnTo>
                    <a:pt x="42" y="63"/>
                  </a:lnTo>
                  <a:lnTo>
                    <a:pt x="31" y="66"/>
                  </a:lnTo>
                  <a:lnTo>
                    <a:pt x="18" y="63"/>
                  </a:lnTo>
                  <a:lnTo>
                    <a:pt x="9" y="56"/>
                  </a:lnTo>
                  <a:lnTo>
                    <a:pt x="2" y="45"/>
                  </a:lnTo>
                  <a:lnTo>
                    <a:pt x="0" y="33"/>
                  </a:lnTo>
                  <a:lnTo>
                    <a:pt x="2" y="20"/>
                  </a:lnTo>
                  <a:lnTo>
                    <a:pt x="9" y="9"/>
                  </a:lnTo>
                  <a:lnTo>
                    <a:pt x="18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b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Freeform 329"/>
            <p:cNvSpPr/>
            <p:nvPr/>
          </p:nvSpPr>
          <p:spPr bwMode="auto">
            <a:xfrm>
              <a:off x="4652963" y="3032126"/>
              <a:ext cx="238125" cy="541338"/>
            </a:xfrm>
            <a:custGeom>
              <a:avLst/>
              <a:gdLst>
                <a:gd name="T0" fmla="*/ 89 w 150"/>
                <a:gd name="T1" fmla="*/ 0 h 341"/>
                <a:gd name="T2" fmla="*/ 116 w 150"/>
                <a:gd name="T3" fmla="*/ 3 h 341"/>
                <a:gd name="T4" fmla="*/ 137 w 150"/>
                <a:gd name="T5" fmla="*/ 11 h 341"/>
                <a:gd name="T6" fmla="*/ 148 w 150"/>
                <a:gd name="T7" fmla="*/ 29 h 341"/>
                <a:gd name="T8" fmla="*/ 150 w 150"/>
                <a:gd name="T9" fmla="*/ 176 h 341"/>
                <a:gd name="T10" fmla="*/ 148 w 150"/>
                <a:gd name="T11" fmla="*/ 184 h 341"/>
                <a:gd name="T12" fmla="*/ 141 w 150"/>
                <a:gd name="T13" fmla="*/ 190 h 341"/>
                <a:gd name="T14" fmla="*/ 133 w 150"/>
                <a:gd name="T15" fmla="*/ 190 h 341"/>
                <a:gd name="T16" fmla="*/ 126 w 150"/>
                <a:gd name="T17" fmla="*/ 184 h 341"/>
                <a:gd name="T18" fmla="*/ 123 w 150"/>
                <a:gd name="T19" fmla="*/ 176 h 341"/>
                <a:gd name="T20" fmla="*/ 115 w 150"/>
                <a:gd name="T21" fmla="*/ 57 h 341"/>
                <a:gd name="T22" fmla="*/ 115 w 150"/>
                <a:gd name="T23" fmla="*/ 324 h 341"/>
                <a:gd name="T24" fmla="*/ 107 w 150"/>
                <a:gd name="T25" fmla="*/ 339 h 341"/>
                <a:gd name="T26" fmla="*/ 94 w 150"/>
                <a:gd name="T27" fmla="*/ 340 h 341"/>
                <a:gd name="T28" fmla="*/ 87 w 150"/>
                <a:gd name="T29" fmla="*/ 335 h 341"/>
                <a:gd name="T30" fmla="*/ 83 w 150"/>
                <a:gd name="T31" fmla="*/ 326 h 341"/>
                <a:gd name="T32" fmla="*/ 83 w 150"/>
                <a:gd name="T33" fmla="*/ 177 h 341"/>
                <a:gd name="T34" fmla="*/ 83 w 150"/>
                <a:gd name="T35" fmla="*/ 171 h 341"/>
                <a:gd name="T36" fmla="*/ 81 w 150"/>
                <a:gd name="T37" fmla="*/ 166 h 341"/>
                <a:gd name="T38" fmla="*/ 76 w 150"/>
                <a:gd name="T39" fmla="*/ 164 h 341"/>
                <a:gd name="T40" fmla="*/ 71 w 150"/>
                <a:gd name="T41" fmla="*/ 166 h 341"/>
                <a:gd name="T42" fmla="*/ 69 w 150"/>
                <a:gd name="T43" fmla="*/ 171 h 341"/>
                <a:gd name="T44" fmla="*/ 68 w 150"/>
                <a:gd name="T45" fmla="*/ 177 h 341"/>
                <a:gd name="T46" fmla="*/ 68 w 150"/>
                <a:gd name="T47" fmla="*/ 326 h 341"/>
                <a:gd name="T48" fmla="*/ 64 w 150"/>
                <a:gd name="T49" fmla="*/ 335 h 341"/>
                <a:gd name="T50" fmla="*/ 56 w 150"/>
                <a:gd name="T51" fmla="*/ 340 h 341"/>
                <a:gd name="T52" fmla="*/ 44 w 150"/>
                <a:gd name="T53" fmla="*/ 339 h 341"/>
                <a:gd name="T54" fmla="*/ 37 w 150"/>
                <a:gd name="T55" fmla="*/ 324 h 341"/>
                <a:gd name="T56" fmla="*/ 37 w 150"/>
                <a:gd name="T57" fmla="*/ 324 h 341"/>
                <a:gd name="T58" fmla="*/ 27 w 150"/>
                <a:gd name="T59" fmla="*/ 57 h 341"/>
                <a:gd name="T60" fmla="*/ 27 w 150"/>
                <a:gd name="T61" fmla="*/ 180 h 341"/>
                <a:gd name="T62" fmla="*/ 22 w 150"/>
                <a:gd name="T63" fmla="*/ 188 h 341"/>
                <a:gd name="T64" fmla="*/ 14 w 150"/>
                <a:gd name="T65" fmla="*/ 191 h 341"/>
                <a:gd name="T66" fmla="*/ 7 w 150"/>
                <a:gd name="T67" fmla="*/ 188 h 341"/>
                <a:gd name="T68" fmla="*/ 1 w 150"/>
                <a:gd name="T69" fmla="*/ 180 h 341"/>
                <a:gd name="T70" fmla="*/ 0 w 150"/>
                <a:gd name="T71" fmla="*/ 43 h 341"/>
                <a:gd name="T72" fmla="*/ 8 w 150"/>
                <a:gd name="T73" fmla="*/ 19 h 341"/>
                <a:gd name="T74" fmla="*/ 24 w 150"/>
                <a:gd name="T75" fmla="*/ 6 h 341"/>
                <a:gd name="T76" fmla="*/ 48 w 150"/>
                <a:gd name="T77" fmla="*/ 1 h 341"/>
                <a:gd name="T78" fmla="*/ 76 w 150"/>
                <a:gd name="T79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0" h="341">
                  <a:moveTo>
                    <a:pt x="76" y="0"/>
                  </a:moveTo>
                  <a:lnTo>
                    <a:pt x="89" y="0"/>
                  </a:lnTo>
                  <a:lnTo>
                    <a:pt x="103" y="1"/>
                  </a:lnTo>
                  <a:lnTo>
                    <a:pt x="116" y="3"/>
                  </a:lnTo>
                  <a:lnTo>
                    <a:pt x="126" y="6"/>
                  </a:lnTo>
                  <a:lnTo>
                    <a:pt x="137" y="11"/>
                  </a:lnTo>
                  <a:lnTo>
                    <a:pt x="144" y="19"/>
                  </a:lnTo>
                  <a:lnTo>
                    <a:pt x="148" y="29"/>
                  </a:lnTo>
                  <a:lnTo>
                    <a:pt x="150" y="43"/>
                  </a:lnTo>
                  <a:lnTo>
                    <a:pt x="150" y="176"/>
                  </a:lnTo>
                  <a:lnTo>
                    <a:pt x="150" y="180"/>
                  </a:lnTo>
                  <a:lnTo>
                    <a:pt x="148" y="184"/>
                  </a:lnTo>
                  <a:lnTo>
                    <a:pt x="145" y="188"/>
                  </a:lnTo>
                  <a:lnTo>
                    <a:pt x="141" y="190"/>
                  </a:lnTo>
                  <a:lnTo>
                    <a:pt x="137" y="191"/>
                  </a:lnTo>
                  <a:lnTo>
                    <a:pt x="133" y="190"/>
                  </a:lnTo>
                  <a:lnTo>
                    <a:pt x="130" y="188"/>
                  </a:lnTo>
                  <a:lnTo>
                    <a:pt x="126" y="184"/>
                  </a:lnTo>
                  <a:lnTo>
                    <a:pt x="124" y="180"/>
                  </a:lnTo>
                  <a:lnTo>
                    <a:pt x="123" y="176"/>
                  </a:lnTo>
                  <a:lnTo>
                    <a:pt x="123" y="57"/>
                  </a:lnTo>
                  <a:lnTo>
                    <a:pt x="115" y="57"/>
                  </a:lnTo>
                  <a:lnTo>
                    <a:pt x="115" y="324"/>
                  </a:lnTo>
                  <a:lnTo>
                    <a:pt x="115" y="324"/>
                  </a:lnTo>
                  <a:lnTo>
                    <a:pt x="113" y="333"/>
                  </a:lnTo>
                  <a:lnTo>
                    <a:pt x="107" y="339"/>
                  </a:lnTo>
                  <a:lnTo>
                    <a:pt x="100" y="341"/>
                  </a:lnTo>
                  <a:lnTo>
                    <a:pt x="94" y="340"/>
                  </a:lnTo>
                  <a:lnTo>
                    <a:pt x="90" y="338"/>
                  </a:lnTo>
                  <a:lnTo>
                    <a:pt x="87" y="335"/>
                  </a:lnTo>
                  <a:lnTo>
                    <a:pt x="85" y="331"/>
                  </a:lnTo>
                  <a:lnTo>
                    <a:pt x="83" y="326"/>
                  </a:lnTo>
                  <a:lnTo>
                    <a:pt x="83" y="325"/>
                  </a:lnTo>
                  <a:lnTo>
                    <a:pt x="83" y="177"/>
                  </a:lnTo>
                  <a:lnTo>
                    <a:pt x="83" y="174"/>
                  </a:lnTo>
                  <a:lnTo>
                    <a:pt x="83" y="171"/>
                  </a:lnTo>
                  <a:lnTo>
                    <a:pt x="82" y="168"/>
                  </a:lnTo>
                  <a:lnTo>
                    <a:pt x="81" y="166"/>
                  </a:lnTo>
                  <a:lnTo>
                    <a:pt x="79" y="165"/>
                  </a:lnTo>
                  <a:lnTo>
                    <a:pt x="76" y="164"/>
                  </a:lnTo>
                  <a:lnTo>
                    <a:pt x="73" y="165"/>
                  </a:lnTo>
                  <a:lnTo>
                    <a:pt x="71" y="166"/>
                  </a:lnTo>
                  <a:lnTo>
                    <a:pt x="70" y="168"/>
                  </a:lnTo>
                  <a:lnTo>
                    <a:pt x="69" y="171"/>
                  </a:lnTo>
                  <a:lnTo>
                    <a:pt x="68" y="174"/>
                  </a:lnTo>
                  <a:lnTo>
                    <a:pt x="68" y="177"/>
                  </a:lnTo>
                  <a:lnTo>
                    <a:pt x="68" y="325"/>
                  </a:lnTo>
                  <a:lnTo>
                    <a:pt x="68" y="326"/>
                  </a:lnTo>
                  <a:lnTo>
                    <a:pt x="67" y="331"/>
                  </a:lnTo>
                  <a:lnTo>
                    <a:pt x="64" y="335"/>
                  </a:lnTo>
                  <a:lnTo>
                    <a:pt x="60" y="338"/>
                  </a:lnTo>
                  <a:lnTo>
                    <a:pt x="56" y="340"/>
                  </a:lnTo>
                  <a:lnTo>
                    <a:pt x="52" y="341"/>
                  </a:lnTo>
                  <a:lnTo>
                    <a:pt x="44" y="339"/>
                  </a:lnTo>
                  <a:lnTo>
                    <a:pt x="39" y="333"/>
                  </a:lnTo>
                  <a:lnTo>
                    <a:pt x="37" y="324"/>
                  </a:lnTo>
                  <a:lnTo>
                    <a:pt x="37" y="324"/>
                  </a:lnTo>
                  <a:lnTo>
                    <a:pt x="37" y="324"/>
                  </a:lnTo>
                  <a:lnTo>
                    <a:pt x="37" y="57"/>
                  </a:lnTo>
                  <a:lnTo>
                    <a:pt x="27" y="57"/>
                  </a:lnTo>
                  <a:lnTo>
                    <a:pt x="27" y="176"/>
                  </a:lnTo>
                  <a:lnTo>
                    <a:pt x="27" y="180"/>
                  </a:lnTo>
                  <a:lnTo>
                    <a:pt x="25" y="184"/>
                  </a:lnTo>
                  <a:lnTo>
                    <a:pt x="22" y="188"/>
                  </a:lnTo>
                  <a:lnTo>
                    <a:pt x="18" y="190"/>
                  </a:lnTo>
                  <a:lnTo>
                    <a:pt x="14" y="191"/>
                  </a:lnTo>
                  <a:lnTo>
                    <a:pt x="10" y="190"/>
                  </a:lnTo>
                  <a:lnTo>
                    <a:pt x="7" y="188"/>
                  </a:lnTo>
                  <a:lnTo>
                    <a:pt x="4" y="184"/>
                  </a:lnTo>
                  <a:lnTo>
                    <a:pt x="1" y="180"/>
                  </a:lnTo>
                  <a:lnTo>
                    <a:pt x="0" y="176"/>
                  </a:lnTo>
                  <a:lnTo>
                    <a:pt x="0" y="43"/>
                  </a:lnTo>
                  <a:lnTo>
                    <a:pt x="2" y="29"/>
                  </a:lnTo>
                  <a:lnTo>
                    <a:pt x="8" y="19"/>
                  </a:lnTo>
                  <a:lnTo>
                    <a:pt x="15" y="11"/>
                  </a:lnTo>
                  <a:lnTo>
                    <a:pt x="24" y="6"/>
                  </a:lnTo>
                  <a:lnTo>
                    <a:pt x="36" y="3"/>
                  </a:lnTo>
                  <a:lnTo>
                    <a:pt x="48" y="1"/>
                  </a:lnTo>
                  <a:lnTo>
                    <a:pt x="61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b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9" name="组合 68"/>
          <p:cNvGrpSpPr>
            <a:grpSpLocks noChangeAspect="1"/>
          </p:cNvGrpSpPr>
          <p:nvPr/>
        </p:nvGrpSpPr>
        <p:grpSpPr>
          <a:xfrm>
            <a:off x="4832718" y="3217713"/>
            <a:ext cx="428573" cy="900000"/>
            <a:chOff x="4652963" y="2906714"/>
            <a:chExt cx="238125" cy="666750"/>
          </a:xfrm>
          <a:solidFill>
            <a:srgbClr val="77BF28"/>
          </a:solidFill>
        </p:grpSpPr>
        <p:sp>
          <p:nvSpPr>
            <p:cNvPr id="70" name="Freeform 328"/>
            <p:cNvSpPr/>
            <p:nvPr/>
          </p:nvSpPr>
          <p:spPr bwMode="auto">
            <a:xfrm>
              <a:off x="4724401" y="2906714"/>
              <a:ext cx="98425" cy="104775"/>
            </a:xfrm>
            <a:custGeom>
              <a:avLst/>
              <a:gdLst>
                <a:gd name="T0" fmla="*/ 31 w 62"/>
                <a:gd name="T1" fmla="*/ 0 h 66"/>
                <a:gd name="T2" fmla="*/ 42 w 62"/>
                <a:gd name="T3" fmla="*/ 2 h 66"/>
                <a:gd name="T4" fmla="*/ 52 w 62"/>
                <a:gd name="T5" fmla="*/ 9 h 66"/>
                <a:gd name="T6" fmla="*/ 59 w 62"/>
                <a:gd name="T7" fmla="*/ 20 h 66"/>
                <a:gd name="T8" fmla="*/ 62 w 62"/>
                <a:gd name="T9" fmla="*/ 33 h 66"/>
                <a:gd name="T10" fmla="*/ 59 w 62"/>
                <a:gd name="T11" fmla="*/ 45 h 66"/>
                <a:gd name="T12" fmla="*/ 52 w 62"/>
                <a:gd name="T13" fmla="*/ 56 h 66"/>
                <a:gd name="T14" fmla="*/ 42 w 62"/>
                <a:gd name="T15" fmla="*/ 63 h 66"/>
                <a:gd name="T16" fmla="*/ 31 w 62"/>
                <a:gd name="T17" fmla="*/ 66 h 66"/>
                <a:gd name="T18" fmla="*/ 18 w 62"/>
                <a:gd name="T19" fmla="*/ 63 h 66"/>
                <a:gd name="T20" fmla="*/ 9 w 62"/>
                <a:gd name="T21" fmla="*/ 56 h 66"/>
                <a:gd name="T22" fmla="*/ 2 w 62"/>
                <a:gd name="T23" fmla="*/ 45 h 66"/>
                <a:gd name="T24" fmla="*/ 0 w 62"/>
                <a:gd name="T25" fmla="*/ 33 h 66"/>
                <a:gd name="T26" fmla="*/ 2 w 62"/>
                <a:gd name="T27" fmla="*/ 20 h 66"/>
                <a:gd name="T28" fmla="*/ 9 w 62"/>
                <a:gd name="T29" fmla="*/ 9 h 66"/>
                <a:gd name="T30" fmla="*/ 18 w 62"/>
                <a:gd name="T31" fmla="*/ 2 h 66"/>
                <a:gd name="T32" fmla="*/ 31 w 62"/>
                <a:gd name="T33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2" h="66">
                  <a:moveTo>
                    <a:pt x="31" y="0"/>
                  </a:moveTo>
                  <a:lnTo>
                    <a:pt x="42" y="2"/>
                  </a:lnTo>
                  <a:lnTo>
                    <a:pt x="52" y="9"/>
                  </a:lnTo>
                  <a:lnTo>
                    <a:pt x="59" y="20"/>
                  </a:lnTo>
                  <a:lnTo>
                    <a:pt x="62" y="33"/>
                  </a:lnTo>
                  <a:lnTo>
                    <a:pt x="59" y="45"/>
                  </a:lnTo>
                  <a:lnTo>
                    <a:pt x="52" y="56"/>
                  </a:lnTo>
                  <a:lnTo>
                    <a:pt x="42" y="63"/>
                  </a:lnTo>
                  <a:lnTo>
                    <a:pt x="31" y="66"/>
                  </a:lnTo>
                  <a:lnTo>
                    <a:pt x="18" y="63"/>
                  </a:lnTo>
                  <a:lnTo>
                    <a:pt x="9" y="56"/>
                  </a:lnTo>
                  <a:lnTo>
                    <a:pt x="2" y="45"/>
                  </a:lnTo>
                  <a:lnTo>
                    <a:pt x="0" y="33"/>
                  </a:lnTo>
                  <a:lnTo>
                    <a:pt x="2" y="20"/>
                  </a:lnTo>
                  <a:lnTo>
                    <a:pt x="9" y="9"/>
                  </a:lnTo>
                  <a:lnTo>
                    <a:pt x="18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b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Freeform 329"/>
            <p:cNvSpPr/>
            <p:nvPr/>
          </p:nvSpPr>
          <p:spPr bwMode="auto">
            <a:xfrm>
              <a:off x="4652963" y="3032126"/>
              <a:ext cx="238125" cy="541338"/>
            </a:xfrm>
            <a:custGeom>
              <a:avLst/>
              <a:gdLst>
                <a:gd name="T0" fmla="*/ 89 w 150"/>
                <a:gd name="T1" fmla="*/ 0 h 341"/>
                <a:gd name="T2" fmla="*/ 116 w 150"/>
                <a:gd name="T3" fmla="*/ 3 h 341"/>
                <a:gd name="T4" fmla="*/ 137 w 150"/>
                <a:gd name="T5" fmla="*/ 11 h 341"/>
                <a:gd name="T6" fmla="*/ 148 w 150"/>
                <a:gd name="T7" fmla="*/ 29 h 341"/>
                <a:gd name="T8" fmla="*/ 150 w 150"/>
                <a:gd name="T9" fmla="*/ 176 h 341"/>
                <a:gd name="T10" fmla="*/ 148 w 150"/>
                <a:gd name="T11" fmla="*/ 184 h 341"/>
                <a:gd name="T12" fmla="*/ 141 w 150"/>
                <a:gd name="T13" fmla="*/ 190 h 341"/>
                <a:gd name="T14" fmla="*/ 133 w 150"/>
                <a:gd name="T15" fmla="*/ 190 h 341"/>
                <a:gd name="T16" fmla="*/ 126 w 150"/>
                <a:gd name="T17" fmla="*/ 184 h 341"/>
                <a:gd name="T18" fmla="*/ 123 w 150"/>
                <a:gd name="T19" fmla="*/ 176 h 341"/>
                <a:gd name="T20" fmla="*/ 115 w 150"/>
                <a:gd name="T21" fmla="*/ 57 h 341"/>
                <a:gd name="T22" fmla="*/ 115 w 150"/>
                <a:gd name="T23" fmla="*/ 324 h 341"/>
                <a:gd name="T24" fmla="*/ 107 w 150"/>
                <a:gd name="T25" fmla="*/ 339 h 341"/>
                <a:gd name="T26" fmla="*/ 94 w 150"/>
                <a:gd name="T27" fmla="*/ 340 h 341"/>
                <a:gd name="T28" fmla="*/ 87 w 150"/>
                <a:gd name="T29" fmla="*/ 335 h 341"/>
                <a:gd name="T30" fmla="*/ 83 w 150"/>
                <a:gd name="T31" fmla="*/ 326 h 341"/>
                <a:gd name="T32" fmla="*/ 83 w 150"/>
                <a:gd name="T33" fmla="*/ 177 h 341"/>
                <a:gd name="T34" fmla="*/ 83 w 150"/>
                <a:gd name="T35" fmla="*/ 171 h 341"/>
                <a:gd name="T36" fmla="*/ 81 w 150"/>
                <a:gd name="T37" fmla="*/ 166 h 341"/>
                <a:gd name="T38" fmla="*/ 76 w 150"/>
                <a:gd name="T39" fmla="*/ 164 h 341"/>
                <a:gd name="T40" fmla="*/ 71 w 150"/>
                <a:gd name="T41" fmla="*/ 166 h 341"/>
                <a:gd name="T42" fmla="*/ 69 w 150"/>
                <a:gd name="T43" fmla="*/ 171 h 341"/>
                <a:gd name="T44" fmla="*/ 68 w 150"/>
                <a:gd name="T45" fmla="*/ 177 h 341"/>
                <a:gd name="T46" fmla="*/ 68 w 150"/>
                <a:gd name="T47" fmla="*/ 326 h 341"/>
                <a:gd name="T48" fmla="*/ 64 w 150"/>
                <a:gd name="T49" fmla="*/ 335 h 341"/>
                <a:gd name="T50" fmla="*/ 56 w 150"/>
                <a:gd name="T51" fmla="*/ 340 h 341"/>
                <a:gd name="T52" fmla="*/ 44 w 150"/>
                <a:gd name="T53" fmla="*/ 339 h 341"/>
                <a:gd name="T54" fmla="*/ 37 w 150"/>
                <a:gd name="T55" fmla="*/ 324 h 341"/>
                <a:gd name="T56" fmla="*/ 37 w 150"/>
                <a:gd name="T57" fmla="*/ 324 h 341"/>
                <a:gd name="T58" fmla="*/ 27 w 150"/>
                <a:gd name="T59" fmla="*/ 57 h 341"/>
                <a:gd name="T60" fmla="*/ 27 w 150"/>
                <a:gd name="T61" fmla="*/ 180 h 341"/>
                <a:gd name="T62" fmla="*/ 22 w 150"/>
                <a:gd name="T63" fmla="*/ 188 h 341"/>
                <a:gd name="T64" fmla="*/ 14 w 150"/>
                <a:gd name="T65" fmla="*/ 191 h 341"/>
                <a:gd name="T66" fmla="*/ 7 w 150"/>
                <a:gd name="T67" fmla="*/ 188 h 341"/>
                <a:gd name="T68" fmla="*/ 1 w 150"/>
                <a:gd name="T69" fmla="*/ 180 h 341"/>
                <a:gd name="T70" fmla="*/ 0 w 150"/>
                <a:gd name="T71" fmla="*/ 43 h 341"/>
                <a:gd name="T72" fmla="*/ 8 w 150"/>
                <a:gd name="T73" fmla="*/ 19 h 341"/>
                <a:gd name="T74" fmla="*/ 24 w 150"/>
                <a:gd name="T75" fmla="*/ 6 h 341"/>
                <a:gd name="T76" fmla="*/ 48 w 150"/>
                <a:gd name="T77" fmla="*/ 1 h 341"/>
                <a:gd name="T78" fmla="*/ 76 w 150"/>
                <a:gd name="T79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0" h="341">
                  <a:moveTo>
                    <a:pt x="76" y="0"/>
                  </a:moveTo>
                  <a:lnTo>
                    <a:pt x="89" y="0"/>
                  </a:lnTo>
                  <a:lnTo>
                    <a:pt x="103" y="1"/>
                  </a:lnTo>
                  <a:lnTo>
                    <a:pt x="116" y="3"/>
                  </a:lnTo>
                  <a:lnTo>
                    <a:pt x="126" y="6"/>
                  </a:lnTo>
                  <a:lnTo>
                    <a:pt x="137" y="11"/>
                  </a:lnTo>
                  <a:lnTo>
                    <a:pt x="144" y="19"/>
                  </a:lnTo>
                  <a:lnTo>
                    <a:pt x="148" y="29"/>
                  </a:lnTo>
                  <a:lnTo>
                    <a:pt x="150" y="43"/>
                  </a:lnTo>
                  <a:lnTo>
                    <a:pt x="150" y="176"/>
                  </a:lnTo>
                  <a:lnTo>
                    <a:pt x="150" y="180"/>
                  </a:lnTo>
                  <a:lnTo>
                    <a:pt x="148" y="184"/>
                  </a:lnTo>
                  <a:lnTo>
                    <a:pt x="145" y="188"/>
                  </a:lnTo>
                  <a:lnTo>
                    <a:pt x="141" y="190"/>
                  </a:lnTo>
                  <a:lnTo>
                    <a:pt x="137" y="191"/>
                  </a:lnTo>
                  <a:lnTo>
                    <a:pt x="133" y="190"/>
                  </a:lnTo>
                  <a:lnTo>
                    <a:pt x="130" y="188"/>
                  </a:lnTo>
                  <a:lnTo>
                    <a:pt x="126" y="184"/>
                  </a:lnTo>
                  <a:lnTo>
                    <a:pt x="124" y="180"/>
                  </a:lnTo>
                  <a:lnTo>
                    <a:pt x="123" y="176"/>
                  </a:lnTo>
                  <a:lnTo>
                    <a:pt x="123" y="57"/>
                  </a:lnTo>
                  <a:lnTo>
                    <a:pt x="115" y="57"/>
                  </a:lnTo>
                  <a:lnTo>
                    <a:pt x="115" y="324"/>
                  </a:lnTo>
                  <a:lnTo>
                    <a:pt x="115" y="324"/>
                  </a:lnTo>
                  <a:lnTo>
                    <a:pt x="113" y="333"/>
                  </a:lnTo>
                  <a:lnTo>
                    <a:pt x="107" y="339"/>
                  </a:lnTo>
                  <a:lnTo>
                    <a:pt x="100" y="341"/>
                  </a:lnTo>
                  <a:lnTo>
                    <a:pt x="94" y="340"/>
                  </a:lnTo>
                  <a:lnTo>
                    <a:pt x="90" y="338"/>
                  </a:lnTo>
                  <a:lnTo>
                    <a:pt x="87" y="335"/>
                  </a:lnTo>
                  <a:lnTo>
                    <a:pt x="85" y="331"/>
                  </a:lnTo>
                  <a:lnTo>
                    <a:pt x="83" y="326"/>
                  </a:lnTo>
                  <a:lnTo>
                    <a:pt x="83" y="325"/>
                  </a:lnTo>
                  <a:lnTo>
                    <a:pt x="83" y="177"/>
                  </a:lnTo>
                  <a:lnTo>
                    <a:pt x="83" y="174"/>
                  </a:lnTo>
                  <a:lnTo>
                    <a:pt x="83" y="171"/>
                  </a:lnTo>
                  <a:lnTo>
                    <a:pt x="82" y="168"/>
                  </a:lnTo>
                  <a:lnTo>
                    <a:pt x="81" y="166"/>
                  </a:lnTo>
                  <a:lnTo>
                    <a:pt x="79" y="165"/>
                  </a:lnTo>
                  <a:lnTo>
                    <a:pt x="76" y="164"/>
                  </a:lnTo>
                  <a:lnTo>
                    <a:pt x="73" y="165"/>
                  </a:lnTo>
                  <a:lnTo>
                    <a:pt x="71" y="166"/>
                  </a:lnTo>
                  <a:lnTo>
                    <a:pt x="70" y="168"/>
                  </a:lnTo>
                  <a:lnTo>
                    <a:pt x="69" y="171"/>
                  </a:lnTo>
                  <a:lnTo>
                    <a:pt x="68" y="174"/>
                  </a:lnTo>
                  <a:lnTo>
                    <a:pt x="68" y="177"/>
                  </a:lnTo>
                  <a:lnTo>
                    <a:pt x="68" y="325"/>
                  </a:lnTo>
                  <a:lnTo>
                    <a:pt x="68" y="326"/>
                  </a:lnTo>
                  <a:lnTo>
                    <a:pt x="67" y="331"/>
                  </a:lnTo>
                  <a:lnTo>
                    <a:pt x="64" y="335"/>
                  </a:lnTo>
                  <a:lnTo>
                    <a:pt x="60" y="338"/>
                  </a:lnTo>
                  <a:lnTo>
                    <a:pt x="56" y="340"/>
                  </a:lnTo>
                  <a:lnTo>
                    <a:pt x="52" y="341"/>
                  </a:lnTo>
                  <a:lnTo>
                    <a:pt x="44" y="339"/>
                  </a:lnTo>
                  <a:lnTo>
                    <a:pt x="39" y="333"/>
                  </a:lnTo>
                  <a:lnTo>
                    <a:pt x="37" y="324"/>
                  </a:lnTo>
                  <a:lnTo>
                    <a:pt x="37" y="324"/>
                  </a:lnTo>
                  <a:lnTo>
                    <a:pt x="37" y="324"/>
                  </a:lnTo>
                  <a:lnTo>
                    <a:pt x="37" y="57"/>
                  </a:lnTo>
                  <a:lnTo>
                    <a:pt x="27" y="57"/>
                  </a:lnTo>
                  <a:lnTo>
                    <a:pt x="27" y="176"/>
                  </a:lnTo>
                  <a:lnTo>
                    <a:pt x="27" y="180"/>
                  </a:lnTo>
                  <a:lnTo>
                    <a:pt x="25" y="184"/>
                  </a:lnTo>
                  <a:lnTo>
                    <a:pt x="22" y="188"/>
                  </a:lnTo>
                  <a:lnTo>
                    <a:pt x="18" y="190"/>
                  </a:lnTo>
                  <a:lnTo>
                    <a:pt x="14" y="191"/>
                  </a:lnTo>
                  <a:lnTo>
                    <a:pt x="10" y="190"/>
                  </a:lnTo>
                  <a:lnTo>
                    <a:pt x="7" y="188"/>
                  </a:lnTo>
                  <a:lnTo>
                    <a:pt x="4" y="184"/>
                  </a:lnTo>
                  <a:lnTo>
                    <a:pt x="1" y="180"/>
                  </a:lnTo>
                  <a:lnTo>
                    <a:pt x="0" y="176"/>
                  </a:lnTo>
                  <a:lnTo>
                    <a:pt x="0" y="43"/>
                  </a:lnTo>
                  <a:lnTo>
                    <a:pt x="2" y="29"/>
                  </a:lnTo>
                  <a:lnTo>
                    <a:pt x="8" y="19"/>
                  </a:lnTo>
                  <a:lnTo>
                    <a:pt x="15" y="11"/>
                  </a:lnTo>
                  <a:lnTo>
                    <a:pt x="24" y="6"/>
                  </a:lnTo>
                  <a:lnTo>
                    <a:pt x="36" y="3"/>
                  </a:lnTo>
                  <a:lnTo>
                    <a:pt x="48" y="1"/>
                  </a:lnTo>
                  <a:lnTo>
                    <a:pt x="61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b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2" name="组合 71"/>
          <p:cNvGrpSpPr>
            <a:grpSpLocks noChangeAspect="1"/>
          </p:cNvGrpSpPr>
          <p:nvPr/>
        </p:nvGrpSpPr>
        <p:grpSpPr>
          <a:xfrm>
            <a:off x="5403290" y="3217713"/>
            <a:ext cx="428573" cy="900000"/>
            <a:chOff x="4652963" y="2906714"/>
            <a:chExt cx="238125" cy="666750"/>
          </a:xfrm>
          <a:solidFill>
            <a:srgbClr val="77BF28"/>
          </a:solidFill>
        </p:grpSpPr>
        <p:sp>
          <p:nvSpPr>
            <p:cNvPr id="73" name="Freeform 328"/>
            <p:cNvSpPr/>
            <p:nvPr/>
          </p:nvSpPr>
          <p:spPr bwMode="auto">
            <a:xfrm>
              <a:off x="4724401" y="2906714"/>
              <a:ext cx="98425" cy="104775"/>
            </a:xfrm>
            <a:custGeom>
              <a:avLst/>
              <a:gdLst>
                <a:gd name="T0" fmla="*/ 31 w 62"/>
                <a:gd name="T1" fmla="*/ 0 h 66"/>
                <a:gd name="T2" fmla="*/ 42 w 62"/>
                <a:gd name="T3" fmla="*/ 2 h 66"/>
                <a:gd name="T4" fmla="*/ 52 w 62"/>
                <a:gd name="T5" fmla="*/ 9 h 66"/>
                <a:gd name="T6" fmla="*/ 59 w 62"/>
                <a:gd name="T7" fmla="*/ 20 h 66"/>
                <a:gd name="T8" fmla="*/ 62 w 62"/>
                <a:gd name="T9" fmla="*/ 33 h 66"/>
                <a:gd name="T10" fmla="*/ 59 w 62"/>
                <a:gd name="T11" fmla="*/ 45 h 66"/>
                <a:gd name="T12" fmla="*/ 52 w 62"/>
                <a:gd name="T13" fmla="*/ 56 h 66"/>
                <a:gd name="T14" fmla="*/ 42 w 62"/>
                <a:gd name="T15" fmla="*/ 63 h 66"/>
                <a:gd name="T16" fmla="*/ 31 w 62"/>
                <a:gd name="T17" fmla="*/ 66 h 66"/>
                <a:gd name="T18" fmla="*/ 18 w 62"/>
                <a:gd name="T19" fmla="*/ 63 h 66"/>
                <a:gd name="T20" fmla="*/ 9 w 62"/>
                <a:gd name="T21" fmla="*/ 56 h 66"/>
                <a:gd name="T22" fmla="*/ 2 w 62"/>
                <a:gd name="T23" fmla="*/ 45 h 66"/>
                <a:gd name="T24" fmla="*/ 0 w 62"/>
                <a:gd name="T25" fmla="*/ 33 h 66"/>
                <a:gd name="T26" fmla="*/ 2 w 62"/>
                <a:gd name="T27" fmla="*/ 20 h 66"/>
                <a:gd name="T28" fmla="*/ 9 w 62"/>
                <a:gd name="T29" fmla="*/ 9 h 66"/>
                <a:gd name="T30" fmla="*/ 18 w 62"/>
                <a:gd name="T31" fmla="*/ 2 h 66"/>
                <a:gd name="T32" fmla="*/ 31 w 62"/>
                <a:gd name="T33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2" h="66">
                  <a:moveTo>
                    <a:pt x="31" y="0"/>
                  </a:moveTo>
                  <a:lnTo>
                    <a:pt x="42" y="2"/>
                  </a:lnTo>
                  <a:lnTo>
                    <a:pt x="52" y="9"/>
                  </a:lnTo>
                  <a:lnTo>
                    <a:pt x="59" y="20"/>
                  </a:lnTo>
                  <a:lnTo>
                    <a:pt x="62" y="33"/>
                  </a:lnTo>
                  <a:lnTo>
                    <a:pt x="59" y="45"/>
                  </a:lnTo>
                  <a:lnTo>
                    <a:pt x="52" y="56"/>
                  </a:lnTo>
                  <a:lnTo>
                    <a:pt x="42" y="63"/>
                  </a:lnTo>
                  <a:lnTo>
                    <a:pt x="31" y="66"/>
                  </a:lnTo>
                  <a:lnTo>
                    <a:pt x="18" y="63"/>
                  </a:lnTo>
                  <a:lnTo>
                    <a:pt x="9" y="56"/>
                  </a:lnTo>
                  <a:lnTo>
                    <a:pt x="2" y="45"/>
                  </a:lnTo>
                  <a:lnTo>
                    <a:pt x="0" y="33"/>
                  </a:lnTo>
                  <a:lnTo>
                    <a:pt x="2" y="20"/>
                  </a:lnTo>
                  <a:lnTo>
                    <a:pt x="9" y="9"/>
                  </a:lnTo>
                  <a:lnTo>
                    <a:pt x="18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b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Freeform 329"/>
            <p:cNvSpPr/>
            <p:nvPr/>
          </p:nvSpPr>
          <p:spPr bwMode="auto">
            <a:xfrm>
              <a:off x="4652963" y="3032126"/>
              <a:ext cx="238125" cy="541338"/>
            </a:xfrm>
            <a:custGeom>
              <a:avLst/>
              <a:gdLst>
                <a:gd name="T0" fmla="*/ 89 w 150"/>
                <a:gd name="T1" fmla="*/ 0 h 341"/>
                <a:gd name="T2" fmla="*/ 116 w 150"/>
                <a:gd name="T3" fmla="*/ 3 h 341"/>
                <a:gd name="T4" fmla="*/ 137 w 150"/>
                <a:gd name="T5" fmla="*/ 11 h 341"/>
                <a:gd name="T6" fmla="*/ 148 w 150"/>
                <a:gd name="T7" fmla="*/ 29 h 341"/>
                <a:gd name="T8" fmla="*/ 150 w 150"/>
                <a:gd name="T9" fmla="*/ 176 h 341"/>
                <a:gd name="T10" fmla="*/ 148 w 150"/>
                <a:gd name="T11" fmla="*/ 184 h 341"/>
                <a:gd name="T12" fmla="*/ 141 w 150"/>
                <a:gd name="T13" fmla="*/ 190 h 341"/>
                <a:gd name="T14" fmla="*/ 133 w 150"/>
                <a:gd name="T15" fmla="*/ 190 h 341"/>
                <a:gd name="T16" fmla="*/ 126 w 150"/>
                <a:gd name="T17" fmla="*/ 184 h 341"/>
                <a:gd name="T18" fmla="*/ 123 w 150"/>
                <a:gd name="T19" fmla="*/ 176 h 341"/>
                <a:gd name="T20" fmla="*/ 115 w 150"/>
                <a:gd name="T21" fmla="*/ 57 h 341"/>
                <a:gd name="T22" fmla="*/ 115 w 150"/>
                <a:gd name="T23" fmla="*/ 324 h 341"/>
                <a:gd name="T24" fmla="*/ 107 w 150"/>
                <a:gd name="T25" fmla="*/ 339 h 341"/>
                <a:gd name="T26" fmla="*/ 94 w 150"/>
                <a:gd name="T27" fmla="*/ 340 h 341"/>
                <a:gd name="T28" fmla="*/ 87 w 150"/>
                <a:gd name="T29" fmla="*/ 335 h 341"/>
                <a:gd name="T30" fmla="*/ 83 w 150"/>
                <a:gd name="T31" fmla="*/ 326 h 341"/>
                <a:gd name="T32" fmla="*/ 83 w 150"/>
                <a:gd name="T33" fmla="*/ 177 h 341"/>
                <a:gd name="T34" fmla="*/ 83 w 150"/>
                <a:gd name="T35" fmla="*/ 171 h 341"/>
                <a:gd name="T36" fmla="*/ 81 w 150"/>
                <a:gd name="T37" fmla="*/ 166 h 341"/>
                <a:gd name="T38" fmla="*/ 76 w 150"/>
                <a:gd name="T39" fmla="*/ 164 h 341"/>
                <a:gd name="T40" fmla="*/ 71 w 150"/>
                <a:gd name="T41" fmla="*/ 166 h 341"/>
                <a:gd name="T42" fmla="*/ 69 w 150"/>
                <a:gd name="T43" fmla="*/ 171 h 341"/>
                <a:gd name="T44" fmla="*/ 68 w 150"/>
                <a:gd name="T45" fmla="*/ 177 h 341"/>
                <a:gd name="T46" fmla="*/ 68 w 150"/>
                <a:gd name="T47" fmla="*/ 326 h 341"/>
                <a:gd name="T48" fmla="*/ 64 w 150"/>
                <a:gd name="T49" fmla="*/ 335 h 341"/>
                <a:gd name="T50" fmla="*/ 56 w 150"/>
                <a:gd name="T51" fmla="*/ 340 h 341"/>
                <a:gd name="T52" fmla="*/ 44 w 150"/>
                <a:gd name="T53" fmla="*/ 339 h 341"/>
                <a:gd name="T54" fmla="*/ 37 w 150"/>
                <a:gd name="T55" fmla="*/ 324 h 341"/>
                <a:gd name="T56" fmla="*/ 37 w 150"/>
                <a:gd name="T57" fmla="*/ 324 h 341"/>
                <a:gd name="T58" fmla="*/ 27 w 150"/>
                <a:gd name="T59" fmla="*/ 57 h 341"/>
                <a:gd name="T60" fmla="*/ 27 w 150"/>
                <a:gd name="T61" fmla="*/ 180 h 341"/>
                <a:gd name="T62" fmla="*/ 22 w 150"/>
                <a:gd name="T63" fmla="*/ 188 h 341"/>
                <a:gd name="T64" fmla="*/ 14 w 150"/>
                <a:gd name="T65" fmla="*/ 191 h 341"/>
                <a:gd name="T66" fmla="*/ 7 w 150"/>
                <a:gd name="T67" fmla="*/ 188 h 341"/>
                <a:gd name="T68" fmla="*/ 1 w 150"/>
                <a:gd name="T69" fmla="*/ 180 h 341"/>
                <a:gd name="T70" fmla="*/ 0 w 150"/>
                <a:gd name="T71" fmla="*/ 43 h 341"/>
                <a:gd name="T72" fmla="*/ 8 w 150"/>
                <a:gd name="T73" fmla="*/ 19 h 341"/>
                <a:gd name="T74" fmla="*/ 24 w 150"/>
                <a:gd name="T75" fmla="*/ 6 h 341"/>
                <a:gd name="T76" fmla="*/ 48 w 150"/>
                <a:gd name="T77" fmla="*/ 1 h 341"/>
                <a:gd name="T78" fmla="*/ 76 w 150"/>
                <a:gd name="T79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0" h="341">
                  <a:moveTo>
                    <a:pt x="76" y="0"/>
                  </a:moveTo>
                  <a:lnTo>
                    <a:pt x="89" y="0"/>
                  </a:lnTo>
                  <a:lnTo>
                    <a:pt x="103" y="1"/>
                  </a:lnTo>
                  <a:lnTo>
                    <a:pt x="116" y="3"/>
                  </a:lnTo>
                  <a:lnTo>
                    <a:pt x="126" y="6"/>
                  </a:lnTo>
                  <a:lnTo>
                    <a:pt x="137" y="11"/>
                  </a:lnTo>
                  <a:lnTo>
                    <a:pt x="144" y="19"/>
                  </a:lnTo>
                  <a:lnTo>
                    <a:pt x="148" y="29"/>
                  </a:lnTo>
                  <a:lnTo>
                    <a:pt x="150" y="43"/>
                  </a:lnTo>
                  <a:lnTo>
                    <a:pt x="150" y="176"/>
                  </a:lnTo>
                  <a:lnTo>
                    <a:pt x="150" y="180"/>
                  </a:lnTo>
                  <a:lnTo>
                    <a:pt x="148" y="184"/>
                  </a:lnTo>
                  <a:lnTo>
                    <a:pt x="145" y="188"/>
                  </a:lnTo>
                  <a:lnTo>
                    <a:pt x="141" y="190"/>
                  </a:lnTo>
                  <a:lnTo>
                    <a:pt x="137" y="191"/>
                  </a:lnTo>
                  <a:lnTo>
                    <a:pt x="133" y="190"/>
                  </a:lnTo>
                  <a:lnTo>
                    <a:pt x="130" y="188"/>
                  </a:lnTo>
                  <a:lnTo>
                    <a:pt x="126" y="184"/>
                  </a:lnTo>
                  <a:lnTo>
                    <a:pt x="124" y="180"/>
                  </a:lnTo>
                  <a:lnTo>
                    <a:pt x="123" y="176"/>
                  </a:lnTo>
                  <a:lnTo>
                    <a:pt x="123" y="57"/>
                  </a:lnTo>
                  <a:lnTo>
                    <a:pt x="115" y="57"/>
                  </a:lnTo>
                  <a:lnTo>
                    <a:pt x="115" y="324"/>
                  </a:lnTo>
                  <a:lnTo>
                    <a:pt x="115" y="324"/>
                  </a:lnTo>
                  <a:lnTo>
                    <a:pt x="113" y="333"/>
                  </a:lnTo>
                  <a:lnTo>
                    <a:pt x="107" y="339"/>
                  </a:lnTo>
                  <a:lnTo>
                    <a:pt x="100" y="341"/>
                  </a:lnTo>
                  <a:lnTo>
                    <a:pt x="94" y="340"/>
                  </a:lnTo>
                  <a:lnTo>
                    <a:pt x="90" y="338"/>
                  </a:lnTo>
                  <a:lnTo>
                    <a:pt x="87" y="335"/>
                  </a:lnTo>
                  <a:lnTo>
                    <a:pt x="85" y="331"/>
                  </a:lnTo>
                  <a:lnTo>
                    <a:pt x="83" y="326"/>
                  </a:lnTo>
                  <a:lnTo>
                    <a:pt x="83" y="325"/>
                  </a:lnTo>
                  <a:lnTo>
                    <a:pt x="83" y="177"/>
                  </a:lnTo>
                  <a:lnTo>
                    <a:pt x="83" y="174"/>
                  </a:lnTo>
                  <a:lnTo>
                    <a:pt x="83" y="171"/>
                  </a:lnTo>
                  <a:lnTo>
                    <a:pt x="82" y="168"/>
                  </a:lnTo>
                  <a:lnTo>
                    <a:pt x="81" y="166"/>
                  </a:lnTo>
                  <a:lnTo>
                    <a:pt x="79" y="165"/>
                  </a:lnTo>
                  <a:lnTo>
                    <a:pt x="76" y="164"/>
                  </a:lnTo>
                  <a:lnTo>
                    <a:pt x="73" y="165"/>
                  </a:lnTo>
                  <a:lnTo>
                    <a:pt x="71" y="166"/>
                  </a:lnTo>
                  <a:lnTo>
                    <a:pt x="70" y="168"/>
                  </a:lnTo>
                  <a:lnTo>
                    <a:pt x="69" y="171"/>
                  </a:lnTo>
                  <a:lnTo>
                    <a:pt x="68" y="174"/>
                  </a:lnTo>
                  <a:lnTo>
                    <a:pt x="68" y="177"/>
                  </a:lnTo>
                  <a:lnTo>
                    <a:pt x="68" y="325"/>
                  </a:lnTo>
                  <a:lnTo>
                    <a:pt x="68" y="326"/>
                  </a:lnTo>
                  <a:lnTo>
                    <a:pt x="67" y="331"/>
                  </a:lnTo>
                  <a:lnTo>
                    <a:pt x="64" y="335"/>
                  </a:lnTo>
                  <a:lnTo>
                    <a:pt x="60" y="338"/>
                  </a:lnTo>
                  <a:lnTo>
                    <a:pt x="56" y="340"/>
                  </a:lnTo>
                  <a:lnTo>
                    <a:pt x="52" y="341"/>
                  </a:lnTo>
                  <a:lnTo>
                    <a:pt x="44" y="339"/>
                  </a:lnTo>
                  <a:lnTo>
                    <a:pt x="39" y="333"/>
                  </a:lnTo>
                  <a:lnTo>
                    <a:pt x="37" y="324"/>
                  </a:lnTo>
                  <a:lnTo>
                    <a:pt x="37" y="324"/>
                  </a:lnTo>
                  <a:lnTo>
                    <a:pt x="37" y="324"/>
                  </a:lnTo>
                  <a:lnTo>
                    <a:pt x="37" y="57"/>
                  </a:lnTo>
                  <a:lnTo>
                    <a:pt x="27" y="57"/>
                  </a:lnTo>
                  <a:lnTo>
                    <a:pt x="27" y="176"/>
                  </a:lnTo>
                  <a:lnTo>
                    <a:pt x="27" y="180"/>
                  </a:lnTo>
                  <a:lnTo>
                    <a:pt x="25" y="184"/>
                  </a:lnTo>
                  <a:lnTo>
                    <a:pt x="22" y="188"/>
                  </a:lnTo>
                  <a:lnTo>
                    <a:pt x="18" y="190"/>
                  </a:lnTo>
                  <a:lnTo>
                    <a:pt x="14" y="191"/>
                  </a:lnTo>
                  <a:lnTo>
                    <a:pt x="10" y="190"/>
                  </a:lnTo>
                  <a:lnTo>
                    <a:pt x="7" y="188"/>
                  </a:lnTo>
                  <a:lnTo>
                    <a:pt x="4" y="184"/>
                  </a:lnTo>
                  <a:lnTo>
                    <a:pt x="1" y="180"/>
                  </a:lnTo>
                  <a:lnTo>
                    <a:pt x="0" y="176"/>
                  </a:lnTo>
                  <a:lnTo>
                    <a:pt x="0" y="43"/>
                  </a:lnTo>
                  <a:lnTo>
                    <a:pt x="2" y="29"/>
                  </a:lnTo>
                  <a:lnTo>
                    <a:pt x="8" y="19"/>
                  </a:lnTo>
                  <a:lnTo>
                    <a:pt x="15" y="11"/>
                  </a:lnTo>
                  <a:lnTo>
                    <a:pt x="24" y="6"/>
                  </a:lnTo>
                  <a:lnTo>
                    <a:pt x="36" y="3"/>
                  </a:lnTo>
                  <a:lnTo>
                    <a:pt x="48" y="1"/>
                  </a:lnTo>
                  <a:lnTo>
                    <a:pt x="61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b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5" name="组合 74"/>
          <p:cNvGrpSpPr>
            <a:grpSpLocks noChangeAspect="1"/>
          </p:cNvGrpSpPr>
          <p:nvPr/>
        </p:nvGrpSpPr>
        <p:grpSpPr>
          <a:xfrm>
            <a:off x="5973863" y="3217713"/>
            <a:ext cx="428573" cy="900000"/>
            <a:chOff x="4652963" y="2906714"/>
            <a:chExt cx="238125" cy="666750"/>
          </a:xfrm>
          <a:solidFill>
            <a:schemeClr val="bg1">
              <a:lumMod val="85000"/>
            </a:schemeClr>
          </a:solidFill>
        </p:grpSpPr>
        <p:sp>
          <p:nvSpPr>
            <p:cNvPr id="76" name="Freeform 328"/>
            <p:cNvSpPr/>
            <p:nvPr/>
          </p:nvSpPr>
          <p:spPr bwMode="auto">
            <a:xfrm>
              <a:off x="4724401" y="2906714"/>
              <a:ext cx="98425" cy="104775"/>
            </a:xfrm>
            <a:custGeom>
              <a:avLst/>
              <a:gdLst>
                <a:gd name="T0" fmla="*/ 31 w 62"/>
                <a:gd name="T1" fmla="*/ 0 h 66"/>
                <a:gd name="T2" fmla="*/ 42 w 62"/>
                <a:gd name="T3" fmla="*/ 2 h 66"/>
                <a:gd name="T4" fmla="*/ 52 w 62"/>
                <a:gd name="T5" fmla="*/ 9 h 66"/>
                <a:gd name="T6" fmla="*/ 59 w 62"/>
                <a:gd name="T7" fmla="*/ 20 h 66"/>
                <a:gd name="T8" fmla="*/ 62 w 62"/>
                <a:gd name="T9" fmla="*/ 33 h 66"/>
                <a:gd name="T10" fmla="*/ 59 w 62"/>
                <a:gd name="T11" fmla="*/ 45 h 66"/>
                <a:gd name="T12" fmla="*/ 52 w 62"/>
                <a:gd name="T13" fmla="*/ 56 h 66"/>
                <a:gd name="T14" fmla="*/ 42 w 62"/>
                <a:gd name="T15" fmla="*/ 63 h 66"/>
                <a:gd name="T16" fmla="*/ 31 w 62"/>
                <a:gd name="T17" fmla="*/ 66 h 66"/>
                <a:gd name="T18" fmla="*/ 18 w 62"/>
                <a:gd name="T19" fmla="*/ 63 h 66"/>
                <a:gd name="T20" fmla="*/ 9 w 62"/>
                <a:gd name="T21" fmla="*/ 56 h 66"/>
                <a:gd name="T22" fmla="*/ 2 w 62"/>
                <a:gd name="T23" fmla="*/ 45 h 66"/>
                <a:gd name="T24" fmla="*/ 0 w 62"/>
                <a:gd name="T25" fmla="*/ 33 h 66"/>
                <a:gd name="T26" fmla="*/ 2 w 62"/>
                <a:gd name="T27" fmla="*/ 20 h 66"/>
                <a:gd name="T28" fmla="*/ 9 w 62"/>
                <a:gd name="T29" fmla="*/ 9 h 66"/>
                <a:gd name="T30" fmla="*/ 18 w 62"/>
                <a:gd name="T31" fmla="*/ 2 h 66"/>
                <a:gd name="T32" fmla="*/ 31 w 62"/>
                <a:gd name="T33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2" h="66">
                  <a:moveTo>
                    <a:pt x="31" y="0"/>
                  </a:moveTo>
                  <a:lnTo>
                    <a:pt x="42" y="2"/>
                  </a:lnTo>
                  <a:lnTo>
                    <a:pt x="52" y="9"/>
                  </a:lnTo>
                  <a:lnTo>
                    <a:pt x="59" y="20"/>
                  </a:lnTo>
                  <a:lnTo>
                    <a:pt x="62" y="33"/>
                  </a:lnTo>
                  <a:lnTo>
                    <a:pt x="59" y="45"/>
                  </a:lnTo>
                  <a:lnTo>
                    <a:pt x="52" y="56"/>
                  </a:lnTo>
                  <a:lnTo>
                    <a:pt x="42" y="63"/>
                  </a:lnTo>
                  <a:lnTo>
                    <a:pt x="31" y="66"/>
                  </a:lnTo>
                  <a:lnTo>
                    <a:pt x="18" y="63"/>
                  </a:lnTo>
                  <a:lnTo>
                    <a:pt x="9" y="56"/>
                  </a:lnTo>
                  <a:lnTo>
                    <a:pt x="2" y="45"/>
                  </a:lnTo>
                  <a:lnTo>
                    <a:pt x="0" y="33"/>
                  </a:lnTo>
                  <a:lnTo>
                    <a:pt x="2" y="20"/>
                  </a:lnTo>
                  <a:lnTo>
                    <a:pt x="9" y="9"/>
                  </a:lnTo>
                  <a:lnTo>
                    <a:pt x="18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7295">
                <a:defRPr/>
              </a:pPr>
              <a:endParaRPr lang="zh-CN" altLang="en-US" sz="2400" kern="0">
                <a:solidFill>
                  <a:prstClr val="white"/>
                </a:solidFill>
              </a:endParaRPr>
            </a:p>
          </p:txBody>
        </p:sp>
        <p:sp>
          <p:nvSpPr>
            <p:cNvPr id="77" name="Freeform 329"/>
            <p:cNvSpPr/>
            <p:nvPr/>
          </p:nvSpPr>
          <p:spPr bwMode="auto">
            <a:xfrm>
              <a:off x="4652963" y="3032126"/>
              <a:ext cx="238125" cy="541338"/>
            </a:xfrm>
            <a:custGeom>
              <a:avLst/>
              <a:gdLst>
                <a:gd name="T0" fmla="*/ 89 w 150"/>
                <a:gd name="T1" fmla="*/ 0 h 341"/>
                <a:gd name="T2" fmla="*/ 116 w 150"/>
                <a:gd name="T3" fmla="*/ 3 h 341"/>
                <a:gd name="T4" fmla="*/ 137 w 150"/>
                <a:gd name="T5" fmla="*/ 11 h 341"/>
                <a:gd name="T6" fmla="*/ 148 w 150"/>
                <a:gd name="T7" fmla="*/ 29 h 341"/>
                <a:gd name="T8" fmla="*/ 150 w 150"/>
                <a:gd name="T9" fmla="*/ 176 h 341"/>
                <a:gd name="T10" fmla="*/ 148 w 150"/>
                <a:gd name="T11" fmla="*/ 184 h 341"/>
                <a:gd name="T12" fmla="*/ 141 w 150"/>
                <a:gd name="T13" fmla="*/ 190 h 341"/>
                <a:gd name="T14" fmla="*/ 133 w 150"/>
                <a:gd name="T15" fmla="*/ 190 h 341"/>
                <a:gd name="T16" fmla="*/ 126 w 150"/>
                <a:gd name="T17" fmla="*/ 184 h 341"/>
                <a:gd name="T18" fmla="*/ 123 w 150"/>
                <a:gd name="T19" fmla="*/ 176 h 341"/>
                <a:gd name="T20" fmla="*/ 115 w 150"/>
                <a:gd name="T21" fmla="*/ 57 h 341"/>
                <a:gd name="T22" fmla="*/ 115 w 150"/>
                <a:gd name="T23" fmla="*/ 324 h 341"/>
                <a:gd name="T24" fmla="*/ 107 w 150"/>
                <a:gd name="T25" fmla="*/ 339 h 341"/>
                <a:gd name="T26" fmla="*/ 94 w 150"/>
                <a:gd name="T27" fmla="*/ 340 h 341"/>
                <a:gd name="T28" fmla="*/ 87 w 150"/>
                <a:gd name="T29" fmla="*/ 335 h 341"/>
                <a:gd name="T30" fmla="*/ 83 w 150"/>
                <a:gd name="T31" fmla="*/ 326 h 341"/>
                <a:gd name="T32" fmla="*/ 83 w 150"/>
                <a:gd name="T33" fmla="*/ 177 h 341"/>
                <a:gd name="T34" fmla="*/ 83 w 150"/>
                <a:gd name="T35" fmla="*/ 171 h 341"/>
                <a:gd name="T36" fmla="*/ 81 w 150"/>
                <a:gd name="T37" fmla="*/ 166 h 341"/>
                <a:gd name="T38" fmla="*/ 76 w 150"/>
                <a:gd name="T39" fmla="*/ 164 h 341"/>
                <a:gd name="T40" fmla="*/ 71 w 150"/>
                <a:gd name="T41" fmla="*/ 166 h 341"/>
                <a:gd name="T42" fmla="*/ 69 w 150"/>
                <a:gd name="T43" fmla="*/ 171 h 341"/>
                <a:gd name="T44" fmla="*/ 68 w 150"/>
                <a:gd name="T45" fmla="*/ 177 h 341"/>
                <a:gd name="T46" fmla="*/ 68 w 150"/>
                <a:gd name="T47" fmla="*/ 326 h 341"/>
                <a:gd name="T48" fmla="*/ 64 w 150"/>
                <a:gd name="T49" fmla="*/ 335 h 341"/>
                <a:gd name="T50" fmla="*/ 56 w 150"/>
                <a:gd name="T51" fmla="*/ 340 h 341"/>
                <a:gd name="T52" fmla="*/ 44 w 150"/>
                <a:gd name="T53" fmla="*/ 339 h 341"/>
                <a:gd name="T54" fmla="*/ 37 w 150"/>
                <a:gd name="T55" fmla="*/ 324 h 341"/>
                <a:gd name="T56" fmla="*/ 37 w 150"/>
                <a:gd name="T57" fmla="*/ 324 h 341"/>
                <a:gd name="T58" fmla="*/ 27 w 150"/>
                <a:gd name="T59" fmla="*/ 57 h 341"/>
                <a:gd name="T60" fmla="*/ 27 w 150"/>
                <a:gd name="T61" fmla="*/ 180 h 341"/>
                <a:gd name="T62" fmla="*/ 22 w 150"/>
                <a:gd name="T63" fmla="*/ 188 h 341"/>
                <a:gd name="T64" fmla="*/ 14 w 150"/>
                <a:gd name="T65" fmla="*/ 191 h 341"/>
                <a:gd name="T66" fmla="*/ 7 w 150"/>
                <a:gd name="T67" fmla="*/ 188 h 341"/>
                <a:gd name="T68" fmla="*/ 1 w 150"/>
                <a:gd name="T69" fmla="*/ 180 h 341"/>
                <a:gd name="T70" fmla="*/ 0 w 150"/>
                <a:gd name="T71" fmla="*/ 43 h 341"/>
                <a:gd name="T72" fmla="*/ 8 w 150"/>
                <a:gd name="T73" fmla="*/ 19 h 341"/>
                <a:gd name="T74" fmla="*/ 24 w 150"/>
                <a:gd name="T75" fmla="*/ 6 h 341"/>
                <a:gd name="T76" fmla="*/ 48 w 150"/>
                <a:gd name="T77" fmla="*/ 1 h 341"/>
                <a:gd name="T78" fmla="*/ 76 w 150"/>
                <a:gd name="T79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0" h="341">
                  <a:moveTo>
                    <a:pt x="76" y="0"/>
                  </a:moveTo>
                  <a:lnTo>
                    <a:pt x="89" y="0"/>
                  </a:lnTo>
                  <a:lnTo>
                    <a:pt x="103" y="1"/>
                  </a:lnTo>
                  <a:lnTo>
                    <a:pt x="116" y="3"/>
                  </a:lnTo>
                  <a:lnTo>
                    <a:pt x="126" y="6"/>
                  </a:lnTo>
                  <a:lnTo>
                    <a:pt x="137" y="11"/>
                  </a:lnTo>
                  <a:lnTo>
                    <a:pt x="144" y="19"/>
                  </a:lnTo>
                  <a:lnTo>
                    <a:pt x="148" y="29"/>
                  </a:lnTo>
                  <a:lnTo>
                    <a:pt x="150" y="43"/>
                  </a:lnTo>
                  <a:lnTo>
                    <a:pt x="150" y="176"/>
                  </a:lnTo>
                  <a:lnTo>
                    <a:pt x="150" y="180"/>
                  </a:lnTo>
                  <a:lnTo>
                    <a:pt x="148" y="184"/>
                  </a:lnTo>
                  <a:lnTo>
                    <a:pt x="145" y="188"/>
                  </a:lnTo>
                  <a:lnTo>
                    <a:pt x="141" y="190"/>
                  </a:lnTo>
                  <a:lnTo>
                    <a:pt x="137" y="191"/>
                  </a:lnTo>
                  <a:lnTo>
                    <a:pt x="133" y="190"/>
                  </a:lnTo>
                  <a:lnTo>
                    <a:pt x="130" y="188"/>
                  </a:lnTo>
                  <a:lnTo>
                    <a:pt x="126" y="184"/>
                  </a:lnTo>
                  <a:lnTo>
                    <a:pt x="124" y="180"/>
                  </a:lnTo>
                  <a:lnTo>
                    <a:pt x="123" y="176"/>
                  </a:lnTo>
                  <a:lnTo>
                    <a:pt x="123" y="57"/>
                  </a:lnTo>
                  <a:lnTo>
                    <a:pt x="115" y="57"/>
                  </a:lnTo>
                  <a:lnTo>
                    <a:pt x="115" y="324"/>
                  </a:lnTo>
                  <a:lnTo>
                    <a:pt x="115" y="324"/>
                  </a:lnTo>
                  <a:lnTo>
                    <a:pt x="113" y="333"/>
                  </a:lnTo>
                  <a:lnTo>
                    <a:pt x="107" y="339"/>
                  </a:lnTo>
                  <a:lnTo>
                    <a:pt x="100" y="341"/>
                  </a:lnTo>
                  <a:lnTo>
                    <a:pt x="94" y="340"/>
                  </a:lnTo>
                  <a:lnTo>
                    <a:pt x="90" y="338"/>
                  </a:lnTo>
                  <a:lnTo>
                    <a:pt x="87" y="335"/>
                  </a:lnTo>
                  <a:lnTo>
                    <a:pt x="85" y="331"/>
                  </a:lnTo>
                  <a:lnTo>
                    <a:pt x="83" y="326"/>
                  </a:lnTo>
                  <a:lnTo>
                    <a:pt x="83" y="325"/>
                  </a:lnTo>
                  <a:lnTo>
                    <a:pt x="83" y="177"/>
                  </a:lnTo>
                  <a:lnTo>
                    <a:pt x="83" y="174"/>
                  </a:lnTo>
                  <a:lnTo>
                    <a:pt x="83" y="171"/>
                  </a:lnTo>
                  <a:lnTo>
                    <a:pt x="82" y="168"/>
                  </a:lnTo>
                  <a:lnTo>
                    <a:pt x="81" y="166"/>
                  </a:lnTo>
                  <a:lnTo>
                    <a:pt x="79" y="165"/>
                  </a:lnTo>
                  <a:lnTo>
                    <a:pt x="76" y="164"/>
                  </a:lnTo>
                  <a:lnTo>
                    <a:pt x="73" y="165"/>
                  </a:lnTo>
                  <a:lnTo>
                    <a:pt x="71" y="166"/>
                  </a:lnTo>
                  <a:lnTo>
                    <a:pt x="70" y="168"/>
                  </a:lnTo>
                  <a:lnTo>
                    <a:pt x="69" y="171"/>
                  </a:lnTo>
                  <a:lnTo>
                    <a:pt x="68" y="174"/>
                  </a:lnTo>
                  <a:lnTo>
                    <a:pt x="68" y="177"/>
                  </a:lnTo>
                  <a:lnTo>
                    <a:pt x="68" y="325"/>
                  </a:lnTo>
                  <a:lnTo>
                    <a:pt x="68" y="326"/>
                  </a:lnTo>
                  <a:lnTo>
                    <a:pt x="67" y="331"/>
                  </a:lnTo>
                  <a:lnTo>
                    <a:pt x="64" y="335"/>
                  </a:lnTo>
                  <a:lnTo>
                    <a:pt x="60" y="338"/>
                  </a:lnTo>
                  <a:lnTo>
                    <a:pt x="56" y="340"/>
                  </a:lnTo>
                  <a:lnTo>
                    <a:pt x="52" y="341"/>
                  </a:lnTo>
                  <a:lnTo>
                    <a:pt x="44" y="339"/>
                  </a:lnTo>
                  <a:lnTo>
                    <a:pt x="39" y="333"/>
                  </a:lnTo>
                  <a:lnTo>
                    <a:pt x="37" y="324"/>
                  </a:lnTo>
                  <a:lnTo>
                    <a:pt x="37" y="324"/>
                  </a:lnTo>
                  <a:lnTo>
                    <a:pt x="37" y="324"/>
                  </a:lnTo>
                  <a:lnTo>
                    <a:pt x="37" y="57"/>
                  </a:lnTo>
                  <a:lnTo>
                    <a:pt x="27" y="57"/>
                  </a:lnTo>
                  <a:lnTo>
                    <a:pt x="27" y="176"/>
                  </a:lnTo>
                  <a:lnTo>
                    <a:pt x="27" y="180"/>
                  </a:lnTo>
                  <a:lnTo>
                    <a:pt x="25" y="184"/>
                  </a:lnTo>
                  <a:lnTo>
                    <a:pt x="22" y="188"/>
                  </a:lnTo>
                  <a:lnTo>
                    <a:pt x="18" y="190"/>
                  </a:lnTo>
                  <a:lnTo>
                    <a:pt x="14" y="191"/>
                  </a:lnTo>
                  <a:lnTo>
                    <a:pt x="10" y="190"/>
                  </a:lnTo>
                  <a:lnTo>
                    <a:pt x="7" y="188"/>
                  </a:lnTo>
                  <a:lnTo>
                    <a:pt x="4" y="184"/>
                  </a:lnTo>
                  <a:lnTo>
                    <a:pt x="1" y="180"/>
                  </a:lnTo>
                  <a:lnTo>
                    <a:pt x="0" y="176"/>
                  </a:lnTo>
                  <a:lnTo>
                    <a:pt x="0" y="43"/>
                  </a:lnTo>
                  <a:lnTo>
                    <a:pt x="2" y="29"/>
                  </a:lnTo>
                  <a:lnTo>
                    <a:pt x="8" y="19"/>
                  </a:lnTo>
                  <a:lnTo>
                    <a:pt x="15" y="11"/>
                  </a:lnTo>
                  <a:lnTo>
                    <a:pt x="24" y="6"/>
                  </a:lnTo>
                  <a:lnTo>
                    <a:pt x="36" y="3"/>
                  </a:lnTo>
                  <a:lnTo>
                    <a:pt x="48" y="1"/>
                  </a:lnTo>
                  <a:lnTo>
                    <a:pt x="61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7295">
                <a:defRPr/>
              </a:pPr>
              <a:endParaRPr lang="zh-CN" altLang="en-US" sz="2400" kern="0">
                <a:solidFill>
                  <a:prstClr val="white"/>
                </a:solidFill>
              </a:endParaRPr>
            </a:p>
          </p:txBody>
        </p:sp>
      </p:grpSp>
      <p:grpSp>
        <p:nvGrpSpPr>
          <p:cNvPr id="78" name="组合 77"/>
          <p:cNvGrpSpPr>
            <a:grpSpLocks noChangeAspect="1"/>
          </p:cNvGrpSpPr>
          <p:nvPr/>
        </p:nvGrpSpPr>
        <p:grpSpPr>
          <a:xfrm>
            <a:off x="6544435" y="3217713"/>
            <a:ext cx="428573" cy="900000"/>
            <a:chOff x="4652963" y="2906714"/>
            <a:chExt cx="238125" cy="666750"/>
          </a:xfrm>
          <a:solidFill>
            <a:schemeClr val="bg1">
              <a:lumMod val="85000"/>
            </a:schemeClr>
          </a:solidFill>
        </p:grpSpPr>
        <p:sp>
          <p:nvSpPr>
            <p:cNvPr id="79" name="Freeform 328"/>
            <p:cNvSpPr/>
            <p:nvPr/>
          </p:nvSpPr>
          <p:spPr bwMode="auto">
            <a:xfrm>
              <a:off x="4724401" y="2906714"/>
              <a:ext cx="98425" cy="104775"/>
            </a:xfrm>
            <a:custGeom>
              <a:avLst/>
              <a:gdLst>
                <a:gd name="T0" fmla="*/ 31 w 62"/>
                <a:gd name="T1" fmla="*/ 0 h 66"/>
                <a:gd name="T2" fmla="*/ 42 w 62"/>
                <a:gd name="T3" fmla="*/ 2 h 66"/>
                <a:gd name="T4" fmla="*/ 52 w 62"/>
                <a:gd name="T5" fmla="*/ 9 h 66"/>
                <a:gd name="T6" fmla="*/ 59 w 62"/>
                <a:gd name="T7" fmla="*/ 20 h 66"/>
                <a:gd name="T8" fmla="*/ 62 w 62"/>
                <a:gd name="T9" fmla="*/ 33 h 66"/>
                <a:gd name="T10" fmla="*/ 59 w 62"/>
                <a:gd name="T11" fmla="*/ 45 h 66"/>
                <a:gd name="T12" fmla="*/ 52 w 62"/>
                <a:gd name="T13" fmla="*/ 56 h 66"/>
                <a:gd name="T14" fmla="*/ 42 w 62"/>
                <a:gd name="T15" fmla="*/ 63 h 66"/>
                <a:gd name="T16" fmla="*/ 31 w 62"/>
                <a:gd name="T17" fmla="*/ 66 h 66"/>
                <a:gd name="T18" fmla="*/ 18 w 62"/>
                <a:gd name="T19" fmla="*/ 63 h 66"/>
                <a:gd name="T20" fmla="*/ 9 w 62"/>
                <a:gd name="T21" fmla="*/ 56 h 66"/>
                <a:gd name="T22" fmla="*/ 2 w 62"/>
                <a:gd name="T23" fmla="*/ 45 h 66"/>
                <a:gd name="T24" fmla="*/ 0 w 62"/>
                <a:gd name="T25" fmla="*/ 33 h 66"/>
                <a:gd name="T26" fmla="*/ 2 w 62"/>
                <a:gd name="T27" fmla="*/ 20 h 66"/>
                <a:gd name="T28" fmla="*/ 9 w 62"/>
                <a:gd name="T29" fmla="*/ 9 h 66"/>
                <a:gd name="T30" fmla="*/ 18 w 62"/>
                <a:gd name="T31" fmla="*/ 2 h 66"/>
                <a:gd name="T32" fmla="*/ 31 w 62"/>
                <a:gd name="T33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2" h="66">
                  <a:moveTo>
                    <a:pt x="31" y="0"/>
                  </a:moveTo>
                  <a:lnTo>
                    <a:pt x="42" y="2"/>
                  </a:lnTo>
                  <a:lnTo>
                    <a:pt x="52" y="9"/>
                  </a:lnTo>
                  <a:lnTo>
                    <a:pt x="59" y="20"/>
                  </a:lnTo>
                  <a:lnTo>
                    <a:pt x="62" y="33"/>
                  </a:lnTo>
                  <a:lnTo>
                    <a:pt x="59" y="45"/>
                  </a:lnTo>
                  <a:lnTo>
                    <a:pt x="52" y="56"/>
                  </a:lnTo>
                  <a:lnTo>
                    <a:pt x="42" y="63"/>
                  </a:lnTo>
                  <a:lnTo>
                    <a:pt x="31" y="66"/>
                  </a:lnTo>
                  <a:lnTo>
                    <a:pt x="18" y="63"/>
                  </a:lnTo>
                  <a:lnTo>
                    <a:pt x="9" y="56"/>
                  </a:lnTo>
                  <a:lnTo>
                    <a:pt x="2" y="45"/>
                  </a:lnTo>
                  <a:lnTo>
                    <a:pt x="0" y="33"/>
                  </a:lnTo>
                  <a:lnTo>
                    <a:pt x="2" y="20"/>
                  </a:lnTo>
                  <a:lnTo>
                    <a:pt x="9" y="9"/>
                  </a:lnTo>
                  <a:lnTo>
                    <a:pt x="18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7295">
                <a:defRPr/>
              </a:pPr>
              <a:endParaRPr lang="zh-CN" altLang="en-US" sz="2400" kern="0">
                <a:solidFill>
                  <a:prstClr val="white"/>
                </a:solidFill>
              </a:endParaRPr>
            </a:p>
          </p:txBody>
        </p:sp>
        <p:sp>
          <p:nvSpPr>
            <p:cNvPr id="80" name="Freeform 329"/>
            <p:cNvSpPr/>
            <p:nvPr/>
          </p:nvSpPr>
          <p:spPr bwMode="auto">
            <a:xfrm>
              <a:off x="4652963" y="3032126"/>
              <a:ext cx="238125" cy="541338"/>
            </a:xfrm>
            <a:custGeom>
              <a:avLst/>
              <a:gdLst>
                <a:gd name="T0" fmla="*/ 89 w 150"/>
                <a:gd name="T1" fmla="*/ 0 h 341"/>
                <a:gd name="T2" fmla="*/ 116 w 150"/>
                <a:gd name="T3" fmla="*/ 3 h 341"/>
                <a:gd name="T4" fmla="*/ 137 w 150"/>
                <a:gd name="T5" fmla="*/ 11 h 341"/>
                <a:gd name="T6" fmla="*/ 148 w 150"/>
                <a:gd name="T7" fmla="*/ 29 h 341"/>
                <a:gd name="T8" fmla="*/ 150 w 150"/>
                <a:gd name="T9" fmla="*/ 176 h 341"/>
                <a:gd name="T10" fmla="*/ 148 w 150"/>
                <a:gd name="T11" fmla="*/ 184 h 341"/>
                <a:gd name="T12" fmla="*/ 141 w 150"/>
                <a:gd name="T13" fmla="*/ 190 h 341"/>
                <a:gd name="T14" fmla="*/ 133 w 150"/>
                <a:gd name="T15" fmla="*/ 190 h 341"/>
                <a:gd name="T16" fmla="*/ 126 w 150"/>
                <a:gd name="T17" fmla="*/ 184 h 341"/>
                <a:gd name="T18" fmla="*/ 123 w 150"/>
                <a:gd name="T19" fmla="*/ 176 h 341"/>
                <a:gd name="T20" fmla="*/ 115 w 150"/>
                <a:gd name="T21" fmla="*/ 57 h 341"/>
                <a:gd name="T22" fmla="*/ 115 w 150"/>
                <a:gd name="T23" fmla="*/ 324 h 341"/>
                <a:gd name="T24" fmla="*/ 107 w 150"/>
                <a:gd name="T25" fmla="*/ 339 h 341"/>
                <a:gd name="T26" fmla="*/ 94 w 150"/>
                <a:gd name="T27" fmla="*/ 340 h 341"/>
                <a:gd name="T28" fmla="*/ 87 w 150"/>
                <a:gd name="T29" fmla="*/ 335 h 341"/>
                <a:gd name="T30" fmla="*/ 83 w 150"/>
                <a:gd name="T31" fmla="*/ 326 h 341"/>
                <a:gd name="T32" fmla="*/ 83 w 150"/>
                <a:gd name="T33" fmla="*/ 177 h 341"/>
                <a:gd name="T34" fmla="*/ 83 w 150"/>
                <a:gd name="T35" fmla="*/ 171 h 341"/>
                <a:gd name="T36" fmla="*/ 81 w 150"/>
                <a:gd name="T37" fmla="*/ 166 h 341"/>
                <a:gd name="T38" fmla="*/ 76 w 150"/>
                <a:gd name="T39" fmla="*/ 164 h 341"/>
                <a:gd name="T40" fmla="*/ 71 w 150"/>
                <a:gd name="T41" fmla="*/ 166 h 341"/>
                <a:gd name="T42" fmla="*/ 69 w 150"/>
                <a:gd name="T43" fmla="*/ 171 h 341"/>
                <a:gd name="T44" fmla="*/ 68 w 150"/>
                <a:gd name="T45" fmla="*/ 177 h 341"/>
                <a:gd name="T46" fmla="*/ 68 w 150"/>
                <a:gd name="T47" fmla="*/ 326 h 341"/>
                <a:gd name="T48" fmla="*/ 64 w 150"/>
                <a:gd name="T49" fmla="*/ 335 h 341"/>
                <a:gd name="T50" fmla="*/ 56 w 150"/>
                <a:gd name="T51" fmla="*/ 340 h 341"/>
                <a:gd name="T52" fmla="*/ 44 w 150"/>
                <a:gd name="T53" fmla="*/ 339 h 341"/>
                <a:gd name="T54" fmla="*/ 37 w 150"/>
                <a:gd name="T55" fmla="*/ 324 h 341"/>
                <a:gd name="T56" fmla="*/ 37 w 150"/>
                <a:gd name="T57" fmla="*/ 324 h 341"/>
                <a:gd name="T58" fmla="*/ 27 w 150"/>
                <a:gd name="T59" fmla="*/ 57 h 341"/>
                <a:gd name="T60" fmla="*/ 27 w 150"/>
                <a:gd name="T61" fmla="*/ 180 h 341"/>
                <a:gd name="T62" fmla="*/ 22 w 150"/>
                <a:gd name="T63" fmla="*/ 188 h 341"/>
                <a:gd name="T64" fmla="*/ 14 w 150"/>
                <a:gd name="T65" fmla="*/ 191 h 341"/>
                <a:gd name="T66" fmla="*/ 7 w 150"/>
                <a:gd name="T67" fmla="*/ 188 h 341"/>
                <a:gd name="T68" fmla="*/ 1 w 150"/>
                <a:gd name="T69" fmla="*/ 180 h 341"/>
                <a:gd name="T70" fmla="*/ 0 w 150"/>
                <a:gd name="T71" fmla="*/ 43 h 341"/>
                <a:gd name="T72" fmla="*/ 8 w 150"/>
                <a:gd name="T73" fmla="*/ 19 h 341"/>
                <a:gd name="T74" fmla="*/ 24 w 150"/>
                <a:gd name="T75" fmla="*/ 6 h 341"/>
                <a:gd name="T76" fmla="*/ 48 w 150"/>
                <a:gd name="T77" fmla="*/ 1 h 341"/>
                <a:gd name="T78" fmla="*/ 76 w 150"/>
                <a:gd name="T79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0" h="341">
                  <a:moveTo>
                    <a:pt x="76" y="0"/>
                  </a:moveTo>
                  <a:lnTo>
                    <a:pt x="89" y="0"/>
                  </a:lnTo>
                  <a:lnTo>
                    <a:pt x="103" y="1"/>
                  </a:lnTo>
                  <a:lnTo>
                    <a:pt x="116" y="3"/>
                  </a:lnTo>
                  <a:lnTo>
                    <a:pt x="126" y="6"/>
                  </a:lnTo>
                  <a:lnTo>
                    <a:pt x="137" y="11"/>
                  </a:lnTo>
                  <a:lnTo>
                    <a:pt x="144" y="19"/>
                  </a:lnTo>
                  <a:lnTo>
                    <a:pt x="148" y="29"/>
                  </a:lnTo>
                  <a:lnTo>
                    <a:pt x="150" y="43"/>
                  </a:lnTo>
                  <a:lnTo>
                    <a:pt x="150" y="176"/>
                  </a:lnTo>
                  <a:lnTo>
                    <a:pt x="150" y="180"/>
                  </a:lnTo>
                  <a:lnTo>
                    <a:pt x="148" y="184"/>
                  </a:lnTo>
                  <a:lnTo>
                    <a:pt x="145" y="188"/>
                  </a:lnTo>
                  <a:lnTo>
                    <a:pt x="141" y="190"/>
                  </a:lnTo>
                  <a:lnTo>
                    <a:pt x="137" y="191"/>
                  </a:lnTo>
                  <a:lnTo>
                    <a:pt x="133" y="190"/>
                  </a:lnTo>
                  <a:lnTo>
                    <a:pt x="130" y="188"/>
                  </a:lnTo>
                  <a:lnTo>
                    <a:pt x="126" y="184"/>
                  </a:lnTo>
                  <a:lnTo>
                    <a:pt x="124" y="180"/>
                  </a:lnTo>
                  <a:lnTo>
                    <a:pt x="123" y="176"/>
                  </a:lnTo>
                  <a:lnTo>
                    <a:pt x="123" y="57"/>
                  </a:lnTo>
                  <a:lnTo>
                    <a:pt x="115" y="57"/>
                  </a:lnTo>
                  <a:lnTo>
                    <a:pt x="115" y="324"/>
                  </a:lnTo>
                  <a:lnTo>
                    <a:pt x="115" y="324"/>
                  </a:lnTo>
                  <a:lnTo>
                    <a:pt x="113" y="333"/>
                  </a:lnTo>
                  <a:lnTo>
                    <a:pt x="107" y="339"/>
                  </a:lnTo>
                  <a:lnTo>
                    <a:pt x="100" y="341"/>
                  </a:lnTo>
                  <a:lnTo>
                    <a:pt x="94" y="340"/>
                  </a:lnTo>
                  <a:lnTo>
                    <a:pt x="90" y="338"/>
                  </a:lnTo>
                  <a:lnTo>
                    <a:pt x="87" y="335"/>
                  </a:lnTo>
                  <a:lnTo>
                    <a:pt x="85" y="331"/>
                  </a:lnTo>
                  <a:lnTo>
                    <a:pt x="83" y="326"/>
                  </a:lnTo>
                  <a:lnTo>
                    <a:pt x="83" y="325"/>
                  </a:lnTo>
                  <a:lnTo>
                    <a:pt x="83" y="177"/>
                  </a:lnTo>
                  <a:lnTo>
                    <a:pt x="83" y="174"/>
                  </a:lnTo>
                  <a:lnTo>
                    <a:pt x="83" y="171"/>
                  </a:lnTo>
                  <a:lnTo>
                    <a:pt x="82" y="168"/>
                  </a:lnTo>
                  <a:lnTo>
                    <a:pt x="81" y="166"/>
                  </a:lnTo>
                  <a:lnTo>
                    <a:pt x="79" y="165"/>
                  </a:lnTo>
                  <a:lnTo>
                    <a:pt x="76" y="164"/>
                  </a:lnTo>
                  <a:lnTo>
                    <a:pt x="73" y="165"/>
                  </a:lnTo>
                  <a:lnTo>
                    <a:pt x="71" y="166"/>
                  </a:lnTo>
                  <a:lnTo>
                    <a:pt x="70" y="168"/>
                  </a:lnTo>
                  <a:lnTo>
                    <a:pt x="69" y="171"/>
                  </a:lnTo>
                  <a:lnTo>
                    <a:pt x="68" y="174"/>
                  </a:lnTo>
                  <a:lnTo>
                    <a:pt x="68" y="177"/>
                  </a:lnTo>
                  <a:lnTo>
                    <a:pt x="68" y="325"/>
                  </a:lnTo>
                  <a:lnTo>
                    <a:pt x="68" y="326"/>
                  </a:lnTo>
                  <a:lnTo>
                    <a:pt x="67" y="331"/>
                  </a:lnTo>
                  <a:lnTo>
                    <a:pt x="64" y="335"/>
                  </a:lnTo>
                  <a:lnTo>
                    <a:pt x="60" y="338"/>
                  </a:lnTo>
                  <a:lnTo>
                    <a:pt x="56" y="340"/>
                  </a:lnTo>
                  <a:lnTo>
                    <a:pt x="52" y="341"/>
                  </a:lnTo>
                  <a:lnTo>
                    <a:pt x="44" y="339"/>
                  </a:lnTo>
                  <a:lnTo>
                    <a:pt x="39" y="333"/>
                  </a:lnTo>
                  <a:lnTo>
                    <a:pt x="37" y="324"/>
                  </a:lnTo>
                  <a:lnTo>
                    <a:pt x="37" y="324"/>
                  </a:lnTo>
                  <a:lnTo>
                    <a:pt x="37" y="324"/>
                  </a:lnTo>
                  <a:lnTo>
                    <a:pt x="37" y="57"/>
                  </a:lnTo>
                  <a:lnTo>
                    <a:pt x="27" y="57"/>
                  </a:lnTo>
                  <a:lnTo>
                    <a:pt x="27" y="176"/>
                  </a:lnTo>
                  <a:lnTo>
                    <a:pt x="27" y="180"/>
                  </a:lnTo>
                  <a:lnTo>
                    <a:pt x="25" y="184"/>
                  </a:lnTo>
                  <a:lnTo>
                    <a:pt x="22" y="188"/>
                  </a:lnTo>
                  <a:lnTo>
                    <a:pt x="18" y="190"/>
                  </a:lnTo>
                  <a:lnTo>
                    <a:pt x="14" y="191"/>
                  </a:lnTo>
                  <a:lnTo>
                    <a:pt x="10" y="190"/>
                  </a:lnTo>
                  <a:lnTo>
                    <a:pt x="7" y="188"/>
                  </a:lnTo>
                  <a:lnTo>
                    <a:pt x="4" y="184"/>
                  </a:lnTo>
                  <a:lnTo>
                    <a:pt x="1" y="180"/>
                  </a:lnTo>
                  <a:lnTo>
                    <a:pt x="0" y="176"/>
                  </a:lnTo>
                  <a:lnTo>
                    <a:pt x="0" y="43"/>
                  </a:lnTo>
                  <a:lnTo>
                    <a:pt x="2" y="29"/>
                  </a:lnTo>
                  <a:lnTo>
                    <a:pt x="8" y="19"/>
                  </a:lnTo>
                  <a:lnTo>
                    <a:pt x="15" y="11"/>
                  </a:lnTo>
                  <a:lnTo>
                    <a:pt x="24" y="6"/>
                  </a:lnTo>
                  <a:lnTo>
                    <a:pt x="36" y="3"/>
                  </a:lnTo>
                  <a:lnTo>
                    <a:pt x="48" y="1"/>
                  </a:lnTo>
                  <a:lnTo>
                    <a:pt x="61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7295">
                <a:defRPr/>
              </a:pPr>
              <a:endParaRPr lang="zh-CN" altLang="en-US" sz="2400" kern="0">
                <a:solidFill>
                  <a:prstClr val="white"/>
                </a:solidFill>
              </a:endParaRPr>
            </a:p>
          </p:txBody>
        </p:sp>
      </p:grpSp>
      <p:grpSp>
        <p:nvGrpSpPr>
          <p:cNvPr id="81" name="组合 80"/>
          <p:cNvGrpSpPr>
            <a:grpSpLocks noChangeAspect="1"/>
          </p:cNvGrpSpPr>
          <p:nvPr/>
        </p:nvGrpSpPr>
        <p:grpSpPr>
          <a:xfrm>
            <a:off x="7115007" y="3217713"/>
            <a:ext cx="428573" cy="900000"/>
            <a:chOff x="4652963" y="2906714"/>
            <a:chExt cx="238125" cy="666750"/>
          </a:xfrm>
          <a:solidFill>
            <a:schemeClr val="bg1">
              <a:lumMod val="85000"/>
            </a:schemeClr>
          </a:solidFill>
        </p:grpSpPr>
        <p:sp>
          <p:nvSpPr>
            <p:cNvPr id="82" name="Freeform 328"/>
            <p:cNvSpPr/>
            <p:nvPr/>
          </p:nvSpPr>
          <p:spPr bwMode="auto">
            <a:xfrm>
              <a:off x="4724401" y="2906714"/>
              <a:ext cx="98425" cy="104775"/>
            </a:xfrm>
            <a:custGeom>
              <a:avLst/>
              <a:gdLst>
                <a:gd name="T0" fmla="*/ 31 w 62"/>
                <a:gd name="T1" fmla="*/ 0 h 66"/>
                <a:gd name="T2" fmla="*/ 42 w 62"/>
                <a:gd name="T3" fmla="*/ 2 h 66"/>
                <a:gd name="T4" fmla="*/ 52 w 62"/>
                <a:gd name="T5" fmla="*/ 9 h 66"/>
                <a:gd name="T6" fmla="*/ 59 w 62"/>
                <a:gd name="T7" fmla="*/ 20 h 66"/>
                <a:gd name="T8" fmla="*/ 62 w 62"/>
                <a:gd name="T9" fmla="*/ 33 h 66"/>
                <a:gd name="T10" fmla="*/ 59 w 62"/>
                <a:gd name="T11" fmla="*/ 45 h 66"/>
                <a:gd name="T12" fmla="*/ 52 w 62"/>
                <a:gd name="T13" fmla="*/ 56 h 66"/>
                <a:gd name="T14" fmla="*/ 42 w 62"/>
                <a:gd name="T15" fmla="*/ 63 h 66"/>
                <a:gd name="T16" fmla="*/ 31 w 62"/>
                <a:gd name="T17" fmla="*/ 66 h 66"/>
                <a:gd name="T18" fmla="*/ 18 w 62"/>
                <a:gd name="T19" fmla="*/ 63 h 66"/>
                <a:gd name="T20" fmla="*/ 9 w 62"/>
                <a:gd name="T21" fmla="*/ 56 h 66"/>
                <a:gd name="T22" fmla="*/ 2 w 62"/>
                <a:gd name="T23" fmla="*/ 45 h 66"/>
                <a:gd name="T24" fmla="*/ 0 w 62"/>
                <a:gd name="T25" fmla="*/ 33 h 66"/>
                <a:gd name="T26" fmla="*/ 2 w 62"/>
                <a:gd name="T27" fmla="*/ 20 h 66"/>
                <a:gd name="T28" fmla="*/ 9 w 62"/>
                <a:gd name="T29" fmla="*/ 9 h 66"/>
                <a:gd name="T30" fmla="*/ 18 w 62"/>
                <a:gd name="T31" fmla="*/ 2 h 66"/>
                <a:gd name="T32" fmla="*/ 31 w 62"/>
                <a:gd name="T33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2" h="66">
                  <a:moveTo>
                    <a:pt x="31" y="0"/>
                  </a:moveTo>
                  <a:lnTo>
                    <a:pt x="42" y="2"/>
                  </a:lnTo>
                  <a:lnTo>
                    <a:pt x="52" y="9"/>
                  </a:lnTo>
                  <a:lnTo>
                    <a:pt x="59" y="20"/>
                  </a:lnTo>
                  <a:lnTo>
                    <a:pt x="62" y="33"/>
                  </a:lnTo>
                  <a:lnTo>
                    <a:pt x="59" y="45"/>
                  </a:lnTo>
                  <a:lnTo>
                    <a:pt x="52" y="56"/>
                  </a:lnTo>
                  <a:lnTo>
                    <a:pt x="42" y="63"/>
                  </a:lnTo>
                  <a:lnTo>
                    <a:pt x="31" y="66"/>
                  </a:lnTo>
                  <a:lnTo>
                    <a:pt x="18" y="63"/>
                  </a:lnTo>
                  <a:lnTo>
                    <a:pt x="9" y="56"/>
                  </a:lnTo>
                  <a:lnTo>
                    <a:pt x="2" y="45"/>
                  </a:lnTo>
                  <a:lnTo>
                    <a:pt x="0" y="33"/>
                  </a:lnTo>
                  <a:lnTo>
                    <a:pt x="2" y="20"/>
                  </a:lnTo>
                  <a:lnTo>
                    <a:pt x="9" y="9"/>
                  </a:lnTo>
                  <a:lnTo>
                    <a:pt x="18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7295">
                <a:defRPr/>
              </a:pPr>
              <a:endParaRPr lang="zh-CN" altLang="en-US" sz="2400" kern="0">
                <a:solidFill>
                  <a:prstClr val="white"/>
                </a:solidFill>
              </a:endParaRPr>
            </a:p>
          </p:txBody>
        </p:sp>
        <p:sp>
          <p:nvSpPr>
            <p:cNvPr id="83" name="Freeform 329"/>
            <p:cNvSpPr/>
            <p:nvPr/>
          </p:nvSpPr>
          <p:spPr bwMode="auto">
            <a:xfrm>
              <a:off x="4652963" y="3032126"/>
              <a:ext cx="238125" cy="541338"/>
            </a:xfrm>
            <a:custGeom>
              <a:avLst/>
              <a:gdLst>
                <a:gd name="T0" fmla="*/ 89 w 150"/>
                <a:gd name="T1" fmla="*/ 0 h 341"/>
                <a:gd name="T2" fmla="*/ 116 w 150"/>
                <a:gd name="T3" fmla="*/ 3 h 341"/>
                <a:gd name="T4" fmla="*/ 137 w 150"/>
                <a:gd name="T5" fmla="*/ 11 h 341"/>
                <a:gd name="T6" fmla="*/ 148 w 150"/>
                <a:gd name="T7" fmla="*/ 29 h 341"/>
                <a:gd name="T8" fmla="*/ 150 w 150"/>
                <a:gd name="T9" fmla="*/ 176 h 341"/>
                <a:gd name="T10" fmla="*/ 148 w 150"/>
                <a:gd name="T11" fmla="*/ 184 h 341"/>
                <a:gd name="T12" fmla="*/ 141 w 150"/>
                <a:gd name="T13" fmla="*/ 190 h 341"/>
                <a:gd name="T14" fmla="*/ 133 w 150"/>
                <a:gd name="T15" fmla="*/ 190 h 341"/>
                <a:gd name="T16" fmla="*/ 126 w 150"/>
                <a:gd name="T17" fmla="*/ 184 h 341"/>
                <a:gd name="T18" fmla="*/ 123 w 150"/>
                <a:gd name="T19" fmla="*/ 176 h 341"/>
                <a:gd name="T20" fmla="*/ 115 w 150"/>
                <a:gd name="T21" fmla="*/ 57 h 341"/>
                <a:gd name="T22" fmla="*/ 115 w 150"/>
                <a:gd name="T23" fmla="*/ 324 h 341"/>
                <a:gd name="T24" fmla="*/ 107 w 150"/>
                <a:gd name="T25" fmla="*/ 339 h 341"/>
                <a:gd name="T26" fmla="*/ 94 w 150"/>
                <a:gd name="T27" fmla="*/ 340 h 341"/>
                <a:gd name="T28" fmla="*/ 87 w 150"/>
                <a:gd name="T29" fmla="*/ 335 h 341"/>
                <a:gd name="T30" fmla="*/ 83 w 150"/>
                <a:gd name="T31" fmla="*/ 326 h 341"/>
                <a:gd name="T32" fmla="*/ 83 w 150"/>
                <a:gd name="T33" fmla="*/ 177 h 341"/>
                <a:gd name="T34" fmla="*/ 83 w 150"/>
                <a:gd name="T35" fmla="*/ 171 h 341"/>
                <a:gd name="T36" fmla="*/ 81 w 150"/>
                <a:gd name="T37" fmla="*/ 166 h 341"/>
                <a:gd name="T38" fmla="*/ 76 w 150"/>
                <a:gd name="T39" fmla="*/ 164 h 341"/>
                <a:gd name="T40" fmla="*/ 71 w 150"/>
                <a:gd name="T41" fmla="*/ 166 h 341"/>
                <a:gd name="T42" fmla="*/ 69 w 150"/>
                <a:gd name="T43" fmla="*/ 171 h 341"/>
                <a:gd name="T44" fmla="*/ 68 w 150"/>
                <a:gd name="T45" fmla="*/ 177 h 341"/>
                <a:gd name="T46" fmla="*/ 68 w 150"/>
                <a:gd name="T47" fmla="*/ 326 h 341"/>
                <a:gd name="T48" fmla="*/ 64 w 150"/>
                <a:gd name="T49" fmla="*/ 335 h 341"/>
                <a:gd name="T50" fmla="*/ 56 w 150"/>
                <a:gd name="T51" fmla="*/ 340 h 341"/>
                <a:gd name="T52" fmla="*/ 44 w 150"/>
                <a:gd name="T53" fmla="*/ 339 h 341"/>
                <a:gd name="T54" fmla="*/ 37 w 150"/>
                <a:gd name="T55" fmla="*/ 324 h 341"/>
                <a:gd name="T56" fmla="*/ 37 w 150"/>
                <a:gd name="T57" fmla="*/ 324 h 341"/>
                <a:gd name="T58" fmla="*/ 27 w 150"/>
                <a:gd name="T59" fmla="*/ 57 h 341"/>
                <a:gd name="T60" fmla="*/ 27 w 150"/>
                <a:gd name="T61" fmla="*/ 180 h 341"/>
                <a:gd name="T62" fmla="*/ 22 w 150"/>
                <a:gd name="T63" fmla="*/ 188 h 341"/>
                <a:gd name="T64" fmla="*/ 14 w 150"/>
                <a:gd name="T65" fmla="*/ 191 h 341"/>
                <a:gd name="T66" fmla="*/ 7 w 150"/>
                <a:gd name="T67" fmla="*/ 188 h 341"/>
                <a:gd name="T68" fmla="*/ 1 w 150"/>
                <a:gd name="T69" fmla="*/ 180 h 341"/>
                <a:gd name="T70" fmla="*/ 0 w 150"/>
                <a:gd name="T71" fmla="*/ 43 h 341"/>
                <a:gd name="T72" fmla="*/ 8 w 150"/>
                <a:gd name="T73" fmla="*/ 19 h 341"/>
                <a:gd name="T74" fmla="*/ 24 w 150"/>
                <a:gd name="T75" fmla="*/ 6 h 341"/>
                <a:gd name="T76" fmla="*/ 48 w 150"/>
                <a:gd name="T77" fmla="*/ 1 h 341"/>
                <a:gd name="T78" fmla="*/ 76 w 150"/>
                <a:gd name="T79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0" h="341">
                  <a:moveTo>
                    <a:pt x="76" y="0"/>
                  </a:moveTo>
                  <a:lnTo>
                    <a:pt x="89" y="0"/>
                  </a:lnTo>
                  <a:lnTo>
                    <a:pt x="103" y="1"/>
                  </a:lnTo>
                  <a:lnTo>
                    <a:pt x="116" y="3"/>
                  </a:lnTo>
                  <a:lnTo>
                    <a:pt x="126" y="6"/>
                  </a:lnTo>
                  <a:lnTo>
                    <a:pt x="137" y="11"/>
                  </a:lnTo>
                  <a:lnTo>
                    <a:pt x="144" y="19"/>
                  </a:lnTo>
                  <a:lnTo>
                    <a:pt x="148" y="29"/>
                  </a:lnTo>
                  <a:lnTo>
                    <a:pt x="150" y="43"/>
                  </a:lnTo>
                  <a:lnTo>
                    <a:pt x="150" y="176"/>
                  </a:lnTo>
                  <a:lnTo>
                    <a:pt x="150" y="180"/>
                  </a:lnTo>
                  <a:lnTo>
                    <a:pt x="148" y="184"/>
                  </a:lnTo>
                  <a:lnTo>
                    <a:pt x="145" y="188"/>
                  </a:lnTo>
                  <a:lnTo>
                    <a:pt x="141" y="190"/>
                  </a:lnTo>
                  <a:lnTo>
                    <a:pt x="137" y="191"/>
                  </a:lnTo>
                  <a:lnTo>
                    <a:pt x="133" y="190"/>
                  </a:lnTo>
                  <a:lnTo>
                    <a:pt x="130" y="188"/>
                  </a:lnTo>
                  <a:lnTo>
                    <a:pt x="126" y="184"/>
                  </a:lnTo>
                  <a:lnTo>
                    <a:pt x="124" y="180"/>
                  </a:lnTo>
                  <a:lnTo>
                    <a:pt x="123" y="176"/>
                  </a:lnTo>
                  <a:lnTo>
                    <a:pt x="123" y="57"/>
                  </a:lnTo>
                  <a:lnTo>
                    <a:pt x="115" y="57"/>
                  </a:lnTo>
                  <a:lnTo>
                    <a:pt x="115" y="324"/>
                  </a:lnTo>
                  <a:lnTo>
                    <a:pt x="115" y="324"/>
                  </a:lnTo>
                  <a:lnTo>
                    <a:pt x="113" y="333"/>
                  </a:lnTo>
                  <a:lnTo>
                    <a:pt x="107" y="339"/>
                  </a:lnTo>
                  <a:lnTo>
                    <a:pt x="100" y="341"/>
                  </a:lnTo>
                  <a:lnTo>
                    <a:pt x="94" y="340"/>
                  </a:lnTo>
                  <a:lnTo>
                    <a:pt x="90" y="338"/>
                  </a:lnTo>
                  <a:lnTo>
                    <a:pt x="87" y="335"/>
                  </a:lnTo>
                  <a:lnTo>
                    <a:pt x="85" y="331"/>
                  </a:lnTo>
                  <a:lnTo>
                    <a:pt x="83" y="326"/>
                  </a:lnTo>
                  <a:lnTo>
                    <a:pt x="83" y="325"/>
                  </a:lnTo>
                  <a:lnTo>
                    <a:pt x="83" y="177"/>
                  </a:lnTo>
                  <a:lnTo>
                    <a:pt x="83" y="174"/>
                  </a:lnTo>
                  <a:lnTo>
                    <a:pt x="83" y="171"/>
                  </a:lnTo>
                  <a:lnTo>
                    <a:pt x="82" y="168"/>
                  </a:lnTo>
                  <a:lnTo>
                    <a:pt x="81" y="166"/>
                  </a:lnTo>
                  <a:lnTo>
                    <a:pt x="79" y="165"/>
                  </a:lnTo>
                  <a:lnTo>
                    <a:pt x="76" y="164"/>
                  </a:lnTo>
                  <a:lnTo>
                    <a:pt x="73" y="165"/>
                  </a:lnTo>
                  <a:lnTo>
                    <a:pt x="71" y="166"/>
                  </a:lnTo>
                  <a:lnTo>
                    <a:pt x="70" y="168"/>
                  </a:lnTo>
                  <a:lnTo>
                    <a:pt x="69" y="171"/>
                  </a:lnTo>
                  <a:lnTo>
                    <a:pt x="68" y="174"/>
                  </a:lnTo>
                  <a:lnTo>
                    <a:pt x="68" y="177"/>
                  </a:lnTo>
                  <a:lnTo>
                    <a:pt x="68" y="325"/>
                  </a:lnTo>
                  <a:lnTo>
                    <a:pt x="68" y="326"/>
                  </a:lnTo>
                  <a:lnTo>
                    <a:pt x="67" y="331"/>
                  </a:lnTo>
                  <a:lnTo>
                    <a:pt x="64" y="335"/>
                  </a:lnTo>
                  <a:lnTo>
                    <a:pt x="60" y="338"/>
                  </a:lnTo>
                  <a:lnTo>
                    <a:pt x="56" y="340"/>
                  </a:lnTo>
                  <a:lnTo>
                    <a:pt x="52" y="341"/>
                  </a:lnTo>
                  <a:lnTo>
                    <a:pt x="44" y="339"/>
                  </a:lnTo>
                  <a:lnTo>
                    <a:pt x="39" y="333"/>
                  </a:lnTo>
                  <a:lnTo>
                    <a:pt x="37" y="324"/>
                  </a:lnTo>
                  <a:lnTo>
                    <a:pt x="37" y="324"/>
                  </a:lnTo>
                  <a:lnTo>
                    <a:pt x="37" y="324"/>
                  </a:lnTo>
                  <a:lnTo>
                    <a:pt x="37" y="57"/>
                  </a:lnTo>
                  <a:lnTo>
                    <a:pt x="27" y="57"/>
                  </a:lnTo>
                  <a:lnTo>
                    <a:pt x="27" y="176"/>
                  </a:lnTo>
                  <a:lnTo>
                    <a:pt x="27" y="180"/>
                  </a:lnTo>
                  <a:lnTo>
                    <a:pt x="25" y="184"/>
                  </a:lnTo>
                  <a:lnTo>
                    <a:pt x="22" y="188"/>
                  </a:lnTo>
                  <a:lnTo>
                    <a:pt x="18" y="190"/>
                  </a:lnTo>
                  <a:lnTo>
                    <a:pt x="14" y="191"/>
                  </a:lnTo>
                  <a:lnTo>
                    <a:pt x="10" y="190"/>
                  </a:lnTo>
                  <a:lnTo>
                    <a:pt x="7" y="188"/>
                  </a:lnTo>
                  <a:lnTo>
                    <a:pt x="4" y="184"/>
                  </a:lnTo>
                  <a:lnTo>
                    <a:pt x="1" y="180"/>
                  </a:lnTo>
                  <a:lnTo>
                    <a:pt x="0" y="176"/>
                  </a:lnTo>
                  <a:lnTo>
                    <a:pt x="0" y="43"/>
                  </a:lnTo>
                  <a:lnTo>
                    <a:pt x="2" y="29"/>
                  </a:lnTo>
                  <a:lnTo>
                    <a:pt x="8" y="19"/>
                  </a:lnTo>
                  <a:lnTo>
                    <a:pt x="15" y="11"/>
                  </a:lnTo>
                  <a:lnTo>
                    <a:pt x="24" y="6"/>
                  </a:lnTo>
                  <a:lnTo>
                    <a:pt x="36" y="3"/>
                  </a:lnTo>
                  <a:lnTo>
                    <a:pt x="48" y="1"/>
                  </a:lnTo>
                  <a:lnTo>
                    <a:pt x="61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7295">
                <a:defRPr/>
              </a:pPr>
              <a:endParaRPr lang="zh-CN" altLang="en-US" sz="2400" kern="0">
                <a:solidFill>
                  <a:prstClr val="white"/>
                </a:solidFill>
              </a:endParaRPr>
            </a:p>
          </p:txBody>
        </p:sp>
      </p:grpSp>
      <p:grpSp>
        <p:nvGrpSpPr>
          <p:cNvPr id="84" name="组合 83"/>
          <p:cNvGrpSpPr>
            <a:grpSpLocks noChangeAspect="1"/>
          </p:cNvGrpSpPr>
          <p:nvPr/>
        </p:nvGrpSpPr>
        <p:grpSpPr>
          <a:xfrm>
            <a:off x="7685582" y="3217713"/>
            <a:ext cx="428573" cy="900000"/>
            <a:chOff x="4652963" y="2906714"/>
            <a:chExt cx="238125" cy="666750"/>
          </a:xfrm>
          <a:solidFill>
            <a:schemeClr val="bg1">
              <a:lumMod val="85000"/>
            </a:schemeClr>
          </a:solidFill>
        </p:grpSpPr>
        <p:sp>
          <p:nvSpPr>
            <p:cNvPr id="85" name="Freeform 328"/>
            <p:cNvSpPr/>
            <p:nvPr/>
          </p:nvSpPr>
          <p:spPr bwMode="auto">
            <a:xfrm>
              <a:off x="4724401" y="2906714"/>
              <a:ext cx="98425" cy="104775"/>
            </a:xfrm>
            <a:custGeom>
              <a:avLst/>
              <a:gdLst>
                <a:gd name="T0" fmla="*/ 31 w 62"/>
                <a:gd name="T1" fmla="*/ 0 h 66"/>
                <a:gd name="T2" fmla="*/ 42 w 62"/>
                <a:gd name="T3" fmla="*/ 2 h 66"/>
                <a:gd name="T4" fmla="*/ 52 w 62"/>
                <a:gd name="T5" fmla="*/ 9 h 66"/>
                <a:gd name="T6" fmla="*/ 59 w 62"/>
                <a:gd name="T7" fmla="*/ 20 h 66"/>
                <a:gd name="T8" fmla="*/ 62 w 62"/>
                <a:gd name="T9" fmla="*/ 33 h 66"/>
                <a:gd name="T10" fmla="*/ 59 w 62"/>
                <a:gd name="T11" fmla="*/ 45 h 66"/>
                <a:gd name="T12" fmla="*/ 52 w 62"/>
                <a:gd name="T13" fmla="*/ 56 h 66"/>
                <a:gd name="T14" fmla="*/ 42 w 62"/>
                <a:gd name="T15" fmla="*/ 63 h 66"/>
                <a:gd name="T16" fmla="*/ 31 w 62"/>
                <a:gd name="T17" fmla="*/ 66 h 66"/>
                <a:gd name="T18" fmla="*/ 18 w 62"/>
                <a:gd name="T19" fmla="*/ 63 h 66"/>
                <a:gd name="T20" fmla="*/ 9 w 62"/>
                <a:gd name="T21" fmla="*/ 56 h 66"/>
                <a:gd name="T22" fmla="*/ 2 w 62"/>
                <a:gd name="T23" fmla="*/ 45 h 66"/>
                <a:gd name="T24" fmla="*/ 0 w 62"/>
                <a:gd name="T25" fmla="*/ 33 h 66"/>
                <a:gd name="T26" fmla="*/ 2 w 62"/>
                <a:gd name="T27" fmla="*/ 20 h 66"/>
                <a:gd name="T28" fmla="*/ 9 w 62"/>
                <a:gd name="T29" fmla="*/ 9 h 66"/>
                <a:gd name="T30" fmla="*/ 18 w 62"/>
                <a:gd name="T31" fmla="*/ 2 h 66"/>
                <a:gd name="T32" fmla="*/ 31 w 62"/>
                <a:gd name="T33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2" h="66">
                  <a:moveTo>
                    <a:pt x="31" y="0"/>
                  </a:moveTo>
                  <a:lnTo>
                    <a:pt x="42" y="2"/>
                  </a:lnTo>
                  <a:lnTo>
                    <a:pt x="52" y="9"/>
                  </a:lnTo>
                  <a:lnTo>
                    <a:pt x="59" y="20"/>
                  </a:lnTo>
                  <a:lnTo>
                    <a:pt x="62" y="33"/>
                  </a:lnTo>
                  <a:lnTo>
                    <a:pt x="59" y="45"/>
                  </a:lnTo>
                  <a:lnTo>
                    <a:pt x="52" y="56"/>
                  </a:lnTo>
                  <a:lnTo>
                    <a:pt x="42" y="63"/>
                  </a:lnTo>
                  <a:lnTo>
                    <a:pt x="31" y="66"/>
                  </a:lnTo>
                  <a:lnTo>
                    <a:pt x="18" y="63"/>
                  </a:lnTo>
                  <a:lnTo>
                    <a:pt x="9" y="56"/>
                  </a:lnTo>
                  <a:lnTo>
                    <a:pt x="2" y="45"/>
                  </a:lnTo>
                  <a:lnTo>
                    <a:pt x="0" y="33"/>
                  </a:lnTo>
                  <a:lnTo>
                    <a:pt x="2" y="20"/>
                  </a:lnTo>
                  <a:lnTo>
                    <a:pt x="9" y="9"/>
                  </a:lnTo>
                  <a:lnTo>
                    <a:pt x="18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7295">
                <a:defRPr/>
              </a:pPr>
              <a:endParaRPr lang="zh-CN" altLang="en-US" sz="2400" kern="0">
                <a:solidFill>
                  <a:prstClr val="white"/>
                </a:solidFill>
              </a:endParaRPr>
            </a:p>
          </p:txBody>
        </p:sp>
        <p:sp>
          <p:nvSpPr>
            <p:cNvPr id="86" name="Freeform 329"/>
            <p:cNvSpPr/>
            <p:nvPr/>
          </p:nvSpPr>
          <p:spPr bwMode="auto">
            <a:xfrm>
              <a:off x="4652963" y="3032126"/>
              <a:ext cx="238125" cy="541338"/>
            </a:xfrm>
            <a:custGeom>
              <a:avLst/>
              <a:gdLst>
                <a:gd name="T0" fmla="*/ 89 w 150"/>
                <a:gd name="T1" fmla="*/ 0 h 341"/>
                <a:gd name="T2" fmla="*/ 116 w 150"/>
                <a:gd name="T3" fmla="*/ 3 h 341"/>
                <a:gd name="T4" fmla="*/ 137 w 150"/>
                <a:gd name="T5" fmla="*/ 11 h 341"/>
                <a:gd name="T6" fmla="*/ 148 w 150"/>
                <a:gd name="T7" fmla="*/ 29 h 341"/>
                <a:gd name="T8" fmla="*/ 150 w 150"/>
                <a:gd name="T9" fmla="*/ 176 h 341"/>
                <a:gd name="T10" fmla="*/ 148 w 150"/>
                <a:gd name="T11" fmla="*/ 184 h 341"/>
                <a:gd name="T12" fmla="*/ 141 w 150"/>
                <a:gd name="T13" fmla="*/ 190 h 341"/>
                <a:gd name="T14" fmla="*/ 133 w 150"/>
                <a:gd name="T15" fmla="*/ 190 h 341"/>
                <a:gd name="T16" fmla="*/ 126 w 150"/>
                <a:gd name="T17" fmla="*/ 184 h 341"/>
                <a:gd name="T18" fmla="*/ 123 w 150"/>
                <a:gd name="T19" fmla="*/ 176 h 341"/>
                <a:gd name="T20" fmla="*/ 115 w 150"/>
                <a:gd name="T21" fmla="*/ 57 h 341"/>
                <a:gd name="T22" fmla="*/ 115 w 150"/>
                <a:gd name="T23" fmla="*/ 324 h 341"/>
                <a:gd name="T24" fmla="*/ 107 w 150"/>
                <a:gd name="T25" fmla="*/ 339 h 341"/>
                <a:gd name="T26" fmla="*/ 94 w 150"/>
                <a:gd name="T27" fmla="*/ 340 h 341"/>
                <a:gd name="T28" fmla="*/ 87 w 150"/>
                <a:gd name="T29" fmla="*/ 335 h 341"/>
                <a:gd name="T30" fmla="*/ 83 w 150"/>
                <a:gd name="T31" fmla="*/ 326 h 341"/>
                <a:gd name="T32" fmla="*/ 83 w 150"/>
                <a:gd name="T33" fmla="*/ 177 h 341"/>
                <a:gd name="T34" fmla="*/ 83 w 150"/>
                <a:gd name="T35" fmla="*/ 171 h 341"/>
                <a:gd name="T36" fmla="*/ 81 w 150"/>
                <a:gd name="T37" fmla="*/ 166 h 341"/>
                <a:gd name="T38" fmla="*/ 76 w 150"/>
                <a:gd name="T39" fmla="*/ 164 h 341"/>
                <a:gd name="T40" fmla="*/ 71 w 150"/>
                <a:gd name="T41" fmla="*/ 166 h 341"/>
                <a:gd name="T42" fmla="*/ 69 w 150"/>
                <a:gd name="T43" fmla="*/ 171 h 341"/>
                <a:gd name="T44" fmla="*/ 68 w 150"/>
                <a:gd name="T45" fmla="*/ 177 h 341"/>
                <a:gd name="T46" fmla="*/ 68 w 150"/>
                <a:gd name="T47" fmla="*/ 326 h 341"/>
                <a:gd name="T48" fmla="*/ 64 w 150"/>
                <a:gd name="T49" fmla="*/ 335 h 341"/>
                <a:gd name="T50" fmla="*/ 56 w 150"/>
                <a:gd name="T51" fmla="*/ 340 h 341"/>
                <a:gd name="T52" fmla="*/ 44 w 150"/>
                <a:gd name="T53" fmla="*/ 339 h 341"/>
                <a:gd name="T54" fmla="*/ 37 w 150"/>
                <a:gd name="T55" fmla="*/ 324 h 341"/>
                <a:gd name="T56" fmla="*/ 37 w 150"/>
                <a:gd name="T57" fmla="*/ 324 h 341"/>
                <a:gd name="T58" fmla="*/ 27 w 150"/>
                <a:gd name="T59" fmla="*/ 57 h 341"/>
                <a:gd name="T60" fmla="*/ 27 w 150"/>
                <a:gd name="T61" fmla="*/ 180 h 341"/>
                <a:gd name="T62" fmla="*/ 22 w 150"/>
                <a:gd name="T63" fmla="*/ 188 h 341"/>
                <a:gd name="T64" fmla="*/ 14 w 150"/>
                <a:gd name="T65" fmla="*/ 191 h 341"/>
                <a:gd name="T66" fmla="*/ 7 w 150"/>
                <a:gd name="T67" fmla="*/ 188 h 341"/>
                <a:gd name="T68" fmla="*/ 1 w 150"/>
                <a:gd name="T69" fmla="*/ 180 h 341"/>
                <a:gd name="T70" fmla="*/ 0 w 150"/>
                <a:gd name="T71" fmla="*/ 43 h 341"/>
                <a:gd name="T72" fmla="*/ 8 w 150"/>
                <a:gd name="T73" fmla="*/ 19 h 341"/>
                <a:gd name="T74" fmla="*/ 24 w 150"/>
                <a:gd name="T75" fmla="*/ 6 h 341"/>
                <a:gd name="T76" fmla="*/ 48 w 150"/>
                <a:gd name="T77" fmla="*/ 1 h 341"/>
                <a:gd name="T78" fmla="*/ 76 w 150"/>
                <a:gd name="T79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0" h="341">
                  <a:moveTo>
                    <a:pt x="76" y="0"/>
                  </a:moveTo>
                  <a:lnTo>
                    <a:pt x="89" y="0"/>
                  </a:lnTo>
                  <a:lnTo>
                    <a:pt x="103" y="1"/>
                  </a:lnTo>
                  <a:lnTo>
                    <a:pt x="116" y="3"/>
                  </a:lnTo>
                  <a:lnTo>
                    <a:pt x="126" y="6"/>
                  </a:lnTo>
                  <a:lnTo>
                    <a:pt x="137" y="11"/>
                  </a:lnTo>
                  <a:lnTo>
                    <a:pt x="144" y="19"/>
                  </a:lnTo>
                  <a:lnTo>
                    <a:pt x="148" y="29"/>
                  </a:lnTo>
                  <a:lnTo>
                    <a:pt x="150" y="43"/>
                  </a:lnTo>
                  <a:lnTo>
                    <a:pt x="150" y="176"/>
                  </a:lnTo>
                  <a:lnTo>
                    <a:pt x="150" y="180"/>
                  </a:lnTo>
                  <a:lnTo>
                    <a:pt x="148" y="184"/>
                  </a:lnTo>
                  <a:lnTo>
                    <a:pt x="145" y="188"/>
                  </a:lnTo>
                  <a:lnTo>
                    <a:pt x="141" y="190"/>
                  </a:lnTo>
                  <a:lnTo>
                    <a:pt x="137" y="191"/>
                  </a:lnTo>
                  <a:lnTo>
                    <a:pt x="133" y="190"/>
                  </a:lnTo>
                  <a:lnTo>
                    <a:pt x="130" y="188"/>
                  </a:lnTo>
                  <a:lnTo>
                    <a:pt x="126" y="184"/>
                  </a:lnTo>
                  <a:lnTo>
                    <a:pt x="124" y="180"/>
                  </a:lnTo>
                  <a:lnTo>
                    <a:pt x="123" y="176"/>
                  </a:lnTo>
                  <a:lnTo>
                    <a:pt x="123" y="57"/>
                  </a:lnTo>
                  <a:lnTo>
                    <a:pt x="115" y="57"/>
                  </a:lnTo>
                  <a:lnTo>
                    <a:pt x="115" y="324"/>
                  </a:lnTo>
                  <a:lnTo>
                    <a:pt x="115" y="324"/>
                  </a:lnTo>
                  <a:lnTo>
                    <a:pt x="113" y="333"/>
                  </a:lnTo>
                  <a:lnTo>
                    <a:pt x="107" y="339"/>
                  </a:lnTo>
                  <a:lnTo>
                    <a:pt x="100" y="341"/>
                  </a:lnTo>
                  <a:lnTo>
                    <a:pt x="94" y="340"/>
                  </a:lnTo>
                  <a:lnTo>
                    <a:pt x="90" y="338"/>
                  </a:lnTo>
                  <a:lnTo>
                    <a:pt x="87" y="335"/>
                  </a:lnTo>
                  <a:lnTo>
                    <a:pt x="85" y="331"/>
                  </a:lnTo>
                  <a:lnTo>
                    <a:pt x="83" y="326"/>
                  </a:lnTo>
                  <a:lnTo>
                    <a:pt x="83" y="325"/>
                  </a:lnTo>
                  <a:lnTo>
                    <a:pt x="83" y="177"/>
                  </a:lnTo>
                  <a:lnTo>
                    <a:pt x="83" y="174"/>
                  </a:lnTo>
                  <a:lnTo>
                    <a:pt x="83" y="171"/>
                  </a:lnTo>
                  <a:lnTo>
                    <a:pt x="82" y="168"/>
                  </a:lnTo>
                  <a:lnTo>
                    <a:pt x="81" y="166"/>
                  </a:lnTo>
                  <a:lnTo>
                    <a:pt x="79" y="165"/>
                  </a:lnTo>
                  <a:lnTo>
                    <a:pt x="76" y="164"/>
                  </a:lnTo>
                  <a:lnTo>
                    <a:pt x="73" y="165"/>
                  </a:lnTo>
                  <a:lnTo>
                    <a:pt x="71" y="166"/>
                  </a:lnTo>
                  <a:lnTo>
                    <a:pt x="70" y="168"/>
                  </a:lnTo>
                  <a:lnTo>
                    <a:pt x="69" y="171"/>
                  </a:lnTo>
                  <a:lnTo>
                    <a:pt x="68" y="174"/>
                  </a:lnTo>
                  <a:lnTo>
                    <a:pt x="68" y="177"/>
                  </a:lnTo>
                  <a:lnTo>
                    <a:pt x="68" y="325"/>
                  </a:lnTo>
                  <a:lnTo>
                    <a:pt x="68" y="326"/>
                  </a:lnTo>
                  <a:lnTo>
                    <a:pt x="67" y="331"/>
                  </a:lnTo>
                  <a:lnTo>
                    <a:pt x="64" y="335"/>
                  </a:lnTo>
                  <a:lnTo>
                    <a:pt x="60" y="338"/>
                  </a:lnTo>
                  <a:lnTo>
                    <a:pt x="56" y="340"/>
                  </a:lnTo>
                  <a:lnTo>
                    <a:pt x="52" y="341"/>
                  </a:lnTo>
                  <a:lnTo>
                    <a:pt x="44" y="339"/>
                  </a:lnTo>
                  <a:lnTo>
                    <a:pt x="39" y="333"/>
                  </a:lnTo>
                  <a:lnTo>
                    <a:pt x="37" y="324"/>
                  </a:lnTo>
                  <a:lnTo>
                    <a:pt x="37" y="324"/>
                  </a:lnTo>
                  <a:lnTo>
                    <a:pt x="37" y="324"/>
                  </a:lnTo>
                  <a:lnTo>
                    <a:pt x="37" y="57"/>
                  </a:lnTo>
                  <a:lnTo>
                    <a:pt x="27" y="57"/>
                  </a:lnTo>
                  <a:lnTo>
                    <a:pt x="27" y="176"/>
                  </a:lnTo>
                  <a:lnTo>
                    <a:pt x="27" y="180"/>
                  </a:lnTo>
                  <a:lnTo>
                    <a:pt x="25" y="184"/>
                  </a:lnTo>
                  <a:lnTo>
                    <a:pt x="22" y="188"/>
                  </a:lnTo>
                  <a:lnTo>
                    <a:pt x="18" y="190"/>
                  </a:lnTo>
                  <a:lnTo>
                    <a:pt x="14" y="191"/>
                  </a:lnTo>
                  <a:lnTo>
                    <a:pt x="10" y="190"/>
                  </a:lnTo>
                  <a:lnTo>
                    <a:pt x="7" y="188"/>
                  </a:lnTo>
                  <a:lnTo>
                    <a:pt x="4" y="184"/>
                  </a:lnTo>
                  <a:lnTo>
                    <a:pt x="1" y="180"/>
                  </a:lnTo>
                  <a:lnTo>
                    <a:pt x="0" y="176"/>
                  </a:lnTo>
                  <a:lnTo>
                    <a:pt x="0" y="43"/>
                  </a:lnTo>
                  <a:lnTo>
                    <a:pt x="2" y="29"/>
                  </a:lnTo>
                  <a:lnTo>
                    <a:pt x="8" y="19"/>
                  </a:lnTo>
                  <a:lnTo>
                    <a:pt x="15" y="11"/>
                  </a:lnTo>
                  <a:lnTo>
                    <a:pt x="24" y="6"/>
                  </a:lnTo>
                  <a:lnTo>
                    <a:pt x="36" y="3"/>
                  </a:lnTo>
                  <a:lnTo>
                    <a:pt x="48" y="1"/>
                  </a:lnTo>
                  <a:lnTo>
                    <a:pt x="61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7295">
                <a:defRPr/>
              </a:pPr>
              <a:endParaRPr lang="zh-CN" altLang="en-US" sz="2400" kern="0">
                <a:solidFill>
                  <a:prstClr val="white"/>
                </a:solidFill>
              </a:endParaRPr>
            </a:p>
          </p:txBody>
        </p:sp>
      </p:grpSp>
      <p:sp>
        <p:nvSpPr>
          <p:cNvPr id="87" name="Shape 8711"/>
          <p:cNvSpPr/>
          <p:nvPr/>
        </p:nvSpPr>
        <p:spPr>
          <a:xfrm>
            <a:off x="8525442" y="1969374"/>
            <a:ext cx="1099413" cy="10994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007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 b="1">
              <a:latin typeface="微软雅黑" panose="020B0503020204020204" pitchFamily="34" charset="-122"/>
              <a:ea typeface="微软雅黑" panose="020B0503020204020204" pitchFamily="34" charset="-122"/>
              <a:sym typeface="Roboto condensed"/>
            </a:endParaRPr>
          </a:p>
        </p:txBody>
      </p:sp>
      <p:sp>
        <p:nvSpPr>
          <p:cNvPr id="88" name="Shape 8711"/>
          <p:cNvSpPr/>
          <p:nvPr/>
        </p:nvSpPr>
        <p:spPr>
          <a:xfrm>
            <a:off x="8525442" y="3217713"/>
            <a:ext cx="1099413" cy="10994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77B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 b="1">
              <a:latin typeface="微软雅黑" panose="020B0503020204020204" pitchFamily="34" charset="-122"/>
              <a:ea typeface="微软雅黑" panose="020B0503020204020204" pitchFamily="34" charset="-122"/>
              <a:sym typeface="Roboto condensed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8665126" y="2272859"/>
            <a:ext cx="801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70%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8665126" y="3521198"/>
            <a:ext cx="801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60%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3" name="组合 92"/>
          <p:cNvGrpSpPr/>
          <p:nvPr/>
        </p:nvGrpSpPr>
        <p:grpSpPr>
          <a:xfrm>
            <a:off x="914884" y="4328952"/>
            <a:ext cx="4938592" cy="1046441"/>
            <a:chOff x="-1640830" y="3182775"/>
            <a:chExt cx="4938592" cy="1046441"/>
          </a:xfrm>
        </p:grpSpPr>
        <p:sp>
          <p:nvSpPr>
            <p:cNvPr id="94" name="矩形 93"/>
            <p:cNvSpPr/>
            <p:nvPr/>
          </p:nvSpPr>
          <p:spPr>
            <a:xfrm>
              <a:off x="1760747" y="3182775"/>
              <a:ext cx="153701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r>
                <a:rPr lang="zh-CN" alt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TextBox 54"/>
            <p:cNvSpPr txBox="1"/>
            <p:nvPr/>
          </p:nvSpPr>
          <p:spPr>
            <a:xfrm>
              <a:off x="-1640830" y="3582885"/>
              <a:ext cx="49385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6402436" y="4328952"/>
            <a:ext cx="4938592" cy="1016946"/>
            <a:chOff x="-1640830" y="3182775"/>
            <a:chExt cx="4938592" cy="1016946"/>
          </a:xfrm>
        </p:grpSpPr>
        <p:sp>
          <p:nvSpPr>
            <p:cNvPr id="97" name="矩形 96"/>
            <p:cNvSpPr/>
            <p:nvPr/>
          </p:nvSpPr>
          <p:spPr>
            <a:xfrm>
              <a:off x="-1640830" y="3182775"/>
              <a:ext cx="153701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r>
                <a:rPr lang="zh-CN" alt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TextBox 54"/>
            <p:cNvSpPr txBox="1"/>
            <p:nvPr/>
          </p:nvSpPr>
          <p:spPr>
            <a:xfrm>
              <a:off x="-1640830" y="3582885"/>
              <a:ext cx="4938592" cy="6168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" y="-7983"/>
            <a:ext cx="3963452" cy="816228"/>
            <a:chOff x="0" y="159657"/>
            <a:chExt cx="4663469" cy="960389"/>
          </a:xfrm>
        </p:grpSpPr>
        <p:grpSp>
          <p:nvGrpSpPr>
            <p:cNvPr id="6" name="组合 5"/>
            <p:cNvGrpSpPr/>
            <p:nvPr/>
          </p:nvGrpSpPr>
          <p:grpSpPr>
            <a:xfrm flipH="1">
              <a:off x="0" y="159657"/>
              <a:ext cx="1250175" cy="960389"/>
              <a:chOff x="2458999" y="0"/>
              <a:chExt cx="8927326" cy="6858003"/>
            </a:xfrm>
            <a:solidFill>
              <a:srgbClr val="77BF28"/>
            </a:solidFill>
          </p:grpSpPr>
          <p:sp>
            <p:nvSpPr>
              <p:cNvPr id="7" name="矩形 6"/>
              <p:cNvSpPr/>
              <p:nvPr/>
            </p:nvSpPr>
            <p:spPr>
              <a:xfrm>
                <a:off x="5363351" y="0"/>
                <a:ext cx="6022974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直角三角形 7"/>
              <p:cNvSpPr/>
              <p:nvPr/>
            </p:nvSpPr>
            <p:spPr>
              <a:xfrm flipH="1">
                <a:off x="2458999" y="16930"/>
                <a:ext cx="2904349" cy="6841073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 flipH="1" flipV="1">
              <a:off x="0" y="346443"/>
              <a:ext cx="4663469" cy="586814"/>
              <a:chOff x="2458999" y="24"/>
              <a:chExt cx="54635578" cy="6874909"/>
            </a:xfrm>
            <a:solidFill>
              <a:srgbClr val="0073BD"/>
            </a:solidFill>
          </p:grpSpPr>
          <p:sp>
            <p:nvSpPr>
              <p:cNvPr id="10" name="矩形 9"/>
              <p:cNvSpPr/>
              <p:nvPr/>
            </p:nvSpPr>
            <p:spPr>
              <a:xfrm>
                <a:off x="5363368" y="24"/>
                <a:ext cx="51731209" cy="685800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直角三角形 10"/>
              <p:cNvSpPr/>
              <p:nvPr/>
            </p:nvSpPr>
            <p:spPr>
              <a:xfrm flipH="1">
                <a:off x="2458999" y="16933"/>
                <a:ext cx="2904350" cy="6858000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2" name="矩形 11"/>
          <p:cNvSpPr/>
          <p:nvPr/>
        </p:nvSpPr>
        <p:spPr>
          <a:xfrm>
            <a:off x="202069" y="195353"/>
            <a:ext cx="35605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我们需要的人才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岗位需求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027368" y="214403"/>
            <a:ext cx="78407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作为我国自主汽车产业的领军人物，长城汽车在秉承了传统汽车优势的同时，还不断追求技术上的革新，为国产汽车增添了活力。而哈弗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H6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就是这样一款具有代表性的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SUV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1" name="组合 90"/>
          <p:cNvGrpSpPr/>
          <p:nvPr/>
        </p:nvGrpSpPr>
        <p:grpSpPr>
          <a:xfrm>
            <a:off x="1073425" y="1842899"/>
            <a:ext cx="37967" cy="2048743"/>
            <a:chOff x="1331651" y="1597980"/>
            <a:chExt cx="36000" cy="1942618"/>
          </a:xfrm>
          <a:solidFill>
            <a:srgbClr val="0073BD"/>
          </a:solidFill>
        </p:grpSpPr>
        <p:cxnSp>
          <p:nvCxnSpPr>
            <p:cNvPr id="92" name="直接连接符 91"/>
            <p:cNvCxnSpPr/>
            <p:nvPr/>
          </p:nvCxnSpPr>
          <p:spPr>
            <a:xfrm>
              <a:off x="1331651" y="1597980"/>
              <a:ext cx="0" cy="1942618"/>
            </a:xfrm>
            <a:prstGeom prst="line">
              <a:avLst/>
            </a:prstGeom>
            <a:grpFill/>
            <a:ln>
              <a:solidFill>
                <a:srgbClr val="0098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矩形 98"/>
            <p:cNvSpPr/>
            <p:nvPr/>
          </p:nvSpPr>
          <p:spPr>
            <a:xfrm>
              <a:off x="1331651" y="1597980"/>
              <a:ext cx="36000" cy="1080000"/>
            </a:xfrm>
            <a:prstGeom prst="rect">
              <a:avLst/>
            </a:prstGeom>
            <a:grpFill/>
            <a:ln>
              <a:solidFill>
                <a:srgbClr val="0098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 flipV="1">
            <a:off x="3615773" y="3591106"/>
            <a:ext cx="37967" cy="2203533"/>
            <a:chOff x="1331651" y="1572132"/>
            <a:chExt cx="36000" cy="2089390"/>
          </a:xfrm>
          <a:solidFill>
            <a:srgbClr val="77BF28"/>
          </a:solidFill>
        </p:grpSpPr>
        <p:cxnSp>
          <p:nvCxnSpPr>
            <p:cNvPr id="101" name="直接连接符 100"/>
            <p:cNvCxnSpPr/>
            <p:nvPr/>
          </p:nvCxnSpPr>
          <p:spPr>
            <a:xfrm flipH="1">
              <a:off x="1342184" y="1787096"/>
              <a:ext cx="2850" cy="1874426"/>
            </a:xfrm>
            <a:prstGeom prst="line">
              <a:avLst/>
            </a:prstGeom>
            <a:grpFill/>
            <a:ln>
              <a:solidFill>
                <a:srgbClr val="0098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矩形 101"/>
            <p:cNvSpPr/>
            <p:nvPr/>
          </p:nvSpPr>
          <p:spPr>
            <a:xfrm>
              <a:off x="1331651" y="1572132"/>
              <a:ext cx="36000" cy="1080000"/>
            </a:xfrm>
            <a:prstGeom prst="rect">
              <a:avLst/>
            </a:prstGeom>
            <a:grpFill/>
            <a:ln>
              <a:solidFill>
                <a:srgbClr val="0098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6158122" y="1842899"/>
            <a:ext cx="37967" cy="2048743"/>
            <a:chOff x="1331651" y="1597980"/>
            <a:chExt cx="36000" cy="1942618"/>
          </a:xfrm>
          <a:solidFill>
            <a:srgbClr val="0073BD"/>
          </a:solidFill>
        </p:grpSpPr>
        <p:cxnSp>
          <p:nvCxnSpPr>
            <p:cNvPr id="104" name="直接连接符 103"/>
            <p:cNvCxnSpPr/>
            <p:nvPr/>
          </p:nvCxnSpPr>
          <p:spPr>
            <a:xfrm>
              <a:off x="1331651" y="1597980"/>
              <a:ext cx="0" cy="1942618"/>
            </a:xfrm>
            <a:prstGeom prst="line">
              <a:avLst/>
            </a:prstGeom>
            <a:grpFill/>
            <a:ln>
              <a:solidFill>
                <a:srgbClr val="0098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矩形 104"/>
            <p:cNvSpPr/>
            <p:nvPr/>
          </p:nvSpPr>
          <p:spPr>
            <a:xfrm>
              <a:off x="1331651" y="1597980"/>
              <a:ext cx="36000" cy="1080000"/>
            </a:xfrm>
            <a:prstGeom prst="rect">
              <a:avLst/>
            </a:prstGeom>
            <a:grpFill/>
            <a:ln>
              <a:solidFill>
                <a:srgbClr val="0098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 flipV="1">
            <a:off x="8700469" y="3675742"/>
            <a:ext cx="37967" cy="2118896"/>
            <a:chOff x="1331651" y="1572132"/>
            <a:chExt cx="36000" cy="2009137"/>
          </a:xfrm>
          <a:solidFill>
            <a:srgbClr val="77BF28"/>
          </a:solidFill>
        </p:grpSpPr>
        <p:cxnSp>
          <p:nvCxnSpPr>
            <p:cNvPr id="107" name="直接连接符 106"/>
            <p:cNvCxnSpPr/>
            <p:nvPr/>
          </p:nvCxnSpPr>
          <p:spPr>
            <a:xfrm>
              <a:off x="1331651" y="1576007"/>
              <a:ext cx="0" cy="2005262"/>
            </a:xfrm>
            <a:prstGeom prst="line">
              <a:avLst/>
            </a:prstGeom>
            <a:grpFill/>
            <a:ln>
              <a:solidFill>
                <a:srgbClr val="0098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矩形 107"/>
            <p:cNvSpPr/>
            <p:nvPr/>
          </p:nvSpPr>
          <p:spPr>
            <a:xfrm>
              <a:off x="1331651" y="1572132"/>
              <a:ext cx="36000" cy="1080000"/>
            </a:xfrm>
            <a:prstGeom prst="rect">
              <a:avLst/>
            </a:prstGeom>
            <a:grpFill/>
            <a:ln>
              <a:solidFill>
                <a:srgbClr val="0098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09" name="圆角矩形 108"/>
          <p:cNvSpPr/>
          <p:nvPr/>
        </p:nvSpPr>
        <p:spPr>
          <a:xfrm>
            <a:off x="1070421" y="3273726"/>
            <a:ext cx="1080000" cy="1080000"/>
          </a:xfrm>
          <a:prstGeom prst="roundRect">
            <a:avLst/>
          </a:prstGeom>
          <a:solidFill>
            <a:srgbClr val="007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圆角矩形 109"/>
          <p:cNvSpPr/>
          <p:nvPr/>
        </p:nvSpPr>
        <p:spPr>
          <a:xfrm>
            <a:off x="3612767" y="3273726"/>
            <a:ext cx="1080000" cy="1080000"/>
          </a:xfrm>
          <a:prstGeom prst="roundRect">
            <a:avLst/>
          </a:prstGeom>
          <a:solidFill>
            <a:srgbClr val="77B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圆角矩形 110"/>
          <p:cNvSpPr/>
          <p:nvPr/>
        </p:nvSpPr>
        <p:spPr>
          <a:xfrm>
            <a:off x="6155114" y="3273726"/>
            <a:ext cx="1080000" cy="1080000"/>
          </a:xfrm>
          <a:prstGeom prst="roundRect">
            <a:avLst/>
          </a:prstGeom>
          <a:solidFill>
            <a:srgbClr val="007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圆角矩形 111"/>
          <p:cNvSpPr/>
          <p:nvPr/>
        </p:nvSpPr>
        <p:spPr>
          <a:xfrm>
            <a:off x="8699948" y="3273726"/>
            <a:ext cx="1080000" cy="1080000"/>
          </a:xfrm>
          <a:prstGeom prst="roundRect">
            <a:avLst/>
          </a:prstGeom>
          <a:solidFill>
            <a:srgbClr val="77B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3" name="Group 273"/>
          <p:cNvGrpSpPr/>
          <p:nvPr/>
        </p:nvGrpSpPr>
        <p:grpSpPr>
          <a:xfrm>
            <a:off x="1401822" y="3631374"/>
            <a:ext cx="417197" cy="364703"/>
            <a:chOff x="9344026" y="4030663"/>
            <a:chExt cx="239713" cy="209551"/>
          </a:xfrm>
          <a:solidFill>
            <a:schemeClr val="bg1"/>
          </a:solidFill>
        </p:grpSpPr>
        <p:sp>
          <p:nvSpPr>
            <p:cNvPr id="114" name="Freeform 173"/>
            <p:cNvSpPr/>
            <p:nvPr/>
          </p:nvSpPr>
          <p:spPr bwMode="auto">
            <a:xfrm>
              <a:off x="9344026" y="4030663"/>
              <a:ext cx="239713" cy="179388"/>
            </a:xfrm>
            <a:custGeom>
              <a:avLst/>
              <a:gdLst>
                <a:gd name="T0" fmla="*/ 56 w 64"/>
                <a:gd name="T1" fmla="*/ 18 h 48"/>
                <a:gd name="T2" fmla="*/ 56 w 64"/>
                <a:gd name="T3" fmla="*/ 18 h 48"/>
                <a:gd name="T4" fmla="*/ 38 w 64"/>
                <a:gd name="T5" fmla="*/ 0 h 48"/>
                <a:gd name="T6" fmla="*/ 22 w 64"/>
                <a:gd name="T7" fmla="*/ 9 h 48"/>
                <a:gd name="T8" fmla="*/ 18 w 64"/>
                <a:gd name="T9" fmla="*/ 8 h 48"/>
                <a:gd name="T10" fmla="*/ 8 w 64"/>
                <a:gd name="T11" fmla="*/ 18 h 48"/>
                <a:gd name="T12" fmla="*/ 8 w 64"/>
                <a:gd name="T13" fmla="*/ 18 h 48"/>
                <a:gd name="T14" fmla="*/ 0 w 64"/>
                <a:gd name="T15" fmla="*/ 32 h 48"/>
                <a:gd name="T16" fmla="*/ 16 w 64"/>
                <a:gd name="T17" fmla="*/ 48 h 48"/>
                <a:gd name="T18" fmla="*/ 20 w 64"/>
                <a:gd name="T19" fmla="*/ 48 h 48"/>
                <a:gd name="T20" fmla="*/ 20 w 64"/>
                <a:gd name="T21" fmla="*/ 44 h 48"/>
                <a:gd name="T22" fmla="*/ 16 w 64"/>
                <a:gd name="T23" fmla="*/ 44 h 48"/>
                <a:gd name="T24" fmla="*/ 4 w 64"/>
                <a:gd name="T25" fmla="*/ 32 h 48"/>
                <a:gd name="T26" fmla="*/ 10 w 64"/>
                <a:gd name="T27" fmla="*/ 22 h 48"/>
                <a:gd name="T28" fmla="*/ 12 w 64"/>
                <a:gd name="T29" fmla="*/ 21 h 48"/>
                <a:gd name="T30" fmla="*/ 12 w 64"/>
                <a:gd name="T31" fmla="*/ 18 h 48"/>
                <a:gd name="T32" fmla="*/ 12 w 64"/>
                <a:gd name="T33" fmla="*/ 18 h 48"/>
                <a:gd name="T34" fmla="*/ 18 w 64"/>
                <a:gd name="T35" fmla="*/ 12 h 48"/>
                <a:gd name="T36" fmla="*/ 21 w 64"/>
                <a:gd name="T37" fmla="*/ 13 h 48"/>
                <a:gd name="T38" fmla="*/ 24 w 64"/>
                <a:gd name="T39" fmla="*/ 14 h 48"/>
                <a:gd name="T40" fmla="*/ 26 w 64"/>
                <a:gd name="T41" fmla="*/ 11 h 48"/>
                <a:gd name="T42" fmla="*/ 38 w 64"/>
                <a:gd name="T43" fmla="*/ 4 h 48"/>
                <a:gd name="T44" fmla="*/ 52 w 64"/>
                <a:gd name="T45" fmla="*/ 18 h 48"/>
                <a:gd name="T46" fmla="*/ 52 w 64"/>
                <a:gd name="T47" fmla="*/ 18 h 48"/>
                <a:gd name="T48" fmla="*/ 52 w 64"/>
                <a:gd name="T49" fmla="*/ 21 h 48"/>
                <a:gd name="T50" fmla="*/ 54 w 64"/>
                <a:gd name="T51" fmla="*/ 22 h 48"/>
                <a:gd name="T52" fmla="*/ 60 w 64"/>
                <a:gd name="T53" fmla="*/ 32 h 48"/>
                <a:gd name="T54" fmla="*/ 48 w 64"/>
                <a:gd name="T55" fmla="*/ 44 h 48"/>
                <a:gd name="T56" fmla="*/ 44 w 64"/>
                <a:gd name="T57" fmla="*/ 44 h 48"/>
                <a:gd name="T58" fmla="*/ 44 w 64"/>
                <a:gd name="T59" fmla="*/ 48 h 48"/>
                <a:gd name="T60" fmla="*/ 48 w 64"/>
                <a:gd name="T61" fmla="*/ 48 h 48"/>
                <a:gd name="T62" fmla="*/ 64 w 64"/>
                <a:gd name="T63" fmla="*/ 32 h 48"/>
                <a:gd name="T64" fmla="*/ 56 w 64"/>
                <a:gd name="T65" fmla="*/ 1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4" h="48">
                  <a:moveTo>
                    <a:pt x="56" y="18"/>
                  </a:moveTo>
                  <a:cubicBezTo>
                    <a:pt x="56" y="18"/>
                    <a:pt x="56" y="18"/>
                    <a:pt x="56" y="18"/>
                  </a:cubicBezTo>
                  <a:cubicBezTo>
                    <a:pt x="56" y="8"/>
                    <a:pt x="48" y="0"/>
                    <a:pt x="38" y="0"/>
                  </a:cubicBezTo>
                  <a:cubicBezTo>
                    <a:pt x="31" y="0"/>
                    <a:pt x="26" y="4"/>
                    <a:pt x="22" y="9"/>
                  </a:cubicBezTo>
                  <a:cubicBezTo>
                    <a:pt x="21" y="8"/>
                    <a:pt x="20" y="8"/>
                    <a:pt x="18" y="8"/>
                  </a:cubicBezTo>
                  <a:cubicBezTo>
                    <a:pt x="12" y="8"/>
                    <a:pt x="8" y="12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3" y="21"/>
                    <a:pt x="0" y="26"/>
                    <a:pt x="0" y="32"/>
                  </a:cubicBezTo>
                  <a:cubicBezTo>
                    <a:pt x="0" y="41"/>
                    <a:pt x="7" y="48"/>
                    <a:pt x="16" y="48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9" y="44"/>
                    <a:pt x="4" y="39"/>
                    <a:pt x="4" y="32"/>
                  </a:cubicBezTo>
                  <a:cubicBezTo>
                    <a:pt x="4" y="28"/>
                    <a:pt x="6" y="24"/>
                    <a:pt x="10" y="22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5"/>
                    <a:pt x="15" y="12"/>
                    <a:pt x="18" y="12"/>
                  </a:cubicBezTo>
                  <a:cubicBezTo>
                    <a:pt x="19" y="12"/>
                    <a:pt x="20" y="12"/>
                    <a:pt x="21" y="13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8" y="7"/>
                    <a:pt x="33" y="4"/>
                    <a:pt x="38" y="4"/>
                  </a:cubicBezTo>
                  <a:cubicBezTo>
                    <a:pt x="46" y="4"/>
                    <a:pt x="52" y="10"/>
                    <a:pt x="52" y="18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8" y="24"/>
                    <a:pt x="60" y="28"/>
                    <a:pt x="60" y="32"/>
                  </a:cubicBezTo>
                  <a:cubicBezTo>
                    <a:pt x="60" y="39"/>
                    <a:pt x="55" y="44"/>
                    <a:pt x="48" y="44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4" y="48"/>
                    <a:pt x="44" y="48"/>
                    <a:pt x="44" y="48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57" y="48"/>
                    <a:pt x="64" y="41"/>
                    <a:pt x="64" y="32"/>
                  </a:cubicBezTo>
                  <a:cubicBezTo>
                    <a:pt x="64" y="26"/>
                    <a:pt x="61" y="21"/>
                    <a:pt x="56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15" name="Freeform 174"/>
            <p:cNvSpPr/>
            <p:nvPr/>
          </p:nvSpPr>
          <p:spPr bwMode="auto">
            <a:xfrm>
              <a:off x="9418638" y="4105276"/>
              <a:ext cx="90488" cy="134938"/>
            </a:xfrm>
            <a:custGeom>
              <a:avLst/>
              <a:gdLst>
                <a:gd name="T0" fmla="*/ 28 w 57"/>
                <a:gd name="T1" fmla="*/ 0 h 85"/>
                <a:gd name="T2" fmla="*/ 0 w 57"/>
                <a:gd name="T3" fmla="*/ 38 h 85"/>
                <a:gd name="T4" fmla="*/ 19 w 57"/>
                <a:gd name="T5" fmla="*/ 38 h 85"/>
                <a:gd name="T6" fmla="*/ 19 w 57"/>
                <a:gd name="T7" fmla="*/ 85 h 85"/>
                <a:gd name="T8" fmla="*/ 38 w 57"/>
                <a:gd name="T9" fmla="*/ 85 h 85"/>
                <a:gd name="T10" fmla="*/ 38 w 57"/>
                <a:gd name="T11" fmla="*/ 38 h 85"/>
                <a:gd name="T12" fmla="*/ 57 w 57"/>
                <a:gd name="T13" fmla="*/ 38 h 85"/>
                <a:gd name="T14" fmla="*/ 28 w 57"/>
                <a:gd name="T15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85">
                  <a:moveTo>
                    <a:pt x="28" y="0"/>
                  </a:moveTo>
                  <a:lnTo>
                    <a:pt x="0" y="38"/>
                  </a:lnTo>
                  <a:lnTo>
                    <a:pt x="19" y="38"/>
                  </a:lnTo>
                  <a:lnTo>
                    <a:pt x="19" y="85"/>
                  </a:lnTo>
                  <a:lnTo>
                    <a:pt x="38" y="85"/>
                  </a:lnTo>
                  <a:lnTo>
                    <a:pt x="38" y="38"/>
                  </a:lnTo>
                  <a:lnTo>
                    <a:pt x="57" y="38"/>
                  </a:lnTo>
                  <a:lnTo>
                    <a:pt x="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116" name="Freeform 280"/>
          <p:cNvSpPr>
            <a:spLocks noEditPoints="1"/>
          </p:cNvSpPr>
          <p:nvPr/>
        </p:nvSpPr>
        <p:spPr bwMode="auto">
          <a:xfrm>
            <a:off x="3968567" y="3659693"/>
            <a:ext cx="348513" cy="283888"/>
          </a:xfrm>
          <a:custGeom>
            <a:avLst/>
            <a:gdLst>
              <a:gd name="T0" fmla="*/ 56 w 64"/>
              <a:gd name="T1" fmla="*/ 12 h 52"/>
              <a:gd name="T2" fmla="*/ 46 w 64"/>
              <a:gd name="T3" fmla="*/ 12 h 52"/>
              <a:gd name="T4" fmla="*/ 45 w 64"/>
              <a:gd name="T5" fmla="*/ 4 h 52"/>
              <a:gd name="T6" fmla="*/ 40 w 64"/>
              <a:gd name="T7" fmla="*/ 0 h 52"/>
              <a:gd name="T8" fmla="*/ 24 w 64"/>
              <a:gd name="T9" fmla="*/ 0 h 52"/>
              <a:gd name="T10" fmla="*/ 19 w 64"/>
              <a:gd name="T11" fmla="*/ 4 h 52"/>
              <a:gd name="T12" fmla="*/ 18 w 64"/>
              <a:gd name="T13" fmla="*/ 12 h 52"/>
              <a:gd name="T14" fmla="*/ 8 w 64"/>
              <a:gd name="T15" fmla="*/ 12 h 52"/>
              <a:gd name="T16" fmla="*/ 0 w 64"/>
              <a:gd name="T17" fmla="*/ 20 h 52"/>
              <a:gd name="T18" fmla="*/ 0 w 64"/>
              <a:gd name="T19" fmla="*/ 44 h 52"/>
              <a:gd name="T20" fmla="*/ 8 w 64"/>
              <a:gd name="T21" fmla="*/ 52 h 52"/>
              <a:gd name="T22" fmla="*/ 56 w 64"/>
              <a:gd name="T23" fmla="*/ 52 h 52"/>
              <a:gd name="T24" fmla="*/ 64 w 64"/>
              <a:gd name="T25" fmla="*/ 44 h 52"/>
              <a:gd name="T26" fmla="*/ 64 w 64"/>
              <a:gd name="T27" fmla="*/ 20 h 52"/>
              <a:gd name="T28" fmla="*/ 56 w 64"/>
              <a:gd name="T29" fmla="*/ 12 h 52"/>
              <a:gd name="T30" fmla="*/ 23 w 64"/>
              <a:gd name="T31" fmla="*/ 5 h 52"/>
              <a:gd name="T32" fmla="*/ 24 w 64"/>
              <a:gd name="T33" fmla="*/ 4 h 52"/>
              <a:gd name="T34" fmla="*/ 40 w 64"/>
              <a:gd name="T35" fmla="*/ 4 h 52"/>
              <a:gd name="T36" fmla="*/ 41 w 64"/>
              <a:gd name="T37" fmla="*/ 5 h 52"/>
              <a:gd name="T38" fmla="*/ 42 w 64"/>
              <a:gd name="T39" fmla="*/ 12 h 52"/>
              <a:gd name="T40" fmla="*/ 22 w 64"/>
              <a:gd name="T41" fmla="*/ 12 h 52"/>
              <a:gd name="T42" fmla="*/ 23 w 64"/>
              <a:gd name="T43" fmla="*/ 5 h 52"/>
              <a:gd name="T44" fmla="*/ 44 w 64"/>
              <a:gd name="T45" fmla="*/ 36 h 52"/>
              <a:gd name="T46" fmla="*/ 36 w 64"/>
              <a:gd name="T47" fmla="*/ 36 h 52"/>
              <a:gd name="T48" fmla="*/ 36 w 64"/>
              <a:gd name="T49" fmla="*/ 44 h 52"/>
              <a:gd name="T50" fmla="*/ 28 w 64"/>
              <a:gd name="T51" fmla="*/ 44 h 52"/>
              <a:gd name="T52" fmla="*/ 28 w 64"/>
              <a:gd name="T53" fmla="*/ 36 h 52"/>
              <a:gd name="T54" fmla="*/ 20 w 64"/>
              <a:gd name="T55" fmla="*/ 36 h 52"/>
              <a:gd name="T56" fmla="*/ 20 w 64"/>
              <a:gd name="T57" fmla="*/ 28 h 52"/>
              <a:gd name="T58" fmla="*/ 28 w 64"/>
              <a:gd name="T59" fmla="*/ 28 h 52"/>
              <a:gd name="T60" fmla="*/ 28 w 64"/>
              <a:gd name="T61" fmla="*/ 20 h 52"/>
              <a:gd name="T62" fmla="*/ 36 w 64"/>
              <a:gd name="T63" fmla="*/ 20 h 52"/>
              <a:gd name="T64" fmla="*/ 36 w 64"/>
              <a:gd name="T65" fmla="*/ 28 h 52"/>
              <a:gd name="T66" fmla="*/ 44 w 64"/>
              <a:gd name="T67" fmla="*/ 28 h 52"/>
              <a:gd name="T68" fmla="*/ 44 w 64"/>
              <a:gd name="T69" fmla="*/ 36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4" h="52">
                <a:moveTo>
                  <a:pt x="56" y="12"/>
                </a:moveTo>
                <a:cubicBezTo>
                  <a:pt x="46" y="12"/>
                  <a:pt x="46" y="12"/>
                  <a:pt x="46" y="12"/>
                </a:cubicBezTo>
                <a:cubicBezTo>
                  <a:pt x="45" y="4"/>
                  <a:pt x="45" y="4"/>
                  <a:pt x="45" y="4"/>
                </a:cubicBezTo>
                <a:cubicBezTo>
                  <a:pt x="44" y="2"/>
                  <a:pt x="42" y="0"/>
                  <a:pt x="40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2" y="0"/>
                  <a:pt x="20" y="2"/>
                  <a:pt x="19" y="4"/>
                </a:cubicBezTo>
                <a:cubicBezTo>
                  <a:pt x="18" y="12"/>
                  <a:pt x="18" y="12"/>
                  <a:pt x="18" y="12"/>
                </a:cubicBezTo>
                <a:cubicBezTo>
                  <a:pt x="8" y="12"/>
                  <a:pt x="8" y="12"/>
                  <a:pt x="8" y="12"/>
                </a:cubicBezTo>
                <a:cubicBezTo>
                  <a:pt x="4" y="12"/>
                  <a:pt x="0" y="16"/>
                  <a:pt x="0" y="20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48"/>
                  <a:pt x="4" y="52"/>
                  <a:pt x="8" y="52"/>
                </a:cubicBezTo>
                <a:cubicBezTo>
                  <a:pt x="56" y="52"/>
                  <a:pt x="56" y="52"/>
                  <a:pt x="56" y="52"/>
                </a:cubicBezTo>
                <a:cubicBezTo>
                  <a:pt x="60" y="52"/>
                  <a:pt x="64" y="48"/>
                  <a:pt x="64" y="44"/>
                </a:cubicBezTo>
                <a:cubicBezTo>
                  <a:pt x="64" y="20"/>
                  <a:pt x="64" y="20"/>
                  <a:pt x="64" y="20"/>
                </a:cubicBezTo>
                <a:cubicBezTo>
                  <a:pt x="64" y="16"/>
                  <a:pt x="60" y="12"/>
                  <a:pt x="56" y="12"/>
                </a:cubicBezTo>
                <a:close/>
                <a:moveTo>
                  <a:pt x="23" y="5"/>
                </a:moveTo>
                <a:cubicBezTo>
                  <a:pt x="24" y="4"/>
                  <a:pt x="24" y="4"/>
                  <a:pt x="24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1" y="5"/>
                  <a:pt x="41" y="5"/>
                  <a:pt x="41" y="5"/>
                </a:cubicBezTo>
                <a:cubicBezTo>
                  <a:pt x="42" y="12"/>
                  <a:pt x="42" y="12"/>
                  <a:pt x="42" y="12"/>
                </a:cubicBezTo>
                <a:cubicBezTo>
                  <a:pt x="22" y="12"/>
                  <a:pt x="22" y="12"/>
                  <a:pt x="22" y="12"/>
                </a:cubicBezTo>
                <a:lnTo>
                  <a:pt x="23" y="5"/>
                </a:lnTo>
                <a:close/>
                <a:moveTo>
                  <a:pt x="44" y="36"/>
                </a:moveTo>
                <a:cubicBezTo>
                  <a:pt x="36" y="36"/>
                  <a:pt x="36" y="36"/>
                  <a:pt x="36" y="36"/>
                </a:cubicBezTo>
                <a:cubicBezTo>
                  <a:pt x="36" y="44"/>
                  <a:pt x="36" y="44"/>
                  <a:pt x="36" y="44"/>
                </a:cubicBezTo>
                <a:cubicBezTo>
                  <a:pt x="28" y="44"/>
                  <a:pt x="28" y="44"/>
                  <a:pt x="28" y="44"/>
                </a:cubicBezTo>
                <a:cubicBezTo>
                  <a:pt x="28" y="36"/>
                  <a:pt x="28" y="36"/>
                  <a:pt x="28" y="36"/>
                </a:cubicBezTo>
                <a:cubicBezTo>
                  <a:pt x="20" y="36"/>
                  <a:pt x="20" y="36"/>
                  <a:pt x="20" y="36"/>
                </a:cubicBezTo>
                <a:cubicBezTo>
                  <a:pt x="20" y="28"/>
                  <a:pt x="20" y="28"/>
                  <a:pt x="20" y="28"/>
                </a:cubicBezTo>
                <a:cubicBezTo>
                  <a:pt x="28" y="28"/>
                  <a:pt x="28" y="28"/>
                  <a:pt x="28" y="28"/>
                </a:cubicBezTo>
                <a:cubicBezTo>
                  <a:pt x="28" y="20"/>
                  <a:pt x="28" y="20"/>
                  <a:pt x="28" y="20"/>
                </a:cubicBezTo>
                <a:cubicBezTo>
                  <a:pt x="36" y="20"/>
                  <a:pt x="36" y="20"/>
                  <a:pt x="36" y="20"/>
                </a:cubicBezTo>
                <a:cubicBezTo>
                  <a:pt x="36" y="28"/>
                  <a:pt x="36" y="28"/>
                  <a:pt x="36" y="28"/>
                </a:cubicBezTo>
                <a:cubicBezTo>
                  <a:pt x="44" y="28"/>
                  <a:pt x="44" y="28"/>
                  <a:pt x="44" y="28"/>
                </a:cubicBezTo>
                <a:lnTo>
                  <a:pt x="44" y="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grpSp>
        <p:nvGrpSpPr>
          <p:cNvPr id="117" name="Group 308"/>
          <p:cNvGrpSpPr/>
          <p:nvPr/>
        </p:nvGrpSpPr>
        <p:grpSpPr>
          <a:xfrm>
            <a:off x="6515314" y="3591107"/>
            <a:ext cx="303393" cy="404970"/>
            <a:chOff x="2487468" y="1943557"/>
            <a:chExt cx="299688" cy="400024"/>
          </a:xfrm>
          <a:solidFill>
            <a:schemeClr val="bg1"/>
          </a:solidFill>
        </p:grpSpPr>
        <p:sp>
          <p:nvSpPr>
            <p:cNvPr id="118" name="Freeform 116"/>
            <p:cNvSpPr>
              <a:spLocks noEditPoints="1"/>
            </p:cNvSpPr>
            <p:nvPr/>
          </p:nvSpPr>
          <p:spPr bwMode="auto">
            <a:xfrm>
              <a:off x="2487468" y="1943557"/>
              <a:ext cx="299688" cy="400024"/>
            </a:xfrm>
            <a:custGeom>
              <a:avLst/>
              <a:gdLst>
                <a:gd name="T0" fmla="*/ 84 w 96"/>
                <a:gd name="T1" fmla="*/ 52 h 128"/>
                <a:gd name="T2" fmla="*/ 84 w 96"/>
                <a:gd name="T3" fmla="*/ 36 h 128"/>
                <a:gd name="T4" fmla="*/ 48 w 96"/>
                <a:gd name="T5" fmla="*/ 0 h 128"/>
                <a:gd name="T6" fmla="*/ 12 w 96"/>
                <a:gd name="T7" fmla="*/ 36 h 128"/>
                <a:gd name="T8" fmla="*/ 12 w 96"/>
                <a:gd name="T9" fmla="*/ 52 h 128"/>
                <a:gd name="T10" fmla="*/ 0 w 96"/>
                <a:gd name="T11" fmla="*/ 64 h 128"/>
                <a:gd name="T12" fmla="*/ 0 w 96"/>
                <a:gd name="T13" fmla="*/ 76 h 128"/>
                <a:gd name="T14" fmla="*/ 0 w 96"/>
                <a:gd name="T15" fmla="*/ 80 h 128"/>
                <a:gd name="T16" fmla="*/ 0 w 96"/>
                <a:gd name="T17" fmla="*/ 88 h 128"/>
                <a:gd name="T18" fmla="*/ 0 w 96"/>
                <a:gd name="T19" fmla="*/ 92 h 128"/>
                <a:gd name="T20" fmla="*/ 36 w 96"/>
                <a:gd name="T21" fmla="*/ 128 h 128"/>
                <a:gd name="T22" fmla="*/ 60 w 96"/>
                <a:gd name="T23" fmla="*/ 128 h 128"/>
                <a:gd name="T24" fmla="*/ 96 w 96"/>
                <a:gd name="T25" fmla="*/ 92 h 128"/>
                <a:gd name="T26" fmla="*/ 96 w 96"/>
                <a:gd name="T27" fmla="*/ 88 h 128"/>
                <a:gd name="T28" fmla="*/ 96 w 96"/>
                <a:gd name="T29" fmla="*/ 80 h 128"/>
                <a:gd name="T30" fmla="*/ 96 w 96"/>
                <a:gd name="T31" fmla="*/ 76 h 128"/>
                <a:gd name="T32" fmla="*/ 96 w 96"/>
                <a:gd name="T33" fmla="*/ 64 h 128"/>
                <a:gd name="T34" fmla="*/ 84 w 96"/>
                <a:gd name="T35" fmla="*/ 52 h 128"/>
                <a:gd name="T36" fmla="*/ 20 w 96"/>
                <a:gd name="T37" fmla="*/ 36 h 128"/>
                <a:gd name="T38" fmla="*/ 48 w 96"/>
                <a:gd name="T39" fmla="*/ 8 h 128"/>
                <a:gd name="T40" fmla="*/ 76 w 96"/>
                <a:gd name="T41" fmla="*/ 36 h 128"/>
                <a:gd name="T42" fmla="*/ 76 w 96"/>
                <a:gd name="T43" fmla="*/ 52 h 128"/>
                <a:gd name="T44" fmla="*/ 68 w 96"/>
                <a:gd name="T45" fmla="*/ 52 h 128"/>
                <a:gd name="T46" fmla="*/ 68 w 96"/>
                <a:gd name="T47" fmla="*/ 36 h 128"/>
                <a:gd name="T48" fmla="*/ 48 w 96"/>
                <a:gd name="T49" fmla="*/ 16 h 128"/>
                <a:gd name="T50" fmla="*/ 28 w 96"/>
                <a:gd name="T51" fmla="*/ 36 h 128"/>
                <a:gd name="T52" fmla="*/ 28 w 96"/>
                <a:gd name="T53" fmla="*/ 52 h 128"/>
                <a:gd name="T54" fmla="*/ 20 w 96"/>
                <a:gd name="T55" fmla="*/ 52 h 128"/>
                <a:gd name="T56" fmla="*/ 20 w 96"/>
                <a:gd name="T57" fmla="*/ 36 h 128"/>
                <a:gd name="T58" fmla="*/ 64 w 96"/>
                <a:gd name="T59" fmla="*/ 36 h 128"/>
                <a:gd name="T60" fmla="*/ 64 w 96"/>
                <a:gd name="T61" fmla="*/ 36 h 128"/>
                <a:gd name="T62" fmla="*/ 64 w 96"/>
                <a:gd name="T63" fmla="*/ 52 h 128"/>
                <a:gd name="T64" fmla="*/ 32 w 96"/>
                <a:gd name="T65" fmla="*/ 52 h 128"/>
                <a:gd name="T66" fmla="*/ 32 w 96"/>
                <a:gd name="T67" fmla="*/ 36 h 128"/>
                <a:gd name="T68" fmla="*/ 32 w 96"/>
                <a:gd name="T69" fmla="*/ 36 h 128"/>
                <a:gd name="T70" fmla="*/ 48 w 96"/>
                <a:gd name="T71" fmla="*/ 20 h 128"/>
                <a:gd name="T72" fmla="*/ 64 w 96"/>
                <a:gd name="T73" fmla="*/ 36 h 128"/>
                <a:gd name="T74" fmla="*/ 88 w 96"/>
                <a:gd name="T75" fmla="*/ 76 h 128"/>
                <a:gd name="T76" fmla="*/ 88 w 96"/>
                <a:gd name="T77" fmla="*/ 80 h 128"/>
                <a:gd name="T78" fmla="*/ 88 w 96"/>
                <a:gd name="T79" fmla="*/ 88 h 128"/>
                <a:gd name="T80" fmla="*/ 88 w 96"/>
                <a:gd name="T81" fmla="*/ 92 h 128"/>
                <a:gd name="T82" fmla="*/ 60 w 96"/>
                <a:gd name="T83" fmla="*/ 120 h 128"/>
                <a:gd name="T84" fmla="*/ 36 w 96"/>
                <a:gd name="T85" fmla="*/ 120 h 128"/>
                <a:gd name="T86" fmla="*/ 8 w 96"/>
                <a:gd name="T87" fmla="*/ 92 h 128"/>
                <a:gd name="T88" fmla="*/ 8 w 96"/>
                <a:gd name="T89" fmla="*/ 88 h 128"/>
                <a:gd name="T90" fmla="*/ 8 w 96"/>
                <a:gd name="T91" fmla="*/ 80 h 128"/>
                <a:gd name="T92" fmla="*/ 8 w 96"/>
                <a:gd name="T93" fmla="*/ 76 h 128"/>
                <a:gd name="T94" fmla="*/ 8 w 96"/>
                <a:gd name="T95" fmla="*/ 64 h 128"/>
                <a:gd name="T96" fmla="*/ 12 w 96"/>
                <a:gd name="T97" fmla="*/ 60 h 128"/>
                <a:gd name="T98" fmla="*/ 20 w 96"/>
                <a:gd name="T99" fmla="*/ 60 h 128"/>
                <a:gd name="T100" fmla="*/ 76 w 96"/>
                <a:gd name="T101" fmla="*/ 60 h 128"/>
                <a:gd name="T102" fmla="*/ 84 w 96"/>
                <a:gd name="T103" fmla="*/ 60 h 128"/>
                <a:gd name="T104" fmla="*/ 88 w 96"/>
                <a:gd name="T105" fmla="*/ 64 h 128"/>
                <a:gd name="T106" fmla="*/ 88 w 96"/>
                <a:gd name="T107" fmla="*/ 7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6" h="128">
                  <a:moveTo>
                    <a:pt x="84" y="52"/>
                  </a:moveTo>
                  <a:cubicBezTo>
                    <a:pt x="84" y="36"/>
                    <a:pt x="84" y="36"/>
                    <a:pt x="84" y="36"/>
                  </a:cubicBezTo>
                  <a:cubicBezTo>
                    <a:pt x="84" y="16"/>
                    <a:pt x="68" y="0"/>
                    <a:pt x="48" y="0"/>
                  </a:cubicBezTo>
                  <a:cubicBezTo>
                    <a:pt x="28" y="0"/>
                    <a:pt x="12" y="16"/>
                    <a:pt x="12" y="36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5" y="52"/>
                    <a:pt x="0" y="57"/>
                    <a:pt x="0" y="6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112"/>
                    <a:pt x="16" y="128"/>
                    <a:pt x="36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80" y="128"/>
                    <a:pt x="96" y="112"/>
                    <a:pt x="96" y="92"/>
                  </a:cubicBezTo>
                  <a:cubicBezTo>
                    <a:pt x="96" y="88"/>
                    <a:pt x="96" y="88"/>
                    <a:pt x="96" y="88"/>
                  </a:cubicBezTo>
                  <a:cubicBezTo>
                    <a:pt x="96" y="80"/>
                    <a:pt x="96" y="80"/>
                    <a:pt x="96" y="80"/>
                  </a:cubicBezTo>
                  <a:cubicBezTo>
                    <a:pt x="96" y="76"/>
                    <a:pt x="96" y="76"/>
                    <a:pt x="96" y="76"/>
                  </a:cubicBezTo>
                  <a:cubicBezTo>
                    <a:pt x="96" y="64"/>
                    <a:pt x="96" y="64"/>
                    <a:pt x="96" y="64"/>
                  </a:cubicBezTo>
                  <a:cubicBezTo>
                    <a:pt x="96" y="57"/>
                    <a:pt x="91" y="52"/>
                    <a:pt x="84" y="52"/>
                  </a:cubicBezTo>
                  <a:close/>
                  <a:moveTo>
                    <a:pt x="20" y="36"/>
                  </a:moveTo>
                  <a:cubicBezTo>
                    <a:pt x="20" y="21"/>
                    <a:pt x="33" y="8"/>
                    <a:pt x="48" y="8"/>
                  </a:cubicBezTo>
                  <a:cubicBezTo>
                    <a:pt x="63" y="8"/>
                    <a:pt x="76" y="21"/>
                    <a:pt x="76" y="36"/>
                  </a:cubicBezTo>
                  <a:cubicBezTo>
                    <a:pt x="76" y="52"/>
                    <a:pt x="76" y="52"/>
                    <a:pt x="76" y="52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68" y="36"/>
                    <a:pt x="68" y="36"/>
                    <a:pt x="68" y="36"/>
                  </a:cubicBezTo>
                  <a:cubicBezTo>
                    <a:pt x="68" y="25"/>
                    <a:pt x="59" y="16"/>
                    <a:pt x="48" y="16"/>
                  </a:cubicBezTo>
                  <a:cubicBezTo>
                    <a:pt x="37" y="16"/>
                    <a:pt x="28" y="25"/>
                    <a:pt x="28" y="36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0" y="52"/>
                    <a:pt x="20" y="52"/>
                    <a:pt x="20" y="52"/>
                  </a:cubicBezTo>
                  <a:lnTo>
                    <a:pt x="20" y="36"/>
                  </a:lnTo>
                  <a:close/>
                  <a:moveTo>
                    <a:pt x="64" y="36"/>
                  </a:moveTo>
                  <a:cubicBezTo>
                    <a:pt x="64" y="36"/>
                    <a:pt x="64" y="36"/>
                    <a:pt x="64" y="36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27"/>
                    <a:pt x="39" y="20"/>
                    <a:pt x="48" y="20"/>
                  </a:cubicBezTo>
                  <a:cubicBezTo>
                    <a:pt x="57" y="20"/>
                    <a:pt x="64" y="27"/>
                    <a:pt x="64" y="36"/>
                  </a:cubicBezTo>
                  <a:close/>
                  <a:moveTo>
                    <a:pt x="88" y="76"/>
                  </a:moveTo>
                  <a:cubicBezTo>
                    <a:pt x="88" y="80"/>
                    <a:pt x="88" y="80"/>
                    <a:pt x="88" y="80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8" y="92"/>
                    <a:pt x="88" y="92"/>
                    <a:pt x="88" y="92"/>
                  </a:cubicBezTo>
                  <a:cubicBezTo>
                    <a:pt x="88" y="107"/>
                    <a:pt x="75" y="120"/>
                    <a:pt x="60" y="120"/>
                  </a:cubicBezTo>
                  <a:cubicBezTo>
                    <a:pt x="36" y="120"/>
                    <a:pt x="36" y="120"/>
                    <a:pt x="36" y="120"/>
                  </a:cubicBezTo>
                  <a:cubicBezTo>
                    <a:pt x="21" y="120"/>
                    <a:pt x="8" y="107"/>
                    <a:pt x="8" y="92"/>
                  </a:cubicBezTo>
                  <a:cubicBezTo>
                    <a:pt x="8" y="88"/>
                    <a:pt x="8" y="88"/>
                    <a:pt x="8" y="88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2"/>
                    <a:pt x="10" y="60"/>
                    <a:pt x="12" y="60"/>
                  </a:cubicBezTo>
                  <a:cubicBezTo>
                    <a:pt x="15" y="60"/>
                    <a:pt x="17" y="60"/>
                    <a:pt x="20" y="60"/>
                  </a:cubicBezTo>
                  <a:cubicBezTo>
                    <a:pt x="76" y="60"/>
                    <a:pt x="76" y="60"/>
                    <a:pt x="76" y="60"/>
                  </a:cubicBezTo>
                  <a:cubicBezTo>
                    <a:pt x="79" y="60"/>
                    <a:pt x="81" y="60"/>
                    <a:pt x="84" y="60"/>
                  </a:cubicBezTo>
                  <a:cubicBezTo>
                    <a:pt x="86" y="60"/>
                    <a:pt x="88" y="62"/>
                    <a:pt x="88" y="64"/>
                  </a:cubicBezTo>
                  <a:lnTo>
                    <a:pt x="88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19" name="Freeform 117"/>
            <p:cNvSpPr/>
            <p:nvPr/>
          </p:nvSpPr>
          <p:spPr bwMode="auto">
            <a:xfrm>
              <a:off x="2611567" y="2181195"/>
              <a:ext cx="50168" cy="75252"/>
            </a:xfrm>
            <a:custGeom>
              <a:avLst/>
              <a:gdLst>
                <a:gd name="T0" fmla="*/ 8 w 16"/>
                <a:gd name="T1" fmla="*/ 0 h 24"/>
                <a:gd name="T2" fmla="*/ 0 w 16"/>
                <a:gd name="T3" fmla="*/ 8 h 24"/>
                <a:gd name="T4" fmla="*/ 3 w 16"/>
                <a:gd name="T5" fmla="*/ 19 h 24"/>
                <a:gd name="T6" fmla="*/ 8 w 16"/>
                <a:gd name="T7" fmla="*/ 24 h 24"/>
                <a:gd name="T8" fmla="*/ 13 w 16"/>
                <a:gd name="T9" fmla="*/ 19 h 24"/>
                <a:gd name="T10" fmla="*/ 16 w 16"/>
                <a:gd name="T11" fmla="*/ 8 h 24"/>
                <a:gd name="T12" fmla="*/ 8 w 16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24">
                  <a:moveTo>
                    <a:pt x="8" y="0"/>
                  </a:moveTo>
                  <a:cubicBezTo>
                    <a:pt x="4" y="0"/>
                    <a:pt x="0" y="4"/>
                    <a:pt x="0" y="8"/>
                  </a:cubicBezTo>
                  <a:cubicBezTo>
                    <a:pt x="0" y="10"/>
                    <a:pt x="1" y="15"/>
                    <a:pt x="3" y="19"/>
                  </a:cubicBezTo>
                  <a:cubicBezTo>
                    <a:pt x="4" y="22"/>
                    <a:pt x="5" y="24"/>
                    <a:pt x="8" y="24"/>
                  </a:cubicBezTo>
                  <a:cubicBezTo>
                    <a:pt x="11" y="24"/>
                    <a:pt x="12" y="22"/>
                    <a:pt x="13" y="19"/>
                  </a:cubicBezTo>
                  <a:cubicBezTo>
                    <a:pt x="15" y="15"/>
                    <a:pt x="16" y="10"/>
                    <a:pt x="16" y="8"/>
                  </a:cubicBezTo>
                  <a:cubicBezTo>
                    <a:pt x="16" y="4"/>
                    <a:pt x="12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120" name="Group 311"/>
          <p:cNvGrpSpPr/>
          <p:nvPr/>
        </p:nvGrpSpPr>
        <p:grpSpPr>
          <a:xfrm>
            <a:off x="9047708" y="3603930"/>
            <a:ext cx="385001" cy="367094"/>
            <a:chOff x="3519489" y="2917825"/>
            <a:chExt cx="341313" cy="325438"/>
          </a:xfrm>
          <a:solidFill>
            <a:schemeClr val="bg1"/>
          </a:solidFill>
        </p:grpSpPr>
        <p:sp>
          <p:nvSpPr>
            <p:cNvPr id="121" name="Freeform 106"/>
            <p:cNvSpPr>
              <a:spLocks noEditPoints="1"/>
            </p:cNvSpPr>
            <p:nvPr/>
          </p:nvSpPr>
          <p:spPr bwMode="auto">
            <a:xfrm>
              <a:off x="3519489" y="2917825"/>
              <a:ext cx="341313" cy="325438"/>
            </a:xfrm>
            <a:custGeom>
              <a:avLst/>
              <a:gdLst>
                <a:gd name="T0" fmla="*/ 117 w 128"/>
                <a:gd name="T1" fmla="*/ 0 h 122"/>
                <a:gd name="T2" fmla="*/ 11 w 128"/>
                <a:gd name="T3" fmla="*/ 0 h 122"/>
                <a:gd name="T4" fmla="*/ 0 w 128"/>
                <a:gd name="T5" fmla="*/ 11 h 122"/>
                <a:gd name="T6" fmla="*/ 0 w 128"/>
                <a:gd name="T7" fmla="*/ 93 h 122"/>
                <a:gd name="T8" fmla="*/ 11 w 128"/>
                <a:gd name="T9" fmla="*/ 104 h 122"/>
                <a:gd name="T10" fmla="*/ 43 w 128"/>
                <a:gd name="T11" fmla="*/ 104 h 122"/>
                <a:gd name="T12" fmla="*/ 37 w 128"/>
                <a:gd name="T13" fmla="*/ 110 h 122"/>
                <a:gd name="T14" fmla="*/ 34 w 128"/>
                <a:gd name="T15" fmla="*/ 113 h 122"/>
                <a:gd name="T16" fmla="*/ 34 w 128"/>
                <a:gd name="T17" fmla="*/ 118 h 122"/>
                <a:gd name="T18" fmla="*/ 42 w 128"/>
                <a:gd name="T19" fmla="*/ 122 h 122"/>
                <a:gd name="T20" fmla="*/ 86 w 128"/>
                <a:gd name="T21" fmla="*/ 122 h 122"/>
                <a:gd name="T22" fmla="*/ 94 w 128"/>
                <a:gd name="T23" fmla="*/ 118 h 122"/>
                <a:gd name="T24" fmla="*/ 94 w 128"/>
                <a:gd name="T25" fmla="*/ 113 h 122"/>
                <a:gd name="T26" fmla="*/ 91 w 128"/>
                <a:gd name="T27" fmla="*/ 110 h 122"/>
                <a:gd name="T28" fmla="*/ 85 w 128"/>
                <a:gd name="T29" fmla="*/ 104 h 122"/>
                <a:gd name="T30" fmla="*/ 117 w 128"/>
                <a:gd name="T31" fmla="*/ 104 h 122"/>
                <a:gd name="T32" fmla="*/ 128 w 128"/>
                <a:gd name="T33" fmla="*/ 93 h 122"/>
                <a:gd name="T34" fmla="*/ 128 w 128"/>
                <a:gd name="T35" fmla="*/ 11 h 122"/>
                <a:gd name="T36" fmla="*/ 117 w 128"/>
                <a:gd name="T37" fmla="*/ 0 h 122"/>
                <a:gd name="T38" fmla="*/ 88 w 128"/>
                <a:gd name="T39" fmla="*/ 113 h 122"/>
                <a:gd name="T40" fmla="*/ 90 w 128"/>
                <a:gd name="T41" fmla="*/ 116 h 122"/>
                <a:gd name="T42" fmla="*/ 90 w 128"/>
                <a:gd name="T43" fmla="*/ 116 h 122"/>
                <a:gd name="T44" fmla="*/ 86 w 128"/>
                <a:gd name="T45" fmla="*/ 118 h 122"/>
                <a:gd name="T46" fmla="*/ 42 w 128"/>
                <a:gd name="T47" fmla="*/ 118 h 122"/>
                <a:gd name="T48" fmla="*/ 38 w 128"/>
                <a:gd name="T49" fmla="*/ 116 h 122"/>
                <a:gd name="T50" fmla="*/ 38 w 128"/>
                <a:gd name="T51" fmla="*/ 116 h 122"/>
                <a:gd name="T52" fmla="*/ 38 w 128"/>
                <a:gd name="T53" fmla="*/ 116 h 122"/>
                <a:gd name="T54" fmla="*/ 40 w 128"/>
                <a:gd name="T55" fmla="*/ 113 h 122"/>
                <a:gd name="T56" fmla="*/ 48 w 128"/>
                <a:gd name="T57" fmla="*/ 104 h 122"/>
                <a:gd name="T58" fmla="*/ 80 w 128"/>
                <a:gd name="T59" fmla="*/ 104 h 122"/>
                <a:gd name="T60" fmla="*/ 88 w 128"/>
                <a:gd name="T61" fmla="*/ 113 h 122"/>
                <a:gd name="T62" fmla="*/ 120 w 128"/>
                <a:gd name="T63" fmla="*/ 93 h 122"/>
                <a:gd name="T64" fmla="*/ 117 w 128"/>
                <a:gd name="T65" fmla="*/ 96 h 122"/>
                <a:gd name="T66" fmla="*/ 11 w 128"/>
                <a:gd name="T67" fmla="*/ 96 h 122"/>
                <a:gd name="T68" fmla="*/ 8 w 128"/>
                <a:gd name="T69" fmla="*/ 93 h 122"/>
                <a:gd name="T70" fmla="*/ 8 w 128"/>
                <a:gd name="T71" fmla="*/ 11 h 122"/>
                <a:gd name="T72" fmla="*/ 11 w 128"/>
                <a:gd name="T73" fmla="*/ 8 h 122"/>
                <a:gd name="T74" fmla="*/ 117 w 128"/>
                <a:gd name="T75" fmla="*/ 8 h 122"/>
                <a:gd name="T76" fmla="*/ 120 w 128"/>
                <a:gd name="T77" fmla="*/ 11 h 122"/>
                <a:gd name="T78" fmla="*/ 120 w 128"/>
                <a:gd name="T79" fmla="*/ 9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8" h="122">
                  <a:moveTo>
                    <a:pt x="117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9"/>
                    <a:pt x="5" y="104"/>
                    <a:pt x="11" y="104"/>
                  </a:cubicBezTo>
                  <a:cubicBezTo>
                    <a:pt x="43" y="104"/>
                    <a:pt x="43" y="104"/>
                    <a:pt x="43" y="104"/>
                  </a:cubicBezTo>
                  <a:cubicBezTo>
                    <a:pt x="41" y="106"/>
                    <a:pt x="39" y="109"/>
                    <a:pt x="37" y="110"/>
                  </a:cubicBezTo>
                  <a:cubicBezTo>
                    <a:pt x="36" y="111"/>
                    <a:pt x="35" y="112"/>
                    <a:pt x="34" y="113"/>
                  </a:cubicBezTo>
                  <a:cubicBezTo>
                    <a:pt x="34" y="114"/>
                    <a:pt x="33" y="116"/>
                    <a:pt x="34" y="118"/>
                  </a:cubicBezTo>
                  <a:cubicBezTo>
                    <a:pt x="35" y="120"/>
                    <a:pt x="37" y="122"/>
                    <a:pt x="42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91" y="122"/>
                    <a:pt x="93" y="120"/>
                    <a:pt x="94" y="118"/>
                  </a:cubicBezTo>
                  <a:cubicBezTo>
                    <a:pt x="95" y="116"/>
                    <a:pt x="94" y="114"/>
                    <a:pt x="94" y="113"/>
                  </a:cubicBezTo>
                  <a:cubicBezTo>
                    <a:pt x="93" y="112"/>
                    <a:pt x="92" y="111"/>
                    <a:pt x="91" y="110"/>
                  </a:cubicBezTo>
                  <a:cubicBezTo>
                    <a:pt x="89" y="109"/>
                    <a:pt x="87" y="106"/>
                    <a:pt x="85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23" y="104"/>
                    <a:pt x="128" y="99"/>
                    <a:pt x="128" y="93"/>
                  </a:cubicBezTo>
                  <a:cubicBezTo>
                    <a:pt x="128" y="11"/>
                    <a:pt x="128" y="11"/>
                    <a:pt x="128" y="11"/>
                  </a:cubicBezTo>
                  <a:cubicBezTo>
                    <a:pt x="128" y="5"/>
                    <a:pt x="123" y="0"/>
                    <a:pt x="117" y="0"/>
                  </a:cubicBezTo>
                  <a:close/>
                  <a:moveTo>
                    <a:pt x="88" y="113"/>
                  </a:moveTo>
                  <a:cubicBezTo>
                    <a:pt x="89" y="114"/>
                    <a:pt x="90" y="115"/>
                    <a:pt x="90" y="116"/>
                  </a:cubicBezTo>
                  <a:cubicBezTo>
                    <a:pt x="90" y="116"/>
                    <a:pt x="91" y="116"/>
                    <a:pt x="90" y="116"/>
                  </a:cubicBezTo>
                  <a:cubicBezTo>
                    <a:pt x="90" y="117"/>
                    <a:pt x="88" y="118"/>
                    <a:pt x="86" y="118"/>
                  </a:cubicBezTo>
                  <a:cubicBezTo>
                    <a:pt x="42" y="118"/>
                    <a:pt x="42" y="118"/>
                    <a:pt x="42" y="118"/>
                  </a:cubicBezTo>
                  <a:cubicBezTo>
                    <a:pt x="40" y="118"/>
                    <a:pt x="38" y="117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5"/>
                    <a:pt x="39" y="114"/>
                    <a:pt x="40" y="113"/>
                  </a:cubicBezTo>
                  <a:cubicBezTo>
                    <a:pt x="44" y="109"/>
                    <a:pt x="47" y="106"/>
                    <a:pt x="48" y="104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81" y="106"/>
                    <a:pt x="84" y="109"/>
                    <a:pt x="88" y="113"/>
                  </a:cubicBezTo>
                  <a:close/>
                  <a:moveTo>
                    <a:pt x="120" y="93"/>
                  </a:moveTo>
                  <a:cubicBezTo>
                    <a:pt x="120" y="95"/>
                    <a:pt x="119" y="96"/>
                    <a:pt x="117" y="96"/>
                  </a:cubicBezTo>
                  <a:cubicBezTo>
                    <a:pt x="11" y="96"/>
                    <a:pt x="11" y="96"/>
                    <a:pt x="11" y="96"/>
                  </a:cubicBezTo>
                  <a:cubicBezTo>
                    <a:pt x="9" y="96"/>
                    <a:pt x="8" y="95"/>
                    <a:pt x="8" y="93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9"/>
                    <a:pt x="9" y="8"/>
                    <a:pt x="11" y="8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19" y="8"/>
                    <a:pt x="120" y="9"/>
                    <a:pt x="120" y="11"/>
                  </a:cubicBezTo>
                  <a:lnTo>
                    <a:pt x="12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22" name="Freeform 107"/>
            <p:cNvSpPr>
              <a:spLocks noEditPoints="1"/>
            </p:cNvSpPr>
            <p:nvPr/>
          </p:nvSpPr>
          <p:spPr bwMode="auto">
            <a:xfrm>
              <a:off x="3562351" y="2960688"/>
              <a:ext cx="255588" cy="171450"/>
            </a:xfrm>
            <a:custGeom>
              <a:avLst/>
              <a:gdLst>
                <a:gd name="T0" fmla="*/ 89 w 96"/>
                <a:gd name="T1" fmla="*/ 0 h 64"/>
                <a:gd name="T2" fmla="*/ 7 w 96"/>
                <a:gd name="T3" fmla="*/ 0 h 64"/>
                <a:gd name="T4" fmla="*/ 0 w 96"/>
                <a:gd name="T5" fmla="*/ 7 h 64"/>
                <a:gd name="T6" fmla="*/ 0 w 96"/>
                <a:gd name="T7" fmla="*/ 57 h 64"/>
                <a:gd name="T8" fmla="*/ 7 w 96"/>
                <a:gd name="T9" fmla="*/ 64 h 64"/>
                <a:gd name="T10" fmla="*/ 89 w 96"/>
                <a:gd name="T11" fmla="*/ 64 h 64"/>
                <a:gd name="T12" fmla="*/ 96 w 96"/>
                <a:gd name="T13" fmla="*/ 57 h 64"/>
                <a:gd name="T14" fmla="*/ 96 w 96"/>
                <a:gd name="T15" fmla="*/ 7 h 64"/>
                <a:gd name="T16" fmla="*/ 89 w 96"/>
                <a:gd name="T17" fmla="*/ 0 h 64"/>
                <a:gd name="T18" fmla="*/ 92 w 96"/>
                <a:gd name="T19" fmla="*/ 57 h 64"/>
                <a:gd name="T20" fmla="*/ 89 w 96"/>
                <a:gd name="T21" fmla="*/ 60 h 64"/>
                <a:gd name="T22" fmla="*/ 7 w 96"/>
                <a:gd name="T23" fmla="*/ 60 h 64"/>
                <a:gd name="T24" fmla="*/ 4 w 96"/>
                <a:gd name="T25" fmla="*/ 57 h 64"/>
                <a:gd name="T26" fmla="*/ 4 w 96"/>
                <a:gd name="T27" fmla="*/ 7 h 64"/>
                <a:gd name="T28" fmla="*/ 7 w 96"/>
                <a:gd name="T29" fmla="*/ 4 h 64"/>
                <a:gd name="T30" fmla="*/ 89 w 96"/>
                <a:gd name="T31" fmla="*/ 4 h 64"/>
                <a:gd name="T32" fmla="*/ 92 w 96"/>
                <a:gd name="T33" fmla="*/ 7 h 64"/>
                <a:gd name="T34" fmla="*/ 92 w 96"/>
                <a:gd name="T35" fmla="*/ 5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6" h="64">
                  <a:moveTo>
                    <a:pt x="89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3" y="64"/>
                    <a:pt x="7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93" y="64"/>
                    <a:pt x="96" y="61"/>
                    <a:pt x="96" y="57"/>
                  </a:cubicBezTo>
                  <a:cubicBezTo>
                    <a:pt x="96" y="7"/>
                    <a:pt x="96" y="7"/>
                    <a:pt x="96" y="7"/>
                  </a:cubicBezTo>
                  <a:cubicBezTo>
                    <a:pt x="96" y="3"/>
                    <a:pt x="93" y="0"/>
                    <a:pt x="89" y="0"/>
                  </a:cubicBezTo>
                  <a:close/>
                  <a:moveTo>
                    <a:pt x="92" y="57"/>
                  </a:moveTo>
                  <a:cubicBezTo>
                    <a:pt x="92" y="59"/>
                    <a:pt x="91" y="60"/>
                    <a:pt x="89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5" y="60"/>
                    <a:pt x="4" y="59"/>
                    <a:pt x="4" y="5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5"/>
                    <a:pt x="5" y="4"/>
                    <a:pt x="7" y="4"/>
                  </a:cubicBezTo>
                  <a:cubicBezTo>
                    <a:pt x="89" y="4"/>
                    <a:pt x="89" y="4"/>
                    <a:pt x="89" y="4"/>
                  </a:cubicBezTo>
                  <a:cubicBezTo>
                    <a:pt x="91" y="4"/>
                    <a:pt x="92" y="5"/>
                    <a:pt x="92" y="7"/>
                  </a:cubicBezTo>
                  <a:lnTo>
                    <a:pt x="92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23" name="Freeform 108"/>
            <p:cNvSpPr>
              <a:spLocks noEditPoints="1"/>
            </p:cNvSpPr>
            <p:nvPr/>
          </p:nvSpPr>
          <p:spPr bwMode="auto">
            <a:xfrm>
              <a:off x="3673476" y="3136900"/>
              <a:ext cx="31750" cy="31750"/>
            </a:xfrm>
            <a:custGeom>
              <a:avLst/>
              <a:gdLst>
                <a:gd name="T0" fmla="*/ 6 w 12"/>
                <a:gd name="T1" fmla="*/ 0 h 12"/>
                <a:gd name="T2" fmla="*/ 0 w 12"/>
                <a:gd name="T3" fmla="*/ 6 h 12"/>
                <a:gd name="T4" fmla="*/ 6 w 12"/>
                <a:gd name="T5" fmla="*/ 12 h 12"/>
                <a:gd name="T6" fmla="*/ 12 w 12"/>
                <a:gd name="T7" fmla="*/ 6 h 12"/>
                <a:gd name="T8" fmla="*/ 6 w 12"/>
                <a:gd name="T9" fmla="*/ 0 h 12"/>
                <a:gd name="T10" fmla="*/ 6 w 12"/>
                <a:gd name="T11" fmla="*/ 8 h 12"/>
                <a:gd name="T12" fmla="*/ 4 w 12"/>
                <a:gd name="T13" fmla="*/ 6 h 12"/>
                <a:gd name="T14" fmla="*/ 6 w 12"/>
                <a:gd name="T15" fmla="*/ 4 h 12"/>
                <a:gd name="T16" fmla="*/ 8 w 12"/>
                <a:gd name="T17" fmla="*/ 6 h 12"/>
                <a:gd name="T18" fmla="*/ 6 w 12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9" y="12"/>
                    <a:pt x="12" y="9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lose/>
                  <a:moveTo>
                    <a:pt x="6" y="8"/>
                  </a:moveTo>
                  <a:cubicBezTo>
                    <a:pt x="5" y="8"/>
                    <a:pt x="4" y="7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7" y="4"/>
                    <a:pt x="8" y="5"/>
                    <a:pt x="8" y="6"/>
                  </a:cubicBezTo>
                  <a:cubicBezTo>
                    <a:pt x="8" y="7"/>
                    <a:pt x="7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24" name="Freeform 109"/>
            <p:cNvSpPr>
              <a:spLocks noEditPoints="1"/>
            </p:cNvSpPr>
            <p:nvPr/>
          </p:nvSpPr>
          <p:spPr bwMode="auto">
            <a:xfrm>
              <a:off x="3638551" y="2995613"/>
              <a:ext cx="101600" cy="101600"/>
            </a:xfrm>
            <a:custGeom>
              <a:avLst/>
              <a:gdLst>
                <a:gd name="T0" fmla="*/ 19 w 38"/>
                <a:gd name="T1" fmla="*/ 0 h 38"/>
                <a:gd name="T2" fmla="*/ 0 w 38"/>
                <a:gd name="T3" fmla="*/ 19 h 38"/>
                <a:gd name="T4" fmla="*/ 19 w 38"/>
                <a:gd name="T5" fmla="*/ 38 h 38"/>
                <a:gd name="T6" fmla="*/ 38 w 38"/>
                <a:gd name="T7" fmla="*/ 19 h 38"/>
                <a:gd name="T8" fmla="*/ 19 w 38"/>
                <a:gd name="T9" fmla="*/ 0 h 38"/>
                <a:gd name="T10" fmla="*/ 19 w 38"/>
                <a:gd name="T11" fmla="*/ 34 h 38"/>
                <a:gd name="T12" fmla="*/ 4 w 38"/>
                <a:gd name="T13" fmla="*/ 19 h 38"/>
                <a:gd name="T14" fmla="*/ 18 w 38"/>
                <a:gd name="T15" fmla="*/ 4 h 38"/>
                <a:gd name="T16" fmla="*/ 18 w 38"/>
                <a:gd name="T17" fmla="*/ 22 h 38"/>
                <a:gd name="T18" fmla="*/ 34 w 38"/>
                <a:gd name="T19" fmla="*/ 16 h 38"/>
                <a:gd name="T20" fmla="*/ 34 w 38"/>
                <a:gd name="T21" fmla="*/ 19 h 38"/>
                <a:gd name="T22" fmla="*/ 19 w 38"/>
                <a:gd name="T23" fmla="*/ 3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38">
                  <a:moveTo>
                    <a:pt x="19" y="0"/>
                  </a:moveTo>
                  <a:cubicBezTo>
                    <a:pt x="8" y="0"/>
                    <a:pt x="0" y="8"/>
                    <a:pt x="0" y="19"/>
                  </a:cubicBezTo>
                  <a:cubicBezTo>
                    <a:pt x="0" y="29"/>
                    <a:pt x="8" y="38"/>
                    <a:pt x="19" y="38"/>
                  </a:cubicBezTo>
                  <a:cubicBezTo>
                    <a:pt x="30" y="38"/>
                    <a:pt x="38" y="29"/>
                    <a:pt x="38" y="19"/>
                  </a:cubicBezTo>
                  <a:cubicBezTo>
                    <a:pt x="38" y="8"/>
                    <a:pt x="30" y="0"/>
                    <a:pt x="19" y="0"/>
                  </a:cubicBezTo>
                  <a:close/>
                  <a:moveTo>
                    <a:pt x="19" y="34"/>
                  </a:moveTo>
                  <a:cubicBezTo>
                    <a:pt x="11" y="34"/>
                    <a:pt x="4" y="27"/>
                    <a:pt x="4" y="19"/>
                  </a:cubicBezTo>
                  <a:cubicBezTo>
                    <a:pt x="4" y="11"/>
                    <a:pt x="10" y="5"/>
                    <a:pt x="18" y="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7"/>
                    <a:pt x="34" y="18"/>
                    <a:pt x="34" y="19"/>
                  </a:cubicBezTo>
                  <a:cubicBezTo>
                    <a:pt x="34" y="27"/>
                    <a:pt x="27" y="34"/>
                    <a:pt x="19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129" name="组合 128"/>
          <p:cNvGrpSpPr/>
          <p:nvPr/>
        </p:nvGrpSpPr>
        <p:grpSpPr>
          <a:xfrm>
            <a:off x="1293363" y="1815098"/>
            <a:ext cx="3023717" cy="1323440"/>
            <a:chOff x="-1640830" y="3182775"/>
            <a:chExt cx="3023717" cy="1323440"/>
          </a:xfrm>
        </p:grpSpPr>
        <p:sp>
          <p:nvSpPr>
            <p:cNvPr id="130" name="矩形 129"/>
            <p:cNvSpPr/>
            <p:nvPr/>
          </p:nvSpPr>
          <p:spPr>
            <a:xfrm>
              <a:off x="-1640830" y="3182775"/>
              <a:ext cx="153701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r>
                <a:rPr lang="zh-CN" alt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1" name="TextBox 54"/>
            <p:cNvSpPr txBox="1"/>
            <p:nvPr/>
          </p:nvSpPr>
          <p:spPr>
            <a:xfrm>
              <a:off x="-1640830" y="3582885"/>
              <a:ext cx="302371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endParaRPr>
            </a:p>
          </p:txBody>
        </p:sp>
      </p:grpSp>
      <p:grpSp>
        <p:nvGrpSpPr>
          <p:cNvPr id="132" name="组合 131"/>
          <p:cNvGrpSpPr/>
          <p:nvPr/>
        </p:nvGrpSpPr>
        <p:grpSpPr>
          <a:xfrm>
            <a:off x="3963453" y="4569365"/>
            <a:ext cx="3023717" cy="1323440"/>
            <a:chOff x="-1640830" y="3182775"/>
            <a:chExt cx="3023717" cy="1323440"/>
          </a:xfrm>
        </p:grpSpPr>
        <p:sp>
          <p:nvSpPr>
            <p:cNvPr id="133" name="矩形 132"/>
            <p:cNvSpPr/>
            <p:nvPr/>
          </p:nvSpPr>
          <p:spPr>
            <a:xfrm>
              <a:off x="-1640830" y="3182775"/>
              <a:ext cx="153701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r>
                <a:rPr lang="zh-CN" alt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4" name="TextBox 54"/>
            <p:cNvSpPr txBox="1"/>
            <p:nvPr/>
          </p:nvSpPr>
          <p:spPr>
            <a:xfrm>
              <a:off x="-1640830" y="3582885"/>
              <a:ext cx="302371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endParaRPr>
            </a:p>
          </p:txBody>
        </p:sp>
      </p:grpSp>
      <p:grpSp>
        <p:nvGrpSpPr>
          <p:cNvPr id="135" name="组合 134"/>
          <p:cNvGrpSpPr/>
          <p:nvPr/>
        </p:nvGrpSpPr>
        <p:grpSpPr>
          <a:xfrm>
            <a:off x="6462152" y="1785184"/>
            <a:ext cx="3023717" cy="1323440"/>
            <a:chOff x="-1640830" y="3182775"/>
            <a:chExt cx="3023717" cy="1323440"/>
          </a:xfrm>
        </p:grpSpPr>
        <p:sp>
          <p:nvSpPr>
            <p:cNvPr id="136" name="矩形 135"/>
            <p:cNvSpPr/>
            <p:nvPr/>
          </p:nvSpPr>
          <p:spPr>
            <a:xfrm>
              <a:off x="-1640830" y="3182775"/>
              <a:ext cx="153701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r>
                <a:rPr lang="zh-CN" alt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7" name="TextBox 54"/>
            <p:cNvSpPr txBox="1"/>
            <p:nvPr/>
          </p:nvSpPr>
          <p:spPr>
            <a:xfrm>
              <a:off x="-1640830" y="3582885"/>
              <a:ext cx="302371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endParaRPr>
            </a:p>
          </p:txBody>
        </p:sp>
      </p:grpSp>
      <p:grpSp>
        <p:nvGrpSpPr>
          <p:cNvPr id="138" name="组合 137"/>
          <p:cNvGrpSpPr/>
          <p:nvPr/>
        </p:nvGrpSpPr>
        <p:grpSpPr>
          <a:xfrm>
            <a:off x="9047708" y="4563418"/>
            <a:ext cx="2276785" cy="1323440"/>
            <a:chOff x="-1640830" y="3182775"/>
            <a:chExt cx="2276785" cy="1323440"/>
          </a:xfrm>
        </p:grpSpPr>
        <p:sp>
          <p:nvSpPr>
            <p:cNvPr id="139" name="矩形 138"/>
            <p:cNvSpPr/>
            <p:nvPr/>
          </p:nvSpPr>
          <p:spPr>
            <a:xfrm>
              <a:off x="-1640830" y="3182775"/>
              <a:ext cx="153701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r>
                <a:rPr lang="zh-CN" alt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0" name="TextBox 54"/>
            <p:cNvSpPr txBox="1"/>
            <p:nvPr/>
          </p:nvSpPr>
          <p:spPr>
            <a:xfrm>
              <a:off x="-1640829" y="3582885"/>
              <a:ext cx="227678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8100" y="1206641"/>
            <a:ext cx="5877815" cy="4469821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 rot="10800000">
            <a:off x="7685945" y="1181100"/>
            <a:ext cx="9195955" cy="4495364"/>
            <a:chOff x="2560319" y="-13500"/>
            <a:chExt cx="7069776" cy="3456000"/>
          </a:xfrm>
        </p:grpSpPr>
        <p:sp>
          <p:nvSpPr>
            <p:cNvPr id="7" name="矩形 6"/>
            <p:cNvSpPr/>
            <p:nvPr/>
          </p:nvSpPr>
          <p:spPr>
            <a:xfrm>
              <a:off x="2560319" y="1067893"/>
              <a:ext cx="7069776" cy="108000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2566814" y="2257853"/>
              <a:ext cx="7063279" cy="108000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 rot="5400000">
              <a:off x="1976601" y="1660500"/>
              <a:ext cx="3456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 rot="5400000">
              <a:off x="3170012" y="1660500"/>
              <a:ext cx="3456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 rot="5400000">
              <a:off x="4363423" y="1660500"/>
              <a:ext cx="3456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5400000">
              <a:off x="5556834" y="1660500"/>
              <a:ext cx="3456000" cy="108000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 rot="5400000">
              <a:off x="6750243" y="1660500"/>
              <a:ext cx="3456000" cy="108000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-38998" y="2722021"/>
            <a:ext cx="7574039" cy="1407350"/>
          </a:xfrm>
          <a:prstGeom prst="rect">
            <a:avLst/>
          </a:prstGeom>
          <a:solidFill>
            <a:srgbClr val="007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808569" y="3114199"/>
            <a:ext cx="57983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如何加入我们</a:t>
            </a:r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应聘方式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7685946" y="2722020"/>
            <a:ext cx="1428021" cy="1406914"/>
            <a:chOff x="5181609" y="2528210"/>
            <a:chExt cx="677233" cy="667223"/>
          </a:xfrm>
        </p:grpSpPr>
        <p:sp>
          <p:nvSpPr>
            <p:cNvPr id="18" name="矩形 17"/>
            <p:cNvSpPr/>
            <p:nvPr/>
          </p:nvSpPr>
          <p:spPr>
            <a:xfrm>
              <a:off x="5181609" y="2528210"/>
              <a:ext cx="677233" cy="667223"/>
            </a:xfrm>
            <a:prstGeom prst="rect">
              <a:avLst/>
            </a:prstGeom>
            <a:solidFill>
              <a:srgbClr val="77B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5362060" y="2572668"/>
              <a:ext cx="330847" cy="5692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zh-CN" altLang="en-US" sz="7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" y="-7983"/>
            <a:ext cx="3963452" cy="816228"/>
            <a:chOff x="0" y="159657"/>
            <a:chExt cx="4663469" cy="960389"/>
          </a:xfrm>
        </p:grpSpPr>
        <p:grpSp>
          <p:nvGrpSpPr>
            <p:cNvPr id="6" name="组合 5"/>
            <p:cNvGrpSpPr/>
            <p:nvPr/>
          </p:nvGrpSpPr>
          <p:grpSpPr>
            <a:xfrm flipH="1">
              <a:off x="0" y="159657"/>
              <a:ext cx="1250175" cy="960389"/>
              <a:chOff x="2458999" y="0"/>
              <a:chExt cx="8927326" cy="6858003"/>
            </a:xfrm>
            <a:solidFill>
              <a:srgbClr val="77BF28"/>
            </a:solidFill>
          </p:grpSpPr>
          <p:sp>
            <p:nvSpPr>
              <p:cNvPr id="7" name="矩形 6"/>
              <p:cNvSpPr/>
              <p:nvPr/>
            </p:nvSpPr>
            <p:spPr>
              <a:xfrm>
                <a:off x="5363351" y="0"/>
                <a:ext cx="6022974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直角三角形 7"/>
              <p:cNvSpPr/>
              <p:nvPr/>
            </p:nvSpPr>
            <p:spPr>
              <a:xfrm flipH="1">
                <a:off x="2458999" y="16930"/>
                <a:ext cx="2904349" cy="6841073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 flipH="1" flipV="1">
              <a:off x="0" y="346443"/>
              <a:ext cx="4663469" cy="586814"/>
              <a:chOff x="2458999" y="24"/>
              <a:chExt cx="54635578" cy="6874909"/>
            </a:xfrm>
            <a:solidFill>
              <a:srgbClr val="0073BD"/>
            </a:solidFill>
          </p:grpSpPr>
          <p:sp>
            <p:nvSpPr>
              <p:cNvPr id="10" name="矩形 9"/>
              <p:cNvSpPr/>
              <p:nvPr/>
            </p:nvSpPr>
            <p:spPr>
              <a:xfrm>
                <a:off x="5363368" y="24"/>
                <a:ext cx="51731209" cy="685800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直角三角形 10"/>
              <p:cNvSpPr/>
              <p:nvPr/>
            </p:nvSpPr>
            <p:spPr>
              <a:xfrm flipH="1">
                <a:off x="2458999" y="16933"/>
                <a:ext cx="2904350" cy="6858000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2" name="矩形 11"/>
          <p:cNvSpPr/>
          <p:nvPr/>
        </p:nvSpPr>
        <p:spPr>
          <a:xfrm>
            <a:off x="202069" y="195353"/>
            <a:ext cx="33041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如何加入我们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应聘方式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027368" y="214403"/>
            <a:ext cx="78407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作为我国自主汽车产业的领军人物，长城汽车在秉承了传统汽车优势的同时，还不断追求技术上的革新，为国产汽车增添了活力。而哈弗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H6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就是这样一款具有代表性的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SUV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344735" y="4487642"/>
            <a:ext cx="1028784" cy="1028784"/>
            <a:chOff x="1695226" y="3321784"/>
            <a:chExt cx="1250759" cy="1250759"/>
          </a:xfrm>
          <a:effectLst/>
        </p:grpSpPr>
        <p:sp>
          <p:nvSpPr>
            <p:cNvPr id="17" name="椭圆 16"/>
            <p:cNvSpPr/>
            <p:nvPr/>
          </p:nvSpPr>
          <p:spPr>
            <a:xfrm>
              <a:off x="1695226" y="3321784"/>
              <a:ext cx="1250759" cy="1250759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chemeClr val="bg1">
                    <a:lumMod val="85000"/>
                  </a:schemeClr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1826937" y="3453495"/>
              <a:ext cx="987336" cy="987336"/>
            </a:xfrm>
            <a:prstGeom prst="ellipse">
              <a:avLst/>
            </a:prstGeom>
            <a:solidFill>
              <a:srgbClr val="77BF28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629204" y="4546031"/>
            <a:ext cx="1028784" cy="1028784"/>
            <a:chOff x="1695226" y="3321784"/>
            <a:chExt cx="1250759" cy="1250759"/>
          </a:xfrm>
          <a:effectLst/>
        </p:grpSpPr>
        <p:sp>
          <p:nvSpPr>
            <p:cNvPr id="20" name="椭圆 19"/>
            <p:cNvSpPr/>
            <p:nvPr/>
          </p:nvSpPr>
          <p:spPr>
            <a:xfrm>
              <a:off x="1695226" y="3321784"/>
              <a:ext cx="1250759" cy="1250759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chemeClr val="bg1">
                    <a:lumMod val="85000"/>
                  </a:schemeClr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1826937" y="3453495"/>
              <a:ext cx="987336" cy="987336"/>
            </a:xfrm>
            <a:prstGeom prst="ellipse">
              <a:avLst/>
            </a:prstGeom>
            <a:solidFill>
              <a:srgbClr val="0073BD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302540" y="3100652"/>
            <a:ext cx="843220" cy="843220"/>
            <a:chOff x="1695226" y="3321784"/>
            <a:chExt cx="1250759" cy="1250759"/>
          </a:xfrm>
          <a:effectLst/>
        </p:grpSpPr>
        <p:sp>
          <p:nvSpPr>
            <p:cNvPr id="25" name="椭圆 24"/>
            <p:cNvSpPr/>
            <p:nvPr/>
          </p:nvSpPr>
          <p:spPr>
            <a:xfrm>
              <a:off x="1695226" y="3321784"/>
              <a:ext cx="1250759" cy="1250759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chemeClr val="bg1">
                    <a:lumMod val="85000"/>
                  </a:schemeClr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1826937" y="3453495"/>
              <a:ext cx="987336" cy="987336"/>
            </a:xfrm>
            <a:prstGeom prst="ellipse">
              <a:avLst/>
            </a:prstGeom>
            <a:solidFill>
              <a:srgbClr val="77BF28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7" name="TextBox 4"/>
          <p:cNvSpPr txBox="1"/>
          <p:nvPr/>
        </p:nvSpPr>
        <p:spPr>
          <a:xfrm>
            <a:off x="1373456" y="24009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远见力</a:t>
            </a:r>
            <a:endParaRPr lang="zh-CN" altLang="en-US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8" name="TextBox 5"/>
          <p:cNvSpPr txBox="1"/>
          <p:nvPr/>
        </p:nvSpPr>
        <p:spPr>
          <a:xfrm>
            <a:off x="2369412" y="5414654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执行力</a:t>
            </a:r>
            <a:endParaRPr lang="zh-CN" altLang="en-US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" name="TextBox 6"/>
          <p:cNvSpPr txBox="1"/>
          <p:nvPr/>
        </p:nvSpPr>
        <p:spPr>
          <a:xfrm>
            <a:off x="4699584" y="454908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感召力</a:t>
            </a:r>
            <a:endParaRPr lang="zh-CN" altLang="en-US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0" name="TextBox 7"/>
          <p:cNvSpPr txBox="1"/>
          <p:nvPr/>
        </p:nvSpPr>
        <p:spPr>
          <a:xfrm>
            <a:off x="4028765" y="283320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决策力</a:t>
            </a:r>
            <a:endParaRPr lang="zh-CN" altLang="en-US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1265691" y="390477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创新力</a:t>
            </a:r>
            <a:endParaRPr lang="zh-CN" altLang="en-US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4546487" y="4028092"/>
            <a:ext cx="386384" cy="386384"/>
          </a:xfrm>
          <a:prstGeom prst="ellipse">
            <a:avLst/>
          </a:prstGeom>
          <a:solidFill>
            <a:srgbClr val="0073B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1519339" y="5656739"/>
            <a:ext cx="309044" cy="309044"/>
            <a:chOff x="304800" y="673100"/>
            <a:chExt cx="4000500" cy="4000500"/>
          </a:xfrm>
          <a:effectLst/>
        </p:grpSpPr>
        <p:sp>
          <p:nvSpPr>
            <p:cNvPr id="34" name="同心圆 3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132147" y="3440107"/>
            <a:ext cx="404864" cy="404864"/>
            <a:chOff x="304800" y="673100"/>
            <a:chExt cx="4000500" cy="4000500"/>
          </a:xfrm>
          <a:effectLst/>
        </p:grpSpPr>
        <p:sp>
          <p:nvSpPr>
            <p:cNvPr id="37" name="同心圆 3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endParaRPr>
            </a:p>
          </p:txBody>
        </p:sp>
      </p:grpSp>
      <p:sp>
        <p:nvSpPr>
          <p:cNvPr id="39" name="椭圆 38"/>
          <p:cNvSpPr/>
          <p:nvPr/>
        </p:nvSpPr>
        <p:spPr>
          <a:xfrm>
            <a:off x="4452533" y="2060843"/>
            <a:ext cx="386384" cy="386384"/>
          </a:xfrm>
          <a:prstGeom prst="ellipse">
            <a:avLst/>
          </a:prstGeom>
          <a:solidFill>
            <a:srgbClr val="77BF2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3F59"/>
              </a:solidFill>
              <a:latin typeface="+mj-ea"/>
              <a:ea typeface="+mj-ea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5473884" y="5692072"/>
            <a:ext cx="193193" cy="193193"/>
          </a:xfrm>
          <a:prstGeom prst="ellipse">
            <a:avLst/>
          </a:prstGeom>
          <a:solidFill>
            <a:srgbClr val="77BF2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2653848" y="1674460"/>
            <a:ext cx="386384" cy="386384"/>
          </a:xfrm>
          <a:prstGeom prst="ellipse">
            <a:avLst/>
          </a:prstGeom>
          <a:solidFill>
            <a:srgbClr val="0073B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3F59"/>
              </a:solidFill>
              <a:latin typeface="+mj-ea"/>
              <a:ea typeface="+mj-ea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3651643" y="4293968"/>
            <a:ext cx="193193" cy="193193"/>
          </a:xfrm>
          <a:prstGeom prst="ellipse">
            <a:avLst/>
          </a:prstGeom>
          <a:solidFill>
            <a:srgbClr val="0073B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3" name="Freeform 10"/>
          <p:cNvSpPr>
            <a:spLocks noEditPoints="1"/>
          </p:cNvSpPr>
          <p:nvPr/>
        </p:nvSpPr>
        <p:spPr bwMode="auto">
          <a:xfrm>
            <a:off x="5602498" y="3325741"/>
            <a:ext cx="208605" cy="369566"/>
          </a:xfrm>
          <a:custGeom>
            <a:avLst/>
            <a:gdLst>
              <a:gd name="T0" fmla="*/ 1428 w 1428"/>
              <a:gd name="T1" fmla="*/ 546 h 2532"/>
              <a:gd name="T2" fmla="*/ 1194 w 1428"/>
              <a:gd name="T3" fmla="*/ 0 h 2532"/>
              <a:gd name="T4" fmla="*/ 0 w 1428"/>
              <a:gd name="T5" fmla="*/ 563 h 2532"/>
              <a:gd name="T6" fmla="*/ 404 w 1428"/>
              <a:gd name="T7" fmla="*/ 2332 h 2532"/>
              <a:gd name="T8" fmla="*/ 988 w 1428"/>
              <a:gd name="T9" fmla="*/ 2532 h 2532"/>
              <a:gd name="T10" fmla="*/ 1265 w 1428"/>
              <a:gd name="T11" fmla="*/ 2532 h 2532"/>
              <a:gd name="T12" fmla="*/ 1428 w 1428"/>
              <a:gd name="T13" fmla="*/ 2332 h 2532"/>
              <a:gd name="T14" fmla="*/ 173 w 1428"/>
              <a:gd name="T15" fmla="*/ 660 h 2532"/>
              <a:gd name="T16" fmla="*/ 644 w 1428"/>
              <a:gd name="T17" fmla="*/ 533 h 2532"/>
              <a:gd name="T18" fmla="*/ 173 w 1428"/>
              <a:gd name="T19" fmla="*/ 660 h 2532"/>
              <a:gd name="T20" fmla="*/ 644 w 1428"/>
              <a:gd name="T21" fmla="*/ 617 h 2532"/>
              <a:gd name="T22" fmla="*/ 173 w 1428"/>
              <a:gd name="T23" fmla="*/ 894 h 2532"/>
              <a:gd name="T24" fmla="*/ 417 w 1428"/>
              <a:gd name="T25" fmla="*/ 2258 h 2532"/>
              <a:gd name="T26" fmla="*/ 301 w 1428"/>
              <a:gd name="T27" fmla="*/ 1680 h 2532"/>
              <a:gd name="T28" fmla="*/ 1143 w 1428"/>
              <a:gd name="T29" fmla="*/ 1393 h 2532"/>
              <a:gd name="T30" fmla="*/ 191 w 1428"/>
              <a:gd name="T31" fmla="*/ 1957 h 2532"/>
              <a:gd name="T32" fmla="*/ 988 w 1428"/>
              <a:gd name="T33" fmla="*/ 2182 h 2532"/>
              <a:gd name="T34" fmla="*/ 417 w 1428"/>
              <a:gd name="T35" fmla="*/ 2258 h 2532"/>
              <a:gd name="T36" fmla="*/ 988 w 1428"/>
              <a:gd name="T37" fmla="*/ 2032 h 2532"/>
              <a:gd name="T38" fmla="*/ 972 w 1428"/>
              <a:gd name="T39" fmla="*/ 2107 h 2532"/>
              <a:gd name="T40" fmla="*/ 297 w 1428"/>
              <a:gd name="T41" fmla="*/ 2032 h 2532"/>
              <a:gd name="T42" fmla="*/ 1265 w 1428"/>
              <a:gd name="T43" fmla="*/ 2258 h 2532"/>
              <a:gd name="T44" fmla="*/ 1353 w 1428"/>
              <a:gd name="T45" fmla="*/ 2182 h 2532"/>
              <a:gd name="T46" fmla="*/ 1353 w 1428"/>
              <a:gd name="T47" fmla="*/ 2107 h 2532"/>
              <a:gd name="T48" fmla="*/ 1265 w 1428"/>
              <a:gd name="T49" fmla="*/ 2032 h 2532"/>
              <a:gd name="T50" fmla="*/ 1353 w 1428"/>
              <a:gd name="T51" fmla="*/ 2107 h 2532"/>
              <a:gd name="T52" fmla="*/ 276 w 1428"/>
              <a:gd name="T53" fmla="*/ 1955 h 2532"/>
              <a:gd name="T54" fmla="*/ 295 w 1428"/>
              <a:gd name="T55" fmla="*/ 1880 h 2532"/>
              <a:gd name="T56" fmla="*/ 1353 w 1428"/>
              <a:gd name="T57" fmla="*/ 1955 h 2532"/>
              <a:gd name="T58" fmla="*/ 390 w 1428"/>
              <a:gd name="T59" fmla="*/ 1805 h 2532"/>
              <a:gd name="T60" fmla="*/ 1194 w 1428"/>
              <a:gd name="T61" fmla="*/ 1409 h 2532"/>
              <a:gd name="T62" fmla="*/ 1353 w 1428"/>
              <a:gd name="T63" fmla="*/ 621 h 2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428" h="2532">
                <a:moveTo>
                  <a:pt x="1428" y="1941"/>
                </a:moveTo>
                <a:lnTo>
                  <a:pt x="1428" y="546"/>
                </a:lnTo>
                <a:lnTo>
                  <a:pt x="1194" y="546"/>
                </a:lnTo>
                <a:lnTo>
                  <a:pt x="1194" y="0"/>
                </a:lnTo>
                <a:lnTo>
                  <a:pt x="73" y="478"/>
                </a:lnTo>
                <a:cubicBezTo>
                  <a:pt x="24" y="504"/>
                  <a:pt x="0" y="534"/>
                  <a:pt x="0" y="563"/>
                </a:cubicBezTo>
                <a:lnTo>
                  <a:pt x="0" y="1875"/>
                </a:lnTo>
                <a:cubicBezTo>
                  <a:pt x="0" y="2135"/>
                  <a:pt x="159" y="2332"/>
                  <a:pt x="404" y="2332"/>
                </a:cubicBezTo>
                <a:lnTo>
                  <a:pt x="988" y="2332"/>
                </a:lnTo>
                <a:lnTo>
                  <a:pt x="988" y="2532"/>
                </a:lnTo>
                <a:lnTo>
                  <a:pt x="1130" y="2369"/>
                </a:lnTo>
                <a:lnTo>
                  <a:pt x="1265" y="2532"/>
                </a:lnTo>
                <a:lnTo>
                  <a:pt x="1265" y="2332"/>
                </a:lnTo>
                <a:lnTo>
                  <a:pt x="1428" y="2332"/>
                </a:lnTo>
                <a:lnTo>
                  <a:pt x="1428" y="1941"/>
                </a:lnTo>
                <a:close/>
                <a:moveTo>
                  <a:pt x="173" y="660"/>
                </a:moveTo>
                <a:lnTo>
                  <a:pt x="644" y="458"/>
                </a:lnTo>
                <a:lnTo>
                  <a:pt x="644" y="533"/>
                </a:lnTo>
                <a:lnTo>
                  <a:pt x="173" y="735"/>
                </a:lnTo>
                <a:lnTo>
                  <a:pt x="173" y="660"/>
                </a:lnTo>
                <a:close/>
                <a:moveTo>
                  <a:pt x="173" y="819"/>
                </a:moveTo>
                <a:lnTo>
                  <a:pt x="644" y="617"/>
                </a:lnTo>
                <a:lnTo>
                  <a:pt x="644" y="692"/>
                </a:lnTo>
                <a:lnTo>
                  <a:pt x="173" y="894"/>
                </a:lnTo>
                <a:lnTo>
                  <a:pt x="173" y="819"/>
                </a:lnTo>
                <a:close/>
                <a:moveTo>
                  <a:pt x="417" y="2258"/>
                </a:moveTo>
                <a:cubicBezTo>
                  <a:pt x="251" y="2258"/>
                  <a:pt x="116" y="2123"/>
                  <a:pt x="116" y="1957"/>
                </a:cubicBezTo>
                <a:cubicBezTo>
                  <a:pt x="116" y="1835"/>
                  <a:pt x="189" y="1727"/>
                  <a:pt x="301" y="1680"/>
                </a:cubicBezTo>
                <a:cubicBezTo>
                  <a:pt x="332" y="1667"/>
                  <a:pt x="1136" y="1314"/>
                  <a:pt x="1143" y="1311"/>
                </a:cubicBezTo>
                <a:lnTo>
                  <a:pt x="1143" y="1393"/>
                </a:lnTo>
                <a:cubicBezTo>
                  <a:pt x="1143" y="1393"/>
                  <a:pt x="361" y="1736"/>
                  <a:pt x="330" y="1749"/>
                </a:cubicBezTo>
                <a:cubicBezTo>
                  <a:pt x="246" y="1784"/>
                  <a:pt x="191" y="1866"/>
                  <a:pt x="191" y="1957"/>
                </a:cubicBezTo>
                <a:cubicBezTo>
                  <a:pt x="191" y="2081"/>
                  <a:pt x="292" y="2182"/>
                  <a:pt x="417" y="2182"/>
                </a:cubicBezTo>
                <a:lnTo>
                  <a:pt x="988" y="2182"/>
                </a:lnTo>
                <a:lnTo>
                  <a:pt x="988" y="2258"/>
                </a:lnTo>
                <a:lnTo>
                  <a:pt x="417" y="2258"/>
                </a:lnTo>
                <a:close/>
                <a:moveTo>
                  <a:pt x="297" y="2032"/>
                </a:moveTo>
                <a:lnTo>
                  <a:pt x="988" y="2032"/>
                </a:lnTo>
                <a:lnTo>
                  <a:pt x="988" y="2107"/>
                </a:lnTo>
                <a:lnTo>
                  <a:pt x="972" y="2107"/>
                </a:lnTo>
                <a:lnTo>
                  <a:pt x="428" y="2107"/>
                </a:lnTo>
                <a:cubicBezTo>
                  <a:pt x="372" y="2107"/>
                  <a:pt x="323" y="2077"/>
                  <a:pt x="297" y="2032"/>
                </a:cubicBezTo>
                <a:close/>
                <a:moveTo>
                  <a:pt x="1353" y="2258"/>
                </a:moveTo>
                <a:lnTo>
                  <a:pt x="1265" y="2258"/>
                </a:lnTo>
                <a:lnTo>
                  <a:pt x="1265" y="2182"/>
                </a:lnTo>
                <a:lnTo>
                  <a:pt x="1353" y="2182"/>
                </a:lnTo>
                <a:lnTo>
                  <a:pt x="1353" y="2258"/>
                </a:lnTo>
                <a:close/>
                <a:moveTo>
                  <a:pt x="1353" y="2107"/>
                </a:moveTo>
                <a:lnTo>
                  <a:pt x="1265" y="2107"/>
                </a:lnTo>
                <a:lnTo>
                  <a:pt x="1265" y="2032"/>
                </a:lnTo>
                <a:lnTo>
                  <a:pt x="1353" y="2032"/>
                </a:lnTo>
                <a:lnTo>
                  <a:pt x="1353" y="2107"/>
                </a:lnTo>
                <a:close/>
                <a:moveTo>
                  <a:pt x="1353" y="1955"/>
                </a:moveTo>
                <a:lnTo>
                  <a:pt x="276" y="1955"/>
                </a:lnTo>
                <a:cubicBezTo>
                  <a:pt x="276" y="1955"/>
                  <a:pt x="276" y="1955"/>
                  <a:pt x="276" y="1954"/>
                </a:cubicBezTo>
                <a:cubicBezTo>
                  <a:pt x="276" y="1927"/>
                  <a:pt x="283" y="1902"/>
                  <a:pt x="295" y="1880"/>
                </a:cubicBezTo>
                <a:lnTo>
                  <a:pt x="1353" y="1880"/>
                </a:lnTo>
                <a:lnTo>
                  <a:pt x="1353" y="1955"/>
                </a:lnTo>
                <a:close/>
                <a:moveTo>
                  <a:pt x="1353" y="1805"/>
                </a:moveTo>
                <a:lnTo>
                  <a:pt x="390" y="1805"/>
                </a:lnTo>
                <a:lnTo>
                  <a:pt x="1152" y="1471"/>
                </a:lnTo>
                <a:cubicBezTo>
                  <a:pt x="1177" y="1460"/>
                  <a:pt x="1194" y="1435"/>
                  <a:pt x="1194" y="1409"/>
                </a:cubicBezTo>
                <a:lnTo>
                  <a:pt x="1194" y="621"/>
                </a:lnTo>
                <a:lnTo>
                  <a:pt x="1353" y="621"/>
                </a:lnTo>
                <a:lnTo>
                  <a:pt x="1353" y="1805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h-TH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4" name="Freeform 113"/>
          <p:cNvSpPr>
            <a:spLocks noEditPoints="1"/>
          </p:cNvSpPr>
          <p:nvPr/>
        </p:nvSpPr>
        <p:spPr bwMode="auto">
          <a:xfrm>
            <a:off x="1700475" y="4877623"/>
            <a:ext cx="317301" cy="248819"/>
          </a:xfrm>
          <a:custGeom>
            <a:avLst/>
            <a:gdLst/>
            <a:ahLst/>
            <a:cxnLst>
              <a:cxn ang="0">
                <a:pos x="63" y="20"/>
              </a:cxn>
              <a:cxn ang="0">
                <a:pos x="44" y="43"/>
              </a:cxn>
              <a:cxn ang="0">
                <a:pos x="28" y="47"/>
              </a:cxn>
              <a:cxn ang="0">
                <a:pos x="18" y="46"/>
              </a:cxn>
              <a:cxn ang="0">
                <a:pos x="11" y="43"/>
              </a:cxn>
              <a:cxn ang="0">
                <a:pos x="4" y="50"/>
              </a:cxn>
              <a:cxn ang="0">
                <a:pos x="0" y="47"/>
              </a:cxn>
              <a:cxn ang="0">
                <a:pos x="0" y="46"/>
              </a:cxn>
              <a:cxn ang="0">
                <a:pos x="7" y="37"/>
              </a:cxn>
              <a:cxn ang="0">
                <a:pos x="6" y="34"/>
              </a:cxn>
              <a:cxn ang="0">
                <a:pos x="5" y="30"/>
              </a:cxn>
              <a:cxn ang="0">
                <a:pos x="25" y="8"/>
              </a:cxn>
              <a:cxn ang="0">
                <a:pos x="52" y="3"/>
              </a:cxn>
              <a:cxn ang="0">
                <a:pos x="58" y="0"/>
              </a:cxn>
              <a:cxn ang="0">
                <a:pos x="64" y="13"/>
              </a:cxn>
              <a:cxn ang="0">
                <a:pos x="63" y="20"/>
              </a:cxn>
              <a:cxn ang="0">
                <a:pos x="43" y="18"/>
              </a:cxn>
              <a:cxn ang="0">
                <a:pos x="14" y="32"/>
              </a:cxn>
              <a:cxn ang="0">
                <a:pos x="13" y="34"/>
              </a:cxn>
              <a:cxn ang="0">
                <a:pos x="16" y="36"/>
              </a:cxn>
              <a:cxn ang="0">
                <a:pos x="17" y="36"/>
              </a:cxn>
              <a:cxn ang="0">
                <a:pos x="22" y="31"/>
              </a:cxn>
              <a:cxn ang="0">
                <a:pos x="43" y="23"/>
              </a:cxn>
              <a:cxn ang="0">
                <a:pos x="45" y="20"/>
              </a:cxn>
              <a:cxn ang="0">
                <a:pos x="43" y="18"/>
              </a:cxn>
            </a:cxnLst>
            <a:rect l="0" t="0" r="r" b="b"/>
            <a:pathLst>
              <a:path w="64" h="50">
                <a:moveTo>
                  <a:pt x="63" y="20"/>
                </a:moveTo>
                <a:cubicBezTo>
                  <a:pt x="61" y="31"/>
                  <a:pt x="54" y="38"/>
                  <a:pt x="44" y="43"/>
                </a:cubicBezTo>
                <a:cubicBezTo>
                  <a:pt x="39" y="46"/>
                  <a:pt x="33" y="47"/>
                  <a:pt x="28" y="47"/>
                </a:cubicBezTo>
                <a:cubicBezTo>
                  <a:pt x="25" y="47"/>
                  <a:pt x="21" y="47"/>
                  <a:pt x="18" y="46"/>
                </a:cubicBezTo>
                <a:cubicBezTo>
                  <a:pt x="16" y="45"/>
                  <a:pt x="13" y="43"/>
                  <a:pt x="11" y="43"/>
                </a:cubicBezTo>
                <a:cubicBezTo>
                  <a:pt x="9" y="43"/>
                  <a:pt x="7" y="50"/>
                  <a:pt x="4" y="50"/>
                </a:cubicBezTo>
                <a:cubicBezTo>
                  <a:pt x="2" y="50"/>
                  <a:pt x="1" y="49"/>
                  <a:pt x="0" y="47"/>
                </a:cubicBezTo>
                <a:cubicBezTo>
                  <a:pt x="0" y="47"/>
                  <a:pt x="0" y="46"/>
                  <a:pt x="0" y="46"/>
                </a:cubicBezTo>
                <a:cubicBezTo>
                  <a:pt x="0" y="42"/>
                  <a:pt x="7" y="39"/>
                  <a:pt x="7" y="37"/>
                </a:cubicBezTo>
                <a:cubicBezTo>
                  <a:pt x="7" y="37"/>
                  <a:pt x="6" y="35"/>
                  <a:pt x="6" y="34"/>
                </a:cubicBezTo>
                <a:cubicBezTo>
                  <a:pt x="6" y="33"/>
                  <a:pt x="5" y="32"/>
                  <a:pt x="5" y="30"/>
                </a:cubicBezTo>
                <a:cubicBezTo>
                  <a:pt x="5" y="19"/>
                  <a:pt x="14" y="11"/>
                  <a:pt x="25" y="8"/>
                </a:cubicBezTo>
                <a:cubicBezTo>
                  <a:pt x="32" y="5"/>
                  <a:pt x="47" y="8"/>
                  <a:pt x="52" y="3"/>
                </a:cubicBezTo>
                <a:cubicBezTo>
                  <a:pt x="54" y="1"/>
                  <a:pt x="55" y="0"/>
                  <a:pt x="58" y="0"/>
                </a:cubicBezTo>
                <a:cubicBezTo>
                  <a:pt x="62" y="0"/>
                  <a:pt x="64" y="10"/>
                  <a:pt x="64" y="13"/>
                </a:cubicBezTo>
                <a:cubicBezTo>
                  <a:pt x="64" y="16"/>
                  <a:pt x="63" y="18"/>
                  <a:pt x="63" y="20"/>
                </a:cubicBezTo>
                <a:close/>
                <a:moveTo>
                  <a:pt x="43" y="18"/>
                </a:moveTo>
                <a:cubicBezTo>
                  <a:pt x="31" y="18"/>
                  <a:pt x="22" y="23"/>
                  <a:pt x="14" y="32"/>
                </a:cubicBezTo>
                <a:cubicBezTo>
                  <a:pt x="14" y="33"/>
                  <a:pt x="13" y="33"/>
                  <a:pt x="13" y="34"/>
                </a:cubicBezTo>
                <a:cubicBezTo>
                  <a:pt x="13" y="35"/>
                  <a:pt x="15" y="36"/>
                  <a:pt x="16" y="36"/>
                </a:cubicBezTo>
                <a:cubicBezTo>
                  <a:pt x="16" y="36"/>
                  <a:pt x="17" y="36"/>
                  <a:pt x="17" y="36"/>
                </a:cubicBezTo>
                <a:cubicBezTo>
                  <a:pt x="19" y="34"/>
                  <a:pt x="21" y="32"/>
                  <a:pt x="22" y="31"/>
                </a:cubicBezTo>
                <a:cubicBezTo>
                  <a:pt x="29" y="25"/>
                  <a:pt x="34" y="23"/>
                  <a:pt x="43" y="23"/>
                </a:cubicBezTo>
                <a:cubicBezTo>
                  <a:pt x="44" y="23"/>
                  <a:pt x="45" y="22"/>
                  <a:pt x="45" y="20"/>
                </a:cubicBezTo>
                <a:cubicBezTo>
                  <a:pt x="45" y="19"/>
                  <a:pt x="44" y="18"/>
                  <a:pt x="43" y="1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2179245" y="2641155"/>
            <a:ext cx="1880735" cy="1880735"/>
            <a:chOff x="2488745" y="2603424"/>
            <a:chExt cx="1515721" cy="1515721"/>
          </a:xfrm>
        </p:grpSpPr>
        <p:grpSp>
          <p:nvGrpSpPr>
            <p:cNvPr id="46" name="组合 45"/>
            <p:cNvGrpSpPr/>
            <p:nvPr/>
          </p:nvGrpSpPr>
          <p:grpSpPr>
            <a:xfrm>
              <a:off x="2488745" y="2603424"/>
              <a:ext cx="1515721" cy="1515721"/>
              <a:chOff x="1695226" y="3321784"/>
              <a:chExt cx="1250759" cy="1250759"/>
            </a:xfrm>
            <a:effectLst/>
          </p:grpSpPr>
          <p:sp>
            <p:nvSpPr>
              <p:cNvPr id="50" name="椭圆 49"/>
              <p:cNvSpPr/>
              <p:nvPr/>
            </p:nvSpPr>
            <p:spPr>
              <a:xfrm>
                <a:off x="1695226" y="3321784"/>
                <a:ext cx="1250759" cy="1250759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chemeClr val="bg1">
                      <a:lumMod val="85000"/>
                    </a:schemeClr>
                  </a:gs>
                </a:gsLst>
                <a:lin ang="7200000" scaled="0"/>
                <a:tileRect/>
              </a:gradFill>
              <a:ln w="12700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95000"/>
                      <a:lumOff val="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51" name="椭圆 50"/>
              <p:cNvSpPr/>
              <p:nvPr/>
            </p:nvSpPr>
            <p:spPr>
              <a:xfrm>
                <a:off x="1826937" y="3453495"/>
                <a:ext cx="987336" cy="987336"/>
              </a:xfrm>
              <a:prstGeom prst="ellipse">
                <a:avLst/>
              </a:prstGeom>
              <a:solidFill>
                <a:srgbClr val="0073BD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95000"/>
                      <a:lumOff val="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47" name="Freeform 205"/>
            <p:cNvSpPr>
              <a:spLocks noEditPoints="1"/>
            </p:cNvSpPr>
            <p:nvPr/>
          </p:nvSpPr>
          <p:spPr bwMode="auto">
            <a:xfrm>
              <a:off x="3062083" y="3063709"/>
              <a:ext cx="273314" cy="265616"/>
            </a:xfrm>
            <a:custGeom>
              <a:avLst/>
              <a:gdLst>
                <a:gd name="T0" fmla="*/ 12 w 71"/>
                <a:gd name="T1" fmla="*/ 69 h 69"/>
                <a:gd name="T2" fmla="*/ 12 w 71"/>
                <a:gd name="T3" fmla="*/ 67 h 69"/>
                <a:gd name="T4" fmla="*/ 64 w 71"/>
                <a:gd name="T5" fmla="*/ 67 h 69"/>
                <a:gd name="T6" fmla="*/ 64 w 71"/>
                <a:gd name="T7" fmla="*/ 69 h 69"/>
                <a:gd name="T8" fmla="*/ 71 w 71"/>
                <a:gd name="T9" fmla="*/ 69 h 69"/>
                <a:gd name="T10" fmla="*/ 71 w 71"/>
                <a:gd name="T11" fmla="*/ 10 h 69"/>
                <a:gd name="T12" fmla="*/ 59 w 71"/>
                <a:gd name="T13" fmla="*/ 0 h 69"/>
                <a:gd name="T14" fmla="*/ 0 w 71"/>
                <a:gd name="T15" fmla="*/ 0 h 69"/>
                <a:gd name="T16" fmla="*/ 0 w 71"/>
                <a:gd name="T17" fmla="*/ 69 h 69"/>
                <a:gd name="T18" fmla="*/ 12 w 71"/>
                <a:gd name="T19" fmla="*/ 69 h 69"/>
                <a:gd name="T20" fmla="*/ 59 w 71"/>
                <a:gd name="T21" fmla="*/ 3 h 69"/>
                <a:gd name="T22" fmla="*/ 69 w 71"/>
                <a:gd name="T23" fmla="*/ 12 h 69"/>
                <a:gd name="T24" fmla="*/ 59 w 71"/>
                <a:gd name="T25" fmla="*/ 12 h 69"/>
                <a:gd name="T26" fmla="*/ 59 w 71"/>
                <a:gd name="T27" fmla="*/ 3 h 69"/>
                <a:gd name="T28" fmla="*/ 12 w 71"/>
                <a:gd name="T29" fmla="*/ 17 h 69"/>
                <a:gd name="T30" fmla="*/ 64 w 71"/>
                <a:gd name="T31" fmla="*/ 17 h 69"/>
                <a:gd name="T32" fmla="*/ 64 w 71"/>
                <a:gd name="T33" fmla="*/ 22 h 69"/>
                <a:gd name="T34" fmla="*/ 12 w 71"/>
                <a:gd name="T35" fmla="*/ 22 h 69"/>
                <a:gd name="T36" fmla="*/ 12 w 71"/>
                <a:gd name="T37" fmla="*/ 17 h 69"/>
                <a:gd name="T38" fmla="*/ 12 w 71"/>
                <a:gd name="T39" fmla="*/ 29 h 69"/>
                <a:gd name="T40" fmla="*/ 64 w 71"/>
                <a:gd name="T41" fmla="*/ 29 h 69"/>
                <a:gd name="T42" fmla="*/ 64 w 71"/>
                <a:gd name="T43" fmla="*/ 33 h 69"/>
                <a:gd name="T44" fmla="*/ 12 w 71"/>
                <a:gd name="T45" fmla="*/ 33 h 69"/>
                <a:gd name="T46" fmla="*/ 12 w 71"/>
                <a:gd name="T47" fmla="*/ 29 h 69"/>
                <a:gd name="T48" fmla="*/ 12 w 71"/>
                <a:gd name="T49" fmla="*/ 41 h 69"/>
                <a:gd name="T50" fmla="*/ 64 w 71"/>
                <a:gd name="T51" fmla="*/ 41 h 69"/>
                <a:gd name="T52" fmla="*/ 64 w 71"/>
                <a:gd name="T53" fmla="*/ 48 h 69"/>
                <a:gd name="T54" fmla="*/ 12 w 71"/>
                <a:gd name="T55" fmla="*/ 48 h 69"/>
                <a:gd name="T56" fmla="*/ 12 w 71"/>
                <a:gd name="T57" fmla="*/ 41 h 69"/>
                <a:gd name="T58" fmla="*/ 12 w 71"/>
                <a:gd name="T59" fmla="*/ 52 h 69"/>
                <a:gd name="T60" fmla="*/ 64 w 71"/>
                <a:gd name="T61" fmla="*/ 52 h 69"/>
                <a:gd name="T62" fmla="*/ 64 w 71"/>
                <a:gd name="T63" fmla="*/ 59 h 69"/>
                <a:gd name="T64" fmla="*/ 12 w 71"/>
                <a:gd name="T65" fmla="*/ 59 h 69"/>
                <a:gd name="T66" fmla="*/ 12 w 71"/>
                <a:gd name="T67" fmla="*/ 5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1" h="69">
                  <a:moveTo>
                    <a:pt x="12" y="69"/>
                  </a:moveTo>
                  <a:lnTo>
                    <a:pt x="12" y="67"/>
                  </a:lnTo>
                  <a:lnTo>
                    <a:pt x="64" y="67"/>
                  </a:lnTo>
                  <a:lnTo>
                    <a:pt x="64" y="69"/>
                  </a:lnTo>
                  <a:lnTo>
                    <a:pt x="71" y="69"/>
                  </a:lnTo>
                  <a:lnTo>
                    <a:pt x="71" y="10"/>
                  </a:lnTo>
                  <a:lnTo>
                    <a:pt x="59" y="0"/>
                  </a:lnTo>
                  <a:lnTo>
                    <a:pt x="0" y="0"/>
                  </a:lnTo>
                  <a:lnTo>
                    <a:pt x="0" y="69"/>
                  </a:lnTo>
                  <a:lnTo>
                    <a:pt x="12" y="69"/>
                  </a:lnTo>
                  <a:close/>
                  <a:moveTo>
                    <a:pt x="59" y="3"/>
                  </a:moveTo>
                  <a:lnTo>
                    <a:pt x="69" y="12"/>
                  </a:lnTo>
                  <a:lnTo>
                    <a:pt x="59" y="12"/>
                  </a:lnTo>
                  <a:lnTo>
                    <a:pt x="59" y="3"/>
                  </a:lnTo>
                  <a:close/>
                  <a:moveTo>
                    <a:pt x="12" y="17"/>
                  </a:moveTo>
                  <a:lnTo>
                    <a:pt x="64" y="17"/>
                  </a:lnTo>
                  <a:lnTo>
                    <a:pt x="64" y="22"/>
                  </a:lnTo>
                  <a:lnTo>
                    <a:pt x="12" y="22"/>
                  </a:lnTo>
                  <a:lnTo>
                    <a:pt x="12" y="17"/>
                  </a:lnTo>
                  <a:close/>
                  <a:moveTo>
                    <a:pt x="12" y="29"/>
                  </a:moveTo>
                  <a:lnTo>
                    <a:pt x="64" y="29"/>
                  </a:lnTo>
                  <a:lnTo>
                    <a:pt x="64" y="33"/>
                  </a:lnTo>
                  <a:lnTo>
                    <a:pt x="12" y="33"/>
                  </a:lnTo>
                  <a:lnTo>
                    <a:pt x="12" y="29"/>
                  </a:lnTo>
                  <a:close/>
                  <a:moveTo>
                    <a:pt x="12" y="41"/>
                  </a:moveTo>
                  <a:lnTo>
                    <a:pt x="64" y="41"/>
                  </a:lnTo>
                  <a:lnTo>
                    <a:pt x="64" y="48"/>
                  </a:lnTo>
                  <a:lnTo>
                    <a:pt x="12" y="48"/>
                  </a:lnTo>
                  <a:lnTo>
                    <a:pt x="12" y="41"/>
                  </a:lnTo>
                  <a:close/>
                  <a:moveTo>
                    <a:pt x="12" y="52"/>
                  </a:moveTo>
                  <a:lnTo>
                    <a:pt x="64" y="52"/>
                  </a:lnTo>
                  <a:lnTo>
                    <a:pt x="64" y="59"/>
                  </a:lnTo>
                  <a:lnTo>
                    <a:pt x="12" y="59"/>
                  </a:lnTo>
                  <a:lnTo>
                    <a:pt x="12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48" name="Freeform 206"/>
            <p:cNvSpPr/>
            <p:nvPr/>
          </p:nvSpPr>
          <p:spPr bwMode="auto">
            <a:xfrm>
              <a:off x="3035136" y="3502552"/>
              <a:ext cx="473487" cy="88539"/>
            </a:xfrm>
            <a:custGeom>
              <a:avLst/>
              <a:gdLst>
                <a:gd name="T0" fmla="*/ 47 w 52"/>
                <a:gd name="T1" fmla="*/ 0 h 10"/>
                <a:gd name="T2" fmla="*/ 5 w 52"/>
                <a:gd name="T3" fmla="*/ 0 h 10"/>
                <a:gd name="T4" fmla="*/ 0 w 52"/>
                <a:gd name="T5" fmla="*/ 5 h 10"/>
                <a:gd name="T6" fmla="*/ 5 w 52"/>
                <a:gd name="T7" fmla="*/ 10 h 10"/>
                <a:gd name="T8" fmla="*/ 47 w 52"/>
                <a:gd name="T9" fmla="*/ 10 h 10"/>
                <a:gd name="T10" fmla="*/ 52 w 52"/>
                <a:gd name="T11" fmla="*/ 5 h 10"/>
                <a:gd name="T12" fmla="*/ 47 w 52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10">
                  <a:moveTo>
                    <a:pt x="47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9" y="10"/>
                    <a:pt x="52" y="8"/>
                    <a:pt x="52" y="5"/>
                  </a:cubicBezTo>
                  <a:cubicBezTo>
                    <a:pt x="52" y="2"/>
                    <a:pt x="49" y="0"/>
                    <a:pt x="4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49" name="Freeform 207"/>
            <p:cNvSpPr>
              <a:spLocks noEditPoints="1"/>
            </p:cNvSpPr>
            <p:nvPr/>
          </p:nvSpPr>
          <p:spPr bwMode="auto">
            <a:xfrm>
              <a:off x="2973544" y="3290829"/>
              <a:ext cx="588972" cy="273315"/>
            </a:xfrm>
            <a:custGeom>
              <a:avLst/>
              <a:gdLst>
                <a:gd name="T0" fmla="*/ 60 w 65"/>
                <a:gd name="T1" fmla="*/ 0 h 30"/>
                <a:gd name="T2" fmla="*/ 43 w 65"/>
                <a:gd name="T3" fmla="*/ 0 h 30"/>
                <a:gd name="T4" fmla="*/ 43 w 65"/>
                <a:gd name="T5" fmla="*/ 6 h 30"/>
                <a:gd name="T6" fmla="*/ 8 w 65"/>
                <a:gd name="T7" fmla="*/ 6 h 30"/>
                <a:gd name="T8" fmla="*/ 8 w 65"/>
                <a:gd name="T9" fmla="*/ 0 h 30"/>
                <a:gd name="T10" fmla="*/ 6 w 65"/>
                <a:gd name="T11" fmla="*/ 0 h 30"/>
                <a:gd name="T12" fmla="*/ 0 w 65"/>
                <a:gd name="T13" fmla="*/ 6 h 30"/>
                <a:gd name="T14" fmla="*/ 0 w 65"/>
                <a:gd name="T15" fmla="*/ 24 h 30"/>
                <a:gd name="T16" fmla="*/ 5 w 65"/>
                <a:gd name="T17" fmla="*/ 30 h 30"/>
                <a:gd name="T18" fmla="*/ 5 w 65"/>
                <a:gd name="T19" fmla="*/ 28 h 30"/>
                <a:gd name="T20" fmla="*/ 5 w 65"/>
                <a:gd name="T21" fmla="*/ 27 h 30"/>
                <a:gd name="T22" fmla="*/ 5 w 65"/>
                <a:gd name="T23" fmla="*/ 27 h 30"/>
                <a:gd name="T24" fmla="*/ 12 w 65"/>
                <a:gd name="T25" fmla="*/ 21 h 30"/>
                <a:gd name="T26" fmla="*/ 54 w 65"/>
                <a:gd name="T27" fmla="*/ 21 h 30"/>
                <a:gd name="T28" fmla="*/ 61 w 65"/>
                <a:gd name="T29" fmla="*/ 28 h 30"/>
                <a:gd name="T30" fmla="*/ 61 w 65"/>
                <a:gd name="T31" fmla="*/ 30 h 30"/>
                <a:gd name="T32" fmla="*/ 65 w 65"/>
                <a:gd name="T33" fmla="*/ 24 h 30"/>
                <a:gd name="T34" fmla="*/ 65 w 65"/>
                <a:gd name="T35" fmla="*/ 6 h 30"/>
                <a:gd name="T36" fmla="*/ 60 w 65"/>
                <a:gd name="T37" fmla="*/ 0 h 30"/>
                <a:gd name="T38" fmla="*/ 56 w 65"/>
                <a:gd name="T39" fmla="*/ 12 h 30"/>
                <a:gd name="T40" fmla="*/ 52 w 65"/>
                <a:gd name="T41" fmla="*/ 8 h 30"/>
                <a:gd name="T42" fmla="*/ 56 w 65"/>
                <a:gd name="T43" fmla="*/ 4 h 30"/>
                <a:gd name="T44" fmla="*/ 60 w 65"/>
                <a:gd name="T45" fmla="*/ 8 h 30"/>
                <a:gd name="T46" fmla="*/ 56 w 65"/>
                <a:gd name="T47" fmla="*/ 1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5" h="30">
                  <a:moveTo>
                    <a:pt x="60" y="0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7"/>
                    <a:pt x="2" y="29"/>
                    <a:pt x="5" y="30"/>
                  </a:cubicBezTo>
                  <a:cubicBezTo>
                    <a:pt x="5" y="29"/>
                    <a:pt x="5" y="29"/>
                    <a:pt x="5" y="28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6" y="23"/>
                    <a:pt x="9" y="21"/>
                    <a:pt x="12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8" y="21"/>
                    <a:pt x="61" y="24"/>
                    <a:pt x="61" y="28"/>
                  </a:cubicBezTo>
                  <a:cubicBezTo>
                    <a:pt x="61" y="29"/>
                    <a:pt x="61" y="29"/>
                    <a:pt x="61" y="30"/>
                  </a:cubicBezTo>
                  <a:cubicBezTo>
                    <a:pt x="63" y="29"/>
                    <a:pt x="65" y="27"/>
                    <a:pt x="65" y="24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3"/>
                    <a:pt x="63" y="0"/>
                    <a:pt x="60" y="0"/>
                  </a:cubicBezTo>
                  <a:close/>
                  <a:moveTo>
                    <a:pt x="56" y="12"/>
                  </a:moveTo>
                  <a:cubicBezTo>
                    <a:pt x="54" y="12"/>
                    <a:pt x="52" y="10"/>
                    <a:pt x="52" y="8"/>
                  </a:cubicBezTo>
                  <a:cubicBezTo>
                    <a:pt x="52" y="6"/>
                    <a:pt x="54" y="4"/>
                    <a:pt x="56" y="4"/>
                  </a:cubicBezTo>
                  <a:cubicBezTo>
                    <a:pt x="58" y="4"/>
                    <a:pt x="60" y="6"/>
                    <a:pt x="60" y="8"/>
                  </a:cubicBezTo>
                  <a:cubicBezTo>
                    <a:pt x="60" y="10"/>
                    <a:pt x="58" y="12"/>
                    <a:pt x="56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sp>
        <p:nvSpPr>
          <p:cNvPr id="52" name="Freeform 6"/>
          <p:cNvSpPr>
            <a:spLocks noEditPoints="1"/>
          </p:cNvSpPr>
          <p:nvPr/>
        </p:nvSpPr>
        <p:spPr bwMode="auto">
          <a:xfrm>
            <a:off x="3917710" y="4814640"/>
            <a:ext cx="451770" cy="461868"/>
          </a:xfrm>
          <a:custGeom>
            <a:avLst/>
            <a:gdLst>
              <a:gd name="T0" fmla="*/ 203 w 360"/>
              <a:gd name="T1" fmla="*/ 271 h 368"/>
              <a:gd name="T2" fmla="*/ 261 w 360"/>
              <a:gd name="T3" fmla="*/ 202 h 368"/>
              <a:gd name="T4" fmla="*/ 360 w 360"/>
              <a:gd name="T5" fmla="*/ 51 h 368"/>
              <a:gd name="T6" fmla="*/ 346 w 360"/>
              <a:gd name="T7" fmla="*/ 37 h 368"/>
              <a:gd name="T8" fmla="*/ 277 w 360"/>
              <a:gd name="T9" fmla="*/ 37 h 368"/>
              <a:gd name="T10" fmla="*/ 180 w 360"/>
              <a:gd name="T11" fmla="*/ 0 h 368"/>
              <a:gd name="T12" fmla="*/ 83 w 360"/>
              <a:gd name="T13" fmla="*/ 37 h 368"/>
              <a:gd name="T14" fmla="*/ 14 w 360"/>
              <a:gd name="T15" fmla="*/ 37 h 368"/>
              <a:gd name="T16" fmla="*/ 0 w 360"/>
              <a:gd name="T17" fmla="*/ 51 h 368"/>
              <a:gd name="T18" fmla="*/ 98 w 360"/>
              <a:gd name="T19" fmla="*/ 202 h 368"/>
              <a:gd name="T20" fmla="*/ 156 w 360"/>
              <a:gd name="T21" fmla="*/ 271 h 368"/>
              <a:gd name="T22" fmla="*/ 156 w 360"/>
              <a:gd name="T23" fmla="*/ 297 h 368"/>
              <a:gd name="T24" fmla="*/ 91 w 360"/>
              <a:gd name="T25" fmla="*/ 332 h 368"/>
              <a:gd name="T26" fmla="*/ 180 w 360"/>
              <a:gd name="T27" fmla="*/ 368 h 368"/>
              <a:gd name="T28" fmla="*/ 269 w 360"/>
              <a:gd name="T29" fmla="*/ 332 h 368"/>
              <a:gd name="T30" fmla="*/ 203 w 360"/>
              <a:gd name="T31" fmla="*/ 297 h 368"/>
              <a:gd name="T32" fmla="*/ 203 w 360"/>
              <a:gd name="T33" fmla="*/ 271 h 368"/>
              <a:gd name="T34" fmla="*/ 259 w 360"/>
              <a:gd name="T35" fmla="*/ 170 h 368"/>
              <a:gd name="T36" fmla="*/ 281 w 360"/>
              <a:gd name="T37" fmla="*/ 65 h 368"/>
              <a:gd name="T38" fmla="*/ 331 w 360"/>
              <a:gd name="T39" fmla="*/ 65 h 368"/>
              <a:gd name="T40" fmla="*/ 259 w 360"/>
              <a:gd name="T41" fmla="*/ 170 h 368"/>
              <a:gd name="T42" fmla="*/ 180 w 360"/>
              <a:gd name="T43" fmla="*/ 24 h 368"/>
              <a:gd name="T44" fmla="*/ 256 w 360"/>
              <a:gd name="T45" fmla="*/ 55 h 368"/>
              <a:gd name="T46" fmla="*/ 180 w 360"/>
              <a:gd name="T47" fmla="*/ 86 h 368"/>
              <a:gd name="T48" fmla="*/ 104 w 360"/>
              <a:gd name="T49" fmla="*/ 55 h 368"/>
              <a:gd name="T50" fmla="*/ 180 w 360"/>
              <a:gd name="T51" fmla="*/ 24 h 368"/>
              <a:gd name="T52" fmla="*/ 29 w 360"/>
              <a:gd name="T53" fmla="*/ 65 h 368"/>
              <a:gd name="T54" fmla="*/ 79 w 360"/>
              <a:gd name="T55" fmla="*/ 65 h 368"/>
              <a:gd name="T56" fmla="*/ 101 w 360"/>
              <a:gd name="T57" fmla="*/ 170 h 368"/>
              <a:gd name="T58" fmla="*/ 29 w 360"/>
              <a:gd name="T59" fmla="*/ 65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60" h="368">
                <a:moveTo>
                  <a:pt x="203" y="271"/>
                </a:moveTo>
                <a:cubicBezTo>
                  <a:pt x="203" y="242"/>
                  <a:pt x="225" y="226"/>
                  <a:pt x="261" y="202"/>
                </a:cubicBezTo>
                <a:cubicBezTo>
                  <a:pt x="305" y="173"/>
                  <a:pt x="360" y="137"/>
                  <a:pt x="360" y="51"/>
                </a:cubicBezTo>
                <a:cubicBezTo>
                  <a:pt x="360" y="43"/>
                  <a:pt x="353" y="37"/>
                  <a:pt x="346" y="37"/>
                </a:cubicBezTo>
                <a:cubicBezTo>
                  <a:pt x="277" y="37"/>
                  <a:pt x="277" y="37"/>
                  <a:pt x="277" y="37"/>
                </a:cubicBezTo>
                <a:cubicBezTo>
                  <a:pt x="267" y="19"/>
                  <a:pt x="238" y="0"/>
                  <a:pt x="180" y="0"/>
                </a:cubicBezTo>
                <a:cubicBezTo>
                  <a:pt x="121" y="0"/>
                  <a:pt x="92" y="19"/>
                  <a:pt x="83" y="37"/>
                </a:cubicBezTo>
                <a:cubicBezTo>
                  <a:pt x="14" y="37"/>
                  <a:pt x="14" y="37"/>
                  <a:pt x="14" y="37"/>
                </a:cubicBezTo>
                <a:cubicBezTo>
                  <a:pt x="6" y="37"/>
                  <a:pt x="0" y="43"/>
                  <a:pt x="0" y="51"/>
                </a:cubicBezTo>
                <a:cubicBezTo>
                  <a:pt x="0" y="137"/>
                  <a:pt x="54" y="173"/>
                  <a:pt x="98" y="202"/>
                </a:cubicBezTo>
                <a:cubicBezTo>
                  <a:pt x="134" y="226"/>
                  <a:pt x="156" y="242"/>
                  <a:pt x="156" y="271"/>
                </a:cubicBezTo>
                <a:cubicBezTo>
                  <a:pt x="156" y="297"/>
                  <a:pt x="156" y="297"/>
                  <a:pt x="156" y="297"/>
                </a:cubicBezTo>
                <a:cubicBezTo>
                  <a:pt x="118" y="301"/>
                  <a:pt x="91" y="315"/>
                  <a:pt x="91" y="332"/>
                </a:cubicBezTo>
                <a:cubicBezTo>
                  <a:pt x="91" y="352"/>
                  <a:pt x="131" y="368"/>
                  <a:pt x="180" y="368"/>
                </a:cubicBezTo>
                <a:cubicBezTo>
                  <a:pt x="229" y="368"/>
                  <a:pt x="269" y="352"/>
                  <a:pt x="269" y="332"/>
                </a:cubicBezTo>
                <a:cubicBezTo>
                  <a:pt x="269" y="315"/>
                  <a:pt x="241" y="301"/>
                  <a:pt x="203" y="297"/>
                </a:cubicBezTo>
                <a:lnTo>
                  <a:pt x="203" y="271"/>
                </a:lnTo>
                <a:close/>
                <a:moveTo>
                  <a:pt x="259" y="170"/>
                </a:moveTo>
                <a:cubicBezTo>
                  <a:pt x="270" y="146"/>
                  <a:pt x="279" y="113"/>
                  <a:pt x="281" y="65"/>
                </a:cubicBezTo>
                <a:cubicBezTo>
                  <a:pt x="331" y="65"/>
                  <a:pt x="331" y="65"/>
                  <a:pt x="331" y="65"/>
                </a:cubicBezTo>
                <a:cubicBezTo>
                  <a:pt x="326" y="119"/>
                  <a:pt x="294" y="146"/>
                  <a:pt x="259" y="170"/>
                </a:cubicBezTo>
                <a:close/>
                <a:moveTo>
                  <a:pt x="180" y="24"/>
                </a:moveTo>
                <a:cubicBezTo>
                  <a:pt x="234" y="24"/>
                  <a:pt x="256" y="47"/>
                  <a:pt x="256" y="55"/>
                </a:cubicBezTo>
                <a:cubicBezTo>
                  <a:pt x="256" y="63"/>
                  <a:pt x="234" y="86"/>
                  <a:pt x="180" y="86"/>
                </a:cubicBezTo>
                <a:cubicBezTo>
                  <a:pt x="125" y="86"/>
                  <a:pt x="104" y="63"/>
                  <a:pt x="104" y="55"/>
                </a:cubicBezTo>
                <a:cubicBezTo>
                  <a:pt x="104" y="47"/>
                  <a:pt x="125" y="24"/>
                  <a:pt x="180" y="24"/>
                </a:cubicBezTo>
                <a:close/>
                <a:moveTo>
                  <a:pt x="29" y="65"/>
                </a:moveTo>
                <a:cubicBezTo>
                  <a:pt x="79" y="65"/>
                  <a:pt x="79" y="65"/>
                  <a:pt x="79" y="65"/>
                </a:cubicBezTo>
                <a:cubicBezTo>
                  <a:pt x="80" y="113"/>
                  <a:pt x="89" y="146"/>
                  <a:pt x="101" y="170"/>
                </a:cubicBezTo>
                <a:cubicBezTo>
                  <a:pt x="66" y="146"/>
                  <a:pt x="33" y="119"/>
                  <a:pt x="29" y="6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6755449" y="3354399"/>
            <a:ext cx="4400231" cy="1032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72002" tIns="36001" rIns="72002" bIns="3600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ts val="395"/>
              </a:spcAft>
              <a:buNone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右键点击图片选择设置图片格式可直接替换图片。您可以点击文字框输入您的描述说明，或者通过复制粘贴，在此录入您的描述说明</a:t>
            </a: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。在此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录入上述图表的综合描述说明，在此录入上述图表的综合描述说明，在此录入上述图表的综合描述说明。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6755448" y="2925631"/>
            <a:ext cx="30666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0073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</a:t>
            </a:r>
            <a:r>
              <a:rPr lang="zh-CN" altLang="en-US" sz="2000" b="1" dirty="0" smtClean="0">
                <a:solidFill>
                  <a:srgbClr val="0073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的标题</a:t>
            </a:r>
            <a:r>
              <a:rPr lang="zh-CN" altLang="en-US" sz="2000" b="1" dirty="0">
                <a:solidFill>
                  <a:srgbClr val="0073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2000" b="1" dirty="0">
              <a:solidFill>
                <a:srgbClr val="0073B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" y="-7983"/>
            <a:ext cx="3963452" cy="816228"/>
            <a:chOff x="0" y="159657"/>
            <a:chExt cx="4663469" cy="960389"/>
          </a:xfrm>
        </p:grpSpPr>
        <p:grpSp>
          <p:nvGrpSpPr>
            <p:cNvPr id="6" name="组合 5"/>
            <p:cNvGrpSpPr/>
            <p:nvPr/>
          </p:nvGrpSpPr>
          <p:grpSpPr>
            <a:xfrm flipH="1">
              <a:off x="0" y="159657"/>
              <a:ext cx="1250175" cy="960389"/>
              <a:chOff x="2458999" y="0"/>
              <a:chExt cx="8927326" cy="6858003"/>
            </a:xfrm>
            <a:solidFill>
              <a:srgbClr val="77BF28"/>
            </a:solidFill>
          </p:grpSpPr>
          <p:sp>
            <p:nvSpPr>
              <p:cNvPr id="7" name="矩形 6"/>
              <p:cNvSpPr/>
              <p:nvPr/>
            </p:nvSpPr>
            <p:spPr>
              <a:xfrm>
                <a:off x="5363351" y="0"/>
                <a:ext cx="6022974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直角三角形 7"/>
              <p:cNvSpPr/>
              <p:nvPr/>
            </p:nvSpPr>
            <p:spPr>
              <a:xfrm flipH="1">
                <a:off x="2458999" y="16930"/>
                <a:ext cx="2904349" cy="6841073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 flipH="1" flipV="1">
              <a:off x="0" y="346443"/>
              <a:ext cx="4663469" cy="586814"/>
              <a:chOff x="2458999" y="24"/>
              <a:chExt cx="54635578" cy="6874909"/>
            </a:xfrm>
            <a:solidFill>
              <a:srgbClr val="0073BD"/>
            </a:solidFill>
          </p:grpSpPr>
          <p:sp>
            <p:nvSpPr>
              <p:cNvPr id="10" name="矩形 9"/>
              <p:cNvSpPr/>
              <p:nvPr/>
            </p:nvSpPr>
            <p:spPr>
              <a:xfrm>
                <a:off x="5363368" y="24"/>
                <a:ext cx="51731209" cy="685800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直角三角形 10"/>
              <p:cNvSpPr/>
              <p:nvPr/>
            </p:nvSpPr>
            <p:spPr>
              <a:xfrm flipH="1">
                <a:off x="2458999" y="16933"/>
                <a:ext cx="2904350" cy="6858000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2" name="矩形 11"/>
          <p:cNvSpPr/>
          <p:nvPr/>
        </p:nvSpPr>
        <p:spPr>
          <a:xfrm>
            <a:off x="202069" y="195353"/>
            <a:ext cx="33041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如何加入我们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应聘方式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027368" y="214403"/>
            <a:ext cx="78407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作为我国自主汽车产业的领军人物，长城汽车在秉承了传统汽车优势的同时，还不断追求技术上的革新，为国产汽车增添了活力。而哈弗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H6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就是这样一款具有代表性的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SUV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331924" y="3064435"/>
            <a:ext cx="4400232" cy="1461736"/>
            <a:chOff x="6755448" y="2925631"/>
            <a:chExt cx="4400232" cy="1461736"/>
          </a:xfrm>
        </p:grpSpPr>
        <p:sp>
          <p:nvSpPr>
            <p:cNvPr id="75" name="矩形 47"/>
            <p:cNvSpPr>
              <a:spLocks noChangeArrowheads="1"/>
            </p:cNvSpPr>
            <p:nvPr/>
          </p:nvSpPr>
          <p:spPr bwMode="auto">
            <a:xfrm>
              <a:off x="6755449" y="3354399"/>
              <a:ext cx="4400231" cy="10329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square" lIns="72002" tIns="36001" rIns="72002" bIns="36001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30000"/>
                </a:lnSpc>
                <a:spcBef>
                  <a:spcPct val="0"/>
                </a:spcBef>
                <a:spcAft>
                  <a:spcPts val="395"/>
                </a:spcAft>
                <a:buNone/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右键点击图片选择设置图片格式可直接替换图片。您可以点击文字框输入您的描述说明，或者通过复制粘贴，在此录入您的描述说明</a:t>
              </a:r>
              <a:r>
                <a:rPr lang="zh-CN" altLang="en-US" sz="12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。在此</a:t>
              </a: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录入上述图表的综合描述说明，在此录入上述图表的综合描述说明，在此录入上述图表的综合描述说明。</a:t>
              </a:r>
              <a:endPara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6755448" y="2925631"/>
              <a:ext cx="306669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rgbClr val="0073B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在此输入您</a:t>
              </a:r>
              <a:r>
                <a:rPr lang="zh-CN" altLang="en-US" sz="2000" b="1" dirty="0" smtClean="0">
                  <a:solidFill>
                    <a:srgbClr val="0073B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的标题</a:t>
              </a:r>
              <a:r>
                <a:rPr lang="zh-CN" altLang="en-US" sz="2000" b="1" dirty="0">
                  <a:solidFill>
                    <a:srgbClr val="0073B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2000" b="1" dirty="0">
                <a:solidFill>
                  <a:srgbClr val="0073B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934146" y="2048746"/>
            <a:ext cx="4803076" cy="3354169"/>
            <a:chOff x="6285838" y="2076882"/>
            <a:chExt cx="4803076" cy="3354169"/>
          </a:xfrm>
        </p:grpSpPr>
        <p:grpSp>
          <p:nvGrpSpPr>
            <p:cNvPr id="53" name="组合 52"/>
            <p:cNvGrpSpPr/>
            <p:nvPr/>
          </p:nvGrpSpPr>
          <p:grpSpPr>
            <a:xfrm>
              <a:off x="6285838" y="2076882"/>
              <a:ext cx="4803076" cy="3354169"/>
              <a:chOff x="1002638" y="2163968"/>
              <a:chExt cx="4803076" cy="3354169"/>
            </a:xfrm>
          </p:grpSpPr>
          <p:sp>
            <p:nvSpPr>
              <p:cNvPr id="56" name="Freeform 19"/>
              <p:cNvSpPr/>
              <p:nvPr/>
            </p:nvSpPr>
            <p:spPr bwMode="auto">
              <a:xfrm>
                <a:off x="1002638" y="2167566"/>
                <a:ext cx="4803076" cy="963533"/>
              </a:xfrm>
              <a:custGeom>
                <a:avLst/>
                <a:gdLst>
                  <a:gd name="T0" fmla="*/ 3200 w 3200"/>
                  <a:gd name="T1" fmla="*/ 320 h 640"/>
                  <a:gd name="T2" fmla="*/ 2880 w 3200"/>
                  <a:gd name="T3" fmla="*/ 640 h 640"/>
                  <a:gd name="T4" fmla="*/ 320 w 3200"/>
                  <a:gd name="T5" fmla="*/ 640 h 640"/>
                  <a:gd name="T6" fmla="*/ 0 w 3200"/>
                  <a:gd name="T7" fmla="*/ 320 h 640"/>
                  <a:gd name="T8" fmla="*/ 320 w 3200"/>
                  <a:gd name="T9" fmla="*/ 0 h 640"/>
                  <a:gd name="T10" fmla="*/ 2880 w 3200"/>
                  <a:gd name="T11" fmla="*/ 0 h 640"/>
                  <a:gd name="T12" fmla="*/ 3200 w 3200"/>
                  <a:gd name="T13" fmla="*/ 32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00" h="640">
                    <a:moveTo>
                      <a:pt x="3200" y="320"/>
                    </a:moveTo>
                    <a:cubicBezTo>
                      <a:pt x="3200" y="496"/>
                      <a:pt x="3056" y="640"/>
                      <a:pt x="2880" y="640"/>
                    </a:cubicBezTo>
                    <a:cubicBezTo>
                      <a:pt x="320" y="640"/>
                      <a:pt x="320" y="640"/>
                      <a:pt x="320" y="640"/>
                    </a:cubicBezTo>
                    <a:cubicBezTo>
                      <a:pt x="144" y="640"/>
                      <a:pt x="0" y="496"/>
                      <a:pt x="0" y="320"/>
                    </a:cubicBezTo>
                    <a:cubicBezTo>
                      <a:pt x="0" y="144"/>
                      <a:pt x="144" y="0"/>
                      <a:pt x="320" y="0"/>
                    </a:cubicBezTo>
                    <a:cubicBezTo>
                      <a:pt x="2880" y="0"/>
                      <a:pt x="2880" y="0"/>
                      <a:pt x="2880" y="0"/>
                    </a:cubicBezTo>
                    <a:cubicBezTo>
                      <a:pt x="3056" y="0"/>
                      <a:pt x="3200" y="144"/>
                      <a:pt x="3200" y="320"/>
                    </a:cubicBezTo>
                    <a:close/>
                  </a:path>
                </a:pathLst>
              </a:custGeom>
              <a:solidFill>
                <a:srgbClr val="0073BD"/>
              </a:solidFill>
              <a:ln w="28575" cap="flat">
                <a:noFill/>
                <a:prstDash val="solid"/>
                <a:miter lim="800000"/>
              </a:ln>
              <a:effectLst/>
            </p:spPr>
            <p:txBody>
              <a:bodyPr/>
              <a:lstStyle/>
              <a:p>
                <a:pPr defTabSz="12852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Freeform 20"/>
              <p:cNvSpPr>
                <a:spLocks noEditPoints="1"/>
              </p:cNvSpPr>
              <p:nvPr/>
            </p:nvSpPr>
            <p:spPr bwMode="auto">
              <a:xfrm>
                <a:off x="1002638" y="2163968"/>
                <a:ext cx="2401538" cy="963533"/>
              </a:xfrm>
              <a:custGeom>
                <a:avLst/>
                <a:gdLst>
                  <a:gd name="T0" fmla="*/ 1280 w 1600"/>
                  <a:gd name="T1" fmla="*/ 0 h 640"/>
                  <a:gd name="T2" fmla="*/ 320 w 1600"/>
                  <a:gd name="T3" fmla="*/ 0 h 640"/>
                  <a:gd name="T4" fmla="*/ 0 w 1600"/>
                  <a:gd name="T5" fmla="*/ 320 h 640"/>
                  <a:gd name="T6" fmla="*/ 320 w 1600"/>
                  <a:gd name="T7" fmla="*/ 640 h 640"/>
                  <a:gd name="T8" fmla="*/ 1280 w 1600"/>
                  <a:gd name="T9" fmla="*/ 640 h 640"/>
                  <a:gd name="T10" fmla="*/ 1600 w 1600"/>
                  <a:gd name="T11" fmla="*/ 320 h 640"/>
                  <a:gd name="T12" fmla="*/ 1280 w 1600"/>
                  <a:gd name="T13" fmla="*/ 0 h 640"/>
                  <a:gd name="T14" fmla="*/ 1493 w 1600"/>
                  <a:gd name="T15" fmla="*/ 365 h 640"/>
                  <a:gd name="T16" fmla="*/ 1435 w 1600"/>
                  <a:gd name="T17" fmla="*/ 385 h 640"/>
                  <a:gd name="T18" fmla="*/ 1427 w 1600"/>
                  <a:gd name="T19" fmla="*/ 381 h 640"/>
                  <a:gd name="T20" fmla="*/ 1416 w 1600"/>
                  <a:gd name="T21" fmla="*/ 320 h 640"/>
                  <a:gd name="T22" fmla="*/ 1427 w 1600"/>
                  <a:gd name="T23" fmla="*/ 259 h 640"/>
                  <a:gd name="T24" fmla="*/ 1435 w 1600"/>
                  <a:gd name="T25" fmla="*/ 255 h 640"/>
                  <a:gd name="T26" fmla="*/ 1493 w 1600"/>
                  <a:gd name="T27" fmla="*/ 275 h 640"/>
                  <a:gd name="T28" fmla="*/ 1541 w 1600"/>
                  <a:gd name="T29" fmla="*/ 316 h 640"/>
                  <a:gd name="T30" fmla="*/ 1541 w 1600"/>
                  <a:gd name="T31" fmla="*/ 324 h 640"/>
                  <a:gd name="T32" fmla="*/ 1493 w 1600"/>
                  <a:gd name="T33" fmla="*/ 365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600" h="640">
                    <a:moveTo>
                      <a:pt x="1280" y="0"/>
                    </a:moveTo>
                    <a:cubicBezTo>
                      <a:pt x="320" y="0"/>
                      <a:pt x="320" y="0"/>
                      <a:pt x="320" y="0"/>
                    </a:cubicBezTo>
                    <a:cubicBezTo>
                      <a:pt x="144" y="0"/>
                      <a:pt x="0" y="144"/>
                      <a:pt x="0" y="320"/>
                    </a:cubicBezTo>
                    <a:cubicBezTo>
                      <a:pt x="0" y="496"/>
                      <a:pt x="144" y="640"/>
                      <a:pt x="320" y="640"/>
                    </a:cubicBezTo>
                    <a:cubicBezTo>
                      <a:pt x="1280" y="640"/>
                      <a:pt x="1280" y="640"/>
                      <a:pt x="1280" y="640"/>
                    </a:cubicBezTo>
                    <a:cubicBezTo>
                      <a:pt x="1456" y="640"/>
                      <a:pt x="1600" y="496"/>
                      <a:pt x="1600" y="320"/>
                    </a:cubicBezTo>
                    <a:cubicBezTo>
                      <a:pt x="1600" y="144"/>
                      <a:pt x="1456" y="0"/>
                      <a:pt x="1280" y="0"/>
                    </a:cubicBezTo>
                    <a:close/>
                    <a:moveTo>
                      <a:pt x="1493" y="365"/>
                    </a:moveTo>
                    <a:cubicBezTo>
                      <a:pt x="1455" y="387"/>
                      <a:pt x="1435" y="385"/>
                      <a:pt x="1435" y="385"/>
                    </a:cubicBezTo>
                    <a:cubicBezTo>
                      <a:pt x="1432" y="385"/>
                      <a:pt x="1429" y="383"/>
                      <a:pt x="1427" y="381"/>
                    </a:cubicBezTo>
                    <a:cubicBezTo>
                      <a:pt x="1427" y="381"/>
                      <a:pt x="1416" y="364"/>
                      <a:pt x="1416" y="320"/>
                    </a:cubicBezTo>
                    <a:cubicBezTo>
                      <a:pt x="1416" y="276"/>
                      <a:pt x="1427" y="259"/>
                      <a:pt x="1427" y="259"/>
                    </a:cubicBezTo>
                    <a:cubicBezTo>
                      <a:pt x="1429" y="257"/>
                      <a:pt x="1432" y="255"/>
                      <a:pt x="1435" y="255"/>
                    </a:cubicBezTo>
                    <a:cubicBezTo>
                      <a:pt x="1435" y="255"/>
                      <a:pt x="1455" y="253"/>
                      <a:pt x="1493" y="275"/>
                    </a:cubicBezTo>
                    <a:cubicBezTo>
                      <a:pt x="1532" y="297"/>
                      <a:pt x="1541" y="316"/>
                      <a:pt x="1541" y="316"/>
                    </a:cubicBezTo>
                    <a:cubicBezTo>
                      <a:pt x="1542" y="318"/>
                      <a:pt x="1542" y="322"/>
                      <a:pt x="1541" y="324"/>
                    </a:cubicBezTo>
                    <a:cubicBezTo>
                      <a:pt x="1541" y="324"/>
                      <a:pt x="1532" y="343"/>
                      <a:pt x="1493" y="365"/>
                    </a:cubicBezTo>
                    <a:close/>
                  </a:path>
                </a:pathLst>
              </a:custGeom>
              <a:gradFill flip="none" rotWithShape="1">
                <a:gsLst>
                  <a:gs pos="100000">
                    <a:srgbClr val="FCFCFC"/>
                  </a:gs>
                  <a:gs pos="0">
                    <a:schemeClr val="bg1">
                      <a:lumMod val="85000"/>
                    </a:schemeClr>
                  </a:gs>
                </a:gsLst>
                <a:lin ang="7200000" scaled="0"/>
                <a:tileRect/>
              </a:gradFill>
              <a:ln w="12700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1C3F59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58" name="椭圆 57"/>
              <p:cNvSpPr/>
              <p:nvPr/>
            </p:nvSpPr>
            <p:spPr bwMode="auto">
              <a:xfrm>
                <a:off x="1065146" y="2225150"/>
                <a:ext cx="840726" cy="841168"/>
              </a:xfrm>
              <a:prstGeom prst="ellipse">
                <a:avLst/>
              </a:prstGeom>
              <a:solidFill>
                <a:srgbClr val="0073BD"/>
              </a:solidFill>
              <a:ln w="101600" cap="flat">
                <a:noFill/>
                <a:prstDash val="solid"/>
                <a:miter lim="800000"/>
              </a:ln>
              <a:effectLst/>
            </p:spPr>
            <p:txBody>
              <a:bodyPr/>
              <a:lstStyle/>
              <a:p>
                <a:pPr defTabSz="12852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Freeform 9"/>
              <p:cNvSpPr>
                <a:spLocks noEditPoints="1"/>
              </p:cNvSpPr>
              <p:nvPr/>
            </p:nvSpPr>
            <p:spPr bwMode="auto">
              <a:xfrm>
                <a:off x="2269705" y="2380661"/>
                <a:ext cx="482360" cy="483565"/>
              </a:xfrm>
              <a:custGeom>
                <a:avLst/>
                <a:gdLst>
                  <a:gd name="T0" fmla="*/ 77737 w 406"/>
                  <a:gd name="T1" fmla="*/ 370453 h 407"/>
                  <a:gd name="T2" fmla="*/ 72775 w 406"/>
                  <a:gd name="T3" fmla="*/ 358876 h 407"/>
                  <a:gd name="T4" fmla="*/ 62851 w 406"/>
                  <a:gd name="T5" fmla="*/ 352261 h 407"/>
                  <a:gd name="T6" fmla="*/ 67813 w 406"/>
                  <a:gd name="T7" fmla="*/ 372107 h 407"/>
                  <a:gd name="T8" fmla="*/ 86007 w 406"/>
                  <a:gd name="T9" fmla="*/ 380376 h 407"/>
                  <a:gd name="T10" fmla="*/ 26464 w 406"/>
                  <a:gd name="T11" fmla="*/ 253033 h 407"/>
                  <a:gd name="T12" fmla="*/ 97584 w 406"/>
                  <a:gd name="T13" fmla="*/ 138920 h 407"/>
                  <a:gd name="T14" fmla="*/ 135626 w 406"/>
                  <a:gd name="T15" fmla="*/ 114113 h 407"/>
                  <a:gd name="T16" fmla="*/ 150512 w 406"/>
                  <a:gd name="T17" fmla="*/ 67806 h 407"/>
                  <a:gd name="T18" fmla="*/ 99238 w 406"/>
                  <a:gd name="T19" fmla="*/ 104190 h 407"/>
                  <a:gd name="T20" fmla="*/ 3308 w 406"/>
                  <a:gd name="T21" fmla="*/ 297686 h 407"/>
                  <a:gd name="T22" fmla="*/ 79391 w 406"/>
                  <a:gd name="T23" fmla="*/ 386991 h 407"/>
                  <a:gd name="T24" fmla="*/ 168705 w 406"/>
                  <a:gd name="T25" fmla="*/ 49614 h 407"/>
                  <a:gd name="T26" fmla="*/ 244788 w 406"/>
                  <a:gd name="T27" fmla="*/ 23153 h 407"/>
                  <a:gd name="T28" fmla="*/ 188553 w 406"/>
                  <a:gd name="T29" fmla="*/ 47960 h 407"/>
                  <a:gd name="T30" fmla="*/ 234864 w 406"/>
                  <a:gd name="T31" fmla="*/ 19846 h 407"/>
                  <a:gd name="T32" fmla="*/ 190207 w 406"/>
                  <a:gd name="T33" fmla="*/ 39691 h 407"/>
                  <a:gd name="T34" fmla="*/ 170359 w 406"/>
                  <a:gd name="T35" fmla="*/ 51268 h 407"/>
                  <a:gd name="T36" fmla="*/ 16540 w 406"/>
                  <a:gd name="T37" fmla="*/ 324146 h 407"/>
                  <a:gd name="T38" fmla="*/ 18194 w 406"/>
                  <a:gd name="T39" fmla="*/ 324146 h 407"/>
                  <a:gd name="T40" fmla="*/ 332449 w 406"/>
                  <a:gd name="T41" fmla="*/ 625140 h 407"/>
                  <a:gd name="T42" fmla="*/ 229902 w 406"/>
                  <a:gd name="T43" fmla="*/ 454797 h 407"/>
                  <a:gd name="T44" fmla="*/ 84353 w 406"/>
                  <a:gd name="T45" fmla="*/ 411798 h 407"/>
                  <a:gd name="T46" fmla="*/ 47965 w 406"/>
                  <a:gd name="T47" fmla="*/ 415106 h 407"/>
                  <a:gd name="T48" fmla="*/ 8270 w 406"/>
                  <a:gd name="T49" fmla="*/ 398568 h 407"/>
                  <a:gd name="T50" fmla="*/ 14886 w 406"/>
                  <a:gd name="T51" fmla="*/ 436605 h 407"/>
                  <a:gd name="T52" fmla="*/ 133972 w 406"/>
                  <a:gd name="T53" fmla="*/ 583794 h 407"/>
                  <a:gd name="T54" fmla="*/ 28118 w 406"/>
                  <a:gd name="T55" fmla="*/ 373761 h 407"/>
                  <a:gd name="T56" fmla="*/ 31425 w 406"/>
                  <a:gd name="T57" fmla="*/ 365492 h 407"/>
                  <a:gd name="T58" fmla="*/ 23156 w 406"/>
                  <a:gd name="T59" fmla="*/ 355569 h 407"/>
                  <a:gd name="T60" fmla="*/ 13232 w 406"/>
                  <a:gd name="T61" fmla="*/ 355569 h 407"/>
                  <a:gd name="T62" fmla="*/ 466420 w 406"/>
                  <a:gd name="T63" fmla="*/ 61191 h 407"/>
                  <a:gd name="T64" fmla="*/ 511078 w 406"/>
                  <a:gd name="T65" fmla="*/ 69460 h 407"/>
                  <a:gd name="T66" fmla="*/ 645049 w 406"/>
                  <a:gd name="T67" fmla="*/ 464720 h 407"/>
                  <a:gd name="T68" fmla="*/ 471382 w 406"/>
                  <a:gd name="T69" fmla="*/ 61191 h 407"/>
                  <a:gd name="T70" fmla="*/ 471382 w 406"/>
                  <a:gd name="T71" fmla="*/ 61191 h 407"/>
                  <a:gd name="T72" fmla="*/ 654973 w 406"/>
                  <a:gd name="T73" fmla="*/ 223264 h 407"/>
                  <a:gd name="T74" fmla="*/ 650011 w 406"/>
                  <a:gd name="T75" fmla="*/ 196803 h 407"/>
                  <a:gd name="T76" fmla="*/ 562351 w 406"/>
                  <a:gd name="T77" fmla="*/ 76075 h 407"/>
                  <a:gd name="T78" fmla="*/ 320871 w 406"/>
                  <a:gd name="T79" fmla="*/ 11577 h 407"/>
                  <a:gd name="T80" fmla="*/ 305985 w 406"/>
                  <a:gd name="T81" fmla="*/ 24807 h 407"/>
                  <a:gd name="T82" fmla="*/ 279521 w 406"/>
                  <a:gd name="T83" fmla="*/ 21500 h 407"/>
                  <a:gd name="T84" fmla="*/ 274560 w 406"/>
                  <a:gd name="T85" fmla="*/ 33076 h 407"/>
                  <a:gd name="T86" fmla="*/ 296061 w 406"/>
                  <a:gd name="T87" fmla="*/ 28115 h 407"/>
                  <a:gd name="T88" fmla="*/ 317563 w 406"/>
                  <a:gd name="T89" fmla="*/ 31422 h 407"/>
                  <a:gd name="T90" fmla="*/ 305985 w 406"/>
                  <a:gd name="T91" fmla="*/ 90959 h 407"/>
                  <a:gd name="T92" fmla="*/ 370490 w 406"/>
                  <a:gd name="T93" fmla="*/ 44653 h 407"/>
                  <a:gd name="T94" fmla="*/ 400261 w 406"/>
                  <a:gd name="T95" fmla="*/ 41345 h 407"/>
                  <a:gd name="T96" fmla="*/ 491230 w 406"/>
                  <a:gd name="T97" fmla="*/ 61191 h 407"/>
                  <a:gd name="T98" fmla="*/ 469728 w 406"/>
                  <a:gd name="T99" fmla="*/ 82690 h 407"/>
                  <a:gd name="T100" fmla="*/ 393646 w 406"/>
                  <a:gd name="T101" fmla="*/ 74421 h 407"/>
                  <a:gd name="T102" fmla="*/ 310947 w 406"/>
                  <a:gd name="T103" fmla="*/ 158766 h 407"/>
                  <a:gd name="T104" fmla="*/ 365528 w 406"/>
                  <a:gd name="T105" fmla="*/ 309262 h 407"/>
                  <a:gd name="T106" fmla="*/ 529271 w 406"/>
                  <a:gd name="T107" fmla="*/ 353915 h 407"/>
                  <a:gd name="T108" fmla="*/ 539195 w 406"/>
                  <a:gd name="T109" fmla="*/ 570564 h 407"/>
                  <a:gd name="T110" fmla="*/ 613624 w 406"/>
                  <a:gd name="T111" fmla="*/ 128997 h 407"/>
                  <a:gd name="T112" fmla="*/ 347334 w 406"/>
                  <a:gd name="T113" fmla="*/ 11577 h 407"/>
                  <a:gd name="T114" fmla="*/ 353950 w 406"/>
                  <a:gd name="T115" fmla="*/ 11577 h 407"/>
                  <a:gd name="T116" fmla="*/ 444919 w 406"/>
                  <a:gd name="T117" fmla="*/ 23153 h 407"/>
                  <a:gd name="T118" fmla="*/ 448227 w 406"/>
                  <a:gd name="T119" fmla="*/ 38038 h 407"/>
                  <a:gd name="T120" fmla="*/ 456497 w 406"/>
                  <a:gd name="T121" fmla="*/ 28115 h 407"/>
                  <a:gd name="T122" fmla="*/ 382068 w 406"/>
                  <a:gd name="T123" fmla="*/ 54576 h 407"/>
                  <a:gd name="T124" fmla="*/ 461458 w 406"/>
                  <a:gd name="T125" fmla="*/ 57883 h 407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406" h="407">
                    <a:moveTo>
                      <a:pt x="44" y="222"/>
                    </a:moveTo>
                    <a:cubicBezTo>
                      <a:pt x="44" y="223"/>
                      <a:pt x="45" y="223"/>
                      <a:pt x="45" y="223"/>
                    </a:cubicBezTo>
                    <a:cubicBezTo>
                      <a:pt x="45" y="223"/>
                      <a:pt x="45" y="223"/>
                      <a:pt x="45" y="223"/>
                    </a:cubicBezTo>
                    <a:cubicBezTo>
                      <a:pt x="45" y="222"/>
                      <a:pt x="45" y="222"/>
                      <a:pt x="45" y="222"/>
                    </a:cubicBezTo>
                    <a:cubicBezTo>
                      <a:pt x="45" y="221"/>
                      <a:pt x="45" y="221"/>
                      <a:pt x="45" y="221"/>
                    </a:cubicBezTo>
                    <a:cubicBezTo>
                      <a:pt x="45" y="221"/>
                      <a:pt x="45" y="221"/>
                      <a:pt x="45" y="221"/>
                    </a:cubicBezTo>
                    <a:cubicBezTo>
                      <a:pt x="45" y="221"/>
                      <a:pt x="45" y="221"/>
                      <a:pt x="45" y="221"/>
                    </a:cubicBezTo>
                    <a:cubicBezTo>
                      <a:pt x="44" y="221"/>
                      <a:pt x="44" y="221"/>
                      <a:pt x="44" y="221"/>
                    </a:cubicBezTo>
                    <a:cubicBezTo>
                      <a:pt x="44" y="222"/>
                      <a:pt x="44" y="222"/>
                      <a:pt x="44" y="222"/>
                    </a:cubicBezTo>
                    <a:close/>
                    <a:moveTo>
                      <a:pt x="45" y="221"/>
                    </a:moveTo>
                    <a:cubicBezTo>
                      <a:pt x="45" y="221"/>
                      <a:pt x="45" y="221"/>
                      <a:pt x="45" y="221"/>
                    </a:cubicBezTo>
                    <a:cubicBezTo>
                      <a:pt x="45" y="221"/>
                      <a:pt x="45" y="221"/>
                      <a:pt x="45" y="221"/>
                    </a:cubicBezTo>
                    <a:cubicBezTo>
                      <a:pt x="45" y="221"/>
                      <a:pt x="45" y="220"/>
                      <a:pt x="45" y="220"/>
                    </a:cubicBezTo>
                    <a:cubicBezTo>
                      <a:pt x="45" y="219"/>
                      <a:pt x="45" y="219"/>
                      <a:pt x="45" y="219"/>
                    </a:cubicBezTo>
                    <a:cubicBezTo>
                      <a:pt x="45" y="219"/>
                      <a:pt x="45" y="219"/>
                      <a:pt x="45" y="219"/>
                    </a:cubicBezTo>
                    <a:cubicBezTo>
                      <a:pt x="45" y="219"/>
                      <a:pt x="45" y="219"/>
                      <a:pt x="45" y="219"/>
                    </a:cubicBezTo>
                    <a:cubicBezTo>
                      <a:pt x="44" y="220"/>
                      <a:pt x="44" y="220"/>
                      <a:pt x="44" y="220"/>
                    </a:cubicBezTo>
                    <a:cubicBezTo>
                      <a:pt x="44" y="220"/>
                      <a:pt x="44" y="220"/>
                      <a:pt x="45" y="221"/>
                    </a:cubicBezTo>
                    <a:close/>
                    <a:moveTo>
                      <a:pt x="47" y="225"/>
                    </a:moveTo>
                    <a:cubicBezTo>
                      <a:pt x="47" y="224"/>
                      <a:pt x="47" y="224"/>
                      <a:pt x="47" y="224"/>
                    </a:cubicBezTo>
                    <a:cubicBezTo>
                      <a:pt x="47" y="224"/>
                      <a:pt x="47" y="224"/>
                      <a:pt x="47" y="224"/>
                    </a:cubicBezTo>
                    <a:cubicBezTo>
                      <a:pt x="46" y="224"/>
                      <a:pt x="46" y="224"/>
                      <a:pt x="46" y="224"/>
                    </a:cubicBezTo>
                    <a:cubicBezTo>
                      <a:pt x="46" y="225"/>
                      <a:pt x="46" y="225"/>
                      <a:pt x="46" y="225"/>
                    </a:cubicBezTo>
                    <a:cubicBezTo>
                      <a:pt x="46" y="225"/>
                      <a:pt x="46" y="225"/>
                      <a:pt x="46" y="225"/>
                    </a:cubicBezTo>
                    <a:cubicBezTo>
                      <a:pt x="46" y="226"/>
                      <a:pt x="46" y="226"/>
                      <a:pt x="46" y="226"/>
                    </a:cubicBezTo>
                    <a:cubicBezTo>
                      <a:pt x="46" y="227"/>
                      <a:pt x="46" y="227"/>
                      <a:pt x="46" y="227"/>
                    </a:cubicBezTo>
                    <a:cubicBezTo>
                      <a:pt x="47" y="226"/>
                      <a:pt x="47" y="226"/>
                      <a:pt x="47" y="226"/>
                    </a:cubicBezTo>
                    <a:cubicBezTo>
                      <a:pt x="47" y="226"/>
                      <a:pt x="47" y="225"/>
                      <a:pt x="47" y="225"/>
                    </a:cubicBezTo>
                    <a:close/>
                    <a:moveTo>
                      <a:pt x="40" y="214"/>
                    </a:moveTo>
                    <a:cubicBezTo>
                      <a:pt x="40" y="215"/>
                      <a:pt x="40" y="215"/>
                      <a:pt x="40" y="215"/>
                    </a:cubicBezTo>
                    <a:cubicBezTo>
                      <a:pt x="39" y="215"/>
                      <a:pt x="39" y="215"/>
                      <a:pt x="39" y="215"/>
                    </a:cubicBezTo>
                    <a:cubicBezTo>
                      <a:pt x="39" y="215"/>
                      <a:pt x="39" y="216"/>
                      <a:pt x="40" y="216"/>
                    </a:cubicBezTo>
                    <a:cubicBezTo>
                      <a:pt x="40" y="216"/>
                      <a:pt x="40" y="216"/>
                      <a:pt x="40" y="216"/>
                    </a:cubicBezTo>
                    <a:cubicBezTo>
                      <a:pt x="40" y="216"/>
                      <a:pt x="40" y="216"/>
                      <a:pt x="40" y="216"/>
                    </a:cubicBezTo>
                    <a:cubicBezTo>
                      <a:pt x="40" y="216"/>
                      <a:pt x="40" y="216"/>
                      <a:pt x="40" y="216"/>
                    </a:cubicBezTo>
                    <a:cubicBezTo>
                      <a:pt x="40" y="216"/>
                      <a:pt x="40" y="216"/>
                      <a:pt x="40" y="215"/>
                    </a:cubicBezTo>
                    <a:cubicBezTo>
                      <a:pt x="40" y="214"/>
                      <a:pt x="40" y="214"/>
                      <a:pt x="40" y="214"/>
                    </a:cubicBezTo>
                    <a:cubicBezTo>
                      <a:pt x="40" y="214"/>
                      <a:pt x="40" y="214"/>
                      <a:pt x="40" y="214"/>
                    </a:cubicBezTo>
                    <a:cubicBezTo>
                      <a:pt x="40" y="214"/>
                      <a:pt x="40" y="214"/>
                      <a:pt x="40" y="214"/>
                    </a:cubicBezTo>
                    <a:close/>
                    <a:moveTo>
                      <a:pt x="44" y="217"/>
                    </a:moveTo>
                    <a:cubicBezTo>
                      <a:pt x="43" y="217"/>
                      <a:pt x="43" y="217"/>
                      <a:pt x="43" y="217"/>
                    </a:cubicBezTo>
                    <a:cubicBezTo>
                      <a:pt x="43" y="217"/>
                      <a:pt x="43" y="217"/>
                      <a:pt x="43" y="217"/>
                    </a:cubicBezTo>
                    <a:cubicBezTo>
                      <a:pt x="43" y="218"/>
                      <a:pt x="43" y="219"/>
                      <a:pt x="43" y="219"/>
                    </a:cubicBezTo>
                    <a:cubicBezTo>
                      <a:pt x="43" y="219"/>
                      <a:pt x="43" y="219"/>
                      <a:pt x="43" y="219"/>
                    </a:cubicBezTo>
                    <a:cubicBezTo>
                      <a:pt x="44" y="219"/>
                      <a:pt x="44" y="218"/>
                      <a:pt x="44" y="217"/>
                    </a:cubicBezTo>
                    <a:cubicBezTo>
                      <a:pt x="44" y="217"/>
                      <a:pt x="44" y="217"/>
                      <a:pt x="44" y="217"/>
                    </a:cubicBezTo>
                    <a:close/>
                    <a:moveTo>
                      <a:pt x="41" y="215"/>
                    </a:moveTo>
                    <a:cubicBezTo>
                      <a:pt x="42" y="214"/>
                      <a:pt x="42" y="214"/>
                      <a:pt x="42" y="214"/>
                    </a:cubicBezTo>
                    <a:cubicBezTo>
                      <a:pt x="42" y="214"/>
                      <a:pt x="42" y="214"/>
                      <a:pt x="42" y="214"/>
                    </a:cubicBezTo>
                    <a:cubicBezTo>
                      <a:pt x="41" y="214"/>
                      <a:pt x="41" y="214"/>
                      <a:pt x="41" y="214"/>
                    </a:cubicBezTo>
                    <a:cubicBezTo>
                      <a:pt x="41" y="214"/>
                      <a:pt x="41" y="214"/>
                      <a:pt x="41" y="214"/>
                    </a:cubicBezTo>
                    <a:cubicBezTo>
                      <a:pt x="41" y="214"/>
                      <a:pt x="41" y="214"/>
                      <a:pt x="41" y="214"/>
                    </a:cubicBezTo>
                    <a:cubicBezTo>
                      <a:pt x="41" y="214"/>
                      <a:pt x="41" y="215"/>
                      <a:pt x="41" y="215"/>
                    </a:cubicBezTo>
                    <a:close/>
                    <a:moveTo>
                      <a:pt x="39" y="213"/>
                    </a:moveTo>
                    <a:cubicBezTo>
                      <a:pt x="39" y="212"/>
                      <a:pt x="39" y="212"/>
                      <a:pt x="39" y="212"/>
                    </a:cubicBezTo>
                    <a:cubicBezTo>
                      <a:pt x="39" y="212"/>
                      <a:pt x="39" y="212"/>
                      <a:pt x="39" y="212"/>
                    </a:cubicBezTo>
                    <a:cubicBezTo>
                      <a:pt x="39" y="211"/>
                      <a:pt x="39" y="211"/>
                      <a:pt x="39" y="211"/>
                    </a:cubicBezTo>
                    <a:cubicBezTo>
                      <a:pt x="38" y="211"/>
                      <a:pt x="38" y="211"/>
                      <a:pt x="38" y="211"/>
                    </a:cubicBezTo>
                    <a:cubicBezTo>
                      <a:pt x="38" y="211"/>
                      <a:pt x="38" y="211"/>
                      <a:pt x="38" y="211"/>
                    </a:cubicBezTo>
                    <a:cubicBezTo>
                      <a:pt x="38" y="212"/>
                      <a:pt x="38" y="212"/>
                      <a:pt x="38" y="213"/>
                    </a:cubicBezTo>
                    <a:lnTo>
                      <a:pt x="39" y="213"/>
                    </a:lnTo>
                    <a:close/>
                    <a:moveTo>
                      <a:pt x="41" y="224"/>
                    </a:moveTo>
                    <a:cubicBezTo>
                      <a:pt x="41" y="224"/>
                      <a:pt x="41" y="224"/>
                      <a:pt x="41" y="224"/>
                    </a:cubicBezTo>
                    <a:cubicBezTo>
                      <a:pt x="41" y="224"/>
                      <a:pt x="41" y="224"/>
                      <a:pt x="41" y="224"/>
                    </a:cubicBezTo>
                    <a:cubicBezTo>
                      <a:pt x="41" y="224"/>
                      <a:pt x="41" y="224"/>
                      <a:pt x="41" y="224"/>
                    </a:cubicBezTo>
                    <a:cubicBezTo>
                      <a:pt x="40" y="224"/>
                      <a:pt x="40" y="224"/>
                      <a:pt x="40" y="224"/>
                    </a:cubicBezTo>
                    <a:cubicBezTo>
                      <a:pt x="40" y="224"/>
                      <a:pt x="40" y="224"/>
                      <a:pt x="40" y="224"/>
                    </a:cubicBezTo>
                    <a:cubicBezTo>
                      <a:pt x="40" y="224"/>
                      <a:pt x="40" y="224"/>
                      <a:pt x="40" y="224"/>
                    </a:cubicBezTo>
                    <a:cubicBezTo>
                      <a:pt x="40" y="224"/>
                      <a:pt x="40" y="224"/>
                      <a:pt x="40" y="224"/>
                    </a:cubicBezTo>
                    <a:cubicBezTo>
                      <a:pt x="40" y="224"/>
                      <a:pt x="40" y="224"/>
                      <a:pt x="40" y="224"/>
                    </a:cubicBezTo>
                    <a:cubicBezTo>
                      <a:pt x="40" y="224"/>
                      <a:pt x="40" y="224"/>
                      <a:pt x="40" y="224"/>
                    </a:cubicBezTo>
                    <a:cubicBezTo>
                      <a:pt x="40" y="225"/>
                      <a:pt x="40" y="225"/>
                      <a:pt x="40" y="225"/>
                    </a:cubicBezTo>
                    <a:cubicBezTo>
                      <a:pt x="40" y="225"/>
                      <a:pt x="40" y="225"/>
                      <a:pt x="40" y="225"/>
                    </a:cubicBezTo>
                    <a:cubicBezTo>
                      <a:pt x="40" y="225"/>
                      <a:pt x="40" y="225"/>
                      <a:pt x="40" y="225"/>
                    </a:cubicBezTo>
                    <a:cubicBezTo>
                      <a:pt x="40" y="225"/>
                      <a:pt x="40" y="225"/>
                      <a:pt x="40" y="225"/>
                    </a:cubicBezTo>
                    <a:cubicBezTo>
                      <a:pt x="41" y="225"/>
                      <a:pt x="41" y="225"/>
                      <a:pt x="41" y="225"/>
                    </a:cubicBezTo>
                    <a:cubicBezTo>
                      <a:pt x="41" y="225"/>
                      <a:pt x="41" y="225"/>
                      <a:pt x="41" y="225"/>
                    </a:cubicBezTo>
                    <a:cubicBezTo>
                      <a:pt x="41" y="225"/>
                      <a:pt x="41" y="225"/>
                      <a:pt x="41" y="225"/>
                    </a:cubicBezTo>
                    <a:cubicBezTo>
                      <a:pt x="41" y="225"/>
                      <a:pt x="41" y="225"/>
                      <a:pt x="41" y="225"/>
                    </a:cubicBezTo>
                    <a:cubicBezTo>
                      <a:pt x="41" y="225"/>
                      <a:pt x="41" y="225"/>
                      <a:pt x="41" y="225"/>
                    </a:cubicBezTo>
                    <a:cubicBezTo>
                      <a:pt x="41" y="225"/>
                      <a:pt x="41" y="225"/>
                      <a:pt x="41" y="225"/>
                    </a:cubicBezTo>
                    <a:lnTo>
                      <a:pt x="41" y="224"/>
                    </a:lnTo>
                    <a:close/>
                    <a:moveTo>
                      <a:pt x="48" y="239"/>
                    </a:moveTo>
                    <a:cubicBezTo>
                      <a:pt x="49" y="239"/>
                      <a:pt x="49" y="239"/>
                      <a:pt x="49" y="239"/>
                    </a:cubicBezTo>
                    <a:cubicBezTo>
                      <a:pt x="49" y="239"/>
                      <a:pt x="49" y="239"/>
                      <a:pt x="49" y="239"/>
                    </a:cubicBezTo>
                    <a:cubicBezTo>
                      <a:pt x="49" y="238"/>
                      <a:pt x="48" y="238"/>
                      <a:pt x="48" y="238"/>
                    </a:cubicBezTo>
                    <a:cubicBezTo>
                      <a:pt x="48" y="238"/>
                      <a:pt x="48" y="238"/>
                      <a:pt x="48" y="238"/>
                    </a:cubicBezTo>
                    <a:cubicBezTo>
                      <a:pt x="48" y="238"/>
                      <a:pt x="48" y="238"/>
                      <a:pt x="48" y="238"/>
                    </a:cubicBezTo>
                    <a:cubicBezTo>
                      <a:pt x="48" y="238"/>
                      <a:pt x="48" y="238"/>
                      <a:pt x="48" y="238"/>
                    </a:cubicBezTo>
                    <a:cubicBezTo>
                      <a:pt x="48" y="238"/>
                      <a:pt x="48" y="238"/>
                      <a:pt x="48" y="238"/>
                    </a:cubicBezTo>
                    <a:cubicBezTo>
                      <a:pt x="48" y="238"/>
                      <a:pt x="48" y="238"/>
                      <a:pt x="48" y="238"/>
                    </a:cubicBezTo>
                    <a:cubicBezTo>
                      <a:pt x="48" y="238"/>
                      <a:pt x="48" y="238"/>
                      <a:pt x="48" y="238"/>
                    </a:cubicBezTo>
                    <a:cubicBezTo>
                      <a:pt x="48" y="239"/>
                      <a:pt x="48" y="239"/>
                      <a:pt x="48" y="239"/>
                    </a:cubicBezTo>
                    <a:close/>
                    <a:moveTo>
                      <a:pt x="52" y="230"/>
                    </a:moveTo>
                    <a:cubicBezTo>
                      <a:pt x="51" y="230"/>
                      <a:pt x="51" y="230"/>
                      <a:pt x="51" y="230"/>
                    </a:cubicBezTo>
                    <a:cubicBezTo>
                      <a:pt x="51" y="230"/>
                      <a:pt x="51" y="230"/>
                      <a:pt x="51" y="230"/>
                    </a:cubicBezTo>
                    <a:cubicBezTo>
                      <a:pt x="51" y="231"/>
                      <a:pt x="52" y="232"/>
                      <a:pt x="52" y="232"/>
                    </a:cubicBezTo>
                    <a:cubicBezTo>
                      <a:pt x="52" y="231"/>
                      <a:pt x="52" y="231"/>
                      <a:pt x="52" y="231"/>
                    </a:cubicBezTo>
                    <a:cubicBezTo>
                      <a:pt x="53" y="231"/>
                      <a:pt x="53" y="231"/>
                      <a:pt x="53" y="231"/>
                    </a:cubicBezTo>
                    <a:cubicBezTo>
                      <a:pt x="52" y="230"/>
                      <a:pt x="52" y="230"/>
                      <a:pt x="52" y="230"/>
                    </a:cubicBezTo>
                    <a:close/>
                    <a:moveTo>
                      <a:pt x="3" y="184"/>
                    </a:moveTo>
                    <a:cubicBezTo>
                      <a:pt x="3" y="183"/>
                      <a:pt x="3" y="181"/>
                      <a:pt x="5" y="179"/>
                    </a:cubicBezTo>
                    <a:cubicBezTo>
                      <a:pt x="5" y="179"/>
                      <a:pt x="5" y="180"/>
                      <a:pt x="5" y="181"/>
                    </a:cubicBezTo>
                    <a:cubicBezTo>
                      <a:pt x="5" y="182"/>
                      <a:pt x="5" y="182"/>
                      <a:pt x="5" y="182"/>
                    </a:cubicBezTo>
                    <a:cubicBezTo>
                      <a:pt x="5" y="182"/>
                      <a:pt x="5" y="182"/>
                      <a:pt x="5" y="182"/>
                    </a:cubicBezTo>
                    <a:cubicBezTo>
                      <a:pt x="5" y="181"/>
                      <a:pt x="6" y="181"/>
                      <a:pt x="6" y="180"/>
                    </a:cubicBezTo>
                    <a:cubicBezTo>
                      <a:pt x="6" y="181"/>
                      <a:pt x="6" y="181"/>
                      <a:pt x="6" y="181"/>
                    </a:cubicBezTo>
                    <a:cubicBezTo>
                      <a:pt x="6" y="183"/>
                      <a:pt x="6" y="184"/>
                      <a:pt x="6" y="185"/>
                    </a:cubicBezTo>
                    <a:cubicBezTo>
                      <a:pt x="6" y="186"/>
                      <a:pt x="6" y="188"/>
                      <a:pt x="6" y="189"/>
                    </a:cubicBezTo>
                    <a:cubicBezTo>
                      <a:pt x="6" y="190"/>
                      <a:pt x="6" y="191"/>
                      <a:pt x="6" y="192"/>
                    </a:cubicBezTo>
                    <a:cubicBezTo>
                      <a:pt x="6" y="194"/>
                      <a:pt x="6" y="195"/>
                      <a:pt x="7" y="199"/>
                    </a:cubicBezTo>
                    <a:cubicBezTo>
                      <a:pt x="7" y="199"/>
                      <a:pt x="7" y="199"/>
                      <a:pt x="7" y="199"/>
                    </a:cubicBezTo>
                    <a:cubicBezTo>
                      <a:pt x="7" y="199"/>
                      <a:pt x="7" y="199"/>
                      <a:pt x="7" y="199"/>
                    </a:cubicBezTo>
                    <a:cubicBezTo>
                      <a:pt x="7" y="199"/>
                      <a:pt x="7" y="199"/>
                      <a:pt x="7" y="199"/>
                    </a:cubicBezTo>
                    <a:cubicBezTo>
                      <a:pt x="7" y="199"/>
                      <a:pt x="7" y="199"/>
                      <a:pt x="7" y="199"/>
                    </a:cubicBezTo>
                    <a:cubicBezTo>
                      <a:pt x="9" y="195"/>
                      <a:pt x="9" y="194"/>
                      <a:pt x="9" y="184"/>
                    </a:cubicBezTo>
                    <a:cubicBezTo>
                      <a:pt x="9" y="174"/>
                      <a:pt x="9" y="172"/>
                      <a:pt x="10" y="170"/>
                    </a:cubicBezTo>
                    <a:cubicBezTo>
                      <a:pt x="11" y="166"/>
                      <a:pt x="12" y="163"/>
                      <a:pt x="13" y="160"/>
                    </a:cubicBezTo>
                    <a:cubicBezTo>
                      <a:pt x="14" y="158"/>
                      <a:pt x="15" y="155"/>
                      <a:pt x="16" y="153"/>
                    </a:cubicBezTo>
                    <a:cubicBezTo>
                      <a:pt x="16" y="153"/>
                      <a:pt x="16" y="153"/>
                      <a:pt x="16" y="153"/>
                    </a:cubicBezTo>
                    <a:cubicBezTo>
                      <a:pt x="16" y="153"/>
                      <a:pt x="16" y="153"/>
                      <a:pt x="16" y="153"/>
                    </a:cubicBezTo>
                    <a:cubicBezTo>
                      <a:pt x="22" y="138"/>
                      <a:pt x="23" y="135"/>
                      <a:pt x="24" y="133"/>
                    </a:cubicBezTo>
                    <a:cubicBezTo>
                      <a:pt x="24" y="133"/>
                      <a:pt x="24" y="133"/>
                      <a:pt x="24" y="133"/>
                    </a:cubicBezTo>
                    <a:cubicBezTo>
                      <a:pt x="24" y="132"/>
                      <a:pt x="24" y="132"/>
                      <a:pt x="24" y="132"/>
                    </a:cubicBezTo>
                    <a:cubicBezTo>
                      <a:pt x="28" y="127"/>
                      <a:pt x="31" y="122"/>
                      <a:pt x="34" y="116"/>
                    </a:cubicBezTo>
                    <a:cubicBezTo>
                      <a:pt x="37" y="109"/>
                      <a:pt x="41" y="102"/>
                      <a:pt x="48" y="96"/>
                    </a:cubicBezTo>
                    <a:cubicBezTo>
                      <a:pt x="48" y="96"/>
                      <a:pt x="48" y="96"/>
                      <a:pt x="48" y="96"/>
                    </a:cubicBezTo>
                    <a:cubicBezTo>
                      <a:pt x="48" y="96"/>
                      <a:pt x="48" y="96"/>
                      <a:pt x="48" y="96"/>
                    </a:cubicBezTo>
                    <a:cubicBezTo>
                      <a:pt x="49" y="95"/>
                      <a:pt x="51" y="93"/>
                      <a:pt x="52" y="92"/>
                    </a:cubicBezTo>
                    <a:cubicBezTo>
                      <a:pt x="53" y="91"/>
                      <a:pt x="53" y="90"/>
                      <a:pt x="54" y="90"/>
                    </a:cubicBezTo>
                    <a:cubicBezTo>
                      <a:pt x="50" y="94"/>
                      <a:pt x="50" y="95"/>
                      <a:pt x="49" y="97"/>
                    </a:cubicBezTo>
                    <a:cubicBezTo>
                      <a:pt x="49" y="97"/>
                      <a:pt x="49" y="97"/>
                      <a:pt x="49" y="97"/>
                    </a:cubicBezTo>
                    <a:cubicBezTo>
                      <a:pt x="49" y="97"/>
                      <a:pt x="49" y="97"/>
                      <a:pt x="49" y="97"/>
                    </a:cubicBezTo>
                    <a:cubicBezTo>
                      <a:pt x="50" y="97"/>
                      <a:pt x="50" y="97"/>
                      <a:pt x="50" y="97"/>
                    </a:cubicBezTo>
                    <a:cubicBezTo>
                      <a:pt x="54" y="93"/>
                      <a:pt x="62" y="85"/>
                      <a:pt x="62" y="85"/>
                    </a:cubicBezTo>
                    <a:cubicBezTo>
                      <a:pt x="62" y="85"/>
                      <a:pt x="62" y="85"/>
                      <a:pt x="62" y="85"/>
                    </a:cubicBezTo>
                    <a:cubicBezTo>
                      <a:pt x="62" y="85"/>
                      <a:pt x="62" y="85"/>
                      <a:pt x="62" y="85"/>
                    </a:cubicBezTo>
                    <a:cubicBezTo>
                      <a:pt x="62" y="84"/>
                      <a:pt x="62" y="84"/>
                      <a:pt x="62" y="84"/>
                    </a:cubicBezTo>
                    <a:cubicBezTo>
                      <a:pt x="61" y="84"/>
                      <a:pt x="60" y="84"/>
                      <a:pt x="60" y="84"/>
                    </a:cubicBezTo>
                    <a:cubicBezTo>
                      <a:pt x="59" y="84"/>
                      <a:pt x="59" y="84"/>
                      <a:pt x="59" y="84"/>
                    </a:cubicBezTo>
                    <a:cubicBezTo>
                      <a:pt x="59" y="82"/>
                      <a:pt x="60" y="81"/>
                      <a:pt x="61" y="79"/>
                    </a:cubicBezTo>
                    <a:cubicBezTo>
                      <a:pt x="62" y="78"/>
                      <a:pt x="63" y="76"/>
                      <a:pt x="64" y="75"/>
                    </a:cubicBezTo>
                    <a:cubicBezTo>
                      <a:pt x="64" y="75"/>
                      <a:pt x="64" y="75"/>
                      <a:pt x="63" y="74"/>
                    </a:cubicBezTo>
                    <a:cubicBezTo>
                      <a:pt x="63" y="74"/>
                      <a:pt x="63" y="74"/>
                      <a:pt x="63" y="74"/>
                    </a:cubicBezTo>
                    <a:cubicBezTo>
                      <a:pt x="63" y="74"/>
                      <a:pt x="63" y="74"/>
                      <a:pt x="63" y="74"/>
                    </a:cubicBezTo>
                    <a:cubicBezTo>
                      <a:pt x="63" y="74"/>
                      <a:pt x="63" y="74"/>
                      <a:pt x="63" y="74"/>
                    </a:cubicBezTo>
                    <a:cubicBezTo>
                      <a:pt x="62" y="74"/>
                      <a:pt x="60" y="76"/>
                      <a:pt x="57" y="79"/>
                    </a:cubicBezTo>
                    <a:cubicBezTo>
                      <a:pt x="59" y="76"/>
                      <a:pt x="62" y="73"/>
                      <a:pt x="62" y="73"/>
                    </a:cubicBezTo>
                    <a:cubicBezTo>
                      <a:pt x="62" y="73"/>
                      <a:pt x="78" y="62"/>
                      <a:pt x="80" y="61"/>
                    </a:cubicBezTo>
                    <a:cubicBezTo>
                      <a:pt x="79" y="63"/>
                      <a:pt x="77" y="64"/>
                      <a:pt x="76" y="65"/>
                    </a:cubicBezTo>
                    <a:cubicBezTo>
                      <a:pt x="73" y="69"/>
                      <a:pt x="71" y="72"/>
                      <a:pt x="69" y="76"/>
                    </a:cubicBezTo>
                    <a:cubicBezTo>
                      <a:pt x="68" y="76"/>
                      <a:pt x="68" y="76"/>
                      <a:pt x="68" y="76"/>
                    </a:cubicBezTo>
                    <a:cubicBezTo>
                      <a:pt x="69" y="76"/>
                      <a:pt x="69" y="76"/>
                      <a:pt x="69" y="76"/>
                    </a:cubicBezTo>
                    <a:cubicBezTo>
                      <a:pt x="70" y="76"/>
                      <a:pt x="72" y="75"/>
                      <a:pt x="73" y="74"/>
                    </a:cubicBezTo>
                    <a:cubicBezTo>
                      <a:pt x="74" y="73"/>
                      <a:pt x="75" y="73"/>
                      <a:pt x="76" y="72"/>
                    </a:cubicBezTo>
                    <a:cubicBezTo>
                      <a:pt x="76" y="73"/>
                      <a:pt x="76" y="73"/>
                      <a:pt x="76" y="73"/>
                    </a:cubicBezTo>
                    <a:cubicBezTo>
                      <a:pt x="76" y="73"/>
                      <a:pt x="76" y="73"/>
                      <a:pt x="76" y="73"/>
                    </a:cubicBezTo>
                    <a:cubicBezTo>
                      <a:pt x="78" y="73"/>
                      <a:pt x="79" y="73"/>
                      <a:pt x="79" y="73"/>
                    </a:cubicBezTo>
                    <a:cubicBezTo>
                      <a:pt x="79" y="73"/>
                      <a:pt x="79" y="73"/>
                      <a:pt x="79" y="73"/>
                    </a:cubicBezTo>
                    <a:cubicBezTo>
                      <a:pt x="81" y="71"/>
                      <a:pt x="81" y="70"/>
                      <a:pt x="82" y="69"/>
                    </a:cubicBezTo>
                    <a:cubicBezTo>
                      <a:pt x="82" y="69"/>
                      <a:pt x="82" y="69"/>
                      <a:pt x="82" y="69"/>
                    </a:cubicBezTo>
                    <a:cubicBezTo>
                      <a:pt x="81" y="69"/>
                      <a:pt x="81" y="69"/>
                      <a:pt x="81" y="69"/>
                    </a:cubicBezTo>
                    <a:cubicBezTo>
                      <a:pt x="81" y="68"/>
                      <a:pt x="81" y="67"/>
                      <a:pt x="83" y="64"/>
                    </a:cubicBezTo>
                    <a:cubicBezTo>
                      <a:pt x="83" y="64"/>
                      <a:pt x="83" y="64"/>
                      <a:pt x="83" y="64"/>
                    </a:cubicBezTo>
                    <a:cubicBezTo>
                      <a:pt x="83" y="63"/>
                      <a:pt x="83" y="63"/>
                      <a:pt x="83" y="63"/>
                    </a:cubicBezTo>
                    <a:cubicBezTo>
                      <a:pt x="83" y="63"/>
                      <a:pt x="83" y="63"/>
                      <a:pt x="83" y="63"/>
                    </a:cubicBezTo>
                    <a:cubicBezTo>
                      <a:pt x="82" y="63"/>
                      <a:pt x="82" y="63"/>
                      <a:pt x="80" y="64"/>
                    </a:cubicBezTo>
                    <a:cubicBezTo>
                      <a:pt x="80" y="64"/>
                      <a:pt x="80" y="64"/>
                      <a:pt x="80" y="64"/>
                    </a:cubicBezTo>
                    <a:cubicBezTo>
                      <a:pt x="80" y="64"/>
                      <a:pt x="81" y="63"/>
                      <a:pt x="83" y="59"/>
                    </a:cubicBezTo>
                    <a:cubicBezTo>
                      <a:pt x="84" y="58"/>
                      <a:pt x="84" y="57"/>
                      <a:pt x="85" y="56"/>
                    </a:cubicBezTo>
                    <a:cubicBezTo>
                      <a:pt x="86" y="55"/>
                      <a:pt x="86" y="54"/>
                      <a:pt x="87" y="53"/>
                    </a:cubicBezTo>
                    <a:cubicBezTo>
                      <a:pt x="87" y="53"/>
                      <a:pt x="87" y="53"/>
                      <a:pt x="87" y="53"/>
                    </a:cubicBezTo>
                    <a:cubicBezTo>
                      <a:pt x="87" y="53"/>
                      <a:pt x="87" y="53"/>
                      <a:pt x="86" y="52"/>
                    </a:cubicBezTo>
                    <a:cubicBezTo>
                      <a:pt x="87" y="52"/>
                      <a:pt x="87" y="51"/>
                      <a:pt x="87" y="51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6" y="51"/>
                      <a:pt x="86" y="51"/>
                      <a:pt x="85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5" y="49"/>
                      <a:pt x="86" y="47"/>
                      <a:pt x="91" y="41"/>
                    </a:cubicBezTo>
                    <a:cubicBezTo>
                      <a:pt x="91" y="41"/>
                      <a:pt x="91" y="41"/>
                      <a:pt x="91" y="41"/>
                    </a:cubicBezTo>
                    <a:cubicBezTo>
                      <a:pt x="91" y="41"/>
                      <a:pt x="91" y="41"/>
                      <a:pt x="91" y="41"/>
                    </a:cubicBezTo>
                    <a:cubicBezTo>
                      <a:pt x="91" y="41"/>
                      <a:pt x="91" y="41"/>
                      <a:pt x="91" y="41"/>
                    </a:cubicBezTo>
                    <a:cubicBezTo>
                      <a:pt x="91" y="41"/>
                      <a:pt x="91" y="41"/>
                      <a:pt x="91" y="41"/>
                    </a:cubicBezTo>
                    <a:cubicBezTo>
                      <a:pt x="91" y="41"/>
                      <a:pt x="91" y="41"/>
                      <a:pt x="91" y="41"/>
                    </a:cubicBezTo>
                    <a:cubicBezTo>
                      <a:pt x="91" y="41"/>
                      <a:pt x="91" y="41"/>
                      <a:pt x="91" y="41"/>
                    </a:cubicBezTo>
                    <a:cubicBezTo>
                      <a:pt x="90" y="41"/>
                      <a:pt x="89" y="42"/>
                      <a:pt x="88" y="43"/>
                    </a:cubicBezTo>
                    <a:cubicBezTo>
                      <a:pt x="87" y="44"/>
                      <a:pt x="85" y="46"/>
                      <a:pt x="84" y="46"/>
                    </a:cubicBezTo>
                    <a:cubicBezTo>
                      <a:pt x="84" y="45"/>
                      <a:pt x="86" y="44"/>
                      <a:pt x="86" y="43"/>
                    </a:cubicBezTo>
                    <a:cubicBezTo>
                      <a:pt x="87" y="42"/>
                      <a:pt x="88" y="41"/>
                      <a:pt x="89" y="40"/>
                    </a:cubicBezTo>
                    <a:cubicBezTo>
                      <a:pt x="89" y="40"/>
                      <a:pt x="89" y="40"/>
                      <a:pt x="89" y="40"/>
                    </a:cubicBezTo>
                    <a:cubicBezTo>
                      <a:pt x="89" y="40"/>
                      <a:pt x="89" y="40"/>
                      <a:pt x="89" y="40"/>
                    </a:cubicBezTo>
                    <a:cubicBezTo>
                      <a:pt x="79" y="44"/>
                      <a:pt x="63" y="63"/>
                      <a:pt x="51" y="77"/>
                    </a:cubicBezTo>
                    <a:cubicBezTo>
                      <a:pt x="52" y="76"/>
                      <a:pt x="53" y="73"/>
                      <a:pt x="59" y="66"/>
                    </a:cubicBezTo>
                    <a:cubicBezTo>
                      <a:pt x="59" y="66"/>
                      <a:pt x="59" y="66"/>
                      <a:pt x="59" y="66"/>
                    </a:cubicBezTo>
                    <a:cubicBezTo>
                      <a:pt x="58" y="66"/>
                      <a:pt x="58" y="66"/>
                      <a:pt x="58" y="66"/>
                    </a:cubicBezTo>
                    <a:cubicBezTo>
                      <a:pt x="59" y="66"/>
                      <a:pt x="59" y="66"/>
                      <a:pt x="60" y="64"/>
                    </a:cubicBezTo>
                    <a:cubicBezTo>
                      <a:pt x="60" y="64"/>
                      <a:pt x="60" y="64"/>
                      <a:pt x="60" y="64"/>
                    </a:cubicBezTo>
                    <a:cubicBezTo>
                      <a:pt x="60" y="64"/>
                      <a:pt x="60" y="64"/>
                      <a:pt x="60" y="64"/>
                    </a:cubicBez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60" y="63"/>
                    </a:cubicBezTo>
                    <a:cubicBezTo>
                      <a:pt x="61" y="62"/>
                      <a:pt x="63" y="60"/>
                      <a:pt x="64" y="59"/>
                    </a:cubicBezTo>
                    <a:cubicBezTo>
                      <a:pt x="67" y="57"/>
                      <a:pt x="69" y="54"/>
                      <a:pt x="71" y="52"/>
                    </a:cubicBezTo>
                    <a:cubicBezTo>
                      <a:pt x="71" y="52"/>
                      <a:pt x="71" y="52"/>
                      <a:pt x="71" y="52"/>
                    </a:cubicBezTo>
                    <a:cubicBezTo>
                      <a:pt x="71" y="52"/>
                      <a:pt x="71" y="52"/>
                      <a:pt x="71" y="52"/>
                    </a:cubicBezTo>
                    <a:cubicBezTo>
                      <a:pt x="71" y="52"/>
                      <a:pt x="71" y="52"/>
                      <a:pt x="71" y="52"/>
                    </a:cubicBezTo>
                    <a:cubicBezTo>
                      <a:pt x="71" y="52"/>
                      <a:pt x="71" y="52"/>
                      <a:pt x="71" y="52"/>
                    </a:cubicBezTo>
                    <a:cubicBezTo>
                      <a:pt x="71" y="52"/>
                      <a:pt x="71" y="52"/>
                      <a:pt x="71" y="52"/>
                    </a:cubicBezTo>
                    <a:cubicBezTo>
                      <a:pt x="71" y="52"/>
                      <a:pt x="71" y="52"/>
                      <a:pt x="71" y="52"/>
                    </a:cubicBezTo>
                    <a:cubicBezTo>
                      <a:pt x="69" y="54"/>
                      <a:pt x="67" y="56"/>
                      <a:pt x="64" y="59"/>
                    </a:cubicBezTo>
                    <a:cubicBezTo>
                      <a:pt x="61" y="62"/>
                      <a:pt x="61" y="62"/>
                      <a:pt x="61" y="62"/>
                    </a:cubicBezTo>
                    <a:cubicBezTo>
                      <a:pt x="49" y="74"/>
                      <a:pt x="47" y="76"/>
                      <a:pt x="39" y="88"/>
                    </a:cubicBezTo>
                    <a:cubicBezTo>
                      <a:pt x="28" y="105"/>
                      <a:pt x="27" y="106"/>
                      <a:pt x="22" y="117"/>
                    </a:cubicBezTo>
                    <a:cubicBezTo>
                      <a:pt x="13" y="136"/>
                      <a:pt x="13" y="136"/>
                      <a:pt x="9" y="148"/>
                    </a:cubicBezTo>
                    <a:cubicBezTo>
                      <a:pt x="9" y="148"/>
                      <a:pt x="9" y="148"/>
                      <a:pt x="9" y="148"/>
                    </a:cubicBezTo>
                    <a:cubicBezTo>
                      <a:pt x="9" y="149"/>
                      <a:pt x="9" y="149"/>
                      <a:pt x="9" y="149"/>
                    </a:cubicBezTo>
                    <a:cubicBezTo>
                      <a:pt x="7" y="155"/>
                      <a:pt x="5" y="163"/>
                      <a:pt x="4" y="168"/>
                    </a:cubicBezTo>
                    <a:cubicBezTo>
                      <a:pt x="2" y="180"/>
                      <a:pt x="2" y="180"/>
                      <a:pt x="2" y="180"/>
                    </a:cubicBezTo>
                    <a:cubicBezTo>
                      <a:pt x="2" y="180"/>
                      <a:pt x="2" y="183"/>
                      <a:pt x="1" y="188"/>
                    </a:cubicBezTo>
                    <a:cubicBezTo>
                      <a:pt x="1" y="188"/>
                      <a:pt x="1" y="190"/>
                      <a:pt x="1" y="194"/>
                    </a:cubicBezTo>
                    <a:cubicBezTo>
                      <a:pt x="0" y="195"/>
                      <a:pt x="0" y="195"/>
                      <a:pt x="0" y="195"/>
                    </a:cubicBezTo>
                    <a:cubicBezTo>
                      <a:pt x="1" y="195"/>
                      <a:pt x="1" y="195"/>
                      <a:pt x="1" y="195"/>
                    </a:cubicBezTo>
                    <a:cubicBezTo>
                      <a:pt x="1" y="195"/>
                      <a:pt x="1" y="189"/>
                      <a:pt x="1" y="189"/>
                    </a:cubicBezTo>
                    <a:cubicBezTo>
                      <a:pt x="1" y="189"/>
                      <a:pt x="1" y="189"/>
                      <a:pt x="1" y="189"/>
                    </a:cubicBezTo>
                    <a:cubicBezTo>
                      <a:pt x="2" y="188"/>
                      <a:pt x="2" y="188"/>
                      <a:pt x="2" y="188"/>
                    </a:cubicBezTo>
                    <a:cubicBezTo>
                      <a:pt x="2" y="188"/>
                      <a:pt x="2" y="188"/>
                      <a:pt x="2" y="188"/>
                    </a:cubicBezTo>
                    <a:cubicBezTo>
                      <a:pt x="2" y="188"/>
                      <a:pt x="2" y="188"/>
                      <a:pt x="2" y="188"/>
                    </a:cubicBezTo>
                    <a:cubicBezTo>
                      <a:pt x="2" y="188"/>
                      <a:pt x="2" y="188"/>
                      <a:pt x="2" y="188"/>
                    </a:cubicBezTo>
                    <a:cubicBezTo>
                      <a:pt x="3" y="187"/>
                      <a:pt x="3" y="186"/>
                      <a:pt x="3" y="184"/>
                    </a:cubicBezTo>
                    <a:close/>
                    <a:moveTo>
                      <a:pt x="47" y="230"/>
                    </a:moveTo>
                    <a:cubicBezTo>
                      <a:pt x="48" y="230"/>
                      <a:pt x="48" y="230"/>
                      <a:pt x="48" y="230"/>
                    </a:cubicBezTo>
                    <a:cubicBezTo>
                      <a:pt x="48" y="229"/>
                      <a:pt x="48" y="229"/>
                      <a:pt x="48" y="229"/>
                    </a:cubicBezTo>
                    <a:cubicBezTo>
                      <a:pt x="48" y="228"/>
                      <a:pt x="48" y="228"/>
                      <a:pt x="48" y="228"/>
                    </a:cubicBezTo>
                    <a:cubicBezTo>
                      <a:pt x="47" y="228"/>
                      <a:pt x="47" y="228"/>
                      <a:pt x="47" y="228"/>
                    </a:cubicBezTo>
                    <a:cubicBezTo>
                      <a:pt x="47" y="228"/>
                      <a:pt x="47" y="228"/>
                      <a:pt x="47" y="228"/>
                    </a:cubicBezTo>
                    <a:cubicBezTo>
                      <a:pt x="47" y="229"/>
                      <a:pt x="47" y="229"/>
                      <a:pt x="47" y="229"/>
                    </a:cubicBezTo>
                    <a:lnTo>
                      <a:pt x="47" y="230"/>
                    </a:lnTo>
                    <a:close/>
                    <a:moveTo>
                      <a:pt x="48" y="234"/>
                    </a:moveTo>
                    <a:cubicBezTo>
                      <a:pt x="49" y="233"/>
                      <a:pt x="49" y="233"/>
                      <a:pt x="49" y="233"/>
                    </a:cubicBezTo>
                    <a:cubicBezTo>
                      <a:pt x="49" y="233"/>
                      <a:pt x="49" y="233"/>
                      <a:pt x="49" y="233"/>
                    </a:cubicBezTo>
                    <a:cubicBezTo>
                      <a:pt x="49" y="232"/>
                      <a:pt x="48" y="232"/>
                      <a:pt x="48" y="232"/>
                    </a:cubicBezTo>
                    <a:cubicBezTo>
                      <a:pt x="48" y="232"/>
                      <a:pt x="48" y="232"/>
                      <a:pt x="48" y="232"/>
                    </a:cubicBezTo>
                    <a:cubicBezTo>
                      <a:pt x="47" y="232"/>
                      <a:pt x="47" y="232"/>
                      <a:pt x="47" y="232"/>
                    </a:cubicBezTo>
                    <a:cubicBezTo>
                      <a:pt x="48" y="233"/>
                      <a:pt x="48" y="234"/>
                      <a:pt x="48" y="234"/>
                    </a:cubicBezTo>
                    <a:close/>
                    <a:moveTo>
                      <a:pt x="76" y="49"/>
                    </a:moveTo>
                    <a:cubicBezTo>
                      <a:pt x="77" y="47"/>
                      <a:pt x="80" y="46"/>
                      <a:pt x="82" y="44"/>
                    </a:cubicBezTo>
                    <a:cubicBezTo>
                      <a:pt x="82" y="44"/>
                      <a:pt x="82" y="44"/>
                      <a:pt x="82" y="44"/>
                    </a:cubicBezTo>
                    <a:cubicBezTo>
                      <a:pt x="86" y="41"/>
                      <a:pt x="86" y="41"/>
                      <a:pt x="86" y="41"/>
                    </a:cubicBezTo>
                    <a:cubicBezTo>
                      <a:pt x="86" y="41"/>
                      <a:pt x="86" y="41"/>
                      <a:pt x="86" y="41"/>
                    </a:cubicBezTo>
                    <a:cubicBezTo>
                      <a:pt x="86" y="41"/>
                      <a:pt x="86" y="41"/>
                      <a:pt x="86" y="41"/>
                    </a:cubicBezTo>
                    <a:cubicBezTo>
                      <a:pt x="87" y="41"/>
                      <a:pt x="89" y="39"/>
                      <a:pt x="89" y="39"/>
                    </a:cubicBezTo>
                    <a:cubicBezTo>
                      <a:pt x="89" y="39"/>
                      <a:pt x="90" y="38"/>
                      <a:pt x="91" y="37"/>
                    </a:cubicBezTo>
                    <a:cubicBezTo>
                      <a:pt x="95" y="35"/>
                      <a:pt x="99" y="32"/>
                      <a:pt x="102" y="30"/>
                    </a:cubicBezTo>
                    <a:cubicBezTo>
                      <a:pt x="102" y="30"/>
                      <a:pt x="102" y="30"/>
                      <a:pt x="102" y="30"/>
                    </a:cubicBezTo>
                    <a:cubicBezTo>
                      <a:pt x="102" y="30"/>
                      <a:pt x="102" y="30"/>
                      <a:pt x="102" y="30"/>
                    </a:cubicBezTo>
                    <a:cubicBezTo>
                      <a:pt x="102" y="30"/>
                      <a:pt x="102" y="30"/>
                      <a:pt x="102" y="30"/>
                    </a:cubicBezTo>
                    <a:cubicBezTo>
                      <a:pt x="102" y="30"/>
                      <a:pt x="102" y="30"/>
                      <a:pt x="102" y="30"/>
                    </a:cubicBezTo>
                    <a:cubicBezTo>
                      <a:pt x="102" y="30"/>
                      <a:pt x="102" y="30"/>
                      <a:pt x="102" y="30"/>
                    </a:cubicBezTo>
                    <a:cubicBezTo>
                      <a:pt x="101" y="30"/>
                      <a:pt x="101" y="30"/>
                      <a:pt x="101" y="30"/>
                    </a:cubicBezTo>
                    <a:cubicBezTo>
                      <a:pt x="100" y="31"/>
                      <a:pt x="95" y="34"/>
                      <a:pt x="91" y="37"/>
                    </a:cubicBezTo>
                    <a:cubicBezTo>
                      <a:pt x="89" y="38"/>
                      <a:pt x="89" y="38"/>
                      <a:pt x="89" y="38"/>
                    </a:cubicBezTo>
                    <a:cubicBezTo>
                      <a:pt x="88" y="39"/>
                      <a:pt x="88" y="39"/>
                      <a:pt x="88" y="39"/>
                    </a:cubicBezTo>
                    <a:cubicBezTo>
                      <a:pt x="88" y="39"/>
                      <a:pt x="88" y="39"/>
                      <a:pt x="88" y="39"/>
                    </a:cubicBezTo>
                    <a:cubicBezTo>
                      <a:pt x="84" y="42"/>
                      <a:pt x="84" y="42"/>
                      <a:pt x="76" y="48"/>
                    </a:cubicBezTo>
                    <a:cubicBezTo>
                      <a:pt x="75" y="49"/>
                      <a:pt x="75" y="49"/>
                      <a:pt x="75" y="49"/>
                    </a:cubicBezTo>
                    <a:cubicBezTo>
                      <a:pt x="76" y="49"/>
                      <a:pt x="76" y="49"/>
                      <a:pt x="76" y="49"/>
                    </a:cubicBezTo>
                    <a:close/>
                    <a:moveTo>
                      <a:pt x="141" y="14"/>
                    </a:moveTo>
                    <a:cubicBezTo>
                      <a:pt x="141" y="14"/>
                      <a:pt x="141" y="14"/>
                      <a:pt x="141" y="14"/>
                    </a:cubicBezTo>
                    <a:cubicBezTo>
                      <a:pt x="141" y="14"/>
                      <a:pt x="141" y="14"/>
                      <a:pt x="141" y="14"/>
                    </a:cubicBezTo>
                    <a:cubicBezTo>
                      <a:pt x="142" y="14"/>
                      <a:pt x="142" y="14"/>
                      <a:pt x="142" y="14"/>
                    </a:cubicBezTo>
                    <a:cubicBezTo>
                      <a:pt x="143" y="14"/>
                      <a:pt x="143" y="14"/>
                      <a:pt x="143" y="14"/>
                    </a:cubicBezTo>
                    <a:cubicBezTo>
                      <a:pt x="143" y="14"/>
                      <a:pt x="143" y="14"/>
                      <a:pt x="143" y="14"/>
                    </a:cubicBezTo>
                    <a:cubicBezTo>
                      <a:pt x="143" y="14"/>
                      <a:pt x="143" y="14"/>
                      <a:pt x="143" y="14"/>
                    </a:cubicBezTo>
                    <a:cubicBezTo>
                      <a:pt x="143" y="14"/>
                      <a:pt x="143" y="14"/>
                      <a:pt x="143" y="14"/>
                    </a:cubicBezTo>
                    <a:cubicBezTo>
                      <a:pt x="143" y="14"/>
                      <a:pt x="143" y="14"/>
                      <a:pt x="144" y="14"/>
                    </a:cubicBezTo>
                    <a:cubicBezTo>
                      <a:pt x="143" y="15"/>
                      <a:pt x="143" y="15"/>
                      <a:pt x="143" y="15"/>
                    </a:cubicBezTo>
                    <a:cubicBezTo>
                      <a:pt x="143" y="15"/>
                      <a:pt x="143" y="15"/>
                      <a:pt x="143" y="15"/>
                    </a:cubicBezTo>
                    <a:cubicBezTo>
                      <a:pt x="144" y="15"/>
                      <a:pt x="148" y="14"/>
                      <a:pt x="148" y="14"/>
                    </a:cubicBezTo>
                    <a:cubicBezTo>
                      <a:pt x="149" y="13"/>
                      <a:pt x="149" y="13"/>
                      <a:pt x="149" y="13"/>
                    </a:cubicBezTo>
                    <a:cubicBezTo>
                      <a:pt x="149" y="13"/>
                      <a:pt x="149" y="13"/>
                      <a:pt x="149" y="13"/>
                    </a:cubicBezTo>
                    <a:cubicBezTo>
                      <a:pt x="150" y="12"/>
                      <a:pt x="150" y="12"/>
                      <a:pt x="150" y="12"/>
                    </a:cubicBezTo>
                    <a:cubicBezTo>
                      <a:pt x="151" y="12"/>
                      <a:pt x="151" y="12"/>
                      <a:pt x="151" y="12"/>
                    </a:cubicBezTo>
                    <a:cubicBezTo>
                      <a:pt x="152" y="11"/>
                      <a:pt x="152" y="11"/>
                      <a:pt x="152" y="11"/>
                    </a:cubicBezTo>
                    <a:cubicBezTo>
                      <a:pt x="152" y="11"/>
                      <a:pt x="152" y="11"/>
                      <a:pt x="152" y="11"/>
                    </a:cubicBezTo>
                    <a:cubicBezTo>
                      <a:pt x="152" y="11"/>
                      <a:pt x="152" y="11"/>
                      <a:pt x="152" y="11"/>
                    </a:cubicBezTo>
                    <a:cubicBezTo>
                      <a:pt x="149" y="11"/>
                      <a:pt x="149" y="11"/>
                      <a:pt x="149" y="11"/>
                    </a:cubicBezTo>
                    <a:cubicBezTo>
                      <a:pt x="145" y="12"/>
                      <a:pt x="145" y="12"/>
                      <a:pt x="145" y="12"/>
                    </a:cubicBezTo>
                    <a:cubicBezTo>
                      <a:pt x="145" y="13"/>
                      <a:pt x="145" y="13"/>
                      <a:pt x="145" y="13"/>
                    </a:cubicBezTo>
                    <a:cubicBezTo>
                      <a:pt x="145" y="13"/>
                      <a:pt x="145" y="13"/>
                      <a:pt x="145" y="13"/>
                    </a:cubicBezTo>
                    <a:cubicBezTo>
                      <a:pt x="144" y="12"/>
                      <a:pt x="144" y="13"/>
                      <a:pt x="143" y="13"/>
                    </a:cubicBezTo>
                    <a:cubicBezTo>
                      <a:pt x="141" y="13"/>
                      <a:pt x="141" y="14"/>
                      <a:pt x="141" y="14"/>
                    </a:cubicBezTo>
                    <a:close/>
                    <a:moveTo>
                      <a:pt x="115" y="24"/>
                    </a:moveTo>
                    <a:cubicBezTo>
                      <a:pt x="113" y="26"/>
                      <a:pt x="111" y="28"/>
                      <a:pt x="111" y="30"/>
                    </a:cubicBezTo>
                    <a:cubicBezTo>
                      <a:pt x="112" y="30"/>
                      <a:pt x="112" y="30"/>
                      <a:pt x="112" y="30"/>
                    </a:cubicBezTo>
                    <a:cubicBezTo>
                      <a:pt x="112" y="30"/>
                      <a:pt x="112" y="30"/>
                      <a:pt x="112" y="30"/>
                    </a:cubicBezTo>
                    <a:cubicBezTo>
                      <a:pt x="112" y="30"/>
                      <a:pt x="112" y="30"/>
                      <a:pt x="112" y="30"/>
                    </a:cubicBezTo>
                    <a:cubicBezTo>
                      <a:pt x="113" y="30"/>
                      <a:pt x="114" y="29"/>
                      <a:pt x="114" y="29"/>
                    </a:cubicBezTo>
                    <a:cubicBezTo>
                      <a:pt x="114" y="29"/>
                      <a:pt x="114" y="29"/>
                      <a:pt x="114" y="29"/>
                    </a:cubicBezTo>
                    <a:cubicBezTo>
                      <a:pt x="114" y="30"/>
                      <a:pt x="114" y="30"/>
                      <a:pt x="114" y="30"/>
                    </a:cubicBezTo>
                    <a:cubicBezTo>
                      <a:pt x="115" y="30"/>
                      <a:pt x="116" y="30"/>
                      <a:pt x="116" y="30"/>
                    </a:cubicBezTo>
                    <a:cubicBezTo>
                      <a:pt x="116" y="29"/>
                      <a:pt x="117" y="29"/>
                      <a:pt x="118" y="28"/>
                    </a:cubicBezTo>
                    <a:cubicBezTo>
                      <a:pt x="118" y="28"/>
                      <a:pt x="119" y="27"/>
                      <a:pt x="119" y="26"/>
                    </a:cubicBezTo>
                    <a:cubicBezTo>
                      <a:pt x="120" y="26"/>
                      <a:pt x="120" y="25"/>
                      <a:pt x="121" y="25"/>
                    </a:cubicBezTo>
                    <a:cubicBezTo>
                      <a:pt x="121" y="24"/>
                      <a:pt x="121" y="24"/>
                      <a:pt x="121" y="24"/>
                    </a:cubicBezTo>
                    <a:cubicBezTo>
                      <a:pt x="122" y="24"/>
                      <a:pt x="122" y="24"/>
                      <a:pt x="122" y="24"/>
                    </a:cubicBezTo>
                    <a:cubicBezTo>
                      <a:pt x="123" y="23"/>
                      <a:pt x="123" y="23"/>
                      <a:pt x="124" y="22"/>
                    </a:cubicBezTo>
                    <a:cubicBezTo>
                      <a:pt x="124" y="22"/>
                      <a:pt x="125" y="21"/>
                      <a:pt x="125" y="21"/>
                    </a:cubicBezTo>
                    <a:cubicBezTo>
                      <a:pt x="126" y="20"/>
                      <a:pt x="126" y="20"/>
                      <a:pt x="126" y="20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28" y="19"/>
                      <a:pt x="128" y="19"/>
                      <a:pt x="129" y="19"/>
                    </a:cubicBezTo>
                    <a:cubicBezTo>
                      <a:pt x="129" y="19"/>
                      <a:pt x="129" y="19"/>
                      <a:pt x="129" y="19"/>
                    </a:cubicBezTo>
                    <a:cubicBezTo>
                      <a:pt x="129" y="19"/>
                      <a:pt x="129" y="19"/>
                      <a:pt x="129" y="19"/>
                    </a:cubicBezTo>
                    <a:cubicBezTo>
                      <a:pt x="129" y="19"/>
                      <a:pt x="130" y="19"/>
                      <a:pt x="135" y="15"/>
                    </a:cubicBezTo>
                    <a:cubicBezTo>
                      <a:pt x="135" y="15"/>
                      <a:pt x="135" y="15"/>
                      <a:pt x="135" y="15"/>
                    </a:cubicBezTo>
                    <a:cubicBezTo>
                      <a:pt x="135" y="15"/>
                      <a:pt x="135" y="15"/>
                      <a:pt x="135" y="15"/>
                    </a:cubicBezTo>
                    <a:cubicBezTo>
                      <a:pt x="136" y="15"/>
                      <a:pt x="136" y="15"/>
                      <a:pt x="136" y="15"/>
                    </a:cubicBezTo>
                    <a:cubicBezTo>
                      <a:pt x="137" y="15"/>
                      <a:pt x="137" y="15"/>
                      <a:pt x="137" y="15"/>
                    </a:cubicBezTo>
                    <a:cubicBezTo>
                      <a:pt x="139" y="14"/>
                      <a:pt x="141" y="12"/>
                      <a:pt x="142" y="12"/>
                    </a:cubicBezTo>
                    <a:cubicBezTo>
                      <a:pt x="142" y="12"/>
                      <a:pt x="142" y="12"/>
                      <a:pt x="142" y="12"/>
                    </a:cubicBezTo>
                    <a:cubicBezTo>
                      <a:pt x="143" y="12"/>
                      <a:pt x="143" y="12"/>
                      <a:pt x="143" y="12"/>
                    </a:cubicBezTo>
                    <a:cubicBezTo>
                      <a:pt x="143" y="11"/>
                      <a:pt x="143" y="11"/>
                      <a:pt x="143" y="11"/>
                    </a:cubicBezTo>
                    <a:cubicBezTo>
                      <a:pt x="143" y="11"/>
                      <a:pt x="143" y="11"/>
                      <a:pt x="143" y="11"/>
                    </a:cubicBezTo>
                    <a:cubicBezTo>
                      <a:pt x="143" y="11"/>
                      <a:pt x="143" y="11"/>
                      <a:pt x="143" y="11"/>
                    </a:cubicBezTo>
                    <a:cubicBezTo>
                      <a:pt x="143" y="11"/>
                      <a:pt x="143" y="11"/>
                      <a:pt x="143" y="11"/>
                    </a:cubicBezTo>
                    <a:cubicBezTo>
                      <a:pt x="143" y="11"/>
                      <a:pt x="143" y="11"/>
                      <a:pt x="141" y="12"/>
                    </a:cubicBezTo>
                    <a:cubicBezTo>
                      <a:pt x="141" y="12"/>
                      <a:pt x="141" y="12"/>
                      <a:pt x="141" y="12"/>
                    </a:cubicBezTo>
                    <a:cubicBezTo>
                      <a:pt x="141" y="12"/>
                      <a:pt x="141" y="12"/>
                      <a:pt x="141" y="12"/>
                    </a:cubicBezTo>
                    <a:cubicBezTo>
                      <a:pt x="135" y="14"/>
                      <a:pt x="135" y="14"/>
                      <a:pt x="135" y="14"/>
                    </a:cubicBezTo>
                    <a:cubicBezTo>
                      <a:pt x="135" y="14"/>
                      <a:pt x="135" y="14"/>
                      <a:pt x="135" y="14"/>
                    </a:cubicBezTo>
                    <a:cubicBezTo>
                      <a:pt x="131" y="15"/>
                      <a:pt x="131" y="15"/>
                      <a:pt x="131" y="15"/>
                    </a:cubicBezTo>
                    <a:cubicBezTo>
                      <a:pt x="129" y="16"/>
                      <a:pt x="129" y="16"/>
                      <a:pt x="129" y="16"/>
                    </a:cubicBezTo>
                    <a:cubicBezTo>
                      <a:pt x="125" y="18"/>
                      <a:pt x="125" y="18"/>
                      <a:pt x="125" y="18"/>
                    </a:cubicBezTo>
                    <a:cubicBezTo>
                      <a:pt x="125" y="18"/>
                      <a:pt x="125" y="18"/>
                      <a:pt x="125" y="18"/>
                    </a:cubicBezTo>
                    <a:cubicBezTo>
                      <a:pt x="125" y="18"/>
                      <a:pt x="125" y="18"/>
                      <a:pt x="124" y="18"/>
                    </a:cubicBezTo>
                    <a:cubicBezTo>
                      <a:pt x="124" y="18"/>
                      <a:pt x="124" y="18"/>
                      <a:pt x="124" y="18"/>
                    </a:cubicBezTo>
                    <a:cubicBezTo>
                      <a:pt x="124" y="19"/>
                      <a:pt x="124" y="19"/>
                      <a:pt x="124" y="19"/>
                    </a:cubicBezTo>
                    <a:cubicBezTo>
                      <a:pt x="121" y="20"/>
                      <a:pt x="121" y="20"/>
                      <a:pt x="121" y="20"/>
                    </a:cubicBezTo>
                    <a:cubicBezTo>
                      <a:pt x="119" y="21"/>
                      <a:pt x="117" y="22"/>
                      <a:pt x="115" y="24"/>
                    </a:cubicBezTo>
                    <a:close/>
                    <a:moveTo>
                      <a:pt x="91" y="37"/>
                    </a:moveTo>
                    <a:cubicBezTo>
                      <a:pt x="91" y="37"/>
                      <a:pt x="91" y="37"/>
                      <a:pt x="91" y="37"/>
                    </a:cubicBezTo>
                    <a:cubicBezTo>
                      <a:pt x="91" y="37"/>
                      <a:pt x="91" y="37"/>
                      <a:pt x="91" y="37"/>
                    </a:cubicBezTo>
                    <a:cubicBezTo>
                      <a:pt x="91" y="37"/>
                      <a:pt x="91" y="37"/>
                      <a:pt x="91" y="37"/>
                    </a:cubicBezTo>
                    <a:cubicBezTo>
                      <a:pt x="91" y="37"/>
                      <a:pt x="91" y="37"/>
                      <a:pt x="91" y="37"/>
                    </a:cubicBezTo>
                    <a:cubicBezTo>
                      <a:pt x="91" y="37"/>
                      <a:pt x="91" y="37"/>
                      <a:pt x="91" y="37"/>
                    </a:cubicBezTo>
                    <a:cubicBezTo>
                      <a:pt x="91" y="37"/>
                      <a:pt x="91" y="37"/>
                      <a:pt x="91" y="37"/>
                    </a:cubicBezTo>
                    <a:cubicBezTo>
                      <a:pt x="92" y="37"/>
                      <a:pt x="92" y="37"/>
                      <a:pt x="94" y="36"/>
                    </a:cubicBezTo>
                    <a:cubicBezTo>
                      <a:pt x="93" y="37"/>
                      <a:pt x="93" y="37"/>
                      <a:pt x="93" y="37"/>
                    </a:cubicBezTo>
                    <a:cubicBezTo>
                      <a:pt x="93" y="37"/>
                      <a:pt x="92" y="38"/>
                      <a:pt x="92" y="38"/>
                    </a:cubicBezTo>
                    <a:cubicBezTo>
                      <a:pt x="92" y="38"/>
                      <a:pt x="92" y="38"/>
                      <a:pt x="92" y="38"/>
                    </a:cubicBezTo>
                    <a:cubicBezTo>
                      <a:pt x="92" y="38"/>
                      <a:pt x="92" y="38"/>
                      <a:pt x="92" y="38"/>
                    </a:cubicBezTo>
                    <a:cubicBezTo>
                      <a:pt x="92" y="38"/>
                      <a:pt x="92" y="38"/>
                      <a:pt x="92" y="38"/>
                    </a:cubicBezTo>
                    <a:cubicBezTo>
                      <a:pt x="92" y="38"/>
                      <a:pt x="92" y="38"/>
                      <a:pt x="92" y="38"/>
                    </a:cubicBezTo>
                    <a:cubicBezTo>
                      <a:pt x="93" y="38"/>
                      <a:pt x="93" y="38"/>
                      <a:pt x="93" y="38"/>
                    </a:cubicBezTo>
                    <a:cubicBezTo>
                      <a:pt x="93" y="38"/>
                      <a:pt x="93" y="38"/>
                      <a:pt x="93" y="38"/>
                    </a:cubicBezTo>
                    <a:cubicBezTo>
                      <a:pt x="94" y="38"/>
                      <a:pt x="94" y="38"/>
                      <a:pt x="96" y="36"/>
                    </a:cubicBezTo>
                    <a:cubicBezTo>
                      <a:pt x="96" y="36"/>
                      <a:pt x="96" y="36"/>
                      <a:pt x="96" y="36"/>
                    </a:cubicBezTo>
                    <a:cubicBezTo>
                      <a:pt x="96" y="36"/>
                      <a:pt x="96" y="36"/>
                      <a:pt x="96" y="36"/>
                    </a:cubicBezTo>
                    <a:cubicBezTo>
                      <a:pt x="97" y="36"/>
                      <a:pt x="101" y="33"/>
                      <a:pt x="103" y="31"/>
                    </a:cubicBezTo>
                    <a:cubicBezTo>
                      <a:pt x="103" y="30"/>
                      <a:pt x="103" y="30"/>
                      <a:pt x="104" y="29"/>
                    </a:cubicBezTo>
                    <a:cubicBezTo>
                      <a:pt x="104" y="30"/>
                      <a:pt x="104" y="30"/>
                      <a:pt x="103" y="30"/>
                    </a:cubicBezTo>
                    <a:cubicBezTo>
                      <a:pt x="103" y="30"/>
                      <a:pt x="103" y="30"/>
                      <a:pt x="103" y="30"/>
                    </a:cubicBezTo>
                    <a:cubicBezTo>
                      <a:pt x="104" y="30"/>
                      <a:pt x="104" y="30"/>
                      <a:pt x="104" y="30"/>
                    </a:cubicBezTo>
                    <a:cubicBezTo>
                      <a:pt x="104" y="30"/>
                      <a:pt x="104" y="30"/>
                      <a:pt x="108" y="27"/>
                    </a:cubicBezTo>
                    <a:cubicBezTo>
                      <a:pt x="110" y="27"/>
                      <a:pt x="111" y="26"/>
                      <a:pt x="111" y="25"/>
                    </a:cubicBezTo>
                    <a:cubicBezTo>
                      <a:pt x="111" y="25"/>
                      <a:pt x="111" y="25"/>
                      <a:pt x="111" y="25"/>
                    </a:cubicBezTo>
                    <a:cubicBezTo>
                      <a:pt x="111" y="25"/>
                      <a:pt x="111" y="25"/>
                      <a:pt x="111" y="25"/>
                    </a:cubicBezTo>
                    <a:cubicBezTo>
                      <a:pt x="111" y="25"/>
                      <a:pt x="115" y="23"/>
                      <a:pt x="115" y="23"/>
                    </a:cubicBezTo>
                    <a:cubicBezTo>
                      <a:pt x="115" y="23"/>
                      <a:pt x="115" y="23"/>
                      <a:pt x="115" y="23"/>
                    </a:cubicBezTo>
                    <a:cubicBezTo>
                      <a:pt x="115" y="23"/>
                      <a:pt x="115" y="23"/>
                      <a:pt x="115" y="23"/>
                    </a:cubicBezTo>
                    <a:cubicBezTo>
                      <a:pt x="115" y="22"/>
                      <a:pt x="115" y="22"/>
                      <a:pt x="115" y="22"/>
                    </a:cubicBezTo>
                    <a:cubicBezTo>
                      <a:pt x="115" y="22"/>
                      <a:pt x="115" y="22"/>
                      <a:pt x="115" y="22"/>
                    </a:cubicBezTo>
                    <a:cubicBezTo>
                      <a:pt x="115" y="22"/>
                      <a:pt x="115" y="22"/>
                      <a:pt x="115" y="22"/>
                    </a:cubicBezTo>
                    <a:cubicBezTo>
                      <a:pt x="115" y="22"/>
                      <a:pt x="115" y="22"/>
                      <a:pt x="115" y="22"/>
                    </a:cubicBezTo>
                    <a:cubicBezTo>
                      <a:pt x="113" y="23"/>
                      <a:pt x="110" y="25"/>
                      <a:pt x="108" y="26"/>
                    </a:cubicBezTo>
                    <a:cubicBezTo>
                      <a:pt x="106" y="27"/>
                      <a:pt x="106" y="27"/>
                      <a:pt x="106" y="27"/>
                    </a:cubicBezTo>
                    <a:cubicBezTo>
                      <a:pt x="106" y="27"/>
                      <a:pt x="106" y="27"/>
                      <a:pt x="106" y="27"/>
                    </a:cubicBezTo>
                    <a:cubicBezTo>
                      <a:pt x="104" y="29"/>
                      <a:pt x="94" y="35"/>
                      <a:pt x="91" y="37"/>
                    </a:cubicBezTo>
                    <a:close/>
                    <a:moveTo>
                      <a:pt x="10" y="196"/>
                    </a:moveTo>
                    <a:cubicBezTo>
                      <a:pt x="10" y="196"/>
                      <a:pt x="10" y="196"/>
                      <a:pt x="10" y="196"/>
                    </a:cubicBezTo>
                    <a:cubicBezTo>
                      <a:pt x="10" y="196"/>
                      <a:pt x="10" y="196"/>
                      <a:pt x="10" y="196"/>
                    </a:cubicBezTo>
                    <a:cubicBezTo>
                      <a:pt x="10" y="197"/>
                      <a:pt x="10" y="197"/>
                      <a:pt x="10" y="198"/>
                    </a:cubicBezTo>
                    <a:cubicBezTo>
                      <a:pt x="10" y="200"/>
                      <a:pt x="10" y="201"/>
                      <a:pt x="11" y="202"/>
                    </a:cubicBezTo>
                    <a:cubicBezTo>
                      <a:pt x="11" y="202"/>
                      <a:pt x="11" y="202"/>
                      <a:pt x="11" y="202"/>
                    </a:cubicBezTo>
                    <a:cubicBezTo>
                      <a:pt x="11" y="202"/>
                      <a:pt x="11" y="202"/>
                      <a:pt x="11" y="202"/>
                    </a:cubicBezTo>
                    <a:cubicBezTo>
                      <a:pt x="11" y="201"/>
                      <a:pt x="11" y="201"/>
                      <a:pt x="11" y="199"/>
                    </a:cubicBezTo>
                    <a:cubicBezTo>
                      <a:pt x="11" y="198"/>
                      <a:pt x="11" y="197"/>
                      <a:pt x="10" y="196"/>
                    </a:cubicBezTo>
                    <a:close/>
                    <a:moveTo>
                      <a:pt x="12" y="195"/>
                    </a:moveTo>
                    <a:cubicBezTo>
                      <a:pt x="12" y="195"/>
                      <a:pt x="12" y="195"/>
                      <a:pt x="12" y="195"/>
                    </a:cubicBezTo>
                    <a:cubicBezTo>
                      <a:pt x="12" y="195"/>
                      <a:pt x="12" y="195"/>
                      <a:pt x="12" y="194"/>
                    </a:cubicBezTo>
                    <a:cubicBezTo>
                      <a:pt x="12" y="194"/>
                      <a:pt x="12" y="192"/>
                      <a:pt x="12" y="192"/>
                    </a:cubicBezTo>
                    <a:cubicBezTo>
                      <a:pt x="12" y="192"/>
                      <a:pt x="12" y="192"/>
                      <a:pt x="12" y="192"/>
                    </a:cubicBezTo>
                    <a:cubicBezTo>
                      <a:pt x="12" y="192"/>
                      <a:pt x="12" y="192"/>
                      <a:pt x="12" y="192"/>
                    </a:cubicBezTo>
                    <a:cubicBezTo>
                      <a:pt x="11" y="193"/>
                      <a:pt x="11" y="193"/>
                      <a:pt x="12" y="194"/>
                    </a:cubicBezTo>
                    <a:cubicBezTo>
                      <a:pt x="12" y="194"/>
                      <a:pt x="12" y="195"/>
                      <a:pt x="12" y="195"/>
                    </a:cubicBezTo>
                    <a:close/>
                    <a:moveTo>
                      <a:pt x="11" y="195"/>
                    </a:moveTo>
                    <a:cubicBezTo>
                      <a:pt x="11" y="195"/>
                      <a:pt x="11" y="195"/>
                      <a:pt x="11" y="195"/>
                    </a:cubicBezTo>
                    <a:cubicBezTo>
                      <a:pt x="11" y="195"/>
                      <a:pt x="11" y="195"/>
                      <a:pt x="11" y="195"/>
                    </a:cubicBezTo>
                    <a:cubicBezTo>
                      <a:pt x="11" y="195"/>
                      <a:pt x="11" y="195"/>
                      <a:pt x="11" y="196"/>
                    </a:cubicBezTo>
                    <a:cubicBezTo>
                      <a:pt x="11" y="196"/>
                      <a:pt x="11" y="196"/>
                      <a:pt x="11" y="196"/>
                    </a:cubicBezTo>
                    <a:cubicBezTo>
                      <a:pt x="11" y="196"/>
                      <a:pt x="12" y="196"/>
                      <a:pt x="12" y="196"/>
                    </a:cubicBezTo>
                    <a:cubicBezTo>
                      <a:pt x="12" y="195"/>
                      <a:pt x="11" y="195"/>
                      <a:pt x="11" y="195"/>
                    </a:cubicBezTo>
                    <a:close/>
                    <a:moveTo>
                      <a:pt x="279" y="403"/>
                    </a:moveTo>
                    <a:cubicBezTo>
                      <a:pt x="279" y="403"/>
                      <a:pt x="279" y="403"/>
                      <a:pt x="279" y="403"/>
                    </a:cubicBezTo>
                    <a:cubicBezTo>
                      <a:pt x="256" y="406"/>
                      <a:pt x="251" y="405"/>
                      <a:pt x="225" y="401"/>
                    </a:cubicBezTo>
                    <a:cubicBezTo>
                      <a:pt x="226" y="401"/>
                      <a:pt x="226" y="401"/>
                      <a:pt x="227" y="401"/>
                    </a:cubicBezTo>
                    <a:cubicBezTo>
                      <a:pt x="227" y="401"/>
                      <a:pt x="227" y="401"/>
                      <a:pt x="227" y="401"/>
                    </a:cubicBezTo>
                    <a:cubicBezTo>
                      <a:pt x="227" y="401"/>
                      <a:pt x="227" y="401"/>
                      <a:pt x="227" y="401"/>
                    </a:cubicBezTo>
                    <a:cubicBezTo>
                      <a:pt x="226" y="400"/>
                      <a:pt x="226" y="400"/>
                      <a:pt x="226" y="400"/>
                    </a:cubicBezTo>
                    <a:cubicBezTo>
                      <a:pt x="225" y="399"/>
                      <a:pt x="223" y="399"/>
                      <a:pt x="220" y="398"/>
                    </a:cubicBezTo>
                    <a:cubicBezTo>
                      <a:pt x="220" y="398"/>
                      <a:pt x="220" y="397"/>
                      <a:pt x="221" y="397"/>
                    </a:cubicBezTo>
                    <a:cubicBezTo>
                      <a:pt x="220" y="393"/>
                      <a:pt x="211" y="391"/>
                      <a:pt x="206" y="390"/>
                    </a:cubicBezTo>
                    <a:cubicBezTo>
                      <a:pt x="208" y="390"/>
                      <a:pt x="208" y="390"/>
                      <a:pt x="208" y="390"/>
                    </a:cubicBezTo>
                    <a:cubicBezTo>
                      <a:pt x="210" y="389"/>
                      <a:pt x="210" y="389"/>
                      <a:pt x="210" y="389"/>
                    </a:cubicBezTo>
                    <a:cubicBezTo>
                      <a:pt x="210" y="389"/>
                      <a:pt x="210" y="389"/>
                      <a:pt x="210" y="388"/>
                    </a:cubicBezTo>
                    <a:cubicBezTo>
                      <a:pt x="211" y="388"/>
                      <a:pt x="211" y="388"/>
                      <a:pt x="211" y="388"/>
                    </a:cubicBezTo>
                    <a:cubicBezTo>
                      <a:pt x="209" y="386"/>
                      <a:pt x="207" y="384"/>
                      <a:pt x="205" y="383"/>
                    </a:cubicBezTo>
                    <a:cubicBezTo>
                      <a:pt x="203" y="381"/>
                      <a:pt x="202" y="380"/>
                      <a:pt x="200" y="378"/>
                    </a:cubicBezTo>
                    <a:cubicBezTo>
                      <a:pt x="201" y="378"/>
                      <a:pt x="201" y="378"/>
                      <a:pt x="201" y="378"/>
                    </a:cubicBezTo>
                    <a:cubicBezTo>
                      <a:pt x="201" y="378"/>
                      <a:pt x="201" y="378"/>
                      <a:pt x="201" y="378"/>
                    </a:cubicBezTo>
                    <a:cubicBezTo>
                      <a:pt x="200" y="374"/>
                      <a:pt x="197" y="372"/>
                      <a:pt x="194" y="370"/>
                    </a:cubicBezTo>
                    <a:cubicBezTo>
                      <a:pt x="190" y="368"/>
                      <a:pt x="187" y="366"/>
                      <a:pt x="186" y="362"/>
                    </a:cubicBezTo>
                    <a:cubicBezTo>
                      <a:pt x="186" y="361"/>
                      <a:pt x="186" y="360"/>
                      <a:pt x="186" y="360"/>
                    </a:cubicBezTo>
                    <a:cubicBezTo>
                      <a:pt x="186" y="355"/>
                      <a:pt x="190" y="352"/>
                      <a:pt x="192" y="351"/>
                    </a:cubicBezTo>
                    <a:cubicBezTo>
                      <a:pt x="192" y="351"/>
                      <a:pt x="192" y="351"/>
                      <a:pt x="192" y="350"/>
                    </a:cubicBezTo>
                    <a:cubicBezTo>
                      <a:pt x="192" y="346"/>
                      <a:pt x="190" y="338"/>
                      <a:pt x="173" y="312"/>
                    </a:cubicBezTo>
                    <a:cubicBezTo>
                      <a:pt x="173" y="311"/>
                      <a:pt x="174" y="309"/>
                      <a:pt x="174" y="308"/>
                    </a:cubicBezTo>
                    <a:cubicBezTo>
                      <a:pt x="174" y="307"/>
                      <a:pt x="174" y="306"/>
                      <a:pt x="174" y="305"/>
                    </a:cubicBezTo>
                    <a:cubicBezTo>
                      <a:pt x="173" y="304"/>
                      <a:pt x="173" y="303"/>
                      <a:pt x="173" y="302"/>
                    </a:cubicBezTo>
                    <a:cubicBezTo>
                      <a:pt x="173" y="301"/>
                      <a:pt x="173" y="301"/>
                      <a:pt x="173" y="300"/>
                    </a:cubicBezTo>
                    <a:cubicBezTo>
                      <a:pt x="173" y="300"/>
                      <a:pt x="173" y="300"/>
                      <a:pt x="173" y="300"/>
                    </a:cubicBezTo>
                    <a:cubicBezTo>
                      <a:pt x="174" y="299"/>
                      <a:pt x="174" y="298"/>
                      <a:pt x="174" y="297"/>
                    </a:cubicBezTo>
                    <a:cubicBezTo>
                      <a:pt x="174" y="295"/>
                      <a:pt x="173" y="291"/>
                      <a:pt x="172" y="287"/>
                    </a:cubicBezTo>
                    <a:cubicBezTo>
                      <a:pt x="171" y="285"/>
                      <a:pt x="168" y="279"/>
                      <a:pt x="163" y="276"/>
                    </a:cubicBezTo>
                    <a:cubicBezTo>
                      <a:pt x="161" y="275"/>
                      <a:pt x="160" y="276"/>
                      <a:pt x="159" y="276"/>
                    </a:cubicBezTo>
                    <a:cubicBezTo>
                      <a:pt x="158" y="277"/>
                      <a:pt x="157" y="277"/>
                      <a:pt x="156" y="277"/>
                    </a:cubicBezTo>
                    <a:cubicBezTo>
                      <a:pt x="154" y="277"/>
                      <a:pt x="153" y="276"/>
                      <a:pt x="152" y="275"/>
                    </a:cubicBezTo>
                    <a:cubicBezTo>
                      <a:pt x="151" y="275"/>
                      <a:pt x="150" y="274"/>
                      <a:pt x="149" y="274"/>
                    </a:cubicBezTo>
                    <a:cubicBezTo>
                      <a:pt x="144" y="272"/>
                      <a:pt x="142" y="273"/>
                      <a:pt x="139" y="275"/>
                    </a:cubicBezTo>
                    <a:cubicBezTo>
                      <a:pt x="139" y="275"/>
                      <a:pt x="139" y="275"/>
                      <a:pt x="139" y="275"/>
                    </a:cubicBezTo>
                    <a:cubicBezTo>
                      <a:pt x="139" y="275"/>
                      <a:pt x="139" y="275"/>
                      <a:pt x="139" y="275"/>
                    </a:cubicBezTo>
                    <a:cubicBezTo>
                      <a:pt x="138" y="276"/>
                      <a:pt x="136" y="275"/>
                      <a:pt x="135" y="275"/>
                    </a:cubicBezTo>
                    <a:cubicBezTo>
                      <a:pt x="132" y="275"/>
                      <a:pt x="130" y="275"/>
                      <a:pt x="128" y="278"/>
                    </a:cubicBezTo>
                    <a:cubicBezTo>
                      <a:pt x="126" y="276"/>
                      <a:pt x="126" y="276"/>
                      <a:pt x="114" y="275"/>
                    </a:cubicBezTo>
                    <a:cubicBezTo>
                      <a:pt x="114" y="275"/>
                      <a:pt x="114" y="275"/>
                      <a:pt x="112" y="276"/>
                    </a:cubicBezTo>
                    <a:cubicBezTo>
                      <a:pt x="109" y="275"/>
                      <a:pt x="109" y="275"/>
                      <a:pt x="107" y="275"/>
                    </a:cubicBezTo>
                    <a:cubicBezTo>
                      <a:pt x="102" y="273"/>
                      <a:pt x="99" y="270"/>
                      <a:pt x="96" y="266"/>
                    </a:cubicBezTo>
                    <a:cubicBezTo>
                      <a:pt x="92" y="262"/>
                      <a:pt x="89" y="258"/>
                      <a:pt x="84" y="256"/>
                    </a:cubicBezTo>
                    <a:cubicBezTo>
                      <a:pt x="84" y="256"/>
                      <a:pt x="81" y="255"/>
                      <a:pt x="71" y="260"/>
                    </a:cubicBezTo>
                    <a:cubicBezTo>
                      <a:pt x="70" y="260"/>
                      <a:pt x="69" y="259"/>
                      <a:pt x="68" y="259"/>
                    </a:cubicBezTo>
                    <a:cubicBezTo>
                      <a:pt x="68" y="259"/>
                      <a:pt x="67" y="258"/>
                      <a:pt x="67" y="258"/>
                    </a:cubicBezTo>
                    <a:cubicBezTo>
                      <a:pt x="66" y="258"/>
                      <a:pt x="66" y="258"/>
                      <a:pt x="66" y="258"/>
                    </a:cubicBezTo>
                    <a:cubicBezTo>
                      <a:pt x="65" y="257"/>
                      <a:pt x="64" y="257"/>
                      <a:pt x="63" y="256"/>
                    </a:cubicBezTo>
                    <a:cubicBezTo>
                      <a:pt x="61" y="255"/>
                      <a:pt x="59" y="253"/>
                      <a:pt x="56" y="254"/>
                    </a:cubicBezTo>
                    <a:cubicBezTo>
                      <a:pt x="55" y="250"/>
                      <a:pt x="55" y="250"/>
                      <a:pt x="53" y="249"/>
                    </a:cubicBezTo>
                    <a:cubicBezTo>
                      <a:pt x="53" y="245"/>
                      <a:pt x="53" y="245"/>
                      <a:pt x="52" y="244"/>
                    </a:cubicBezTo>
                    <a:cubicBezTo>
                      <a:pt x="51" y="244"/>
                      <a:pt x="51" y="244"/>
                      <a:pt x="50" y="245"/>
                    </a:cubicBezTo>
                    <a:cubicBezTo>
                      <a:pt x="50" y="246"/>
                      <a:pt x="50" y="246"/>
                      <a:pt x="50" y="246"/>
                    </a:cubicBezTo>
                    <a:cubicBezTo>
                      <a:pt x="50" y="246"/>
                      <a:pt x="51" y="247"/>
                      <a:pt x="51" y="249"/>
                    </a:cubicBezTo>
                    <a:cubicBezTo>
                      <a:pt x="50" y="249"/>
                      <a:pt x="50" y="249"/>
                      <a:pt x="50" y="249"/>
                    </a:cubicBezTo>
                    <a:cubicBezTo>
                      <a:pt x="50" y="249"/>
                      <a:pt x="50" y="249"/>
                      <a:pt x="50" y="247"/>
                    </a:cubicBezTo>
                    <a:cubicBezTo>
                      <a:pt x="50" y="247"/>
                      <a:pt x="50" y="247"/>
                      <a:pt x="50" y="247"/>
                    </a:cubicBezTo>
                    <a:cubicBezTo>
                      <a:pt x="50" y="246"/>
                      <a:pt x="50" y="246"/>
                      <a:pt x="50" y="246"/>
                    </a:cubicBezTo>
                    <a:cubicBezTo>
                      <a:pt x="49" y="246"/>
                      <a:pt x="49" y="246"/>
                      <a:pt x="49" y="246"/>
                    </a:cubicBezTo>
                    <a:cubicBezTo>
                      <a:pt x="49" y="246"/>
                      <a:pt x="49" y="246"/>
                      <a:pt x="49" y="246"/>
                    </a:cubicBezTo>
                    <a:cubicBezTo>
                      <a:pt x="47" y="247"/>
                      <a:pt x="47" y="248"/>
                      <a:pt x="46" y="250"/>
                    </a:cubicBezTo>
                    <a:cubicBezTo>
                      <a:pt x="45" y="251"/>
                      <a:pt x="45" y="251"/>
                      <a:pt x="44" y="252"/>
                    </a:cubicBezTo>
                    <a:cubicBezTo>
                      <a:pt x="43" y="254"/>
                      <a:pt x="41" y="253"/>
                      <a:pt x="40" y="253"/>
                    </a:cubicBezTo>
                    <a:cubicBezTo>
                      <a:pt x="39" y="253"/>
                      <a:pt x="38" y="253"/>
                      <a:pt x="37" y="254"/>
                    </a:cubicBezTo>
                    <a:cubicBezTo>
                      <a:pt x="36" y="253"/>
                      <a:pt x="36" y="253"/>
                      <a:pt x="35" y="251"/>
                    </a:cubicBezTo>
                    <a:cubicBezTo>
                      <a:pt x="34" y="251"/>
                      <a:pt x="34" y="252"/>
                      <a:pt x="33" y="252"/>
                    </a:cubicBezTo>
                    <a:cubicBezTo>
                      <a:pt x="33" y="252"/>
                      <a:pt x="32" y="251"/>
                      <a:pt x="32" y="250"/>
                    </a:cubicBezTo>
                    <a:cubicBezTo>
                      <a:pt x="32" y="250"/>
                      <a:pt x="32" y="250"/>
                      <a:pt x="32" y="250"/>
                    </a:cubicBezTo>
                    <a:cubicBezTo>
                      <a:pt x="31" y="250"/>
                      <a:pt x="31" y="250"/>
                      <a:pt x="31" y="250"/>
                    </a:cubicBezTo>
                    <a:cubicBezTo>
                      <a:pt x="31" y="252"/>
                      <a:pt x="31" y="254"/>
                      <a:pt x="31" y="255"/>
                    </a:cubicBezTo>
                    <a:cubicBezTo>
                      <a:pt x="30" y="258"/>
                      <a:pt x="30" y="258"/>
                      <a:pt x="30" y="258"/>
                    </a:cubicBezTo>
                    <a:cubicBezTo>
                      <a:pt x="30" y="256"/>
                      <a:pt x="30" y="256"/>
                      <a:pt x="30" y="256"/>
                    </a:cubicBezTo>
                    <a:cubicBezTo>
                      <a:pt x="30" y="256"/>
                      <a:pt x="30" y="255"/>
                      <a:pt x="30" y="254"/>
                    </a:cubicBezTo>
                    <a:cubicBezTo>
                      <a:pt x="30" y="253"/>
                      <a:pt x="30" y="252"/>
                      <a:pt x="29" y="251"/>
                    </a:cubicBezTo>
                    <a:cubicBezTo>
                      <a:pt x="29" y="251"/>
                      <a:pt x="29" y="251"/>
                      <a:pt x="29" y="251"/>
                    </a:cubicBezTo>
                    <a:cubicBezTo>
                      <a:pt x="28" y="251"/>
                      <a:pt x="28" y="251"/>
                      <a:pt x="28" y="251"/>
                    </a:cubicBezTo>
                    <a:cubicBezTo>
                      <a:pt x="27" y="252"/>
                      <a:pt x="25" y="263"/>
                      <a:pt x="25" y="263"/>
                    </a:cubicBezTo>
                    <a:cubicBezTo>
                      <a:pt x="25" y="264"/>
                      <a:pt x="25" y="264"/>
                      <a:pt x="25" y="264"/>
                    </a:cubicBezTo>
                    <a:cubicBezTo>
                      <a:pt x="25" y="267"/>
                      <a:pt x="26" y="269"/>
                      <a:pt x="26" y="272"/>
                    </a:cubicBezTo>
                    <a:cubicBezTo>
                      <a:pt x="26" y="273"/>
                      <a:pt x="27" y="275"/>
                      <a:pt x="27" y="276"/>
                    </a:cubicBezTo>
                    <a:cubicBezTo>
                      <a:pt x="27" y="275"/>
                      <a:pt x="26" y="274"/>
                      <a:pt x="23" y="274"/>
                    </a:cubicBezTo>
                    <a:cubicBezTo>
                      <a:pt x="23" y="274"/>
                      <a:pt x="23" y="274"/>
                      <a:pt x="23" y="274"/>
                    </a:cubicBezTo>
                    <a:cubicBezTo>
                      <a:pt x="23" y="274"/>
                      <a:pt x="23" y="274"/>
                      <a:pt x="23" y="274"/>
                    </a:cubicBezTo>
                    <a:cubicBezTo>
                      <a:pt x="23" y="274"/>
                      <a:pt x="23" y="274"/>
                      <a:pt x="23" y="274"/>
                    </a:cubicBezTo>
                    <a:cubicBezTo>
                      <a:pt x="23" y="274"/>
                      <a:pt x="23" y="274"/>
                      <a:pt x="22" y="279"/>
                    </a:cubicBezTo>
                    <a:cubicBezTo>
                      <a:pt x="21" y="279"/>
                      <a:pt x="21" y="279"/>
                      <a:pt x="21" y="279"/>
                    </a:cubicBezTo>
                    <a:cubicBezTo>
                      <a:pt x="20" y="278"/>
                      <a:pt x="20" y="278"/>
                      <a:pt x="11" y="250"/>
                    </a:cubicBezTo>
                    <a:cubicBezTo>
                      <a:pt x="10" y="250"/>
                      <a:pt x="10" y="250"/>
                      <a:pt x="9" y="249"/>
                    </a:cubicBezTo>
                    <a:cubicBezTo>
                      <a:pt x="9" y="248"/>
                      <a:pt x="9" y="248"/>
                      <a:pt x="9" y="248"/>
                    </a:cubicBezTo>
                    <a:cubicBezTo>
                      <a:pt x="9" y="248"/>
                      <a:pt x="9" y="248"/>
                      <a:pt x="9" y="248"/>
                    </a:cubicBezTo>
                    <a:cubicBezTo>
                      <a:pt x="8" y="248"/>
                      <a:pt x="8" y="248"/>
                      <a:pt x="8" y="248"/>
                    </a:cubicBezTo>
                    <a:cubicBezTo>
                      <a:pt x="8" y="249"/>
                      <a:pt x="8" y="249"/>
                      <a:pt x="7" y="252"/>
                    </a:cubicBezTo>
                    <a:cubicBezTo>
                      <a:pt x="7" y="252"/>
                      <a:pt x="6" y="250"/>
                      <a:pt x="5" y="241"/>
                    </a:cubicBezTo>
                    <a:cubicBezTo>
                      <a:pt x="5" y="241"/>
                      <a:pt x="5" y="241"/>
                      <a:pt x="5" y="241"/>
                    </a:cubicBezTo>
                    <a:cubicBezTo>
                      <a:pt x="3" y="223"/>
                      <a:pt x="3" y="223"/>
                      <a:pt x="3" y="223"/>
                    </a:cubicBezTo>
                    <a:cubicBezTo>
                      <a:pt x="3" y="223"/>
                      <a:pt x="3" y="223"/>
                      <a:pt x="3" y="223"/>
                    </a:cubicBezTo>
                    <a:cubicBezTo>
                      <a:pt x="3" y="223"/>
                      <a:pt x="3" y="223"/>
                      <a:pt x="3" y="223"/>
                    </a:cubicBezTo>
                    <a:cubicBezTo>
                      <a:pt x="2" y="224"/>
                      <a:pt x="2" y="224"/>
                      <a:pt x="2" y="227"/>
                    </a:cubicBezTo>
                    <a:cubicBezTo>
                      <a:pt x="2" y="229"/>
                      <a:pt x="2" y="235"/>
                      <a:pt x="3" y="243"/>
                    </a:cubicBezTo>
                    <a:cubicBezTo>
                      <a:pt x="3" y="242"/>
                      <a:pt x="3" y="242"/>
                      <a:pt x="3" y="242"/>
                    </a:cubicBezTo>
                    <a:cubicBezTo>
                      <a:pt x="3" y="242"/>
                      <a:pt x="3" y="242"/>
                      <a:pt x="3" y="242"/>
                    </a:cubicBezTo>
                    <a:cubicBezTo>
                      <a:pt x="3" y="242"/>
                      <a:pt x="3" y="242"/>
                      <a:pt x="3" y="242"/>
                    </a:cubicBezTo>
                    <a:cubicBezTo>
                      <a:pt x="3" y="242"/>
                      <a:pt x="3" y="242"/>
                      <a:pt x="3" y="242"/>
                    </a:cubicBezTo>
                    <a:cubicBezTo>
                      <a:pt x="3" y="242"/>
                      <a:pt x="3" y="242"/>
                      <a:pt x="3" y="242"/>
                    </a:cubicBezTo>
                    <a:cubicBezTo>
                      <a:pt x="3" y="247"/>
                      <a:pt x="3" y="247"/>
                      <a:pt x="3" y="247"/>
                    </a:cubicBezTo>
                    <a:cubicBezTo>
                      <a:pt x="6" y="258"/>
                      <a:pt x="6" y="258"/>
                      <a:pt x="6" y="258"/>
                    </a:cubicBezTo>
                    <a:cubicBezTo>
                      <a:pt x="6" y="260"/>
                      <a:pt x="6" y="260"/>
                      <a:pt x="6" y="260"/>
                    </a:cubicBezTo>
                    <a:cubicBezTo>
                      <a:pt x="6" y="260"/>
                      <a:pt x="6" y="260"/>
                      <a:pt x="6" y="260"/>
                    </a:cubicBezTo>
                    <a:cubicBezTo>
                      <a:pt x="6" y="260"/>
                      <a:pt x="6" y="260"/>
                      <a:pt x="6" y="260"/>
                    </a:cubicBezTo>
                    <a:cubicBezTo>
                      <a:pt x="6" y="260"/>
                      <a:pt x="6" y="260"/>
                      <a:pt x="6" y="260"/>
                    </a:cubicBezTo>
                    <a:cubicBezTo>
                      <a:pt x="7" y="260"/>
                      <a:pt x="7" y="261"/>
                      <a:pt x="7" y="262"/>
                    </a:cubicBezTo>
                    <a:cubicBezTo>
                      <a:pt x="7" y="263"/>
                      <a:pt x="8" y="264"/>
                      <a:pt x="8" y="265"/>
                    </a:cubicBezTo>
                    <a:cubicBezTo>
                      <a:pt x="9" y="265"/>
                      <a:pt x="9" y="265"/>
                      <a:pt x="9" y="265"/>
                    </a:cubicBezTo>
                    <a:cubicBezTo>
                      <a:pt x="9" y="264"/>
                      <a:pt x="9" y="264"/>
                      <a:pt x="9" y="264"/>
                    </a:cubicBezTo>
                    <a:cubicBezTo>
                      <a:pt x="9" y="266"/>
                      <a:pt x="10" y="267"/>
                      <a:pt x="14" y="273"/>
                    </a:cubicBezTo>
                    <a:cubicBezTo>
                      <a:pt x="15" y="273"/>
                      <a:pt x="15" y="273"/>
                      <a:pt x="15" y="273"/>
                    </a:cubicBezTo>
                    <a:cubicBezTo>
                      <a:pt x="15" y="273"/>
                      <a:pt x="15" y="273"/>
                      <a:pt x="15" y="273"/>
                    </a:cubicBezTo>
                    <a:cubicBezTo>
                      <a:pt x="15" y="272"/>
                      <a:pt x="15" y="272"/>
                      <a:pt x="14" y="271"/>
                    </a:cubicBezTo>
                    <a:cubicBezTo>
                      <a:pt x="16" y="274"/>
                      <a:pt x="18" y="277"/>
                      <a:pt x="19" y="279"/>
                    </a:cubicBezTo>
                    <a:cubicBezTo>
                      <a:pt x="20" y="281"/>
                      <a:pt x="21" y="283"/>
                      <a:pt x="22" y="285"/>
                    </a:cubicBezTo>
                    <a:cubicBezTo>
                      <a:pt x="22" y="285"/>
                      <a:pt x="22" y="285"/>
                      <a:pt x="22" y="285"/>
                    </a:cubicBezTo>
                    <a:cubicBezTo>
                      <a:pt x="22" y="285"/>
                      <a:pt x="22" y="285"/>
                      <a:pt x="22" y="285"/>
                    </a:cubicBezTo>
                    <a:cubicBezTo>
                      <a:pt x="22" y="285"/>
                      <a:pt x="22" y="285"/>
                      <a:pt x="22" y="285"/>
                    </a:cubicBezTo>
                    <a:cubicBezTo>
                      <a:pt x="24" y="285"/>
                      <a:pt x="24" y="285"/>
                      <a:pt x="25" y="286"/>
                    </a:cubicBezTo>
                    <a:cubicBezTo>
                      <a:pt x="26" y="286"/>
                      <a:pt x="26" y="286"/>
                      <a:pt x="26" y="286"/>
                    </a:cubicBezTo>
                    <a:cubicBezTo>
                      <a:pt x="27" y="286"/>
                      <a:pt x="27" y="286"/>
                      <a:pt x="27" y="286"/>
                    </a:cubicBezTo>
                    <a:cubicBezTo>
                      <a:pt x="27" y="286"/>
                      <a:pt x="27" y="286"/>
                      <a:pt x="27" y="286"/>
                    </a:cubicBezTo>
                    <a:cubicBezTo>
                      <a:pt x="26" y="285"/>
                      <a:pt x="26" y="284"/>
                      <a:pt x="25" y="283"/>
                    </a:cubicBezTo>
                    <a:cubicBezTo>
                      <a:pt x="25" y="281"/>
                      <a:pt x="25" y="280"/>
                      <a:pt x="24" y="279"/>
                    </a:cubicBezTo>
                    <a:cubicBezTo>
                      <a:pt x="25" y="279"/>
                      <a:pt x="27" y="279"/>
                      <a:pt x="34" y="293"/>
                    </a:cubicBezTo>
                    <a:cubicBezTo>
                      <a:pt x="37" y="298"/>
                      <a:pt x="39" y="303"/>
                      <a:pt x="41" y="308"/>
                    </a:cubicBezTo>
                    <a:cubicBezTo>
                      <a:pt x="43" y="313"/>
                      <a:pt x="45" y="318"/>
                      <a:pt x="47" y="322"/>
                    </a:cubicBezTo>
                    <a:cubicBezTo>
                      <a:pt x="47" y="323"/>
                      <a:pt x="51" y="329"/>
                      <a:pt x="53" y="329"/>
                    </a:cubicBezTo>
                    <a:cubicBezTo>
                      <a:pt x="62" y="342"/>
                      <a:pt x="62" y="342"/>
                      <a:pt x="81" y="353"/>
                    </a:cubicBezTo>
                    <a:cubicBezTo>
                      <a:pt x="96" y="363"/>
                      <a:pt x="97" y="363"/>
                      <a:pt x="101" y="365"/>
                    </a:cubicBezTo>
                    <a:cubicBezTo>
                      <a:pt x="104" y="366"/>
                      <a:pt x="107" y="366"/>
                      <a:pt x="110" y="366"/>
                    </a:cubicBezTo>
                    <a:cubicBezTo>
                      <a:pt x="113" y="367"/>
                      <a:pt x="116" y="367"/>
                      <a:pt x="119" y="368"/>
                    </a:cubicBezTo>
                    <a:cubicBezTo>
                      <a:pt x="128" y="371"/>
                      <a:pt x="136" y="376"/>
                      <a:pt x="144" y="381"/>
                    </a:cubicBezTo>
                    <a:cubicBezTo>
                      <a:pt x="151" y="385"/>
                      <a:pt x="157" y="389"/>
                      <a:pt x="165" y="392"/>
                    </a:cubicBezTo>
                    <a:cubicBezTo>
                      <a:pt x="194" y="401"/>
                      <a:pt x="194" y="401"/>
                      <a:pt x="194" y="401"/>
                    </a:cubicBezTo>
                    <a:cubicBezTo>
                      <a:pt x="217" y="407"/>
                      <a:pt x="251" y="407"/>
                      <a:pt x="272" y="404"/>
                    </a:cubicBezTo>
                    <a:cubicBezTo>
                      <a:pt x="272" y="404"/>
                      <a:pt x="272" y="404"/>
                      <a:pt x="272" y="404"/>
                    </a:cubicBezTo>
                    <a:cubicBezTo>
                      <a:pt x="272" y="404"/>
                      <a:pt x="272" y="404"/>
                      <a:pt x="272" y="404"/>
                    </a:cubicBezTo>
                    <a:cubicBezTo>
                      <a:pt x="272" y="404"/>
                      <a:pt x="272" y="404"/>
                      <a:pt x="272" y="404"/>
                    </a:cubicBezTo>
                    <a:cubicBezTo>
                      <a:pt x="272" y="404"/>
                      <a:pt x="272" y="404"/>
                      <a:pt x="272" y="404"/>
                    </a:cubicBezTo>
                    <a:cubicBezTo>
                      <a:pt x="272" y="404"/>
                      <a:pt x="272" y="404"/>
                      <a:pt x="272" y="404"/>
                    </a:cubicBezTo>
                    <a:cubicBezTo>
                      <a:pt x="279" y="403"/>
                      <a:pt x="279" y="403"/>
                      <a:pt x="279" y="403"/>
                    </a:cubicBezTo>
                    <a:close/>
                    <a:moveTo>
                      <a:pt x="19" y="222"/>
                    </a:moveTo>
                    <a:cubicBezTo>
                      <a:pt x="19" y="222"/>
                      <a:pt x="19" y="222"/>
                      <a:pt x="19" y="222"/>
                    </a:cubicBezTo>
                    <a:cubicBezTo>
                      <a:pt x="17" y="223"/>
                      <a:pt x="17" y="224"/>
                      <a:pt x="17" y="225"/>
                    </a:cubicBezTo>
                    <a:cubicBezTo>
                      <a:pt x="17" y="226"/>
                      <a:pt x="17" y="226"/>
                      <a:pt x="17" y="226"/>
                    </a:cubicBezTo>
                    <a:cubicBezTo>
                      <a:pt x="17" y="226"/>
                      <a:pt x="17" y="226"/>
                      <a:pt x="17" y="226"/>
                    </a:cubicBezTo>
                    <a:cubicBezTo>
                      <a:pt x="17" y="226"/>
                      <a:pt x="17" y="226"/>
                      <a:pt x="17" y="226"/>
                    </a:cubicBezTo>
                    <a:cubicBezTo>
                      <a:pt x="17" y="226"/>
                      <a:pt x="17" y="226"/>
                      <a:pt x="17" y="226"/>
                    </a:cubicBezTo>
                    <a:cubicBezTo>
                      <a:pt x="21" y="226"/>
                      <a:pt x="22" y="225"/>
                      <a:pt x="23" y="222"/>
                    </a:cubicBezTo>
                    <a:cubicBezTo>
                      <a:pt x="23" y="222"/>
                      <a:pt x="24" y="222"/>
                      <a:pt x="24" y="221"/>
                    </a:cubicBezTo>
                    <a:cubicBezTo>
                      <a:pt x="24" y="221"/>
                      <a:pt x="25" y="220"/>
                      <a:pt x="25" y="220"/>
                    </a:cubicBezTo>
                    <a:cubicBezTo>
                      <a:pt x="25" y="219"/>
                      <a:pt x="25" y="219"/>
                      <a:pt x="25" y="219"/>
                    </a:cubicBezTo>
                    <a:cubicBezTo>
                      <a:pt x="26" y="219"/>
                      <a:pt x="26" y="219"/>
                      <a:pt x="26" y="219"/>
                    </a:cubicBezTo>
                    <a:cubicBezTo>
                      <a:pt x="27" y="219"/>
                      <a:pt x="27" y="219"/>
                      <a:pt x="27" y="219"/>
                    </a:cubicBezTo>
                    <a:cubicBezTo>
                      <a:pt x="27" y="218"/>
                      <a:pt x="27" y="218"/>
                      <a:pt x="27" y="218"/>
                    </a:cubicBezTo>
                    <a:cubicBezTo>
                      <a:pt x="27" y="216"/>
                      <a:pt x="26" y="215"/>
                      <a:pt x="26" y="214"/>
                    </a:cubicBezTo>
                    <a:cubicBezTo>
                      <a:pt x="25" y="214"/>
                      <a:pt x="24" y="214"/>
                      <a:pt x="23" y="214"/>
                    </a:cubicBezTo>
                    <a:cubicBezTo>
                      <a:pt x="23" y="214"/>
                      <a:pt x="23" y="214"/>
                      <a:pt x="23" y="214"/>
                    </a:cubicBezTo>
                    <a:cubicBezTo>
                      <a:pt x="23" y="215"/>
                      <a:pt x="23" y="215"/>
                      <a:pt x="23" y="215"/>
                    </a:cubicBezTo>
                    <a:cubicBezTo>
                      <a:pt x="23" y="214"/>
                      <a:pt x="23" y="214"/>
                      <a:pt x="23" y="214"/>
                    </a:cubicBezTo>
                    <a:cubicBezTo>
                      <a:pt x="22" y="214"/>
                      <a:pt x="22" y="213"/>
                      <a:pt x="21" y="213"/>
                    </a:cubicBezTo>
                    <a:cubicBezTo>
                      <a:pt x="21" y="213"/>
                      <a:pt x="21" y="214"/>
                      <a:pt x="21" y="214"/>
                    </a:cubicBezTo>
                    <a:cubicBezTo>
                      <a:pt x="20" y="215"/>
                      <a:pt x="20" y="215"/>
                      <a:pt x="19" y="215"/>
                    </a:cubicBezTo>
                    <a:cubicBezTo>
                      <a:pt x="18" y="216"/>
                      <a:pt x="18" y="216"/>
                      <a:pt x="18" y="216"/>
                    </a:cubicBezTo>
                    <a:cubicBezTo>
                      <a:pt x="18" y="216"/>
                      <a:pt x="17" y="217"/>
                      <a:pt x="17" y="217"/>
                    </a:cubicBezTo>
                    <a:cubicBezTo>
                      <a:pt x="17" y="217"/>
                      <a:pt x="17" y="217"/>
                      <a:pt x="17" y="217"/>
                    </a:cubicBezTo>
                    <a:cubicBezTo>
                      <a:pt x="17" y="218"/>
                      <a:pt x="18" y="218"/>
                      <a:pt x="18" y="219"/>
                    </a:cubicBezTo>
                    <a:cubicBezTo>
                      <a:pt x="19" y="220"/>
                      <a:pt x="19" y="220"/>
                      <a:pt x="19" y="221"/>
                    </a:cubicBezTo>
                    <a:cubicBezTo>
                      <a:pt x="19" y="221"/>
                      <a:pt x="19" y="221"/>
                      <a:pt x="19" y="221"/>
                    </a:cubicBezTo>
                    <a:lnTo>
                      <a:pt x="19" y="222"/>
                    </a:lnTo>
                    <a:close/>
                    <a:moveTo>
                      <a:pt x="30" y="214"/>
                    </a:moveTo>
                    <a:cubicBezTo>
                      <a:pt x="30" y="214"/>
                      <a:pt x="30" y="214"/>
                      <a:pt x="30" y="214"/>
                    </a:cubicBezTo>
                    <a:cubicBezTo>
                      <a:pt x="29" y="215"/>
                      <a:pt x="29" y="216"/>
                      <a:pt x="30" y="218"/>
                    </a:cubicBezTo>
                    <a:cubicBezTo>
                      <a:pt x="30" y="218"/>
                      <a:pt x="31" y="218"/>
                      <a:pt x="31" y="218"/>
                    </a:cubicBezTo>
                    <a:cubicBezTo>
                      <a:pt x="32" y="217"/>
                      <a:pt x="32" y="216"/>
                      <a:pt x="32" y="215"/>
                    </a:cubicBezTo>
                    <a:cubicBezTo>
                      <a:pt x="32" y="214"/>
                      <a:pt x="32" y="214"/>
                      <a:pt x="32" y="214"/>
                    </a:cubicBezTo>
                    <a:cubicBezTo>
                      <a:pt x="31" y="213"/>
                      <a:pt x="31" y="213"/>
                      <a:pt x="30" y="214"/>
                    </a:cubicBezTo>
                    <a:close/>
                    <a:moveTo>
                      <a:pt x="12" y="219"/>
                    </a:moveTo>
                    <a:cubicBezTo>
                      <a:pt x="12" y="219"/>
                      <a:pt x="12" y="221"/>
                      <a:pt x="12" y="222"/>
                    </a:cubicBezTo>
                    <a:cubicBezTo>
                      <a:pt x="12" y="222"/>
                      <a:pt x="13" y="222"/>
                      <a:pt x="13" y="222"/>
                    </a:cubicBezTo>
                    <a:cubicBezTo>
                      <a:pt x="13" y="221"/>
                      <a:pt x="13" y="221"/>
                      <a:pt x="13" y="221"/>
                    </a:cubicBezTo>
                    <a:cubicBezTo>
                      <a:pt x="14" y="220"/>
                      <a:pt x="14" y="220"/>
                      <a:pt x="14" y="220"/>
                    </a:cubicBezTo>
                    <a:cubicBezTo>
                      <a:pt x="14" y="221"/>
                      <a:pt x="15" y="221"/>
                      <a:pt x="15" y="221"/>
                    </a:cubicBezTo>
                    <a:cubicBezTo>
                      <a:pt x="16" y="221"/>
                      <a:pt x="17" y="220"/>
                      <a:pt x="17" y="219"/>
                    </a:cubicBezTo>
                    <a:cubicBezTo>
                      <a:pt x="17" y="218"/>
                      <a:pt x="17" y="218"/>
                      <a:pt x="17" y="217"/>
                    </a:cubicBezTo>
                    <a:cubicBezTo>
                      <a:pt x="17" y="216"/>
                      <a:pt x="17" y="216"/>
                      <a:pt x="16" y="216"/>
                    </a:cubicBezTo>
                    <a:cubicBezTo>
                      <a:pt x="16" y="215"/>
                      <a:pt x="16" y="215"/>
                      <a:pt x="15" y="215"/>
                    </a:cubicBezTo>
                    <a:cubicBezTo>
                      <a:pt x="14" y="215"/>
                      <a:pt x="14" y="215"/>
                      <a:pt x="14" y="215"/>
                    </a:cubicBezTo>
                    <a:cubicBezTo>
                      <a:pt x="14" y="214"/>
                      <a:pt x="14" y="214"/>
                      <a:pt x="14" y="214"/>
                    </a:cubicBezTo>
                    <a:cubicBezTo>
                      <a:pt x="14" y="213"/>
                      <a:pt x="14" y="213"/>
                      <a:pt x="14" y="213"/>
                    </a:cubicBezTo>
                    <a:cubicBezTo>
                      <a:pt x="13" y="213"/>
                      <a:pt x="13" y="213"/>
                      <a:pt x="13" y="213"/>
                    </a:cubicBezTo>
                    <a:cubicBezTo>
                      <a:pt x="13" y="213"/>
                      <a:pt x="13" y="213"/>
                      <a:pt x="13" y="213"/>
                    </a:cubicBezTo>
                    <a:cubicBezTo>
                      <a:pt x="13" y="213"/>
                      <a:pt x="13" y="213"/>
                      <a:pt x="13" y="213"/>
                    </a:cubicBezTo>
                    <a:cubicBezTo>
                      <a:pt x="12" y="213"/>
                      <a:pt x="12" y="213"/>
                      <a:pt x="12" y="213"/>
                    </a:cubicBezTo>
                    <a:cubicBezTo>
                      <a:pt x="12" y="213"/>
                      <a:pt x="12" y="213"/>
                      <a:pt x="12" y="213"/>
                    </a:cubicBezTo>
                    <a:cubicBezTo>
                      <a:pt x="12" y="213"/>
                      <a:pt x="12" y="212"/>
                      <a:pt x="11" y="211"/>
                    </a:cubicBezTo>
                    <a:cubicBezTo>
                      <a:pt x="11" y="211"/>
                      <a:pt x="11" y="210"/>
                      <a:pt x="10" y="209"/>
                    </a:cubicBezTo>
                    <a:cubicBezTo>
                      <a:pt x="10" y="210"/>
                      <a:pt x="9" y="210"/>
                      <a:pt x="9" y="210"/>
                    </a:cubicBezTo>
                    <a:cubicBezTo>
                      <a:pt x="9" y="209"/>
                      <a:pt x="8" y="208"/>
                      <a:pt x="8" y="208"/>
                    </a:cubicBezTo>
                    <a:cubicBezTo>
                      <a:pt x="7" y="208"/>
                      <a:pt x="6" y="209"/>
                      <a:pt x="6" y="210"/>
                    </a:cubicBezTo>
                    <a:cubicBezTo>
                      <a:pt x="6" y="210"/>
                      <a:pt x="6" y="210"/>
                      <a:pt x="6" y="210"/>
                    </a:cubicBezTo>
                    <a:cubicBezTo>
                      <a:pt x="4" y="213"/>
                      <a:pt x="4" y="216"/>
                      <a:pt x="4" y="220"/>
                    </a:cubicBezTo>
                    <a:cubicBezTo>
                      <a:pt x="4" y="220"/>
                      <a:pt x="4" y="220"/>
                      <a:pt x="4" y="220"/>
                    </a:cubicBezTo>
                    <a:cubicBezTo>
                      <a:pt x="5" y="220"/>
                      <a:pt x="5" y="220"/>
                      <a:pt x="5" y="220"/>
                    </a:cubicBezTo>
                    <a:cubicBezTo>
                      <a:pt x="5" y="220"/>
                      <a:pt x="5" y="219"/>
                      <a:pt x="5" y="218"/>
                    </a:cubicBezTo>
                    <a:cubicBezTo>
                      <a:pt x="6" y="216"/>
                      <a:pt x="6" y="215"/>
                      <a:pt x="6" y="214"/>
                    </a:cubicBezTo>
                    <a:cubicBezTo>
                      <a:pt x="7" y="215"/>
                      <a:pt x="7" y="215"/>
                      <a:pt x="7" y="215"/>
                    </a:cubicBezTo>
                    <a:cubicBezTo>
                      <a:pt x="7" y="215"/>
                      <a:pt x="8" y="215"/>
                      <a:pt x="8" y="215"/>
                    </a:cubicBezTo>
                    <a:cubicBezTo>
                      <a:pt x="9" y="215"/>
                      <a:pt x="9" y="215"/>
                      <a:pt x="9" y="215"/>
                    </a:cubicBezTo>
                    <a:cubicBezTo>
                      <a:pt x="9" y="215"/>
                      <a:pt x="9" y="216"/>
                      <a:pt x="10" y="216"/>
                    </a:cubicBezTo>
                    <a:cubicBezTo>
                      <a:pt x="10" y="216"/>
                      <a:pt x="10" y="216"/>
                      <a:pt x="10" y="216"/>
                    </a:cubicBezTo>
                    <a:cubicBezTo>
                      <a:pt x="10" y="217"/>
                      <a:pt x="10" y="217"/>
                      <a:pt x="11" y="218"/>
                    </a:cubicBezTo>
                    <a:cubicBezTo>
                      <a:pt x="11" y="218"/>
                      <a:pt x="12" y="218"/>
                      <a:pt x="12" y="218"/>
                    </a:cubicBezTo>
                    <a:cubicBezTo>
                      <a:pt x="12" y="219"/>
                      <a:pt x="12" y="219"/>
                      <a:pt x="12" y="219"/>
                    </a:cubicBezTo>
                    <a:cubicBezTo>
                      <a:pt x="12" y="219"/>
                      <a:pt x="12" y="219"/>
                      <a:pt x="12" y="219"/>
                    </a:cubicBezTo>
                    <a:close/>
                    <a:moveTo>
                      <a:pt x="36" y="210"/>
                    </a:moveTo>
                    <a:cubicBezTo>
                      <a:pt x="35" y="210"/>
                      <a:pt x="35" y="210"/>
                      <a:pt x="35" y="210"/>
                    </a:cubicBezTo>
                    <a:cubicBezTo>
                      <a:pt x="35" y="210"/>
                      <a:pt x="35" y="210"/>
                      <a:pt x="35" y="210"/>
                    </a:cubicBezTo>
                    <a:cubicBezTo>
                      <a:pt x="35" y="211"/>
                      <a:pt x="35" y="211"/>
                      <a:pt x="35" y="211"/>
                    </a:cubicBezTo>
                    <a:cubicBezTo>
                      <a:pt x="35" y="211"/>
                      <a:pt x="35" y="211"/>
                      <a:pt x="35" y="211"/>
                    </a:cubicBezTo>
                    <a:cubicBezTo>
                      <a:pt x="36" y="211"/>
                      <a:pt x="36" y="211"/>
                      <a:pt x="36" y="211"/>
                    </a:cubicBezTo>
                    <a:cubicBezTo>
                      <a:pt x="36" y="211"/>
                      <a:pt x="36" y="210"/>
                      <a:pt x="36" y="210"/>
                    </a:cubicBezTo>
                    <a:close/>
                    <a:moveTo>
                      <a:pt x="282" y="37"/>
                    </a:moveTo>
                    <a:cubicBezTo>
                      <a:pt x="283" y="38"/>
                      <a:pt x="283" y="38"/>
                      <a:pt x="284" y="38"/>
                    </a:cubicBezTo>
                    <a:cubicBezTo>
                      <a:pt x="284" y="38"/>
                      <a:pt x="284" y="38"/>
                      <a:pt x="284" y="38"/>
                    </a:cubicBezTo>
                    <a:cubicBezTo>
                      <a:pt x="284" y="37"/>
                      <a:pt x="284" y="37"/>
                      <a:pt x="284" y="37"/>
                    </a:cubicBezTo>
                    <a:cubicBezTo>
                      <a:pt x="283" y="37"/>
                      <a:pt x="283" y="37"/>
                      <a:pt x="282" y="37"/>
                    </a:cubicBezTo>
                    <a:cubicBezTo>
                      <a:pt x="282" y="37"/>
                      <a:pt x="282" y="37"/>
                      <a:pt x="282" y="37"/>
                    </a:cubicBezTo>
                    <a:close/>
                    <a:moveTo>
                      <a:pt x="284" y="36"/>
                    </a:moveTo>
                    <a:cubicBezTo>
                      <a:pt x="283" y="36"/>
                      <a:pt x="283" y="36"/>
                      <a:pt x="283" y="36"/>
                    </a:cubicBezTo>
                    <a:cubicBezTo>
                      <a:pt x="283" y="36"/>
                      <a:pt x="283" y="36"/>
                      <a:pt x="283" y="36"/>
                    </a:cubicBezTo>
                    <a:cubicBezTo>
                      <a:pt x="282" y="36"/>
                      <a:pt x="282" y="36"/>
                      <a:pt x="282" y="36"/>
                    </a:cubicBezTo>
                    <a:cubicBezTo>
                      <a:pt x="282" y="36"/>
                      <a:pt x="282" y="36"/>
                      <a:pt x="282" y="36"/>
                    </a:cubicBezTo>
                    <a:cubicBezTo>
                      <a:pt x="283" y="37"/>
                      <a:pt x="284" y="37"/>
                      <a:pt x="284" y="37"/>
                    </a:cubicBezTo>
                    <a:cubicBezTo>
                      <a:pt x="284" y="37"/>
                      <a:pt x="284" y="37"/>
                      <a:pt x="284" y="37"/>
                    </a:cubicBezTo>
                    <a:cubicBezTo>
                      <a:pt x="284" y="36"/>
                      <a:pt x="284" y="36"/>
                      <a:pt x="284" y="36"/>
                    </a:cubicBezTo>
                    <a:close/>
                    <a:moveTo>
                      <a:pt x="285" y="41"/>
                    </a:moveTo>
                    <a:cubicBezTo>
                      <a:pt x="285" y="41"/>
                      <a:pt x="285" y="41"/>
                      <a:pt x="285" y="41"/>
                    </a:cubicBezTo>
                    <a:cubicBezTo>
                      <a:pt x="285" y="41"/>
                      <a:pt x="284" y="41"/>
                      <a:pt x="284" y="42"/>
                    </a:cubicBezTo>
                    <a:cubicBezTo>
                      <a:pt x="284" y="42"/>
                      <a:pt x="284" y="42"/>
                      <a:pt x="284" y="42"/>
                    </a:cubicBezTo>
                    <a:cubicBezTo>
                      <a:pt x="284" y="42"/>
                      <a:pt x="284" y="42"/>
                      <a:pt x="284" y="42"/>
                    </a:cubicBezTo>
                    <a:cubicBezTo>
                      <a:pt x="287" y="43"/>
                      <a:pt x="291" y="43"/>
                      <a:pt x="292" y="42"/>
                    </a:cubicBezTo>
                    <a:cubicBezTo>
                      <a:pt x="292" y="42"/>
                      <a:pt x="292" y="42"/>
                      <a:pt x="292" y="42"/>
                    </a:cubicBezTo>
                    <a:cubicBezTo>
                      <a:pt x="292" y="41"/>
                      <a:pt x="292" y="41"/>
                      <a:pt x="292" y="41"/>
                    </a:cubicBezTo>
                    <a:cubicBezTo>
                      <a:pt x="292" y="41"/>
                      <a:pt x="292" y="41"/>
                      <a:pt x="292" y="41"/>
                    </a:cubicBezTo>
                    <a:cubicBezTo>
                      <a:pt x="287" y="41"/>
                      <a:pt x="286" y="41"/>
                      <a:pt x="285" y="41"/>
                    </a:cubicBezTo>
                    <a:close/>
                    <a:moveTo>
                      <a:pt x="307" y="42"/>
                    </a:moveTo>
                    <a:cubicBezTo>
                      <a:pt x="307" y="42"/>
                      <a:pt x="308" y="42"/>
                      <a:pt x="309" y="42"/>
                    </a:cubicBezTo>
                    <a:cubicBezTo>
                      <a:pt x="309" y="41"/>
                      <a:pt x="309" y="41"/>
                      <a:pt x="309" y="41"/>
                    </a:cubicBezTo>
                    <a:cubicBezTo>
                      <a:pt x="309" y="41"/>
                      <a:pt x="309" y="41"/>
                      <a:pt x="308" y="39"/>
                    </a:cubicBezTo>
                    <a:cubicBezTo>
                      <a:pt x="308" y="38"/>
                      <a:pt x="308" y="38"/>
                      <a:pt x="308" y="38"/>
                    </a:cubicBezTo>
                    <a:cubicBezTo>
                      <a:pt x="307" y="38"/>
                      <a:pt x="307" y="38"/>
                      <a:pt x="307" y="38"/>
                    </a:cubicBezTo>
                    <a:cubicBezTo>
                      <a:pt x="307" y="38"/>
                      <a:pt x="307" y="38"/>
                      <a:pt x="307" y="38"/>
                    </a:cubicBezTo>
                    <a:cubicBezTo>
                      <a:pt x="307" y="38"/>
                      <a:pt x="307" y="38"/>
                      <a:pt x="307" y="38"/>
                    </a:cubicBezTo>
                    <a:cubicBezTo>
                      <a:pt x="307" y="38"/>
                      <a:pt x="307" y="38"/>
                      <a:pt x="307" y="38"/>
                    </a:cubicBezTo>
                    <a:cubicBezTo>
                      <a:pt x="306" y="38"/>
                      <a:pt x="306" y="38"/>
                      <a:pt x="306" y="39"/>
                    </a:cubicBezTo>
                    <a:cubicBezTo>
                      <a:pt x="305" y="39"/>
                      <a:pt x="305" y="39"/>
                      <a:pt x="305" y="40"/>
                    </a:cubicBezTo>
                    <a:cubicBezTo>
                      <a:pt x="304" y="40"/>
                      <a:pt x="304" y="40"/>
                      <a:pt x="304" y="40"/>
                    </a:cubicBezTo>
                    <a:cubicBezTo>
                      <a:pt x="305" y="40"/>
                      <a:pt x="305" y="40"/>
                      <a:pt x="305" y="40"/>
                    </a:cubicBezTo>
                    <a:cubicBezTo>
                      <a:pt x="306" y="41"/>
                      <a:pt x="306" y="42"/>
                      <a:pt x="307" y="42"/>
                    </a:cubicBezTo>
                    <a:close/>
                    <a:moveTo>
                      <a:pt x="405" y="248"/>
                    </a:moveTo>
                    <a:cubicBezTo>
                      <a:pt x="405" y="248"/>
                      <a:pt x="405" y="248"/>
                      <a:pt x="405" y="248"/>
                    </a:cubicBezTo>
                    <a:cubicBezTo>
                      <a:pt x="404" y="250"/>
                      <a:pt x="404" y="252"/>
                      <a:pt x="403" y="254"/>
                    </a:cubicBezTo>
                    <a:cubicBezTo>
                      <a:pt x="402" y="255"/>
                      <a:pt x="402" y="257"/>
                      <a:pt x="401" y="259"/>
                    </a:cubicBezTo>
                    <a:cubicBezTo>
                      <a:pt x="399" y="264"/>
                      <a:pt x="397" y="265"/>
                      <a:pt x="396" y="265"/>
                    </a:cubicBezTo>
                    <a:cubicBezTo>
                      <a:pt x="395" y="266"/>
                      <a:pt x="395" y="266"/>
                      <a:pt x="393" y="271"/>
                    </a:cubicBezTo>
                    <a:cubicBezTo>
                      <a:pt x="392" y="273"/>
                      <a:pt x="392" y="275"/>
                      <a:pt x="391" y="277"/>
                    </a:cubicBezTo>
                    <a:cubicBezTo>
                      <a:pt x="391" y="278"/>
                      <a:pt x="390" y="279"/>
                      <a:pt x="390" y="281"/>
                    </a:cubicBezTo>
                    <a:cubicBezTo>
                      <a:pt x="389" y="283"/>
                      <a:pt x="389" y="283"/>
                      <a:pt x="385" y="290"/>
                    </a:cubicBezTo>
                    <a:cubicBezTo>
                      <a:pt x="385" y="291"/>
                      <a:pt x="383" y="293"/>
                      <a:pt x="379" y="305"/>
                    </a:cubicBezTo>
                    <a:cubicBezTo>
                      <a:pt x="379" y="305"/>
                      <a:pt x="378" y="307"/>
                      <a:pt x="379" y="309"/>
                    </a:cubicBezTo>
                    <a:cubicBezTo>
                      <a:pt x="379" y="309"/>
                      <a:pt x="379" y="309"/>
                      <a:pt x="379" y="309"/>
                    </a:cubicBezTo>
                    <a:cubicBezTo>
                      <a:pt x="379" y="309"/>
                      <a:pt x="379" y="309"/>
                      <a:pt x="379" y="309"/>
                    </a:cubicBezTo>
                    <a:cubicBezTo>
                      <a:pt x="385" y="307"/>
                      <a:pt x="401" y="270"/>
                      <a:pt x="401" y="270"/>
                    </a:cubicBezTo>
                    <a:cubicBezTo>
                      <a:pt x="402" y="266"/>
                      <a:pt x="402" y="266"/>
                      <a:pt x="402" y="266"/>
                    </a:cubicBezTo>
                    <a:cubicBezTo>
                      <a:pt x="402" y="266"/>
                      <a:pt x="402" y="266"/>
                      <a:pt x="403" y="265"/>
                    </a:cubicBezTo>
                    <a:cubicBezTo>
                      <a:pt x="403" y="265"/>
                      <a:pt x="406" y="256"/>
                      <a:pt x="406" y="248"/>
                    </a:cubicBezTo>
                    <a:cubicBezTo>
                      <a:pt x="406" y="248"/>
                      <a:pt x="406" y="248"/>
                      <a:pt x="406" y="248"/>
                    </a:cubicBezTo>
                    <a:cubicBezTo>
                      <a:pt x="405" y="248"/>
                      <a:pt x="405" y="248"/>
                      <a:pt x="405" y="248"/>
                    </a:cubicBezTo>
                    <a:close/>
                    <a:moveTo>
                      <a:pt x="284" y="37"/>
                    </a:moveTo>
                    <a:cubicBezTo>
                      <a:pt x="284" y="37"/>
                      <a:pt x="284" y="37"/>
                      <a:pt x="284" y="37"/>
                    </a:cubicBezTo>
                    <a:cubicBezTo>
                      <a:pt x="284" y="37"/>
                      <a:pt x="284" y="37"/>
                      <a:pt x="284" y="37"/>
                    </a:cubicBezTo>
                    <a:cubicBezTo>
                      <a:pt x="284" y="37"/>
                      <a:pt x="284" y="37"/>
                      <a:pt x="284" y="37"/>
                    </a:cubicBezTo>
                    <a:cubicBezTo>
                      <a:pt x="285" y="38"/>
                      <a:pt x="285" y="38"/>
                      <a:pt x="285" y="38"/>
                    </a:cubicBezTo>
                    <a:cubicBezTo>
                      <a:pt x="285" y="38"/>
                      <a:pt x="285" y="38"/>
                      <a:pt x="286" y="38"/>
                    </a:cubicBezTo>
                    <a:cubicBezTo>
                      <a:pt x="286" y="38"/>
                      <a:pt x="286" y="38"/>
                      <a:pt x="286" y="38"/>
                    </a:cubicBezTo>
                    <a:cubicBezTo>
                      <a:pt x="286" y="38"/>
                      <a:pt x="286" y="38"/>
                      <a:pt x="286" y="38"/>
                    </a:cubicBezTo>
                    <a:cubicBezTo>
                      <a:pt x="285" y="37"/>
                      <a:pt x="285" y="37"/>
                      <a:pt x="285" y="37"/>
                    </a:cubicBezTo>
                    <a:cubicBezTo>
                      <a:pt x="285" y="37"/>
                      <a:pt x="285" y="37"/>
                      <a:pt x="285" y="37"/>
                    </a:cubicBezTo>
                    <a:cubicBezTo>
                      <a:pt x="286" y="37"/>
                      <a:pt x="286" y="37"/>
                      <a:pt x="286" y="37"/>
                    </a:cubicBezTo>
                    <a:cubicBezTo>
                      <a:pt x="287" y="38"/>
                      <a:pt x="287" y="38"/>
                      <a:pt x="287" y="38"/>
                    </a:cubicBezTo>
                    <a:cubicBezTo>
                      <a:pt x="288" y="38"/>
                      <a:pt x="288" y="38"/>
                      <a:pt x="288" y="38"/>
                    </a:cubicBezTo>
                    <a:cubicBezTo>
                      <a:pt x="288" y="38"/>
                      <a:pt x="288" y="38"/>
                      <a:pt x="288" y="38"/>
                    </a:cubicBezTo>
                    <a:cubicBezTo>
                      <a:pt x="288" y="38"/>
                      <a:pt x="288" y="38"/>
                      <a:pt x="288" y="38"/>
                    </a:cubicBezTo>
                    <a:cubicBezTo>
                      <a:pt x="288" y="37"/>
                      <a:pt x="288" y="37"/>
                      <a:pt x="288" y="37"/>
                    </a:cubicBezTo>
                    <a:cubicBezTo>
                      <a:pt x="287" y="37"/>
                      <a:pt x="287" y="37"/>
                      <a:pt x="287" y="37"/>
                    </a:cubicBezTo>
                    <a:cubicBezTo>
                      <a:pt x="287" y="37"/>
                      <a:pt x="287" y="37"/>
                      <a:pt x="287" y="37"/>
                    </a:cubicBezTo>
                    <a:cubicBezTo>
                      <a:pt x="286" y="37"/>
                      <a:pt x="286" y="37"/>
                      <a:pt x="286" y="37"/>
                    </a:cubicBezTo>
                    <a:cubicBezTo>
                      <a:pt x="286" y="36"/>
                      <a:pt x="286" y="36"/>
                      <a:pt x="286" y="36"/>
                    </a:cubicBezTo>
                    <a:cubicBezTo>
                      <a:pt x="286" y="37"/>
                      <a:pt x="286" y="37"/>
                      <a:pt x="286" y="37"/>
                    </a:cubicBezTo>
                    <a:cubicBezTo>
                      <a:pt x="286" y="37"/>
                      <a:pt x="286" y="37"/>
                      <a:pt x="286" y="37"/>
                    </a:cubicBezTo>
                    <a:cubicBezTo>
                      <a:pt x="285" y="36"/>
                      <a:pt x="285" y="36"/>
                      <a:pt x="285" y="36"/>
                    </a:cubicBezTo>
                    <a:cubicBezTo>
                      <a:pt x="285" y="36"/>
                      <a:pt x="285" y="36"/>
                      <a:pt x="285" y="36"/>
                    </a:cubicBezTo>
                    <a:cubicBezTo>
                      <a:pt x="285" y="36"/>
                      <a:pt x="285" y="36"/>
                      <a:pt x="285" y="36"/>
                    </a:cubicBezTo>
                    <a:cubicBezTo>
                      <a:pt x="285" y="36"/>
                      <a:pt x="285" y="36"/>
                      <a:pt x="285" y="36"/>
                    </a:cubicBezTo>
                    <a:cubicBezTo>
                      <a:pt x="285" y="37"/>
                      <a:pt x="285" y="37"/>
                      <a:pt x="285" y="37"/>
                    </a:cubicBezTo>
                    <a:cubicBezTo>
                      <a:pt x="285" y="37"/>
                      <a:pt x="285" y="37"/>
                      <a:pt x="285" y="37"/>
                    </a:cubicBezTo>
                    <a:cubicBezTo>
                      <a:pt x="285" y="37"/>
                      <a:pt x="285" y="37"/>
                      <a:pt x="285" y="37"/>
                    </a:cubicBezTo>
                    <a:cubicBezTo>
                      <a:pt x="285" y="37"/>
                      <a:pt x="285" y="37"/>
                      <a:pt x="284" y="37"/>
                    </a:cubicBezTo>
                    <a:close/>
                    <a:moveTo>
                      <a:pt x="390" y="266"/>
                    </a:moveTo>
                    <a:cubicBezTo>
                      <a:pt x="391" y="265"/>
                      <a:pt x="392" y="263"/>
                      <a:pt x="392" y="261"/>
                    </a:cubicBezTo>
                    <a:cubicBezTo>
                      <a:pt x="394" y="256"/>
                      <a:pt x="397" y="240"/>
                      <a:pt x="397" y="239"/>
                    </a:cubicBezTo>
                    <a:cubicBezTo>
                      <a:pt x="397" y="239"/>
                      <a:pt x="397" y="239"/>
                      <a:pt x="397" y="239"/>
                    </a:cubicBezTo>
                    <a:cubicBezTo>
                      <a:pt x="396" y="238"/>
                      <a:pt x="396" y="237"/>
                      <a:pt x="396" y="235"/>
                    </a:cubicBezTo>
                    <a:cubicBezTo>
                      <a:pt x="396" y="233"/>
                      <a:pt x="397" y="231"/>
                      <a:pt x="397" y="230"/>
                    </a:cubicBezTo>
                    <a:cubicBezTo>
                      <a:pt x="397" y="228"/>
                      <a:pt x="397" y="226"/>
                      <a:pt x="397" y="224"/>
                    </a:cubicBezTo>
                    <a:cubicBezTo>
                      <a:pt x="397" y="222"/>
                      <a:pt x="397" y="220"/>
                      <a:pt x="396" y="218"/>
                    </a:cubicBezTo>
                    <a:cubicBezTo>
                      <a:pt x="396" y="217"/>
                      <a:pt x="396" y="216"/>
                      <a:pt x="396" y="215"/>
                    </a:cubicBezTo>
                    <a:cubicBezTo>
                      <a:pt x="396" y="214"/>
                      <a:pt x="396" y="214"/>
                      <a:pt x="396" y="214"/>
                    </a:cubicBezTo>
                    <a:cubicBezTo>
                      <a:pt x="396" y="214"/>
                      <a:pt x="396" y="214"/>
                      <a:pt x="396" y="214"/>
                    </a:cubicBezTo>
                    <a:cubicBezTo>
                      <a:pt x="403" y="193"/>
                      <a:pt x="406" y="176"/>
                      <a:pt x="406" y="161"/>
                    </a:cubicBezTo>
                    <a:cubicBezTo>
                      <a:pt x="406" y="149"/>
                      <a:pt x="404" y="139"/>
                      <a:pt x="399" y="131"/>
                    </a:cubicBezTo>
                    <a:cubicBezTo>
                      <a:pt x="399" y="131"/>
                      <a:pt x="399" y="131"/>
                      <a:pt x="399" y="131"/>
                    </a:cubicBezTo>
                    <a:cubicBezTo>
                      <a:pt x="399" y="131"/>
                      <a:pt x="399" y="131"/>
                      <a:pt x="399" y="131"/>
                    </a:cubicBezTo>
                    <a:cubicBezTo>
                      <a:pt x="399" y="132"/>
                      <a:pt x="398" y="133"/>
                      <a:pt x="398" y="133"/>
                    </a:cubicBezTo>
                    <a:cubicBezTo>
                      <a:pt x="397" y="133"/>
                      <a:pt x="397" y="133"/>
                      <a:pt x="397" y="133"/>
                    </a:cubicBezTo>
                    <a:cubicBezTo>
                      <a:pt x="397" y="134"/>
                      <a:pt x="397" y="134"/>
                      <a:pt x="397" y="134"/>
                    </a:cubicBezTo>
                    <a:cubicBezTo>
                      <a:pt x="396" y="134"/>
                      <a:pt x="396" y="135"/>
                      <a:pt x="396" y="135"/>
                    </a:cubicBezTo>
                    <a:cubicBezTo>
                      <a:pt x="395" y="134"/>
                      <a:pt x="395" y="134"/>
                      <a:pt x="395" y="134"/>
                    </a:cubicBezTo>
                    <a:cubicBezTo>
                      <a:pt x="394" y="135"/>
                      <a:pt x="394" y="135"/>
                      <a:pt x="394" y="135"/>
                    </a:cubicBezTo>
                    <a:cubicBezTo>
                      <a:pt x="391" y="133"/>
                      <a:pt x="373" y="108"/>
                      <a:pt x="373" y="107"/>
                    </a:cubicBezTo>
                    <a:cubicBezTo>
                      <a:pt x="360" y="86"/>
                      <a:pt x="340" y="69"/>
                      <a:pt x="330" y="62"/>
                    </a:cubicBezTo>
                    <a:cubicBezTo>
                      <a:pt x="332" y="63"/>
                      <a:pt x="332" y="63"/>
                      <a:pt x="333" y="63"/>
                    </a:cubicBezTo>
                    <a:cubicBezTo>
                      <a:pt x="334" y="63"/>
                      <a:pt x="334" y="63"/>
                      <a:pt x="334" y="63"/>
                    </a:cubicBezTo>
                    <a:cubicBezTo>
                      <a:pt x="333" y="62"/>
                      <a:pt x="333" y="62"/>
                      <a:pt x="333" y="62"/>
                    </a:cubicBezTo>
                    <a:cubicBezTo>
                      <a:pt x="335" y="64"/>
                      <a:pt x="366" y="93"/>
                      <a:pt x="366" y="93"/>
                    </a:cubicBezTo>
                    <a:cubicBezTo>
                      <a:pt x="371" y="97"/>
                      <a:pt x="374" y="103"/>
                      <a:pt x="377" y="109"/>
                    </a:cubicBezTo>
                    <a:cubicBezTo>
                      <a:pt x="380" y="116"/>
                      <a:pt x="383" y="122"/>
                      <a:pt x="389" y="127"/>
                    </a:cubicBezTo>
                    <a:cubicBezTo>
                      <a:pt x="389" y="127"/>
                      <a:pt x="389" y="127"/>
                      <a:pt x="389" y="127"/>
                    </a:cubicBezTo>
                    <a:cubicBezTo>
                      <a:pt x="391" y="126"/>
                      <a:pt x="391" y="126"/>
                      <a:pt x="391" y="126"/>
                    </a:cubicBezTo>
                    <a:cubicBezTo>
                      <a:pt x="391" y="126"/>
                      <a:pt x="391" y="126"/>
                      <a:pt x="391" y="126"/>
                    </a:cubicBezTo>
                    <a:cubicBezTo>
                      <a:pt x="391" y="126"/>
                      <a:pt x="391" y="126"/>
                      <a:pt x="391" y="126"/>
                    </a:cubicBezTo>
                    <a:cubicBezTo>
                      <a:pt x="391" y="125"/>
                      <a:pt x="391" y="125"/>
                      <a:pt x="391" y="124"/>
                    </a:cubicBezTo>
                    <a:cubicBezTo>
                      <a:pt x="392" y="124"/>
                      <a:pt x="392" y="124"/>
                      <a:pt x="392" y="124"/>
                    </a:cubicBezTo>
                    <a:cubicBezTo>
                      <a:pt x="392" y="124"/>
                      <a:pt x="392" y="124"/>
                      <a:pt x="392" y="124"/>
                    </a:cubicBezTo>
                    <a:cubicBezTo>
                      <a:pt x="392" y="123"/>
                      <a:pt x="393" y="122"/>
                      <a:pt x="393" y="122"/>
                    </a:cubicBezTo>
                    <a:cubicBezTo>
                      <a:pt x="393" y="122"/>
                      <a:pt x="393" y="122"/>
                      <a:pt x="393" y="122"/>
                    </a:cubicBezTo>
                    <a:cubicBezTo>
                      <a:pt x="393" y="119"/>
                      <a:pt x="393" y="119"/>
                      <a:pt x="393" y="119"/>
                    </a:cubicBezTo>
                    <a:cubicBezTo>
                      <a:pt x="394" y="118"/>
                      <a:pt x="394" y="118"/>
                      <a:pt x="394" y="118"/>
                    </a:cubicBezTo>
                    <a:cubicBezTo>
                      <a:pt x="394" y="118"/>
                      <a:pt x="394" y="118"/>
                      <a:pt x="394" y="118"/>
                    </a:cubicBezTo>
                    <a:cubicBezTo>
                      <a:pt x="394" y="117"/>
                      <a:pt x="394" y="117"/>
                      <a:pt x="394" y="117"/>
                    </a:cubicBezTo>
                    <a:cubicBezTo>
                      <a:pt x="394" y="117"/>
                      <a:pt x="394" y="116"/>
                      <a:pt x="394" y="116"/>
                    </a:cubicBezTo>
                    <a:cubicBezTo>
                      <a:pt x="394" y="116"/>
                      <a:pt x="394" y="116"/>
                      <a:pt x="392" y="112"/>
                    </a:cubicBezTo>
                    <a:cubicBezTo>
                      <a:pt x="392" y="112"/>
                      <a:pt x="392" y="112"/>
                      <a:pt x="392" y="112"/>
                    </a:cubicBezTo>
                    <a:cubicBezTo>
                      <a:pt x="392" y="112"/>
                      <a:pt x="392" y="112"/>
                      <a:pt x="392" y="111"/>
                    </a:cubicBezTo>
                    <a:cubicBezTo>
                      <a:pt x="392" y="109"/>
                      <a:pt x="391" y="105"/>
                      <a:pt x="384" y="94"/>
                    </a:cubicBezTo>
                    <a:cubicBezTo>
                      <a:pt x="383" y="93"/>
                      <a:pt x="382" y="90"/>
                      <a:pt x="380" y="89"/>
                    </a:cubicBezTo>
                    <a:cubicBezTo>
                      <a:pt x="379" y="87"/>
                      <a:pt x="379" y="87"/>
                      <a:pt x="379" y="87"/>
                    </a:cubicBezTo>
                    <a:cubicBezTo>
                      <a:pt x="379" y="87"/>
                      <a:pt x="379" y="87"/>
                      <a:pt x="379" y="87"/>
                    </a:cubicBezTo>
                    <a:cubicBezTo>
                      <a:pt x="378" y="85"/>
                      <a:pt x="376" y="83"/>
                      <a:pt x="371" y="77"/>
                    </a:cubicBezTo>
                    <a:cubicBezTo>
                      <a:pt x="371" y="77"/>
                      <a:pt x="371" y="77"/>
                      <a:pt x="371" y="77"/>
                    </a:cubicBezTo>
                    <a:cubicBezTo>
                      <a:pt x="371" y="77"/>
                      <a:pt x="371" y="77"/>
                      <a:pt x="371" y="77"/>
                    </a:cubicBezTo>
                    <a:cubicBezTo>
                      <a:pt x="365" y="70"/>
                      <a:pt x="357" y="61"/>
                      <a:pt x="350" y="55"/>
                    </a:cubicBezTo>
                    <a:cubicBezTo>
                      <a:pt x="342" y="47"/>
                      <a:pt x="342" y="47"/>
                      <a:pt x="342" y="47"/>
                    </a:cubicBezTo>
                    <a:cubicBezTo>
                      <a:pt x="341" y="47"/>
                      <a:pt x="341" y="47"/>
                      <a:pt x="341" y="47"/>
                    </a:cubicBezTo>
                    <a:cubicBezTo>
                      <a:pt x="341" y="47"/>
                      <a:pt x="341" y="47"/>
                      <a:pt x="341" y="47"/>
                    </a:cubicBezTo>
                    <a:cubicBezTo>
                      <a:pt x="341" y="47"/>
                      <a:pt x="341" y="47"/>
                      <a:pt x="341" y="47"/>
                    </a:cubicBezTo>
                    <a:cubicBezTo>
                      <a:pt x="341" y="47"/>
                      <a:pt x="341" y="47"/>
                      <a:pt x="340" y="46"/>
                    </a:cubicBezTo>
                    <a:cubicBezTo>
                      <a:pt x="335" y="42"/>
                      <a:pt x="329" y="38"/>
                      <a:pt x="324" y="34"/>
                    </a:cubicBezTo>
                    <a:cubicBezTo>
                      <a:pt x="307" y="24"/>
                      <a:pt x="306" y="23"/>
                      <a:pt x="295" y="18"/>
                    </a:cubicBezTo>
                    <a:cubicBezTo>
                      <a:pt x="277" y="11"/>
                      <a:pt x="276" y="11"/>
                      <a:pt x="264" y="7"/>
                    </a:cubicBezTo>
                    <a:cubicBezTo>
                      <a:pt x="246" y="3"/>
                      <a:pt x="244" y="3"/>
                      <a:pt x="230" y="1"/>
                    </a:cubicBezTo>
                    <a:cubicBezTo>
                      <a:pt x="218" y="0"/>
                      <a:pt x="211" y="0"/>
                      <a:pt x="195" y="0"/>
                    </a:cubicBezTo>
                    <a:cubicBezTo>
                      <a:pt x="195" y="0"/>
                      <a:pt x="195" y="0"/>
                      <a:pt x="195" y="0"/>
                    </a:cubicBezTo>
                    <a:cubicBezTo>
                      <a:pt x="195" y="1"/>
                      <a:pt x="195" y="1"/>
                      <a:pt x="195" y="1"/>
                    </a:cubicBezTo>
                    <a:cubicBezTo>
                      <a:pt x="189" y="1"/>
                      <a:pt x="186" y="1"/>
                      <a:pt x="180" y="2"/>
                    </a:cubicBezTo>
                    <a:cubicBezTo>
                      <a:pt x="177" y="2"/>
                      <a:pt x="173" y="3"/>
                      <a:pt x="170" y="4"/>
                    </a:cubicBezTo>
                    <a:cubicBezTo>
                      <a:pt x="169" y="4"/>
                      <a:pt x="169" y="4"/>
                      <a:pt x="169" y="4"/>
                    </a:cubicBezTo>
                    <a:cubicBezTo>
                      <a:pt x="169" y="4"/>
                      <a:pt x="169" y="4"/>
                      <a:pt x="169" y="4"/>
                    </a:cubicBezTo>
                    <a:cubicBezTo>
                      <a:pt x="169" y="4"/>
                      <a:pt x="169" y="4"/>
                      <a:pt x="169" y="4"/>
                    </a:cubicBezTo>
                    <a:cubicBezTo>
                      <a:pt x="172" y="4"/>
                      <a:pt x="173" y="4"/>
                      <a:pt x="174" y="4"/>
                    </a:cubicBezTo>
                    <a:cubicBezTo>
                      <a:pt x="175" y="4"/>
                      <a:pt x="175" y="4"/>
                      <a:pt x="176" y="4"/>
                    </a:cubicBezTo>
                    <a:cubicBezTo>
                      <a:pt x="176" y="4"/>
                      <a:pt x="176" y="4"/>
                      <a:pt x="176" y="4"/>
                    </a:cubicBezTo>
                    <a:cubicBezTo>
                      <a:pt x="176" y="6"/>
                      <a:pt x="176" y="6"/>
                      <a:pt x="176" y="6"/>
                    </a:cubicBezTo>
                    <a:cubicBezTo>
                      <a:pt x="176" y="6"/>
                      <a:pt x="176" y="6"/>
                      <a:pt x="176" y="6"/>
                    </a:cubicBezTo>
                    <a:cubicBezTo>
                      <a:pt x="177" y="7"/>
                      <a:pt x="184" y="9"/>
                      <a:pt x="187" y="8"/>
                    </a:cubicBezTo>
                    <a:cubicBezTo>
                      <a:pt x="188" y="8"/>
                      <a:pt x="189" y="7"/>
                      <a:pt x="189" y="6"/>
                    </a:cubicBezTo>
                    <a:cubicBezTo>
                      <a:pt x="190" y="6"/>
                      <a:pt x="191" y="7"/>
                      <a:pt x="194" y="7"/>
                    </a:cubicBezTo>
                    <a:cubicBezTo>
                      <a:pt x="193" y="7"/>
                      <a:pt x="193" y="7"/>
                      <a:pt x="192" y="7"/>
                    </a:cubicBezTo>
                    <a:cubicBezTo>
                      <a:pt x="192" y="7"/>
                      <a:pt x="192" y="7"/>
                      <a:pt x="192" y="7"/>
                    </a:cubicBezTo>
                    <a:cubicBezTo>
                      <a:pt x="191" y="8"/>
                      <a:pt x="191" y="8"/>
                      <a:pt x="191" y="8"/>
                    </a:cubicBezTo>
                    <a:cubicBezTo>
                      <a:pt x="191" y="8"/>
                      <a:pt x="191" y="8"/>
                      <a:pt x="191" y="8"/>
                    </a:cubicBezTo>
                    <a:cubicBezTo>
                      <a:pt x="192" y="9"/>
                      <a:pt x="192" y="9"/>
                      <a:pt x="198" y="11"/>
                    </a:cubicBezTo>
                    <a:cubicBezTo>
                      <a:pt x="197" y="12"/>
                      <a:pt x="197" y="12"/>
                      <a:pt x="196" y="13"/>
                    </a:cubicBezTo>
                    <a:cubicBezTo>
                      <a:pt x="196" y="13"/>
                      <a:pt x="195" y="13"/>
                      <a:pt x="195" y="14"/>
                    </a:cubicBezTo>
                    <a:cubicBezTo>
                      <a:pt x="194" y="14"/>
                      <a:pt x="194" y="14"/>
                      <a:pt x="194" y="14"/>
                    </a:cubicBezTo>
                    <a:cubicBezTo>
                      <a:pt x="194" y="14"/>
                      <a:pt x="194" y="14"/>
                      <a:pt x="194" y="14"/>
                    </a:cubicBezTo>
                    <a:cubicBezTo>
                      <a:pt x="195" y="15"/>
                      <a:pt x="195" y="15"/>
                      <a:pt x="195" y="16"/>
                    </a:cubicBezTo>
                    <a:cubicBezTo>
                      <a:pt x="195" y="17"/>
                      <a:pt x="194" y="17"/>
                      <a:pt x="193" y="19"/>
                    </a:cubicBezTo>
                    <a:cubicBezTo>
                      <a:pt x="193" y="19"/>
                      <a:pt x="193" y="19"/>
                      <a:pt x="193" y="19"/>
                    </a:cubicBezTo>
                    <a:cubicBezTo>
                      <a:pt x="192" y="18"/>
                      <a:pt x="192" y="18"/>
                      <a:pt x="192" y="18"/>
                    </a:cubicBezTo>
                    <a:cubicBezTo>
                      <a:pt x="192" y="18"/>
                      <a:pt x="191" y="18"/>
                      <a:pt x="191" y="18"/>
                    </a:cubicBezTo>
                    <a:cubicBezTo>
                      <a:pt x="191" y="18"/>
                      <a:pt x="191" y="18"/>
                      <a:pt x="191" y="18"/>
                    </a:cubicBezTo>
                    <a:cubicBezTo>
                      <a:pt x="191" y="17"/>
                      <a:pt x="191" y="17"/>
                      <a:pt x="191" y="17"/>
                    </a:cubicBezTo>
                    <a:cubicBezTo>
                      <a:pt x="191" y="17"/>
                      <a:pt x="191" y="17"/>
                      <a:pt x="191" y="17"/>
                    </a:cubicBezTo>
                    <a:cubicBezTo>
                      <a:pt x="190" y="16"/>
                      <a:pt x="189" y="16"/>
                      <a:pt x="188" y="16"/>
                    </a:cubicBezTo>
                    <a:cubicBezTo>
                      <a:pt x="187" y="16"/>
                      <a:pt x="187" y="16"/>
                      <a:pt x="186" y="16"/>
                    </a:cubicBezTo>
                    <a:cubicBezTo>
                      <a:pt x="185" y="15"/>
                      <a:pt x="185" y="15"/>
                      <a:pt x="185" y="15"/>
                    </a:cubicBezTo>
                    <a:cubicBezTo>
                      <a:pt x="185" y="15"/>
                      <a:pt x="184" y="15"/>
                      <a:pt x="184" y="15"/>
                    </a:cubicBezTo>
                    <a:cubicBezTo>
                      <a:pt x="184" y="15"/>
                      <a:pt x="183" y="14"/>
                      <a:pt x="182" y="14"/>
                    </a:cubicBezTo>
                    <a:cubicBezTo>
                      <a:pt x="181" y="14"/>
                      <a:pt x="181" y="14"/>
                      <a:pt x="181" y="14"/>
                    </a:cubicBezTo>
                    <a:cubicBezTo>
                      <a:pt x="181" y="14"/>
                      <a:pt x="177" y="13"/>
                      <a:pt x="176" y="13"/>
                    </a:cubicBezTo>
                    <a:cubicBezTo>
                      <a:pt x="177" y="13"/>
                      <a:pt x="177" y="13"/>
                      <a:pt x="177" y="13"/>
                    </a:cubicBezTo>
                    <a:cubicBezTo>
                      <a:pt x="177" y="12"/>
                      <a:pt x="177" y="12"/>
                      <a:pt x="177" y="12"/>
                    </a:cubicBezTo>
                    <a:cubicBezTo>
                      <a:pt x="177" y="12"/>
                      <a:pt x="177" y="12"/>
                      <a:pt x="177" y="12"/>
                    </a:cubicBezTo>
                    <a:cubicBezTo>
                      <a:pt x="175" y="12"/>
                      <a:pt x="175" y="12"/>
                      <a:pt x="175" y="12"/>
                    </a:cubicBezTo>
                    <a:cubicBezTo>
                      <a:pt x="174" y="12"/>
                      <a:pt x="174" y="12"/>
                      <a:pt x="173" y="12"/>
                    </a:cubicBezTo>
                    <a:cubicBezTo>
                      <a:pt x="173" y="12"/>
                      <a:pt x="173" y="12"/>
                      <a:pt x="173" y="12"/>
                    </a:cubicBezTo>
                    <a:cubicBezTo>
                      <a:pt x="173" y="12"/>
                      <a:pt x="173" y="12"/>
                      <a:pt x="173" y="12"/>
                    </a:cubicBezTo>
                    <a:cubicBezTo>
                      <a:pt x="173" y="12"/>
                      <a:pt x="173" y="12"/>
                      <a:pt x="173" y="12"/>
                    </a:cubicBezTo>
                    <a:cubicBezTo>
                      <a:pt x="172" y="11"/>
                      <a:pt x="172" y="11"/>
                      <a:pt x="172" y="11"/>
                    </a:cubicBezTo>
                    <a:cubicBezTo>
                      <a:pt x="172" y="11"/>
                      <a:pt x="172" y="11"/>
                      <a:pt x="172" y="11"/>
                    </a:cubicBezTo>
                    <a:cubicBezTo>
                      <a:pt x="172" y="11"/>
                      <a:pt x="172" y="11"/>
                      <a:pt x="172" y="11"/>
                    </a:cubicBezTo>
                    <a:cubicBezTo>
                      <a:pt x="172" y="11"/>
                      <a:pt x="171" y="11"/>
                      <a:pt x="170" y="12"/>
                    </a:cubicBezTo>
                    <a:cubicBezTo>
                      <a:pt x="169" y="12"/>
                      <a:pt x="169" y="12"/>
                      <a:pt x="169" y="12"/>
                    </a:cubicBezTo>
                    <a:cubicBezTo>
                      <a:pt x="169" y="12"/>
                      <a:pt x="169" y="12"/>
                      <a:pt x="169" y="12"/>
                    </a:cubicBezTo>
                    <a:cubicBezTo>
                      <a:pt x="169" y="12"/>
                      <a:pt x="169" y="12"/>
                      <a:pt x="169" y="12"/>
                    </a:cubicBezTo>
                    <a:cubicBezTo>
                      <a:pt x="169" y="13"/>
                      <a:pt x="169" y="13"/>
                      <a:pt x="169" y="13"/>
                    </a:cubicBezTo>
                    <a:cubicBezTo>
                      <a:pt x="168" y="13"/>
                      <a:pt x="168" y="13"/>
                      <a:pt x="168" y="13"/>
                    </a:cubicBezTo>
                    <a:cubicBezTo>
                      <a:pt x="168" y="13"/>
                      <a:pt x="168" y="13"/>
                      <a:pt x="168" y="13"/>
                    </a:cubicBezTo>
                    <a:cubicBezTo>
                      <a:pt x="168" y="13"/>
                      <a:pt x="168" y="13"/>
                      <a:pt x="168" y="13"/>
                    </a:cubicBezTo>
                    <a:cubicBezTo>
                      <a:pt x="169" y="14"/>
                      <a:pt x="169" y="14"/>
                      <a:pt x="169" y="14"/>
                    </a:cubicBezTo>
                    <a:cubicBezTo>
                      <a:pt x="168" y="14"/>
                      <a:pt x="168" y="14"/>
                      <a:pt x="168" y="14"/>
                    </a:cubicBezTo>
                    <a:cubicBezTo>
                      <a:pt x="168" y="14"/>
                      <a:pt x="168" y="14"/>
                      <a:pt x="168" y="14"/>
                    </a:cubicBezTo>
                    <a:cubicBezTo>
                      <a:pt x="169" y="15"/>
                      <a:pt x="169" y="15"/>
                      <a:pt x="169" y="15"/>
                    </a:cubicBezTo>
                    <a:cubicBezTo>
                      <a:pt x="170" y="15"/>
                      <a:pt x="170" y="15"/>
                      <a:pt x="171" y="15"/>
                    </a:cubicBezTo>
                    <a:cubicBezTo>
                      <a:pt x="171" y="16"/>
                      <a:pt x="171" y="16"/>
                      <a:pt x="171" y="16"/>
                    </a:cubicBezTo>
                    <a:cubicBezTo>
                      <a:pt x="172" y="16"/>
                      <a:pt x="172" y="16"/>
                      <a:pt x="172" y="16"/>
                    </a:cubicBezTo>
                    <a:cubicBezTo>
                      <a:pt x="173" y="16"/>
                      <a:pt x="173" y="16"/>
                      <a:pt x="173" y="16"/>
                    </a:cubicBezTo>
                    <a:cubicBezTo>
                      <a:pt x="173" y="17"/>
                      <a:pt x="173" y="17"/>
                      <a:pt x="173" y="17"/>
                    </a:cubicBezTo>
                    <a:cubicBezTo>
                      <a:pt x="172" y="16"/>
                      <a:pt x="170" y="16"/>
                      <a:pt x="169" y="17"/>
                    </a:cubicBezTo>
                    <a:cubicBezTo>
                      <a:pt x="169" y="17"/>
                      <a:pt x="169" y="17"/>
                      <a:pt x="169" y="17"/>
                    </a:cubicBezTo>
                    <a:cubicBezTo>
                      <a:pt x="168" y="17"/>
                      <a:pt x="168" y="18"/>
                      <a:pt x="168" y="18"/>
                    </a:cubicBezTo>
                    <a:cubicBezTo>
                      <a:pt x="168" y="18"/>
                      <a:pt x="168" y="18"/>
                      <a:pt x="168" y="18"/>
                    </a:cubicBezTo>
                    <a:cubicBezTo>
                      <a:pt x="168" y="19"/>
                      <a:pt x="168" y="19"/>
                      <a:pt x="168" y="19"/>
                    </a:cubicBezTo>
                    <a:cubicBezTo>
                      <a:pt x="167" y="19"/>
                      <a:pt x="167" y="19"/>
                      <a:pt x="167" y="19"/>
                    </a:cubicBezTo>
                    <a:cubicBezTo>
                      <a:pt x="167" y="19"/>
                      <a:pt x="166" y="19"/>
                      <a:pt x="166" y="20"/>
                    </a:cubicBezTo>
                    <a:cubicBezTo>
                      <a:pt x="166" y="20"/>
                      <a:pt x="166" y="20"/>
                      <a:pt x="166" y="20"/>
                    </a:cubicBezTo>
                    <a:cubicBezTo>
                      <a:pt x="166" y="20"/>
                      <a:pt x="166" y="20"/>
                      <a:pt x="166" y="20"/>
                    </a:cubicBezTo>
                    <a:cubicBezTo>
                      <a:pt x="166" y="21"/>
                      <a:pt x="167" y="21"/>
                      <a:pt x="168" y="22"/>
                    </a:cubicBezTo>
                    <a:cubicBezTo>
                      <a:pt x="168" y="22"/>
                      <a:pt x="168" y="22"/>
                      <a:pt x="168" y="22"/>
                    </a:cubicBezTo>
                    <a:cubicBezTo>
                      <a:pt x="168" y="22"/>
                      <a:pt x="167" y="23"/>
                      <a:pt x="167" y="23"/>
                    </a:cubicBezTo>
                    <a:cubicBezTo>
                      <a:pt x="167" y="23"/>
                      <a:pt x="167" y="23"/>
                      <a:pt x="167" y="23"/>
                    </a:cubicBezTo>
                    <a:cubicBezTo>
                      <a:pt x="167" y="24"/>
                      <a:pt x="167" y="24"/>
                      <a:pt x="167" y="24"/>
                    </a:cubicBezTo>
                    <a:cubicBezTo>
                      <a:pt x="168" y="24"/>
                      <a:pt x="168" y="24"/>
                      <a:pt x="168" y="24"/>
                    </a:cubicBezTo>
                    <a:cubicBezTo>
                      <a:pt x="169" y="24"/>
                      <a:pt x="170" y="25"/>
                      <a:pt x="171" y="25"/>
                    </a:cubicBezTo>
                    <a:cubicBezTo>
                      <a:pt x="171" y="25"/>
                      <a:pt x="171" y="24"/>
                      <a:pt x="173" y="23"/>
                    </a:cubicBezTo>
                    <a:cubicBezTo>
                      <a:pt x="173" y="23"/>
                      <a:pt x="174" y="22"/>
                      <a:pt x="175" y="22"/>
                    </a:cubicBezTo>
                    <a:cubicBezTo>
                      <a:pt x="176" y="21"/>
                      <a:pt x="176" y="21"/>
                      <a:pt x="176" y="21"/>
                    </a:cubicBezTo>
                    <a:cubicBezTo>
                      <a:pt x="176" y="21"/>
                      <a:pt x="176" y="21"/>
                      <a:pt x="176" y="21"/>
                    </a:cubicBezTo>
                    <a:cubicBezTo>
                      <a:pt x="176" y="21"/>
                      <a:pt x="176" y="21"/>
                      <a:pt x="176" y="21"/>
                    </a:cubicBezTo>
                    <a:cubicBezTo>
                      <a:pt x="176" y="20"/>
                      <a:pt x="175" y="19"/>
                      <a:pt x="174" y="19"/>
                    </a:cubicBezTo>
                    <a:cubicBezTo>
                      <a:pt x="175" y="18"/>
                      <a:pt x="175" y="18"/>
                      <a:pt x="175" y="18"/>
                    </a:cubicBezTo>
                    <a:cubicBezTo>
                      <a:pt x="175" y="17"/>
                      <a:pt x="175" y="17"/>
                      <a:pt x="175" y="17"/>
                    </a:cubicBezTo>
                    <a:cubicBezTo>
                      <a:pt x="175" y="17"/>
                      <a:pt x="174" y="17"/>
                      <a:pt x="174" y="17"/>
                    </a:cubicBezTo>
                    <a:cubicBezTo>
                      <a:pt x="175" y="17"/>
                      <a:pt x="176" y="16"/>
                      <a:pt x="177" y="16"/>
                    </a:cubicBezTo>
                    <a:cubicBezTo>
                      <a:pt x="177" y="17"/>
                      <a:pt x="178" y="17"/>
                      <a:pt x="178" y="17"/>
                    </a:cubicBezTo>
                    <a:cubicBezTo>
                      <a:pt x="179" y="17"/>
                      <a:pt x="179" y="17"/>
                      <a:pt x="179" y="17"/>
                    </a:cubicBezTo>
                    <a:cubicBezTo>
                      <a:pt x="179" y="18"/>
                      <a:pt x="179" y="18"/>
                      <a:pt x="179" y="18"/>
                    </a:cubicBezTo>
                    <a:cubicBezTo>
                      <a:pt x="178" y="18"/>
                      <a:pt x="178" y="18"/>
                      <a:pt x="177" y="19"/>
                    </a:cubicBezTo>
                    <a:cubicBezTo>
                      <a:pt x="177" y="19"/>
                      <a:pt x="177" y="19"/>
                      <a:pt x="177" y="19"/>
                    </a:cubicBezTo>
                    <a:cubicBezTo>
                      <a:pt x="178" y="19"/>
                      <a:pt x="178" y="19"/>
                      <a:pt x="178" y="19"/>
                    </a:cubicBezTo>
                    <a:cubicBezTo>
                      <a:pt x="178" y="20"/>
                      <a:pt x="178" y="20"/>
                      <a:pt x="179" y="20"/>
                    </a:cubicBezTo>
                    <a:cubicBezTo>
                      <a:pt x="179" y="20"/>
                      <a:pt x="179" y="20"/>
                      <a:pt x="179" y="20"/>
                    </a:cubicBezTo>
                    <a:cubicBezTo>
                      <a:pt x="179" y="20"/>
                      <a:pt x="178" y="20"/>
                      <a:pt x="178" y="21"/>
                    </a:cubicBezTo>
                    <a:cubicBezTo>
                      <a:pt x="178" y="21"/>
                      <a:pt x="178" y="21"/>
                      <a:pt x="178" y="21"/>
                    </a:cubicBezTo>
                    <a:cubicBezTo>
                      <a:pt x="178" y="21"/>
                      <a:pt x="178" y="21"/>
                      <a:pt x="178" y="21"/>
                    </a:cubicBezTo>
                    <a:cubicBezTo>
                      <a:pt x="179" y="22"/>
                      <a:pt x="180" y="21"/>
                      <a:pt x="181" y="21"/>
                    </a:cubicBezTo>
                    <a:cubicBezTo>
                      <a:pt x="181" y="21"/>
                      <a:pt x="181" y="21"/>
                      <a:pt x="181" y="21"/>
                    </a:cubicBezTo>
                    <a:cubicBezTo>
                      <a:pt x="180" y="22"/>
                      <a:pt x="180" y="23"/>
                      <a:pt x="180" y="23"/>
                    </a:cubicBezTo>
                    <a:cubicBezTo>
                      <a:pt x="180" y="24"/>
                      <a:pt x="180" y="24"/>
                      <a:pt x="180" y="24"/>
                    </a:cubicBezTo>
                    <a:cubicBezTo>
                      <a:pt x="180" y="24"/>
                      <a:pt x="180" y="24"/>
                      <a:pt x="180" y="24"/>
                    </a:cubicBezTo>
                    <a:cubicBezTo>
                      <a:pt x="180" y="24"/>
                      <a:pt x="180" y="24"/>
                      <a:pt x="180" y="24"/>
                    </a:cubicBezTo>
                    <a:cubicBezTo>
                      <a:pt x="181" y="24"/>
                      <a:pt x="182" y="24"/>
                      <a:pt x="182" y="24"/>
                    </a:cubicBezTo>
                    <a:cubicBezTo>
                      <a:pt x="183" y="24"/>
                      <a:pt x="183" y="24"/>
                      <a:pt x="184" y="23"/>
                    </a:cubicBezTo>
                    <a:cubicBezTo>
                      <a:pt x="184" y="23"/>
                      <a:pt x="184" y="23"/>
                      <a:pt x="185" y="22"/>
                    </a:cubicBezTo>
                    <a:cubicBezTo>
                      <a:pt x="185" y="22"/>
                      <a:pt x="187" y="22"/>
                      <a:pt x="188" y="21"/>
                    </a:cubicBezTo>
                    <a:cubicBezTo>
                      <a:pt x="188" y="21"/>
                      <a:pt x="191" y="20"/>
                      <a:pt x="192" y="19"/>
                    </a:cubicBezTo>
                    <a:cubicBezTo>
                      <a:pt x="192" y="20"/>
                      <a:pt x="190" y="21"/>
                      <a:pt x="188" y="23"/>
                    </a:cubicBezTo>
                    <a:cubicBezTo>
                      <a:pt x="188" y="23"/>
                      <a:pt x="188" y="23"/>
                      <a:pt x="188" y="23"/>
                    </a:cubicBezTo>
                    <a:cubicBezTo>
                      <a:pt x="189" y="24"/>
                      <a:pt x="189" y="24"/>
                      <a:pt x="189" y="24"/>
                    </a:cubicBezTo>
                    <a:cubicBezTo>
                      <a:pt x="188" y="25"/>
                      <a:pt x="187" y="25"/>
                      <a:pt x="186" y="25"/>
                    </a:cubicBezTo>
                    <a:cubicBezTo>
                      <a:pt x="185" y="25"/>
                      <a:pt x="184" y="25"/>
                      <a:pt x="184" y="26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84" y="26"/>
                      <a:pt x="184" y="26"/>
                      <a:pt x="184" y="26"/>
                    </a:cubicBezTo>
                    <a:cubicBezTo>
                      <a:pt x="184" y="28"/>
                      <a:pt x="185" y="28"/>
                      <a:pt x="189" y="28"/>
                    </a:cubicBezTo>
                    <a:cubicBezTo>
                      <a:pt x="196" y="28"/>
                      <a:pt x="198" y="32"/>
                      <a:pt x="199" y="36"/>
                    </a:cubicBezTo>
                    <a:cubicBezTo>
                      <a:pt x="197" y="36"/>
                      <a:pt x="195" y="37"/>
                      <a:pt x="192" y="37"/>
                    </a:cubicBezTo>
                    <a:cubicBezTo>
                      <a:pt x="190" y="38"/>
                      <a:pt x="187" y="39"/>
                      <a:pt x="184" y="39"/>
                    </a:cubicBezTo>
                    <a:cubicBezTo>
                      <a:pt x="184" y="39"/>
                      <a:pt x="184" y="39"/>
                      <a:pt x="184" y="39"/>
                    </a:cubicBezTo>
                    <a:cubicBezTo>
                      <a:pt x="183" y="39"/>
                      <a:pt x="183" y="39"/>
                      <a:pt x="183" y="39"/>
                    </a:cubicBezTo>
                    <a:cubicBezTo>
                      <a:pt x="183" y="40"/>
                      <a:pt x="183" y="40"/>
                      <a:pt x="183" y="40"/>
                    </a:cubicBezTo>
                    <a:cubicBezTo>
                      <a:pt x="182" y="41"/>
                      <a:pt x="182" y="42"/>
                      <a:pt x="181" y="42"/>
                    </a:cubicBezTo>
                    <a:cubicBezTo>
                      <a:pt x="181" y="42"/>
                      <a:pt x="181" y="42"/>
                      <a:pt x="181" y="42"/>
                    </a:cubicBezTo>
                    <a:cubicBezTo>
                      <a:pt x="181" y="43"/>
                      <a:pt x="181" y="43"/>
                      <a:pt x="181" y="43"/>
                    </a:cubicBezTo>
                    <a:cubicBezTo>
                      <a:pt x="184" y="46"/>
                      <a:pt x="186" y="50"/>
                      <a:pt x="186" y="53"/>
                    </a:cubicBezTo>
                    <a:cubicBezTo>
                      <a:pt x="186" y="54"/>
                      <a:pt x="186" y="54"/>
                      <a:pt x="186" y="54"/>
                    </a:cubicBezTo>
                    <a:cubicBezTo>
                      <a:pt x="185" y="55"/>
                      <a:pt x="185" y="55"/>
                      <a:pt x="185" y="55"/>
                    </a:cubicBezTo>
                    <a:cubicBezTo>
                      <a:pt x="186" y="55"/>
                      <a:pt x="186" y="55"/>
                      <a:pt x="186" y="55"/>
                    </a:cubicBezTo>
                    <a:cubicBezTo>
                      <a:pt x="187" y="55"/>
                      <a:pt x="188" y="56"/>
                      <a:pt x="190" y="59"/>
                    </a:cubicBezTo>
                    <a:cubicBezTo>
                      <a:pt x="190" y="59"/>
                      <a:pt x="190" y="59"/>
                      <a:pt x="190" y="59"/>
                    </a:cubicBezTo>
                    <a:cubicBezTo>
                      <a:pt x="190" y="59"/>
                      <a:pt x="190" y="59"/>
                      <a:pt x="190" y="59"/>
                    </a:cubicBezTo>
                    <a:cubicBezTo>
                      <a:pt x="203" y="60"/>
                      <a:pt x="208" y="60"/>
                      <a:pt x="214" y="51"/>
                    </a:cubicBezTo>
                    <a:cubicBezTo>
                      <a:pt x="214" y="51"/>
                      <a:pt x="214" y="51"/>
                      <a:pt x="214" y="51"/>
                    </a:cubicBezTo>
                    <a:cubicBezTo>
                      <a:pt x="214" y="51"/>
                      <a:pt x="214" y="51"/>
                      <a:pt x="214" y="51"/>
                    </a:cubicBezTo>
                    <a:cubicBezTo>
                      <a:pt x="214" y="50"/>
                      <a:pt x="213" y="50"/>
                      <a:pt x="213" y="49"/>
                    </a:cubicBezTo>
                    <a:cubicBezTo>
                      <a:pt x="213" y="49"/>
                      <a:pt x="214" y="48"/>
                      <a:pt x="214" y="47"/>
                    </a:cubicBezTo>
                    <a:cubicBezTo>
                      <a:pt x="214" y="47"/>
                      <a:pt x="214" y="47"/>
                      <a:pt x="214" y="47"/>
                    </a:cubicBezTo>
                    <a:cubicBezTo>
                      <a:pt x="214" y="47"/>
                      <a:pt x="214" y="47"/>
                      <a:pt x="214" y="47"/>
                    </a:cubicBezTo>
                    <a:cubicBezTo>
                      <a:pt x="213" y="46"/>
                      <a:pt x="213" y="45"/>
                      <a:pt x="213" y="44"/>
                    </a:cubicBezTo>
                    <a:cubicBezTo>
                      <a:pt x="213" y="43"/>
                      <a:pt x="213" y="42"/>
                      <a:pt x="214" y="40"/>
                    </a:cubicBezTo>
                    <a:cubicBezTo>
                      <a:pt x="214" y="39"/>
                      <a:pt x="215" y="38"/>
                      <a:pt x="215" y="36"/>
                    </a:cubicBezTo>
                    <a:cubicBezTo>
                      <a:pt x="215" y="35"/>
                      <a:pt x="214" y="34"/>
                      <a:pt x="214" y="34"/>
                    </a:cubicBezTo>
                    <a:cubicBezTo>
                      <a:pt x="214" y="31"/>
                      <a:pt x="216" y="31"/>
                      <a:pt x="218" y="31"/>
                    </a:cubicBezTo>
                    <a:cubicBezTo>
                      <a:pt x="219" y="31"/>
                      <a:pt x="221" y="31"/>
                      <a:pt x="222" y="31"/>
                    </a:cubicBezTo>
                    <a:cubicBezTo>
                      <a:pt x="222" y="31"/>
                      <a:pt x="222" y="31"/>
                      <a:pt x="222" y="31"/>
                    </a:cubicBezTo>
                    <a:cubicBezTo>
                      <a:pt x="222" y="30"/>
                      <a:pt x="222" y="30"/>
                      <a:pt x="222" y="30"/>
                    </a:cubicBezTo>
                    <a:cubicBezTo>
                      <a:pt x="223" y="29"/>
                      <a:pt x="223" y="29"/>
                      <a:pt x="224" y="27"/>
                    </a:cubicBezTo>
                    <a:cubicBezTo>
                      <a:pt x="225" y="28"/>
                      <a:pt x="250" y="31"/>
                      <a:pt x="255" y="37"/>
                    </a:cubicBezTo>
                    <a:cubicBezTo>
                      <a:pt x="254" y="38"/>
                      <a:pt x="252" y="38"/>
                      <a:pt x="251" y="38"/>
                    </a:cubicBezTo>
                    <a:cubicBezTo>
                      <a:pt x="250" y="39"/>
                      <a:pt x="249" y="39"/>
                      <a:pt x="248" y="39"/>
                    </a:cubicBezTo>
                    <a:cubicBezTo>
                      <a:pt x="248" y="39"/>
                      <a:pt x="248" y="39"/>
                      <a:pt x="248" y="39"/>
                    </a:cubicBezTo>
                    <a:cubicBezTo>
                      <a:pt x="248" y="41"/>
                      <a:pt x="248" y="41"/>
                      <a:pt x="248" y="41"/>
                    </a:cubicBezTo>
                    <a:cubicBezTo>
                      <a:pt x="249" y="41"/>
                      <a:pt x="249" y="41"/>
                      <a:pt x="249" y="41"/>
                    </a:cubicBezTo>
                    <a:cubicBezTo>
                      <a:pt x="251" y="42"/>
                      <a:pt x="258" y="42"/>
                      <a:pt x="258" y="42"/>
                    </a:cubicBezTo>
                    <a:cubicBezTo>
                      <a:pt x="259" y="42"/>
                      <a:pt x="259" y="42"/>
                      <a:pt x="259" y="42"/>
                    </a:cubicBezTo>
                    <a:cubicBezTo>
                      <a:pt x="259" y="41"/>
                      <a:pt x="259" y="41"/>
                      <a:pt x="259" y="41"/>
                    </a:cubicBezTo>
                    <a:cubicBezTo>
                      <a:pt x="257" y="39"/>
                      <a:pt x="257" y="39"/>
                      <a:pt x="257" y="39"/>
                    </a:cubicBezTo>
                    <a:cubicBezTo>
                      <a:pt x="257" y="39"/>
                      <a:pt x="257" y="39"/>
                      <a:pt x="257" y="39"/>
                    </a:cubicBezTo>
                    <a:cubicBezTo>
                      <a:pt x="257" y="38"/>
                      <a:pt x="257" y="37"/>
                      <a:pt x="254" y="32"/>
                    </a:cubicBezTo>
                    <a:cubicBezTo>
                      <a:pt x="255" y="32"/>
                      <a:pt x="256" y="32"/>
                      <a:pt x="256" y="32"/>
                    </a:cubicBezTo>
                    <a:cubicBezTo>
                      <a:pt x="259" y="33"/>
                      <a:pt x="259" y="33"/>
                      <a:pt x="259" y="33"/>
                    </a:cubicBezTo>
                    <a:cubicBezTo>
                      <a:pt x="258" y="32"/>
                      <a:pt x="258" y="32"/>
                      <a:pt x="258" y="32"/>
                    </a:cubicBezTo>
                    <a:cubicBezTo>
                      <a:pt x="256" y="29"/>
                      <a:pt x="249" y="28"/>
                      <a:pt x="244" y="28"/>
                    </a:cubicBezTo>
                    <a:cubicBezTo>
                      <a:pt x="239" y="28"/>
                      <a:pt x="231" y="24"/>
                      <a:pt x="230" y="23"/>
                    </a:cubicBezTo>
                    <a:cubicBezTo>
                      <a:pt x="230" y="23"/>
                      <a:pt x="231" y="23"/>
                      <a:pt x="231" y="22"/>
                    </a:cubicBezTo>
                    <a:cubicBezTo>
                      <a:pt x="231" y="22"/>
                      <a:pt x="231" y="22"/>
                      <a:pt x="231" y="22"/>
                    </a:cubicBezTo>
                    <a:cubicBezTo>
                      <a:pt x="235" y="24"/>
                      <a:pt x="239" y="24"/>
                      <a:pt x="242" y="25"/>
                    </a:cubicBezTo>
                    <a:cubicBezTo>
                      <a:pt x="246" y="25"/>
                      <a:pt x="250" y="26"/>
                      <a:pt x="253" y="27"/>
                    </a:cubicBezTo>
                    <a:cubicBezTo>
                      <a:pt x="257" y="29"/>
                      <a:pt x="261" y="31"/>
                      <a:pt x="264" y="33"/>
                    </a:cubicBezTo>
                    <a:cubicBezTo>
                      <a:pt x="268" y="35"/>
                      <a:pt x="272" y="38"/>
                      <a:pt x="276" y="39"/>
                    </a:cubicBezTo>
                    <a:cubicBezTo>
                      <a:pt x="277" y="39"/>
                      <a:pt x="278" y="39"/>
                      <a:pt x="279" y="39"/>
                    </a:cubicBezTo>
                    <a:cubicBezTo>
                      <a:pt x="279" y="39"/>
                      <a:pt x="279" y="39"/>
                      <a:pt x="280" y="39"/>
                    </a:cubicBezTo>
                    <a:cubicBezTo>
                      <a:pt x="280" y="39"/>
                      <a:pt x="280" y="39"/>
                      <a:pt x="280" y="39"/>
                    </a:cubicBezTo>
                    <a:cubicBezTo>
                      <a:pt x="280" y="39"/>
                      <a:pt x="280" y="39"/>
                      <a:pt x="280" y="39"/>
                    </a:cubicBezTo>
                    <a:cubicBezTo>
                      <a:pt x="280" y="38"/>
                      <a:pt x="278" y="37"/>
                      <a:pt x="276" y="35"/>
                    </a:cubicBezTo>
                    <a:cubicBezTo>
                      <a:pt x="276" y="35"/>
                      <a:pt x="276" y="35"/>
                      <a:pt x="277" y="35"/>
                    </a:cubicBezTo>
                    <a:cubicBezTo>
                      <a:pt x="277" y="35"/>
                      <a:pt x="277" y="35"/>
                      <a:pt x="277" y="35"/>
                    </a:cubicBezTo>
                    <a:cubicBezTo>
                      <a:pt x="277" y="35"/>
                      <a:pt x="277" y="35"/>
                      <a:pt x="277" y="35"/>
                    </a:cubicBezTo>
                    <a:cubicBezTo>
                      <a:pt x="277" y="35"/>
                      <a:pt x="277" y="35"/>
                      <a:pt x="269" y="29"/>
                    </a:cubicBezTo>
                    <a:cubicBezTo>
                      <a:pt x="269" y="29"/>
                      <a:pt x="269" y="28"/>
                      <a:pt x="269" y="28"/>
                    </a:cubicBezTo>
                    <a:cubicBezTo>
                      <a:pt x="270" y="28"/>
                      <a:pt x="271" y="28"/>
                      <a:pt x="272" y="28"/>
                    </a:cubicBezTo>
                    <a:cubicBezTo>
                      <a:pt x="273" y="28"/>
                      <a:pt x="274" y="28"/>
                      <a:pt x="274" y="28"/>
                    </a:cubicBezTo>
                    <a:cubicBezTo>
                      <a:pt x="275" y="29"/>
                      <a:pt x="275" y="30"/>
                      <a:pt x="281" y="32"/>
                    </a:cubicBezTo>
                    <a:cubicBezTo>
                      <a:pt x="281" y="33"/>
                      <a:pt x="281" y="33"/>
                      <a:pt x="281" y="33"/>
                    </a:cubicBezTo>
                    <a:cubicBezTo>
                      <a:pt x="281" y="33"/>
                      <a:pt x="281" y="33"/>
                      <a:pt x="281" y="33"/>
                    </a:cubicBezTo>
                    <a:cubicBezTo>
                      <a:pt x="292" y="38"/>
                      <a:pt x="292" y="38"/>
                      <a:pt x="296" y="37"/>
                    </a:cubicBezTo>
                    <a:cubicBezTo>
                      <a:pt x="297" y="37"/>
                      <a:pt x="297" y="37"/>
                      <a:pt x="297" y="37"/>
                    </a:cubicBezTo>
                    <a:cubicBezTo>
                      <a:pt x="297" y="36"/>
                      <a:pt x="297" y="36"/>
                      <a:pt x="297" y="36"/>
                    </a:cubicBezTo>
                    <a:cubicBezTo>
                      <a:pt x="298" y="36"/>
                      <a:pt x="300" y="37"/>
                      <a:pt x="301" y="37"/>
                    </a:cubicBezTo>
                    <a:cubicBezTo>
                      <a:pt x="302" y="38"/>
                      <a:pt x="303" y="38"/>
                      <a:pt x="304" y="38"/>
                    </a:cubicBezTo>
                    <a:cubicBezTo>
                      <a:pt x="304" y="38"/>
                      <a:pt x="304" y="38"/>
                      <a:pt x="304" y="38"/>
                    </a:cubicBezTo>
                    <a:cubicBezTo>
                      <a:pt x="304" y="37"/>
                      <a:pt x="304" y="37"/>
                      <a:pt x="304" y="37"/>
                    </a:cubicBezTo>
                    <a:cubicBezTo>
                      <a:pt x="304" y="36"/>
                      <a:pt x="304" y="36"/>
                      <a:pt x="304" y="36"/>
                    </a:cubicBezTo>
                    <a:cubicBezTo>
                      <a:pt x="308" y="36"/>
                      <a:pt x="312" y="40"/>
                      <a:pt x="314" y="43"/>
                    </a:cubicBezTo>
                    <a:cubicBezTo>
                      <a:pt x="314" y="43"/>
                      <a:pt x="314" y="43"/>
                      <a:pt x="314" y="43"/>
                    </a:cubicBezTo>
                    <a:cubicBezTo>
                      <a:pt x="314" y="43"/>
                      <a:pt x="314" y="43"/>
                      <a:pt x="314" y="43"/>
                    </a:cubicBezTo>
                    <a:cubicBezTo>
                      <a:pt x="315" y="43"/>
                      <a:pt x="315" y="43"/>
                      <a:pt x="315" y="43"/>
                    </a:cubicBezTo>
                    <a:cubicBezTo>
                      <a:pt x="315" y="44"/>
                      <a:pt x="316" y="45"/>
                      <a:pt x="317" y="47"/>
                    </a:cubicBezTo>
                    <a:cubicBezTo>
                      <a:pt x="318" y="48"/>
                      <a:pt x="320" y="49"/>
                      <a:pt x="321" y="51"/>
                    </a:cubicBezTo>
                    <a:cubicBezTo>
                      <a:pt x="320" y="51"/>
                      <a:pt x="320" y="51"/>
                      <a:pt x="320" y="51"/>
                    </a:cubicBezTo>
                    <a:cubicBezTo>
                      <a:pt x="319" y="51"/>
                      <a:pt x="318" y="51"/>
                      <a:pt x="317" y="51"/>
                    </a:cubicBezTo>
                    <a:cubicBezTo>
                      <a:pt x="315" y="50"/>
                      <a:pt x="314" y="50"/>
                      <a:pt x="313" y="50"/>
                    </a:cubicBezTo>
                    <a:cubicBezTo>
                      <a:pt x="312" y="50"/>
                      <a:pt x="312" y="50"/>
                      <a:pt x="312" y="50"/>
                    </a:cubicBezTo>
                    <a:cubicBezTo>
                      <a:pt x="312" y="50"/>
                      <a:pt x="312" y="50"/>
                      <a:pt x="312" y="50"/>
                    </a:cubicBezTo>
                    <a:cubicBezTo>
                      <a:pt x="312" y="51"/>
                      <a:pt x="312" y="52"/>
                      <a:pt x="312" y="53"/>
                    </a:cubicBezTo>
                    <a:cubicBezTo>
                      <a:pt x="311" y="53"/>
                      <a:pt x="311" y="53"/>
                      <a:pt x="311" y="53"/>
                    </a:cubicBezTo>
                    <a:cubicBezTo>
                      <a:pt x="290" y="48"/>
                      <a:pt x="286" y="49"/>
                      <a:pt x="284" y="50"/>
                    </a:cubicBezTo>
                    <a:cubicBezTo>
                      <a:pt x="284" y="50"/>
                      <a:pt x="284" y="51"/>
                      <a:pt x="284" y="51"/>
                    </a:cubicBezTo>
                    <a:cubicBezTo>
                      <a:pt x="284" y="52"/>
                      <a:pt x="284" y="53"/>
                      <a:pt x="284" y="53"/>
                    </a:cubicBezTo>
                    <a:cubicBezTo>
                      <a:pt x="285" y="54"/>
                      <a:pt x="286" y="55"/>
                      <a:pt x="286" y="56"/>
                    </a:cubicBezTo>
                    <a:cubicBezTo>
                      <a:pt x="287" y="56"/>
                      <a:pt x="287" y="56"/>
                      <a:pt x="288" y="57"/>
                    </a:cubicBezTo>
                    <a:cubicBezTo>
                      <a:pt x="287" y="58"/>
                      <a:pt x="287" y="58"/>
                      <a:pt x="287" y="58"/>
                    </a:cubicBezTo>
                    <a:cubicBezTo>
                      <a:pt x="285" y="58"/>
                      <a:pt x="255" y="53"/>
                      <a:pt x="254" y="53"/>
                    </a:cubicBezTo>
                    <a:cubicBezTo>
                      <a:pt x="254" y="53"/>
                      <a:pt x="254" y="53"/>
                      <a:pt x="254" y="53"/>
                    </a:cubicBezTo>
                    <a:cubicBezTo>
                      <a:pt x="252" y="52"/>
                      <a:pt x="252" y="51"/>
                      <a:pt x="252" y="50"/>
                    </a:cubicBezTo>
                    <a:cubicBezTo>
                      <a:pt x="252" y="49"/>
                      <a:pt x="252" y="49"/>
                      <a:pt x="252" y="48"/>
                    </a:cubicBezTo>
                    <a:cubicBezTo>
                      <a:pt x="252" y="47"/>
                      <a:pt x="250" y="47"/>
                      <a:pt x="249" y="46"/>
                    </a:cubicBezTo>
                    <a:cubicBezTo>
                      <a:pt x="249" y="46"/>
                      <a:pt x="249" y="46"/>
                      <a:pt x="249" y="46"/>
                    </a:cubicBezTo>
                    <a:cubicBezTo>
                      <a:pt x="249" y="44"/>
                      <a:pt x="248" y="44"/>
                      <a:pt x="247" y="43"/>
                    </a:cubicBezTo>
                    <a:cubicBezTo>
                      <a:pt x="247" y="43"/>
                      <a:pt x="247" y="43"/>
                      <a:pt x="247" y="43"/>
                    </a:cubicBezTo>
                    <a:cubicBezTo>
                      <a:pt x="247" y="43"/>
                      <a:pt x="247" y="43"/>
                      <a:pt x="247" y="43"/>
                    </a:cubicBezTo>
                    <a:cubicBezTo>
                      <a:pt x="246" y="44"/>
                      <a:pt x="245" y="44"/>
                      <a:pt x="244" y="43"/>
                    </a:cubicBezTo>
                    <a:cubicBezTo>
                      <a:pt x="244" y="43"/>
                      <a:pt x="243" y="43"/>
                      <a:pt x="242" y="43"/>
                    </a:cubicBezTo>
                    <a:cubicBezTo>
                      <a:pt x="242" y="43"/>
                      <a:pt x="242" y="43"/>
                      <a:pt x="242" y="43"/>
                    </a:cubicBezTo>
                    <a:cubicBezTo>
                      <a:pt x="242" y="43"/>
                      <a:pt x="242" y="43"/>
                      <a:pt x="242" y="43"/>
                    </a:cubicBezTo>
                    <a:cubicBezTo>
                      <a:pt x="242" y="43"/>
                      <a:pt x="242" y="43"/>
                      <a:pt x="242" y="43"/>
                    </a:cubicBezTo>
                    <a:cubicBezTo>
                      <a:pt x="240" y="45"/>
                      <a:pt x="240" y="45"/>
                      <a:pt x="238" y="45"/>
                    </a:cubicBezTo>
                    <a:cubicBezTo>
                      <a:pt x="234" y="46"/>
                      <a:pt x="233" y="46"/>
                      <a:pt x="232" y="47"/>
                    </a:cubicBezTo>
                    <a:cubicBezTo>
                      <a:pt x="230" y="47"/>
                      <a:pt x="223" y="49"/>
                      <a:pt x="219" y="52"/>
                    </a:cubicBezTo>
                    <a:cubicBezTo>
                      <a:pt x="218" y="53"/>
                      <a:pt x="217" y="54"/>
                      <a:pt x="217" y="55"/>
                    </a:cubicBezTo>
                    <a:cubicBezTo>
                      <a:pt x="216" y="55"/>
                      <a:pt x="216" y="56"/>
                      <a:pt x="215" y="57"/>
                    </a:cubicBezTo>
                    <a:cubicBezTo>
                      <a:pt x="214" y="57"/>
                      <a:pt x="214" y="58"/>
                      <a:pt x="213" y="59"/>
                    </a:cubicBezTo>
                    <a:cubicBezTo>
                      <a:pt x="212" y="59"/>
                      <a:pt x="211" y="59"/>
                      <a:pt x="210" y="59"/>
                    </a:cubicBezTo>
                    <a:cubicBezTo>
                      <a:pt x="209" y="60"/>
                      <a:pt x="207" y="61"/>
                      <a:pt x="206" y="61"/>
                    </a:cubicBezTo>
                    <a:cubicBezTo>
                      <a:pt x="205" y="61"/>
                      <a:pt x="204" y="60"/>
                      <a:pt x="203" y="60"/>
                    </a:cubicBezTo>
                    <a:cubicBezTo>
                      <a:pt x="203" y="60"/>
                      <a:pt x="202" y="59"/>
                      <a:pt x="201" y="59"/>
                    </a:cubicBezTo>
                    <a:cubicBezTo>
                      <a:pt x="201" y="59"/>
                      <a:pt x="201" y="59"/>
                      <a:pt x="201" y="59"/>
                    </a:cubicBezTo>
                    <a:cubicBezTo>
                      <a:pt x="201" y="60"/>
                      <a:pt x="201" y="60"/>
                      <a:pt x="201" y="60"/>
                    </a:cubicBezTo>
                    <a:cubicBezTo>
                      <a:pt x="200" y="61"/>
                      <a:pt x="200" y="61"/>
                      <a:pt x="200" y="67"/>
                    </a:cubicBezTo>
                    <a:cubicBezTo>
                      <a:pt x="200" y="68"/>
                      <a:pt x="200" y="68"/>
                      <a:pt x="200" y="68"/>
                    </a:cubicBezTo>
                    <a:cubicBezTo>
                      <a:pt x="200" y="68"/>
                      <a:pt x="200" y="68"/>
                      <a:pt x="200" y="68"/>
                    </a:cubicBezTo>
                    <a:cubicBezTo>
                      <a:pt x="200" y="68"/>
                      <a:pt x="200" y="68"/>
                      <a:pt x="200" y="68"/>
                    </a:cubicBezTo>
                    <a:cubicBezTo>
                      <a:pt x="199" y="68"/>
                      <a:pt x="199" y="68"/>
                      <a:pt x="199" y="68"/>
                    </a:cubicBezTo>
                    <a:cubicBezTo>
                      <a:pt x="196" y="71"/>
                      <a:pt x="194" y="75"/>
                      <a:pt x="194" y="78"/>
                    </a:cubicBezTo>
                    <a:cubicBezTo>
                      <a:pt x="194" y="79"/>
                      <a:pt x="195" y="81"/>
                      <a:pt x="195" y="81"/>
                    </a:cubicBezTo>
                    <a:cubicBezTo>
                      <a:pt x="196" y="82"/>
                      <a:pt x="197" y="84"/>
                      <a:pt x="197" y="85"/>
                    </a:cubicBezTo>
                    <a:cubicBezTo>
                      <a:pt x="197" y="89"/>
                      <a:pt x="192" y="93"/>
                      <a:pt x="188" y="96"/>
                    </a:cubicBezTo>
                    <a:cubicBezTo>
                      <a:pt x="188" y="96"/>
                      <a:pt x="188" y="96"/>
                      <a:pt x="188" y="96"/>
                    </a:cubicBezTo>
                    <a:cubicBezTo>
                      <a:pt x="188" y="96"/>
                      <a:pt x="188" y="96"/>
                      <a:pt x="188" y="96"/>
                    </a:cubicBezTo>
                    <a:cubicBezTo>
                      <a:pt x="189" y="98"/>
                      <a:pt x="189" y="98"/>
                      <a:pt x="189" y="98"/>
                    </a:cubicBezTo>
                    <a:cubicBezTo>
                      <a:pt x="189" y="99"/>
                      <a:pt x="189" y="99"/>
                      <a:pt x="189" y="99"/>
                    </a:cubicBezTo>
                    <a:cubicBezTo>
                      <a:pt x="187" y="103"/>
                      <a:pt x="185" y="105"/>
                      <a:pt x="185" y="107"/>
                    </a:cubicBezTo>
                    <a:cubicBezTo>
                      <a:pt x="185" y="108"/>
                      <a:pt x="186" y="109"/>
                      <a:pt x="187" y="111"/>
                    </a:cubicBezTo>
                    <a:cubicBezTo>
                      <a:pt x="184" y="115"/>
                      <a:pt x="183" y="119"/>
                      <a:pt x="183" y="123"/>
                    </a:cubicBezTo>
                    <a:cubicBezTo>
                      <a:pt x="183" y="126"/>
                      <a:pt x="183" y="128"/>
                      <a:pt x="184" y="131"/>
                    </a:cubicBezTo>
                    <a:cubicBezTo>
                      <a:pt x="184" y="131"/>
                      <a:pt x="184" y="131"/>
                      <a:pt x="184" y="131"/>
                    </a:cubicBezTo>
                    <a:cubicBezTo>
                      <a:pt x="185" y="131"/>
                      <a:pt x="185" y="131"/>
                      <a:pt x="185" y="131"/>
                    </a:cubicBezTo>
                    <a:cubicBezTo>
                      <a:pt x="185" y="131"/>
                      <a:pt x="185" y="131"/>
                      <a:pt x="186" y="131"/>
                    </a:cubicBezTo>
                    <a:cubicBezTo>
                      <a:pt x="188" y="133"/>
                      <a:pt x="190" y="137"/>
                      <a:pt x="191" y="141"/>
                    </a:cubicBezTo>
                    <a:cubicBezTo>
                      <a:pt x="192" y="145"/>
                      <a:pt x="193" y="151"/>
                      <a:pt x="192" y="159"/>
                    </a:cubicBezTo>
                    <a:cubicBezTo>
                      <a:pt x="192" y="159"/>
                      <a:pt x="192" y="159"/>
                      <a:pt x="192" y="159"/>
                    </a:cubicBezTo>
                    <a:cubicBezTo>
                      <a:pt x="192" y="159"/>
                      <a:pt x="192" y="159"/>
                      <a:pt x="192" y="159"/>
                    </a:cubicBezTo>
                    <a:cubicBezTo>
                      <a:pt x="194" y="160"/>
                      <a:pt x="196" y="163"/>
                      <a:pt x="197" y="165"/>
                    </a:cubicBezTo>
                    <a:cubicBezTo>
                      <a:pt x="198" y="168"/>
                      <a:pt x="200" y="170"/>
                      <a:pt x="202" y="172"/>
                    </a:cubicBezTo>
                    <a:cubicBezTo>
                      <a:pt x="202" y="172"/>
                      <a:pt x="202" y="172"/>
                      <a:pt x="202" y="172"/>
                    </a:cubicBezTo>
                    <a:cubicBezTo>
                      <a:pt x="204" y="172"/>
                      <a:pt x="204" y="172"/>
                      <a:pt x="204" y="172"/>
                    </a:cubicBezTo>
                    <a:cubicBezTo>
                      <a:pt x="220" y="186"/>
                      <a:pt x="220" y="186"/>
                      <a:pt x="221" y="187"/>
                    </a:cubicBezTo>
                    <a:cubicBezTo>
                      <a:pt x="222" y="187"/>
                      <a:pt x="222" y="187"/>
                      <a:pt x="222" y="187"/>
                    </a:cubicBezTo>
                    <a:cubicBezTo>
                      <a:pt x="222" y="187"/>
                      <a:pt x="222" y="187"/>
                      <a:pt x="222" y="187"/>
                    </a:cubicBezTo>
                    <a:cubicBezTo>
                      <a:pt x="226" y="187"/>
                      <a:pt x="228" y="188"/>
                      <a:pt x="230" y="191"/>
                    </a:cubicBezTo>
                    <a:cubicBezTo>
                      <a:pt x="230" y="191"/>
                      <a:pt x="230" y="191"/>
                      <a:pt x="230" y="191"/>
                    </a:cubicBezTo>
                    <a:cubicBezTo>
                      <a:pt x="231" y="191"/>
                      <a:pt x="231" y="191"/>
                      <a:pt x="231" y="191"/>
                    </a:cubicBezTo>
                    <a:cubicBezTo>
                      <a:pt x="233" y="191"/>
                      <a:pt x="235" y="192"/>
                      <a:pt x="238" y="193"/>
                    </a:cubicBezTo>
                    <a:cubicBezTo>
                      <a:pt x="242" y="195"/>
                      <a:pt x="247" y="197"/>
                      <a:pt x="251" y="193"/>
                    </a:cubicBezTo>
                    <a:cubicBezTo>
                      <a:pt x="255" y="189"/>
                      <a:pt x="258" y="186"/>
                      <a:pt x="267" y="188"/>
                    </a:cubicBezTo>
                    <a:cubicBezTo>
                      <a:pt x="267" y="188"/>
                      <a:pt x="267" y="188"/>
                      <a:pt x="267" y="188"/>
                    </a:cubicBezTo>
                    <a:cubicBezTo>
                      <a:pt x="267" y="188"/>
                      <a:pt x="267" y="188"/>
                      <a:pt x="267" y="188"/>
                    </a:cubicBezTo>
                    <a:cubicBezTo>
                      <a:pt x="286" y="173"/>
                      <a:pt x="286" y="173"/>
                      <a:pt x="288" y="174"/>
                    </a:cubicBezTo>
                    <a:cubicBezTo>
                      <a:pt x="290" y="175"/>
                      <a:pt x="291" y="176"/>
                      <a:pt x="292" y="178"/>
                    </a:cubicBezTo>
                    <a:cubicBezTo>
                      <a:pt x="293" y="179"/>
                      <a:pt x="294" y="181"/>
                      <a:pt x="297" y="182"/>
                    </a:cubicBezTo>
                    <a:cubicBezTo>
                      <a:pt x="298" y="182"/>
                      <a:pt x="300" y="181"/>
                      <a:pt x="301" y="180"/>
                    </a:cubicBezTo>
                    <a:cubicBezTo>
                      <a:pt x="303" y="179"/>
                      <a:pt x="304" y="178"/>
                      <a:pt x="306" y="179"/>
                    </a:cubicBezTo>
                    <a:cubicBezTo>
                      <a:pt x="310" y="182"/>
                      <a:pt x="310" y="182"/>
                      <a:pt x="310" y="182"/>
                    </a:cubicBezTo>
                    <a:cubicBezTo>
                      <a:pt x="313" y="200"/>
                      <a:pt x="313" y="200"/>
                      <a:pt x="313" y="200"/>
                    </a:cubicBezTo>
                    <a:cubicBezTo>
                      <a:pt x="313" y="202"/>
                      <a:pt x="313" y="203"/>
                      <a:pt x="313" y="204"/>
                    </a:cubicBezTo>
                    <a:cubicBezTo>
                      <a:pt x="313" y="205"/>
                      <a:pt x="313" y="206"/>
                      <a:pt x="314" y="208"/>
                    </a:cubicBezTo>
                    <a:cubicBezTo>
                      <a:pt x="315" y="210"/>
                      <a:pt x="318" y="212"/>
                      <a:pt x="320" y="214"/>
                    </a:cubicBezTo>
                    <a:cubicBezTo>
                      <a:pt x="321" y="216"/>
                      <a:pt x="323" y="218"/>
                      <a:pt x="325" y="220"/>
                    </a:cubicBezTo>
                    <a:cubicBezTo>
                      <a:pt x="331" y="239"/>
                      <a:pt x="331" y="239"/>
                      <a:pt x="331" y="239"/>
                    </a:cubicBezTo>
                    <a:cubicBezTo>
                      <a:pt x="331" y="239"/>
                      <a:pt x="331" y="239"/>
                      <a:pt x="331" y="240"/>
                    </a:cubicBezTo>
                    <a:cubicBezTo>
                      <a:pt x="331" y="242"/>
                      <a:pt x="332" y="244"/>
                      <a:pt x="333" y="245"/>
                    </a:cubicBezTo>
                    <a:cubicBezTo>
                      <a:pt x="333" y="245"/>
                      <a:pt x="333" y="245"/>
                      <a:pt x="333" y="245"/>
                    </a:cubicBezTo>
                    <a:cubicBezTo>
                      <a:pt x="333" y="246"/>
                      <a:pt x="333" y="246"/>
                      <a:pt x="333" y="246"/>
                    </a:cubicBezTo>
                    <a:cubicBezTo>
                      <a:pt x="333" y="246"/>
                      <a:pt x="333" y="246"/>
                      <a:pt x="333" y="246"/>
                    </a:cubicBezTo>
                    <a:cubicBezTo>
                      <a:pt x="334" y="248"/>
                      <a:pt x="334" y="249"/>
                      <a:pt x="334" y="250"/>
                    </a:cubicBezTo>
                    <a:cubicBezTo>
                      <a:pt x="334" y="251"/>
                      <a:pt x="334" y="251"/>
                      <a:pt x="334" y="251"/>
                    </a:cubicBezTo>
                    <a:cubicBezTo>
                      <a:pt x="334" y="253"/>
                      <a:pt x="333" y="254"/>
                      <a:pt x="332" y="256"/>
                    </a:cubicBezTo>
                    <a:cubicBezTo>
                      <a:pt x="329" y="262"/>
                      <a:pt x="327" y="278"/>
                      <a:pt x="327" y="278"/>
                    </a:cubicBezTo>
                    <a:cubicBezTo>
                      <a:pt x="327" y="278"/>
                      <a:pt x="327" y="278"/>
                      <a:pt x="327" y="278"/>
                    </a:cubicBezTo>
                    <a:cubicBezTo>
                      <a:pt x="327" y="279"/>
                      <a:pt x="328" y="281"/>
                      <a:pt x="330" y="292"/>
                    </a:cubicBezTo>
                    <a:cubicBezTo>
                      <a:pt x="331" y="297"/>
                      <a:pt x="331" y="299"/>
                      <a:pt x="331" y="301"/>
                    </a:cubicBezTo>
                    <a:cubicBezTo>
                      <a:pt x="331" y="302"/>
                      <a:pt x="331" y="304"/>
                      <a:pt x="331" y="306"/>
                    </a:cubicBezTo>
                    <a:cubicBezTo>
                      <a:pt x="330" y="316"/>
                      <a:pt x="330" y="320"/>
                      <a:pt x="330" y="322"/>
                    </a:cubicBezTo>
                    <a:cubicBezTo>
                      <a:pt x="330" y="324"/>
                      <a:pt x="330" y="324"/>
                      <a:pt x="330" y="325"/>
                    </a:cubicBezTo>
                    <a:cubicBezTo>
                      <a:pt x="331" y="326"/>
                      <a:pt x="331" y="326"/>
                      <a:pt x="331" y="326"/>
                    </a:cubicBezTo>
                    <a:cubicBezTo>
                      <a:pt x="331" y="327"/>
                      <a:pt x="331" y="327"/>
                      <a:pt x="331" y="327"/>
                    </a:cubicBezTo>
                    <a:cubicBezTo>
                      <a:pt x="329" y="337"/>
                      <a:pt x="329" y="339"/>
                      <a:pt x="326" y="345"/>
                    </a:cubicBezTo>
                    <a:cubicBezTo>
                      <a:pt x="325" y="345"/>
                      <a:pt x="325" y="345"/>
                      <a:pt x="325" y="345"/>
                    </a:cubicBezTo>
                    <a:cubicBezTo>
                      <a:pt x="326" y="346"/>
                      <a:pt x="326" y="346"/>
                      <a:pt x="326" y="346"/>
                    </a:cubicBezTo>
                    <a:cubicBezTo>
                      <a:pt x="327" y="347"/>
                      <a:pt x="327" y="347"/>
                      <a:pt x="330" y="346"/>
                    </a:cubicBezTo>
                    <a:cubicBezTo>
                      <a:pt x="330" y="346"/>
                      <a:pt x="330" y="346"/>
                      <a:pt x="330" y="346"/>
                    </a:cubicBezTo>
                    <a:cubicBezTo>
                      <a:pt x="330" y="346"/>
                      <a:pt x="330" y="346"/>
                      <a:pt x="330" y="346"/>
                    </a:cubicBezTo>
                    <a:cubicBezTo>
                      <a:pt x="331" y="345"/>
                      <a:pt x="331" y="345"/>
                      <a:pt x="332" y="345"/>
                    </a:cubicBezTo>
                    <a:cubicBezTo>
                      <a:pt x="334" y="345"/>
                      <a:pt x="340" y="344"/>
                      <a:pt x="352" y="328"/>
                    </a:cubicBezTo>
                    <a:cubicBezTo>
                      <a:pt x="353" y="327"/>
                      <a:pt x="354" y="326"/>
                      <a:pt x="355" y="324"/>
                    </a:cubicBezTo>
                    <a:cubicBezTo>
                      <a:pt x="357" y="322"/>
                      <a:pt x="359" y="319"/>
                      <a:pt x="360" y="317"/>
                    </a:cubicBezTo>
                    <a:cubicBezTo>
                      <a:pt x="361" y="316"/>
                      <a:pt x="361" y="314"/>
                      <a:pt x="362" y="313"/>
                    </a:cubicBezTo>
                    <a:cubicBezTo>
                      <a:pt x="363" y="311"/>
                      <a:pt x="364" y="309"/>
                      <a:pt x="366" y="307"/>
                    </a:cubicBezTo>
                    <a:cubicBezTo>
                      <a:pt x="368" y="305"/>
                      <a:pt x="369" y="305"/>
                      <a:pt x="371" y="302"/>
                    </a:cubicBezTo>
                    <a:cubicBezTo>
                      <a:pt x="372" y="299"/>
                      <a:pt x="373" y="296"/>
                      <a:pt x="374" y="292"/>
                    </a:cubicBezTo>
                    <a:cubicBezTo>
                      <a:pt x="375" y="289"/>
                      <a:pt x="375" y="287"/>
                      <a:pt x="377" y="284"/>
                    </a:cubicBezTo>
                    <a:cubicBezTo>
                      <a:pt x="378" y="280"/>
                      <a:pt x="381" y="278"/>
                      <a:pt x="383" y="275"/>
                    </a:cubicBezTo>
                    <a:cubicBezTo>
                      <a:pt x="386" y="272"/>
                      <a:pt x="388" y="269"/>
                      <a:pt x="390" y="266"/>
                    </a:cubicBezTo>
                    <a:close/>
                    <a:moveTo>
                      <a:pt x="368" y="74"/>
                    </a:moveTo>
                    <a:cubicBezTo>
                      <a:pt x="368" y="73"/>
                      <a:pt x="368" y="73"/>
                      <a:pt x="368" y="73"/>
                    </a:cubicBezTo>
                    <a:cubicBezTo>
                      <a:pt x="368" y="74"/>
                      <a:pt x="368" y="74"/>
                      <a:pt x="369" y="75"/>
                    </a:cubicBezTo>
                    <a:cubicBezTo>
                      <a:pt x="370" y="76"/>
                      <a:pt x="370" y="77"/>
                      <a:pt x="371" y="78"/>
                    </a:cubicBezTo>
                    <a:cubicBezTo>
                      <a:pt x="370" y="78"/>
                      <a:pt x="370" y="78"/>
                      <a:pt x="369" y="77"/>
                    </a:cubicBezTo>
                    <a:cubicBezTo>
                      <a:pt x="368" y="76"/>
                      <a:pt x="367" y="74"/>
                      <a:pt x="364" y="71"/>
                    </a:cubicBezTo>
                    <a:cubicBezTo>
                      <a:pt x="364" y="71"/>
                      <a:pt x="364" y="71"/>
                      <a:pt x="364" y="71"/>
                    </a:cubicBezTo>
                    <a:cubicBezTo>
                      <a:pt x="364" y="71"/>
                      <a:pt x="364" y="71"/>
                      <a:pt x="364" y="71"/>
                    </a:cubicBezTo>
                    <a:cubicBezTo>
                      <a:pt x="363" y="71"/>
                      <a:pt x="363" y="70"/>
                      <a:pt x="363" y="70"/>
                    </a:cubicBezTo>
                    <a:cubicBezTo>
                      <a:pt x="362" y="69"/>
                      <a:pt x="362" y="69"/>
                      <a:pt x="362" y="69"/>
                    </a:cubicBezTo>
                    <a:cubicBezTo>
                      <a:pt x="362" y="69"/>
                      <a:pt x="362" y="69"/>
                      <a:pt x="362" y="69"/>
                    </a:cubicBezTo>
                    <a:cubicBezTo>
                      <a:pt x="361" y="69"/>
                      <a:pt x="361" y="69"/>
                      <a:pt x="361" y="69"/>
                    </a:cubicBezTo>
                    <a:cubicBezTo>
                      <a:pt x="359" y="67"/>
                      <a:pt x="352" y="60"/>
                      <a:pt x="351" y="59"/>
                    </a:cubicBezTo>
                    <a:cubicBezTo>
                      <a:pt x="355" y="62"/>
                      <a:pt x="362" y="68"/>
                      <a:pt x="368" y="74"/>
                    </a:cubicBezTo>
                    <a:close/>
                    <a:moveTo>
                      <a:pt x="193" y="19"/>
                    </a:moveTo>
                    <a:cubicBezTo>
                      <a:pt x="193" y="19"/>
                      <a:pt x="193" y="19"/>
                      <a:pt x="193" y="19"/>
                    </a:cubicBezTo>
                    <a:cubicBezTo>
                      <a:pt x="193" y="19"/>
                      <a:pt x="193" y="19"/>
                      <a:pt x="193" y="19"/>
                    </a:cubicBezTo>
                    <a:close/>
                    <a:moveTo>
                      <a:pt x="199" y="8"/>
                    </a:moveTo>
                    <a:cubicBezTo>
                      <a:pt x="199" y="8"/>
                      <a:pt x="199" y="8"/>
                      <a:pt x="199" y="8"/>
                    </a:cubicBezTo>
                    <a:cubicBezTo>
                      <a:pt x="199" y="8"/>
                      <a:pt x="198" y="8"/>
                      <a:pt x="198" y="8"/>
                    </a:cubicBezTo>
                    <a:cubicBezTo>
                      <a:pt x="197" y="8"/>
                      <a:pt x="197" y="8"/>
                      <a:pt x="197" y="8"/>
                    </a:cubicBezTo>
                    <a:cubicBezTo>
                      <a:pt x="197" y="8"/>
                      <a:pt x="196" y="7"/>
                      <a:pt x="195" y="7"/>
                    </a:cubicBezTo>
                    <a:cubicBezTo>
                      <a:pt x="196" y="7"/>
                      <a:pt x="198" y="8"/>
                      <a:pt x="199" y="8"/>
                    </a:cubicBezTo>
                    <a:close/>
                    <a:moveTo>
                      <a:pt x="210" y="7"/>
                    </a:moveTo>
                    <a:cubicBezTo>
                      <a:pt x="207" y="7"/>
                      <a:pt x="205" y="8"/>
                      <a:pt x="203" y="9"/>
                    </a:cubicBezTo>
                    <a:cubicBezTo>
                      <a:pt x="203" y="9"/>
                      <a:pt x="202" y="8"/>
                      <a:pt x="201" y="8"/>
                    </a:cubicBezTo>
                    <a:cubicBezTo>
                      <a:pt x="201" y="8"/>
                      <a:pt x="201" y="8"/>
                      <a:pt x="201" y="8"/>
                    </a:cubicBezTo>
                    <a:cubicBezTo>
                      <a:pt x="203" y="8"/>
                      <a:pt x="204" y="8"/>
                      <a:pt x="204" y="8"/>
                    </a:cubicBezTo>
                    <a:cubicBezTo>
                      <a:pt x="204" y="8"/>
                      <a:pt x="204" y="8"/>
                      <a:pt x="204" y="8"/>
                    </a:cubicBezTo>
                    <a:cubicBezTo>
                      <a:pt x="204" y="7"/>
                      <a:pt x="204" y="7"/>
                      <a:pt x="204" y="7"/>
                    </a:cubicBezTo>
                    <a:cubicBezTo>
                      <a:pt x="205" y="7"/>
                      <a:pt x="205" y="7"/>
                      <a:pt x="205" y="7"/>
                    </a:cubicBezTo>
                    <a:cubicBezTo>
                      <a:pt x="205" y="7"/>
                      <a:pt x="205" y="7"/>
                      <a:pt x="205" y="7"/>
                    </a:cubicBezTo>
                    <a:cubicBezTo>
                      <a:pt x="203" y="6"/>
                      <a:pt x="203" y="5"/>
                      <a:pt x="199" y="5"/>
                    </a:cubicBezTo>
                    <a:cubicBezTo>
                      <a:pt x="199" y="4"/>
                      <a:pt x="198" y="3"/>
                      <a:pt x="190" y="2"/>
                    </a:cubicBezTo>
                    <a:cubicBezTo>
                      <a:pt x="194" y="2"/>
                      <a:pt x="202" y="2"/>
                      <a:pt x="207" y="2"/>
                    </a:cubicBezTo>
                    <a:cubicBezTo>
                      <a:pt x="205" y="2"/>
                      <a:pt x="205" y="2"/>
                      <a:pt x="205" y="2"/>
                    </a:cubicBezTo>
                    <a:cubicBezTo>
                      <a:pt x="204" y="2"/>
                      <a:pt x="204" y="2"/>
                      <a:pt x="204" y="2"/>
                    </a:cubicBezTo>
                    <a:cubicBezTo>
                      <a:pt x="205" y="3"/>
                      <a:pt x="205" y="3"/>
                      <a:pt x="205" y="3"/>
                    </a:cubicBezTo>
                    <a:cubicBezTo>
                      <a:pt x="206" y="3"/>
                      <a:pt x="207" y="3"/>
                      <a:pt x="208" y="4"/>
                    </a:cubicBezTo>
                    <a:cubicBezTo>
                      <a:pt x="208" y="4"/>
                      <a:pt x="208" y="4"/>
                      <a:pt x="208" y="4"/>
                    </a:cubicBezTo>
                    <a:cubicBezTo>
                      <a:pt x="207" y="4"/>
                      <a:pt x="207" y="4"/>
                      <a:pt x="207" y="4"/>
                    </a:cubicBezTo>
                    <a:cubicBezTo>
                      <a:pt x="208" y="4"/>
                      <a:pt x="208" y="4"/>
                      <a:pt x="208" y="4"/>
                    </a:cubicBezTo>
                    <a:cubicBezTo>
                      <a:pt x="209" y="5"/>
                      <a:pt x="209" y="5"/>
                      <a:pt x="214" y="6"/>
                    </a:cubicBezTo>
                    <a:cubicBezTo>
                      <a:pt x="214" y="7"/>
                      <a:pt x="214" y="7"/>
                      <a:pt x="214" y="7"/>
                    </a:cubicBezTo>
                    <a:cubicBezTo>
                      <a:pt x="213" y="7"/>
                      <a:pt x="211" y="7"/>
                      <a:pt x="210" y="7"/>
                    </a:cubicBezTo>
                    <a:close/>
                    <a:moveTo>
                      <a:pt x="269" y="13"/>
                    </a:moveTo>
                    <a:cubicBezTo>
                      <a:pt x="269" y="13"/>
                      <a:pt x="269" y="13"/>
                      <a:pt x="269" y="13"/>
                    </a:cubicBezTo>
                    <a:close/>
                    <a:moveTo>
                      <a:pt x="269" y="14"/>
                    </a:moveTo>
                    <a:cubicBezTo>
                      <a:pt x="269" y="14"/>
                      <a:pt x="269" y="14"/>
                      <a:pt x="269" y="14"/>
                    </a:cubicBezTo>
                    <a:cubicBezTo>
                      <a:pt x="270" y="14"/>
                      <a:pt x="270" y="14"/>
                      <a:pt x="270" y="14"/>
                    </a:cubicBezTo>
                    <a:cubicBezTo>
                      <a:pt x="270" y="14"/>
                      <a:pt x="270" y="14"/>
                      <a:pt x="270" y="14"/>
                    </a:cubicBezTo>
                    <a:cubicBezTo>
                      <a:pt x="272" y="14"/>
                      <a:pt x="272" y="14"/>
                      <a:pt x="272" y="14"/>
                    </a:cubicBezTo>
                    <a:cubicBezTo>
                      <a:pt x="272" y="14"/>
                      <a:pt x="272" y="14"/>
                      <a:pt x="272" y="14"/>
                    </a:cubicBezTo>
                    <a:cubicBezTo>
                      <a:pt x="272" y="15"/>
                      <a:pt x="273" y="15"/>
                      <a:pt x="273" y="15"/>
                    </a:cubicBezTo>
                    <a:cubicBezTo>
                      <a:pt x="274" y="15"/>
                      <a:pt x="274" y="15"/>
                      <a:pt x="274" y="15"/>
                    </a:cubicBezTo>
                    <a:cubicBezTo>
                      <a:pt x="273" y="15"/>
                      <a:pt x="273" y="15"/>
                      <a:pt x="273" y="15"/>
                    </a:cubicBezTo>
                    <a:cubicBezTo>
                      <a:pt x="273" y="15"/>
                      <a:pt x="273" y="15"/>
                      <a:pt x="273" y="15"/>
                    </a:cubicBezTo>
                    <a:cubicBezTo>
                      <a:pt x="273" y="16"/>
                      <a:pt x="273" y="16"/>
                      <a:pt x="273" y="16"/>
                    </a:cubicBezTo>
                    <a:cubicBezTo>
                      <a:pt x="273" y="15"/>
                      <a:pt x="273" y="15"/>
                      <a:pt x="272" y="15"/>
                    </a:cubicBezTo>
                    <a:cubicBezTo>
                      <a:pt x="271" y="15"/>
                      <a:pt x="271" y="15"/>
                      <a:pt x="270" y="15"/>
                    </a:cubicBezTo>
                    <a:cubicBezTo>
                      <a:pt x="269" y="15"/>
                      <a:pt x="269" y="15"/>
                      <a:pt x="269" y="15"/>
                    </a:cubicBezTo>
                    <a:cubicBezTo>
                      <a:pt x="269" y="15"/>
                      <a:pt x="269" y="15"/>
                      <a:pt x="269" y="15"/>
                    </a:cubicBezTo>
                    <a:cubicBezTo>
                      <a:pt x="269" y="15"/>
                      <a:pt x="269" y="15"/>
                      <a:pt x="269" y="15"/>
                    </a:cubicBezTo>
                    <a:lnTo>
                      <a:pt x="269" y="14"/>
                    </a:lnTo>
                    <a:close/>
                    <a:moveTo>
                      <a:pt x="278" y="27"/>
                    </a:moveTo>
                    <a:cubicBezTo>
                      <a:pt x="278" y="27"/>
                      <a:pt x="277" y="27"/>
                      <a:pt x="276" y="27"/>
                    </a:cubicBezTo>
                    <a:cubicBezTo>
                      <a:pt x="276" y="27"/>
                      <a:pt x="276" y="27"/>
                      <a:pt x="276" y="27"/>
                    </a:cubicBezTo>
                    <a:cubicBezTo>
                      <a:pt x="277" y="27"/>
                      <a:pt x="277" y="27"/>
                      <a:pt x="277" y="27"/>
                    </a:cubicBezTo>
                    <a:cubicBezTo>
                      <a:pt x="277" y="27"/>
                      <a:pt x="278" y="27"/>
                      <a:pt x="278" y="26"/>
                    </a:cubicBezTo>
                    <a:lnTo>
                      <a:pt x="278" y="27"/>
                    </a:lnTo>
                    <a:close/>
                    <a:moveTo>
                      <a:pt x="295" y="24"/>
                    </a:moveTo>
                    <a:cubicBezTo>
                      <a:pt x="295" y="24"/>
                      <a:pt x="295" y="24"/>
                      <a:pt x="291" y="24"/>
                    </a:cubicBezTo>
                    <a:cubicBezTo>
                      <a:pt x="290" y="23"/>
                      <a:pt x="289" y="23"/>
                      <a:pt x="288" y="23"/>
                    </a:cubicBezTo>
                    <a:cubicBezTo>
                      <a:pt x="287" y="22"/>
                      <a:pt x="285" y="22"/>
                      <a:pt x="284" y="22"/>
                    </a:cubicBezTo>
                    <a:cubicBezTo>
                      <a:pt x="283" y="22"/>
                      <a:pt x="282" y="22"/>
                      <a:pt x="281" y="23"/>
                    </a:cubicBezTo>
                    <a:cubicBezTo>
                      <a:pt x="281" y="24"/>
                      <a:pt x="280" y="24"/>
                      <a:pt x="280" y="24"/>
                    </a:cubicBezTo>
                    <a:cubicBezTo>
                      <a:pt x="280" y="25"/>
                      <a:pt x="280" y="25"/>
                      <a:pt x="280" y="25"/>
                    </a:cubicBezTo>
                    <a:cubicBezTo>
                      <a:pt x="278" y="25"/>
                      <a:pt x="278" y="25"/>
                      <a:pt x="278" y="25"/>
                    </a:cubicBezTo>
                    <a:cubicBezTo>
                      <a:pt x="278" y="25"/>
                      <a:pt x="278" y="25"/>
                      <a:pt x="278" y="25"/>
                    </a:cubicBezTo>
                    <a:cubicBezTo>
                      <a:pt x="278" y="25"/>
                      <a:pt x="278" y="25"/>
                      <a:pt x="278" y="25"/>
                    </a:cubicBezTo>
                    <a:cubicBezTo>
                      <a:pt x="277" y="25"/>
                      <a:pt x="277" y="25"/>
                      <a:pt x="277" y="25"/>
                    </a:cubicBezTo>
                    <a:cubicBezTo>
                      <a:pt x="276" y="25"/>
                      <a:pt x="275" y="24"/>
                      <a:pt x="275" y="24"/>
                    </a:cubicBezTo>
                    <a:cubicBezTo>
                      <a:pt x="274" y="24"/>
                      <a:pt x="273" y="24"/>
                      <a:pt x="272" y="23"/>
                    </a:cubicBezTo>
                    <a:cubicBezTo>
                      <a:pt x="271" y="23"/>
                      <a:pt x="271" y="23"/>
                      <a:pt x="271" y="23"/>
                    </a:cubicBezTo>
                    <a:cubicBezTo>
                      <a:pt x="270" y="23"/>
                      <a:pt x="270" y="23"/>
                      <a:pt x="270" y="23"/>
                    </a:cubicBezTo>
                    <a:cubicBezTo>
                      <a:pt x="269" y="22"/>
                      <a:pt x="268" y="21"/>
                      <a:pt x="268" y="21"/>
                    </a:cubicBezTo>
                    <a:cubicBezTo>
                      <a:pt x="267" y="20"/>
                      <a:pt x="266" y="19"/>
                      <a:pt x="265" y="18"/>
                    </a:cubicBezTo>
                    <a:cubicBezTo>
                      <a:pt x="265" y="18"/>
                      <a:pt x="265" y="18"/>
                      <a:pt x="265" y="18"/>
                    </a:cubicBezTo>
                    <a:cubicBezTo>
                      <a:pt x="266" y="18"/>
                      <a:pt x="266" y="18"/>
                      <a:pt x="266" y="18"/>
                    </a:cubicBezTo>
                    <a:cubicBezTo>
                      <a:pt x="265" y="18"/>
                      <a:pt x="265" y="18"/>
                      <a:pt x="265" y="18"/>
                    </a:cubicBezTo>
                    <a:cubicBezTo>
                      <a:pt x="264" y="17"/>
                      <a:pt x="264" y="17"/>
                      <a:pt x="263" y="16"/>
                    </a:cubicBezTo>
                    <a:cubicBezTo>
                      <a:pt x="263" y="16"/>
                      <a:pt x="262" y="15"/>
                      <a:pt x="262" y="15"/>
                    </a:cubicBezTo>
                    <a:cubicBezTo>
                      <a:pt x="262" y="15"/>
                      <a:pt x="262" y="15"/>
                      <a:pt x="262" y="15"/>
                    </a:cubicBezTo>
                    <a:cubicBezTo>
                      <a:pt x="262" y="15"/>
                      <a:pt x="262" y="15"/>
                      <a:pt x="262" y="15"/>
                    </a:cubicBezTo>
                    <a:cubicBezTo>
                      <a:pt x="262" y="15"/>
                      <a:pt x="266" y="15"/>
                      <a:pt x="266" y="16"/>
                    </a:cubicBezTo>
                    <a:cubicBezTo>
                      <a:pt x="266" y="16"/>
                      <a:pt x="266" y="16"/>
                      <a:pt x="266" y="16"/>
                    </a:cubicBezTo>
                    <a:cubicBezTo>
                      <a:pt x="267" y="16"/>
                      <a:pt x="267" y="16"/>
                      <a:pt x="267" y="16"/>
                    </a:cubicBezTo>
                    <a:cubicBezTo>
                      <a:pt x="267" y="16"/>
                      <a:pt x="272" y="18"/>
                      <a:pt x="273" y="18"/>
                    </a:cubicBezTo>
                    <a:cubicBezTo>
                      <a:pt x="274" y="18"/>
                      <a:pt x="274" y="18"/>
                      <a:pt x="274" y="18"/>
                    </a:cubicBezTo>
                    <a:cubicBezTo>
                      <a:pt x="274" y="18"/>
                      <a:pt x="274" y="18"/>
                      <a:pt x="274" y="18"/>
                    </a:cubicBezTo>
                    <a:cubicBezTo>
                      <a:pt x="274" y="18"/>
                      <a:pt x="274" y="18"/>
                      <a:pt x="274" y="18"/>
                    </a:cubicBezTo>
                    <a:cubicBezTo>
                      <a:pt x="274" y="17"/>
                      <a:pt x="274" y="17"/>
                      <a:pt x="274" y="17"/>
                    </a:cubicBezTo>
                    <a:cubicBezTo>
                      <a:pt x="275" y="17"/>
                      <a:pt x="275" y="17"/>
                      <a:pt x="276" y="17"/>
                    </a:cubicBezTo>
                    <a:cubicBezTo>
                      <a:pt x="276" y="17"/>
                      <a:pt x="276" y="17"/>
                      <a:pt x="276" y="17"/>
                    </a:cubicBezTo>
                    <a:cubicBezTo>
                      <a:pt x="276" y="17"/>
                      <a:pt x="276" y="17"/>
                      <a:pt x="276" y="17"/>
                    </a:cubicBezTo>
                    <a:cubicBezTo>
                      <a:pt x="277" y="17"/>
                      <a:pt x="278" y="17"/>
                      <a:pt x="279" y="18"/>
                    </a:cubicBezTo>
                    <a:cubicBezTo>
                      <a:pt x="281" y="18"/>
                      <a:pt x="283" y="19"/>
                      <a:pt x="285" y="19"/>
                    </a:cubicBezTo>
                    <a:cubicBezTo>
                      <a:pt x="291" y="21"/>
                      <a:pt x="295" y="23"/>
                      <a:pt x="295" y="24"/>
                    </a:cubicBezTo>
                    <a:cubicBezTo>
                      <a:pt x="295" y="24"/>
                      <a:pt x="295" y="24"/>
                      <a:pt x="295" y="24"/>
                    </a:cubicBezTo>
                    <a:close/>
                    <a:moveTo>
                      <a:pt x="228" y="30"/>
                    </a:moveTo>
                    <a:cubicBezTo>
                      <a:pt x="227" y="30"/>
                      <a:pt x="227" y="31"/>
                      <a:pt x="227" y="31"/>
                    </a:cubicBezTo>
                    <a:cubicBezTo>
                      <a:pt x="227" y="31"/>
                      <a:pt x="227" y="31"/>
                      <a:pt x="227" y="31"/>
                    </a:cubicBezTo>
                    <a:cubicBezTo>
                      <a:pt x="227" y="32"/>
                      <a:pt x="228" y="32"/>
                      <a:pt x="231" y="34"/>
                    </a:cubicBezTo>
                    <a:cubicBezTo>
                      <a:pt x="231" y="34"/>
                      <a:pt x="231" y="34"/>
                      <a:pt x="230" y="35"/>
                    </a:cubicBezTo>
                    <a:cubicBezTo>
                      <a:pt x="230" y="35"/>
                      <a:pt x="230" y="35"/>
                      <a:pt x="230" y="35"/>
                    </a:cubicBezTo>
                    <a:cubicBezTo>
                      <a:pt x="230" y="35"/>
                      <a:pt x="230" y="35"/>
                      <a:pt x="230" y="35"/>
                    </a:cubicBezTo>
                    <a:cubicBezTo>
                      <a:pt x="231" y="36"/>
                      <a:pt x="232" y="36"/>
                      <a:pt x="232" y="37"/>
                    </a:cubicBezTo>
                    <a:cubicBezTo>
                      <a:pt x="233" y="38"/>
                      <a:pt x="235" y="40"/>
                      <a:pt x="236" y="40"/>
                    </a:cubicBezTo>
                    <a:cubicBezTo>
                      <a:pt x="236" y="40"/>
                      <a:pt x="237" y="40"/>
                      <a:pt x="238" y="40"/>
                    </a:cubicBezTo>
                    <a:cubicBezTo>
                      <a:pt x="238" y="39"/>
                      <a:pt x="238" y="39"/>
                      <a:pt x="238" y="38"/>
                    </a:cubicBezTo>
                    <a:cubicBezTo>
                      <a:pt x="238" y="38"/>
                      <a:pt x="238" y="37"/>
                      <a:pt x="237" y="37"/>
                    </a:cubicBezTo>
                    <a:cubicBezTo>
                      <a:pt x="237" y="36"/>
                      <a:pt x="237" y="36"/>
                      <a:pt x="237" y="36"/>
                    </a:cubicBezTo>
                    <a:cubicBezTo>
                      <a:pt x="235" y="34"/>
                      <a:pt x="234" y="34"/>
                      <a:pt x="232" y="33"/>
                    </a:cubicBezTo>
                    <a:cubicBezTo>
                      <a:pt x="231" y="33"/>
                      <a:pt x="231" y="33"/>
                      <a:pt x="231" y="33"/>
                    </a:cubicBezTo>
                    <a:cubicBezTo>
                      <a:pt x="231" y="32"/>
                      <a:pt x="231" y="31"/>
                      <a:pt x="230" y="30"/>
                    </a:cubicBezTo>
                    <a:cubicBezTo>
                      <a:pt x="229" y="29"/>
                      <a:pt x="228" y="29"/>
                      <a:pt x="228" y="29"/>
                    </a:cubicBezTo>
                    <a:cubicBezTo>
                      <a:pt x="228" y="29"/>
                      <a:pt x="228" y="29"/>
                      <a:pt x="228" y="29"/>
                    </a:cubicBezTo>
                    <a:lnTo>
                      <a:pt x="228" y="30"/>
                    </a:lnTo>
                    <a:close/>
                    <a:moveTo>
                      <a:pt x="278" y="35"/>
                    </a:moveTo>
                    <a:cubicBezTo>
                      <a:pt x="278" y="35"/>
                      <a:pt x="278" y="35"/>
                      <a:pt x="278" y="35"/>
                    </a:cubicBezTo>
                    <a:cubicBezTo>
                      <a:pt x="278" y="35"/>
                      <a:pt x="278" y="35"/>
                      <a:pt x="278" y="35"/>
                    </a:cubicBezTo>
                    <a:cubicBezTo>
                      <a:pt x="279" y="36"/>
                      <a:pt x="280" y="37"/>
                      <a:pt x="281" y="36"/>
                    </a:cubicBezTo>
                    <a:cubicBezTo>
                      <a:pt x="281" y="36"/>
                      <a:pt x="281" y="36"/>
                      <a:pt x="281" y="36"/>
                    </a:cubicBezTo>
                    <a:cubicBezTo>
                      <a:pt x="281" y="36"/>
                      <a:pt x="281" y="36"/>
                      <a:pt x="281" y="36"/>
                    </a:cubicBezTo>
                    <a:cubicBezTo>
                      <a:pt x="281" y="36"/>
                      <a:pt x="281" y="36"/>
                      <a:pt x="281" y="36"/>
                    </a:cubicBezTo>
                    <a:cubicBezTo>
                      <a:pt x="281" y="36"/>
                      <a:pt x="281" y="36"/>
                      <a:pt x="281" y="36"/>
                    </a:cubicBezTo>
                    <a:cubicBezTo>
                      <a:pt x="281" y="36"/>
                      <a:pt x="281" y="36"/>
                      <a:pt x="281" y="36"/>
                    </a:cubicBezTo>
                    <a:cubicBezTo>
                      <a:pt x="282" y="35"/>
                      <a:pt x="282" y="35"/>
                      <a:pt x="282" y="35"/>
                    </a:cubicBezTo>
                    <a:cubicBezTo>
                      <a:pt x="282" y="35"/>
                      <a:pt x="282" y="35"/>
                      <a:pt x="282" y="35"/>
                    </a:cubicBezTo>
                    <a:cubicBezTo>
                      <a:pt x="282" y="35"/>
                      <a:pt x="282" y="35"/>
                      <a:pt x="282" y="35"/>
                    </a:cubicBezTo>
                    <a:cubicBezTo>
                      <a:pt x="281" y="34"/>
                      <a:pt x="280" y="34"/>
                      <a:pt x="279" y="34"/>
                    </a:cubicBezTo>
                    <a:cubicBezTo>
                      <a:pt x="279" y="34"/>
                      <a:pt x="279" y="34"/>
                      <a:pt x="279" y="34"/>
                    </a:cubicBezTo>
                    <a:cubicBezTo>
                      <a:pt x="279" y="34"/>
                      <a:pt x="279" y="34"/>
                      <a:pt x="279" y="34"/>
                    </a:cubicBezTo>
                    <a:cubicBezTo>
                      <a:pt x="279" y="35"/>
                      <a:pt x="279" y="35"/>
                      <a:pt x="279" y="35"/>
                    </a:cubicBezTo>
                    <a:cubicBezTo>
                      <a:pt x="279" y="35"/>
                      <a:pt x="279" y="35"/>
                      <a:pt x="279" y="35"/>
                    </a:cubicBezTo>
                    <a:cubicBezTo>
                      <a:pt x="279" y="35"/>
                      <a:pt x="279" y="35"/>
                      <a:pt x="279" y="35"/>
                    </a:cubicBezTo>
                    <a:lnTo>
                      <a:pt x="278" y="35"/>
                    </a:lnTo>
                    <a:close/>
                  </a:path>
                </a:pathLst>
              </a:custGeom>
              <a:solidFill>
                <a:srgbClr val="0073BD"/>
              </a:solidFill>
              <a:ln>
                <a:noFill/>
              </a:ln>
            </p:spPr>
            <p:txBody>
              <a:bodyPr lIns="96418" tIns="48210" rIns="96418" bIns="48210"/>
              <a:lstStyle/>
              <a:p>
                <a:pPr defTabSz="12852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0" name="文本框 1"/>
              <p:cNvSpPr txBox="1">
                <a:spLocks noChangeArrowheads="1"/>
              </p:cNvSpPr>
              <p:nvPr/>
            </p:nvSpPr>
            <p:spPr bwMode="auto">
              <a:xfrm>
                <a:off x="1188613" y="2447947"/>
                <a:ext cx="537762" cy="4666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6418" tIns="48210" rIns="96418" bIns="4821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defTabSz="12852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400" b="1" kern="0" dirty="0">
                    <a:solidFill>
                      <a:sysClr val="window" lastClr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01</a:t>
                </a:r>
                <a:endParaRPr lang="zh-CN" altLang="en-US" sz="2400" b="1" kern="0" dirty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" name="Freeform 19"/>
              <p:cNvSpPr/>
              <p:nvPr/>
            </p:nvSpPr>
            <p:spPr bwMode="auto">
              <a:xfrm>
                <a:off x="1002638" y="3361649"/>
                <a:ext cx="4803076" cy="962396"/>
              </a:xfrm>
              <a:custGeom>
                <a:avLst/>
                <a:gdLst>
                  <a:gd name="T0" fmla="*/ 3200 w 3200"/>
                  <a:gd name="T1" fmla="*/ 320 h 640"/>
                  <a:gd name="T2" fmla="*/ 2880 w 3200"/>
                  <a:gd name="T3" fmla="*/ 640 h 640"/>
                  <a:gd name="T4" fmla="*/ 320 w 3200"/>
                  <a:gd name="T5" fmla="*/ 640 h 640"/>
                  <a:gd name="T6" fmla="*/ 0 w 3200"/>
                  <a:gd name="T7" fmla="*/ 320 h 640"/>
                  <a:gd name="T8" fmla="*/ 320 w 3200"/>
                  <a:gd name="T9" fmla="*/ 0 h 640"/>
                  <a:gd name="T10" fmla="*/ 2880 w 3200"/>
                  <a:gd name="T11" fmla="*/ 0 h 640"/>
                  <a:gd name="T12" fmla="*/ 3200 w 3200"/>
                  <a:gd name="T13" fmla="*/ 32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00" h="640">
                    <a:moveTo>
                      <a:pt x="3200" y="320"/>
                    </a:moveTo>
                    <a:cubicBezTo>
                      <a:pt x="3200" y="496"/>
                      <a:pt x="3056" y="640"/>
                      <a:pt x="2880" y="640"/>
                    </a:cubicBezTo>
                    <a:cubicBezTo>
                      <a:pt x="320" y="640"/>
                      <a:pt x="320" y="640"/>
                      <a:pt x="320" y="640"/>
                    </a:cubicBezTo>
                    <a:cubicBezTo>
                      <a:pt x="144" y="640"/>
                      <a:pt x="0" y="496"/>
                      <a:pt x="0" y="320"/>
                    </a:cubicBezTo>
                    <a:cubicBezTo>
                      <a:pt x="0" y="144"/>
                      <a:pt x="144" y="0"/>
                      <a:pt x="320" y="0"/>
                    </a:cubicBezTo>
                    <a:cubicBezTo>
                      <a:pt x="2880" y="0"/>
                      <a:pt x="2880" y="0"/>
                      <a:pt x="2880" y="0"/>
                    </a:cubicBezTo>
                    <a:cubicBezTo>
                      <a:pt x="3056" y="0"/>
                      <a:pt x="3200" y="144"/>
                      <a:pt x="3200" y="320"/>
                    </a:cubicBezTo>
                    <a:close/>
                  </a:path>
                </a:pathLst>
              </a:custGeom>
              <a:solidFill>
                <a:srgbClr val="77BF28"/>
              </a:solidFill>
              <a:ln w="28575" cap="flat">
                <a:noFill/>
                <a:prstDash val="solid"/>
                <a:miter lim="800000"/>
              </a:ln>
              <a:effectLst/>
            </p:spPr>
            <p:txBody>
              <a:bodyPr/>
              <a:lstStyle/>
              <a:p>
                <a:pPr defTabSz="12852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Freeform 20"/>
              <p:cNvSpPr>
                <a:spLocks noEditPoints="1"/>
              </p:cNvSpPr>
              <p:nvPr/>
            </p:nvSpPr>
            <p:spPr bwMode="auto">
              <a:xfrm>
                <a:off x="1002638" y="3358055"/>
                <a:ext cx="2401538" cy="962396"/>
              </a:xfrm>
              <a:custGeom>
                <a:avLst/>
                <a:gdLst>
                  <a:gd name="T0" fmla="*/ 1280 w 1600"/>
                  <a:gd name="T1" fmla="*/ 0 h 640"/>
                  <a:gd name="T2" fmla="*/ 320 w 1600"/>
                  <a:gd name="T3" fmla="*/ 0 h 640"/>
                  <a:gd name="T4" fmla="*/ 0 w 1600"/>
                  <a:gd name="T5" fmla="*/ 320 h 640"/>
                  <a:gd name="T6" fmla="*/ 320 w 1600"/>
                  <a:gd name="T7" fmla="*/ 640 h 640"/>
                  <a:gd name="T8" fmla="*/ 1280 w 1600"/>
                  <a:gd name="T9" fmla="*/ 640 h 640"/>
                  <a:gd name="T10" fmla="*/ 1600 w 1600"/>
                  <a:gd name="T11" fmla="*/ 320 h 640"/>
                  <a:gd name="T12" fmla="*/ 1280 w 1600"/>
                  <a:gd name="T13" fmla="*/ 0 h 640"/>
                  <a:gd name="T14" fmla="*/ 1493 w 1600"/>
                  <a:gd name="T15" fmla="*/ 365 h 640"/>
                  <a:gd name="T16" fmla="*/ 1435 w 1600"/>
                  <a:gd name="T17" fmla="*/ 385 h 640"/>
                  <a:gd name="T18" fmla="*/ 1427 w 1600"/>
                  <a:gd name="T19" fmla="*/ 381 h 640"/>
                  <a:gd name="T20" fmla="*/ 1416 w 1600"/>
                  <a:gd name="T21" fmla="*/ 320 h 640"/>
                  <a:gd name="T22" fmla="*/ 1427 w 1600"/>
                  <a:gd name="T23" fmla="*/ 259 h 640"/>
                  <a:gd name="T24" fmla="*/ 1435 w 1600"/>
                  <a:gd name="T25" fmla="*/ 255 h 640"/>
                  <a:gd name="T26" fmla="*/ 1493 w 1600"/>
                  <a:gd name="T27" fmla="*/ 275 h 640"/>
                  <a:gd name="T28" fmla="*/ 1541 w 1600"/>
                  <a:gd name="T29" fmla="*/ 316 h 640"/>
                  <a:gd name="T30" fmla="*/ 1541 w 1600"/>
                  <a:gd name="T31" fmla="*/ 324 h 640"/>
                  <a:gd name="T32" fmla="*/ 1493 w 1600"/>
                  <a:gd name="T33" fmla="*/ 365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600" h="640">
                    <a:moveTo>
                      <a:pt x="1280" y="0"/>
                    </a:moveTo>
                    <a:cubicBezTo>
                      <a:pt x="320" y="0"/>
                      <a:pt x="320" y="0"/>
                      <a:pt x="320" y="0"/>
                    </a:cubicBezTo>
                    <a:cubicBezTo>
                      <a:pt x="144" y="0"/>
                      <a:pt x="0" y="144"/>
                      <a:pt x="0" y="320"/>
                    </a:cubicBezTo>
                    <a:cubicBezTo>
                      <a:pt x="0" y="496"/>
                      <a:pt x="144" y="640"/>
                      <a:pt x="320" y="640"/>
                    </a:cubicBezTo>
                    <a:cubicBezTo>
                      <a:pt x="1280" y="640"/>
                      <a:pt x="1280" y="640"/>
                      <a:pt x="1280" y="640"/>
                    </a:cubicBezTo>
                    <a:cubicBezTo>
                      <a:pt x="1456" y="640"/>
                      <a:pt x="1600" y="496"/>
                      <a:pt x="1600" y="320"/>
                    </a:cubicBezTo>
                    <a:cubicBezTo>
                      <a:pt x="1600" y="144"/>
                      <a:pt x="1456" y="0"/>
                      <a:pt x="1280" y="0"/>
                    </a:cubicBezTo>
                    <a:close/>
                    <a:moveTo>
                      <a:pt x="1493" y="365"/>
                    </a:moveTo>
                    <a:cubicBezTo>
                      <a:pt x="1455" y="387"/>
                      <a:pt x="1435" y="385"/>
                      <a:pt x="1435" y="385"/>
                    </a:cubicBezTo>
                    <a:cubicBezTo>
                      <a:pt x="1432" y="385"/>
                      <a:pt x="1429" y="383"/>
                      <a:pt x="1427" y="381"/>
                    </a:cubicBezTo>
                    <a:cubicBezTo>
                      <a:pt x="1427" y="381"/>
                      <a:pt x="1416" y="364"/>
                      <a:pt x="1416" y="320"/>
                    </a:cubicBezTo>
                    <a:cubicBezTo>
                      <a:pt x="1416" y="276"/>
                      <a:pt x="1427" y="259"/>
                      <a:pt x="1427" y="259"/>
                    </a:cubicBezTo>
                    <a:cubicBezTo>
                      <a:pt x="1429" y="257"/>
                      <a:pt x="1432" y="255"/>
                      <a:pt x="1435" y="255"/>
                    </a:cubicBezTo>
                    <a:cubicBezTo>
                      <a:pt x="1435" y="255"/>
                      <a:pt x="1455" y="253"/>
                      <a:pt x="1493" y="275"/>
                    </a:cubicBezTo>
                    <a:cubicBezTo>
                      <a:pt x="1532" y="297"/>
                      <a:pt x="1541" y="316"/>
                      <a:pt x="1541" y="316"/>
                    </a:cubicBezTo>
                    <a:cubicBezTo>
                      <a:pt x="1542" y="318"/>
                      <a:pt x="1542" y="322"/>
                      <a:pt x="1541" y="324"/>
                    </a:cubicBezTo>
                    <a:cubicBezTo>
                      <a:pt x="1541" y="324"/>
                      <a:pt x="1532" y="343"/>
                      <a:pt x="1493" y="365"/>
                    </a:cubicBezTo>
                    <a:close/>
                  </a:path>
                </a:pathLst>
              </a:custGeom>
              <a:gradFill flip="none" rotWithShape="1">
                <a:gsLst>
                  <a:gs pos="100000">
                    <a:srgbClr val="FCFCFC"/>
                  </a:gs>
                  <a:gs pos="0">
                    <a:schemeClr val="bg1">
                      <a:lumMod val="85000"/>
                    </a:schemeClr>
                  </a:gs>
                </a:gsLst>
                <a:lin ang="7200000" scaled="0"/>
                <a:tileRect/>
              </a:gradFill>
              <a:ln w="12700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1C3F59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63" name="椭圆 62"/>
              <p:cNvSpPr/>
              <p:nvPr/>
            </p:nvSpPr>
            <p:spPr bwMode="auto">
              <a:xfrm>
                <a:off x="1065146" y="3419165"/>
                <a:ext cx="840726" cy="840175"/>
              </a:xfrm>
              <a:prstGeom prst="ellipse">
                <a:avLst/>
              </a:prstGeom>
              <a:solidFill>
                <a:srgbClr val="77BF28"/>
              </a:solidFill>
              <a:ln w="101600" cap="flat">
                <a:noFill/>
                <a:prstDash val="solid"/>
                <a:miter lim="800000"/>
              </a:ln>
              <a:effectLst/>
            </p:spPr>
            <p:txBody>
              <a:bodyPr/>
              <a:lstStyle/>
              <a:p>
                <a:pPr defTabSz="12852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Freeform 12"/>
              <p:cNvSpPr>
                <a:spLocks noEditPoints="1"/>
              </p:cNvSpPr>
              <p:nvPr/>
            </p:nvSpPr>
            <p:spPr bwMode="auto">
              <a:xfrm>
                <a:off x="2233785" y="3687656"/>
                <a:ext cx="554201" cy="400310"/>
              </a:xfrm>
              <a:custGeom>
                <a:avLst/>
                <a:gdLst>
                  <a:gd name="T0" fmla="*/ 57823 w 467"/>
                  <a:gd name="T1" fmla="*/ 248018 h 337"/>
                  <a:gd name="T2" fmla="*/ 77648 w 467"/>
                  <a:gd name="T3" fmla="*/ 315809 h 337"/>
                  <a:gd name="T4" fmla="*/ 120602 w 467"/>
                  <a:gd name="T5" fmla="*/ 307542 h 337"/>
                  <a:gd name="T6" fmla="*/ 185034 w 467"/>
                  <a:gd name="T7" fmla="*/ 314156 h 337"/>
                  <a:gd name="T8" fmla="*/ 247813 w 467"/>
                  <a:gd name="T9" fmla="*/ 314156 h 337"/>
                  <a:gd name="T10" fmla="*/ 272594 w 467"/>
                  <a:gd name="T11" fmla="*/ 248018 h 337"/>
                  <a:gd name="T12" fmla="*/ 330418 w 467"/>
                  <a:gd name="T13" fmla="*/ 208335 h 337"/>
                  <a:gd name="T14" fmla="*/ 297376 w 467"/>
                  <a:gd name="T15" fmla="*/ 170305 h 337"/>
                  <a:gd name="T16" fmla="*/ 315549 w 467"/>
                  <a:gd name="T17" fmla="*/ 102514 h 337"/>
                  <a:gd name="T18" fmla="*/ 264334 w 467"/>
                  <a:gd name="T19" fmla="*/ 66138 h 337"/>
                  <a:gd name="T20" fmla="*/ 209815 w 467"/>
                  <a:gd name="T21" fmla="*/ 33069 h 337"/>
                  <a:gd name="T22" fmla="*/ 180078 w 467"/>
                  <a:gd name="T23" fmla="*/ 1653 h 337"/>
                  <a:gd name="T24" fmla="*/ 123907 w 467"/>
                  <a:gd name="T25" fmla="*/ 44643 h 337"/>
                  <a:gd name="T26" fmla="*/ 52867 w 467"/>
                  <a:gd name="T27" fmla="*/ 47950 h 337"/>
                  <a:gd name="T28" fmla="*/ 34694 w 467"/>
                  <a:gd name="T29" fmla="*/ 107474 h 337"/>
                  <a:gd name="T30" fmla="*/ 21477 w 467"/>
                  <a:gd name="T31" fmla="*/ 170305 h 337"/>
                  <a:gd name="T32" fmla="*/ 3304 w 467"/>
                  <a:gd name="T33" fmla="*/ 203374 h 337"/>
                  <a:gd name="T34" fmla="*/ 69388 w 467"/>
                  <a:gd name="T35" fmla="*/ 170305 h 337"/>
                  <a:gd name="T36" fmla="*/ 297376 w 467"/>
                  <a:gd name="T37" fmla="*/ 286047 h 337"/>
                  <a:gd name="T38" fmla="*/ 328765 w 467"/>
                  <a:gd name="T39" fmla="*/ 317463 h 337"/>
                  <a:gd name="T40" fmla="*/ 297376 w 467"/>
                  <a:gd name="T41" fmla="*/ 348878 h 337"/>
                  <a:gd name="T42" fmla="*/ 327113 w 467"/>
                  <a:gd name="T43" fmla="*/ 380294 h 337"/>
                  <a:gd name="T44" fmla="*/ 335374 w 467"/>
                  <a:gd name="T45" fmla="*/ 405096 h 337"/>
                  <a:gd name="T46" fmla="*/ 328765 w 467"/>
                  <a:gd name="T47" fmla="*/ 444778 h 337"/>
                  <a:gd name="T48" fmla="*/ 388241 w 467"/>
                  <a:gd name="T49" fmla="*/ 476194 h 337"/>
                  <a:gd name="T50" fmla="*/ 388241 w 467"/>
                  <a:gd name="T51" fmla="*/ 476194 h 337"/>
                  <a:gd name="T52" fmla="*/ 399805 w 467"/>
                  <a:gd name="T53" fmla="*/ 517530 h 337"/>
                  <a:gd name="T54" fmla="*/ 464237 w 467"/>
                  <a:gd name="T55" fmla="*/ 520837 h 337"/>
                  <a:gd name="T56" fmla="*/ 465889 w 467"/>
                  <a:gd name="T57" fmla="*/ 520837 h 337"/>
                  <a:gd name="T58" fmla="*/ 520408 w 467"/>
                  <a:gd name="T59" fmla="*/ 557213 h 337"/>
                  <a:gd name="T60" fmla="*/ 553449 w 467"/>
                  <a:gd name="T61" fmla="*/ 530758 h 337"/>
                  <a:gd name="T62" fmla="*/ 553449 w 467"/>
                  <a:gd name="T63" fmla="*/ 530758 h 337"/>
                  <a:gd name="T64" fmla="*/ 621185 w 467"/>
                  <a:gd name="T65" fmla="*/ 539025 h 337"/>
                  <a:gd name="T66" fmla="*/ 637706 w 467"/>
                  <a:gd name="T67" fmla="*/ 502649 h 337"/>
                  <a:gd name="T68" fmla="*/ 660835 w 467"/>
                  <a:gd name="T69" fmla="*/ 489422 h 337"/>
                  <a:gd name="T70" fmla="*/ 703789 w 467"/>
                  <a:gd name="T71" fmla="*/ 482808 h 337"/>
                  <a:gd name="T72" fmla="*/ 705441 w 467"/>
                  <a:gd name="T73" fmla="*/ 443125 h 337"/>
                  <a:gd name="T74" fmla="*/ 718658 w 467"/>
                  <a:gd name="T75" fmla="*/ 421630 h 337"/>
                  <a:gd name="T76" fmla="*/ 756656 w 467"/>
                  <a:gd name="T77" fmla="*/ 398482 h 337"/>
                  <a:gd name="T78" fmla="*/ 730223 w 467"/>
                  <a:gd name="T79" fmla="*/ 358799 h 337"/>
                  <a:gd name="T80" fmla="*/ 766569 w 467"/>
                  <a:gd name="T81" fmla="*/ 335651 h 337"/>
                  <a:gd name="T82" fmla="*/ 766569 w 467"/>
                  <a:gd name="T83" fmla="*/ 299275 h 337"/>
                  <a:gd name="T84" fmla="*/ 730223 w 467"/>
                  <a:gd name="T85" fmla="*/ 274473 h 337"/>
                  <a:gd name="T86" fmla="*/ 753352 w 467"/>
                  <a:gd name="T87" fmla="*/ 238097 h 337"/>
                  <a:gd name="T88" fmla="*/ 738483 w 467"/>
                  <a:gd name="T89" fmla="*/ 205028 h 337"/>
                  <a:gd name="T90" fmla="*/ 695529 w 467"/>
                  <a:gd name="T91" fmla="*/ 198414 h 337"/>
                  <a:gd name="T92" fmla="*/ 702137 w 467"/>
                  <a:gd name="T93" fmla="*/ 153771 h 337"/>
                  <a:gd name="T94" fmla="*/ 675704 w 467"/>
                  <a:gd name="T95" fmla="*/ 130623 h 337"/>
                  <a:gd name="T96" fmla="*/ 637706 w 467"/>
                  <a:gd name="T97" fmla="*/ 132276 h 337"/>
                  <a:gd name="T98" fmla="*/ 621185 w 467"/>
                  <a:gd name="T99" fmla="*/ 95900 h 337"/>
                  <a:gd name="T100" fmla="*/ 579883 w 467"/>
                  <a:gd name="T101" fmla="*/ 107474 h 337"/>
                  <a:gd name="T102" fmla="*/ 553449 w 467"/>
                  <a:gd name="T103" fmla="*/ 104167 h 337"/>
                  <a:gd name="T104" fmla="*/ 523712 w 467"/>
                  <a:gd name="T105" fmla="*/ 79366 h 337"/>
                  <a:gd name="T106" fmla="*/ 490670 w 467"/>
                  <a:gd name="T107" fmla="*/ 107474 h 337"/>
                  <a:gd name="T108" fmla="*/ 465889 w 467"/>
                  <a:gd name="T109" fmla="*/ 114088 h 337"/>
                  <a:gd name="T110" fmla="*/ 424587 w 467"/>
                  <a:gd name="T111" fmla="*/ 102514 h 337"/>
                  <a:gd name="T112" fmla="*/ 388241 w 467"/>
                  <a:gd name="T113" fmla="*/ 158731 h 337"/>
                  <a:gd name="T114" fmla="*/ 388241 w 467"/>
                  <a:gd name="T115" fmla="*/ 158731 h 337"/>
                  <a:gd name="T116" fmla="*/ 328765 w 467"/>
                  <a:gd name="T117" fmla="*/ 190147 h 337"/>
                  <a:gd name="T118" fmla="*/ 335374 w 467"/>
                  <a:gd name="T119" fmla="*/ 229830 h 337"/>
                  <a:gd name="T120" fmla="*/ 303984 w 467"/>
                  <a:gd name="T121" fmla="*/ 251325 h 337"/>
                  <a:gd name="T122" fmla="*/ 531972 w 467"/>
                  <a:gd name="T123" fmla="*/ 162038 h 337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467" h="337">
                    <a:moveTo>
                      <a:pt x="0" y="126"/>
                    </a:moveTo>
                    <a:cubicBezTo>
                      <a:pt x="1" y="132"/>
                      <a:pt x="3" y="138"/>
                      <a:pt x="6" y="143"/>
                    </a:cubicBezTo>
                    <a:cubicBezTo>
                      <a:pt x="6" y="145"/>
                      <a:pt x="8" y="145"/>
                      <a:pt x="9" y="145"/>
                    </a:cubicBezTo>
                    <a:cubicBezTo>
                      <a:pt x="13" y="143"/>
                      <a:pt x="17" y="142"/>
                      <a:pt x="21" y="141"/>
                    </a:cubicBezTo>
                    <a:cubicBezTo>
                      <a:pt x="24" y="146"/>
                      <a:pt x="26" y="150"/>
                      <a:pt x="30" y="154"/>
                    </a:cubicBezTo>
                    <a:cubicBezTo>
                      <a:pt x="35" y="150"/>
                      <a:pt x="35" y="150"/>
                      <a:pt x="35" y="150"/>
                    </a:cubicBezTo>
                    <a:cubicBezTo>
                      <a:pt x="35" y="150"/>
                      <a:pt x="35" y="150"/>
                      <a:pt x="35" y="150"/>
                    </a:cubicBezTo>
                    <a:cubicBezTo>
                      <a:pt x="30" y="154"/>
                      <a:pt x="30" y="154"/>
                      <a:pt x="30" y="154"/>
                    </a:cubicBezTo>
                    <a:cubicBezTo>
                      <a:pt x="33" y="159"/>
                      <a:pt x="36" y="163"/>
                      <a:pt x="40" y="166"/>
                    </a:cubicBezTo>
                    <a:cubicBezTo>
                      <a:pt x="37" y="170"/>
                      <a:pt x="35" y="173"/>
                      <a:pt x="32" y="177"/>
                    </a:cubicBezTo>
                    <a:cubicBezTo>
                      <a:pt x="32" y="178"/>
                      <a:pt x="32" y="180"/>
                      <a:pt x="33" y="180"/>
                    </a:cubicBezTo>
                    <a:cubicBezTo>
                      <a:pt x="37" y="184"/>
                      <a:pt x="42" y="188"/>
                      <a:pt x="47" y="191"/>
                    </a:cubicBezTo>
                    <a:cubicBezTo>
                      <a:pt x="49" y="192"/>
                      <a:pt x="50" y="191"/>
                      <a:pt x="51" y="190"/>
                    </a:cubicBezTo>
                    <a:cubicBezTo>
                      <a:pt x="53" y="187"/>
                      <a:pt x="56" y="183"/>
                      <a:pt x="59" y="180"/>
                    </a:cubicBezTo>
                    <a:cubicBezTo>
                      <a:pt x="63" y="182"/>
                      <a:pt x="68" y="184"/>
                      <a:pt x="73" y="186"/>
                    </a:cubicBezTo>
                    <a:cubicBezTo>
                      <a:pt x="75" y="179"/>
                      <a:pt x="75" y="179"/>
                      <a:pt x="75" y="179"/>
                    </a:cubicBezTo>
                    <a:cubicBezTo>
                      <a:pt x="75" y="179"/>
                      <a:pt x="75" y="179"/>
                      <a:pt x="75" y="179"/>
                    </a:cubicBezTo>
                    <a:cubicBezTo>
                      <a:pt x="73" y="186"/>
                      <a:pt x="73" y="186"/>
                      <a:pt x="73" y="186"/>
                    </a:cubicBezTo>
                    <a:cubicBezTo>
                      <a:pt x="78" y="188"/>
                      <a:pt x="83" y="189"/>
                      <a:pt x="89" y="190"/>
                    </a:cubicBezTo>
                    <a:cubicBezTo>
                      <a:pt x="89" y="194"/>
                      <a:pt x="89" y="198"/>
                      <a:pt x="89" y="203"/>
                    </a:cubicBezTo>
                    <a:cubicBezTo>
                      <a:pt x="89" y="204"/>
                      <a:pt x="90" y="205"/>
                      <a:pt x="91" y="205"/>
                    </a:cubicBezTo>
                    <a:cubicBezTo>
                      <a:pt x="97" y="206"/>
                      <a:pt x="103" y="206"/>
                      <a:pt x="109" y="205"/>
                    </a:cubicBezTo>
                    <a:cubicBezTo>
                      <a:pt x="110" y="205"/>
                      <a:pt x="111" y="204"/>
                      <a:pt x="111" y="203"/>
                    </a:cubicBezTo>
                    <a:cubicBezTo>
                      <a:pt x="111" y="198"/>
                      <a:pt x="112" y="194"/>
                      <a:pt x="112" y="190"/>
                    </a:cubicBezTo>
                    <a:cubicBezTo>
                      <a:pt x="117" y="189"/>
                      <a:pt x="122" y="188"/>
                      <a:pt x="127" y="186"/>
                    </a:cubicBezTo>
                    <a:cubicBezTo>
                      <a:pt x="125" y="179"/>
                      <a:pt x="125" y="179"/>
                      <a:pt x="125" y="179"/>
                    </a:cubicBezTo>
                    <a:cubicBezTo>
                      <a:pt x="125" y="179"/>
                      <a:pt x="125" y="179"/>
                      <a:pt x="125" y="179"/>
                    </a:cubicBezTo>
                    <a:cubicBezTo>
                      <a:pt x="127" y="186"/>
                      <a:pt x="127" y="186"/>
                      <a:pt x="127" y="186"/>
                    </a:cubicBezTo>
                    <a:cubicBezTo>
                      <a:pt x="132" y="184"/>
                      <a:pt x="137" y="182"/>
                      <a:pt x="142" y="180"/>
                    </a:cubicBezTo>
                    <a:cubicBezTo>
                      <a:pt x="144" y="183"/>
                      <a:pt x="147" y="187"/>
                      <a:pt x="150" y="190"/>
                    </a:cubicBezTo>
                    <a:cubicBezTo>
                      <a:pt x="150" y="191"/>
                      <a:pt x="152" y="192"/>
                      <a:pt x="153" y="191"/>
                    </a:cubicBezTo>
                    <a:cubicBezTo>
                      <a:pt x="158" y="188"/>
                      <a:pt x="163" y="184"/>
                      <a:pt x="168" y="180"/>
                    </a:cubicBezTo>
                    <a:cubicBezTo>
                      <a:pt x="168" y="180"/>
                      <a:pt x="169" y="178"/>
                      <a:pt x="168" y="177"/>
                    </a:cubicBezTo>
                    <a:cubicBezTo>
                      <a:pt x="165" y="173"/>
                      <a:pt x="163" y="170"/>
                      <a:pt x="160" y="166"/>
                    </a:cubicBezTo>
                    <a:cubicBezTo>
                      <a:pt x="164" y="163"/>
                      <a:pt x="167" y="159"/>
                      <a:pt x="171" y="154"/>
                    </a:cubicBezTo>
                    <a:cubicBezTo>
                      <a:pt x="165" y="150"/>
                      <a:pt x="165" y="150"/>
                      <a:pt x="165" y="150"/>
                    </a:cubicBezTo>
                    <a:cubicBezTo>
                      <a:pt x="165" y="150"/>
                      <a:pt x="165" y="150"/>
                      <a:pt x="165" y="150"/>
                    </a:cubicBezTo>
                    <a:cubicBezTo>
                      <a:pt x="171" y="154"/>
                      <a:pt x="171" y="154"/>
                      <a:pt x="171" y="154"/>
                    </a:cubicBezTo>
                    <a:cubicBezTo>
                      <a:pt x="174" y="150"/>
                      <a:pt x="176" y="146"/>
                      <a:pt x="179" y="141"/>
                    </a:cubicBezTo>
                    <a:cubicBezTo>
                      <a:pt x="183" y="142"/>
                      <a:pt x="187" y="143"/>
                      <a:pt x="191" y="145"/>
                    </a:cubicBezTo>
                    <a:cubicBezTo>
                      <a:pt x="193" y="145"/>
                      <a:pt x="194" y="145"/>
                      <a:pt x="194" y="143"/>
                    </a:cubicBezTo>
                    <a:cubicBezTo>
                      <a:pt x="197" y="138"/>
                      <a:pt x="199" y="132"/>
                      <a:pt x="200" y="126"/>
                    </a:cubicBezTo>
                    <a:cubicBezTo>
                      <a:pt x="200" y="125"/>
                      <a:pt x="200" y="124"/>
                      <a:pt x="198" y="123"/>
                    </a:cubicBezTo>
                    <a:cubicBezTo>
                      <a:pt x="194" y="122"/>
                      <a:pt x="190" y="120"/>
                      <a:pt x="186" y="119"/>
                    </a:cubicBezTo>
                    <a:cubicBezTo>
                      <a:pt x="187" y="114"/>
                      <a:pt x="187" y="108"/>
                      <a:pt x="187" y="103"/>
                    </a:cubicBezTo>
                    <a:cubicBezTo>
                      <a:pt x="180" y="103"/>
                      <a:pt x="180" y="103"/>
                      <a:pt x="180" y="103"/>
                    </a:cubicBezTo>
                    <a:cubicBezTo>
                      <a:pt x="180" y="103"/>
                      <a:pt x="180" y="103"/>
                      <a:pt x="180" y="103"/>
                    </a:cubicBezTo>
                    <a:cubicBezTo>
                      <a:pt x="180" y="103"/>
                      <a:pt x="180" y="103"/>
                      <a:pt x="180" y="103"/>
                    </a:cubicBezTo>
                    <a:cubicBezTo>
                      <a:pt x="187" y="103"/>
                      <a:pt x="187" y="103"/>
                      <a:pt x="187" y="103"/>
                    </a:cubicBezTo>
                    <a:cubicBezTo>
                      <a:pt x="187" y="98"/>
                      <a:pt x="187" y="93"/>
                      <a:pt x="186" y="87"/>
                    </a:cubicBezTo>
                    <a:cubicBezTo>
                      <a:pt x="190" y="86"/>
                      <a:pt x="194" y="85"/>
                      <a:pt x="198" y="83"/>
                    </a:cubicBezTo>
                    <a:cubicBezTo>
                      <a:pt x="200" y="83"/>
                      <a:pt x="200" y="82"/>
                      <a:pt x="200" y="80"/>
                    </a:cubicBezTo>
                    <a:cubicBezTo>
                      <a:pt x="199" y="74"/>
                      <a:pt x="197" y="68"/>
                      <a:pt x="194" y="63"/>
                    </a:cubicBezTo>
                    <a:cubicBezTo>
                      <a:pt x="194" y="62"/>
                      <a:pt x="193" y="61"/>
                      <a:pt x="191" y="62"/>
                    </a:cubicBezTo>
                    <a:cubicBezTo>
                      <a:pt x="187" y="63"/>
                      <a:pt x="183" y="64"/>
                      <a:pt x="179" y="65"/>
                    </a:cubicBezTo>
                    <a:cubicBezTo>
                      <a:pt x="176" y="61"/>
                      <a:pt x="174" y="56"/>
                      <a:pt x="171" y="52"/>
                    </a:cubicBezTo>
                    <a:cubicBezTo>
                      <a:pt x="165" y="56"/>
                      <a:pt x="165" y="56"/>
                      <a:pt x="165" y="56"/>
                    </a:cubicBezTo>
                    <a:cubicBezTo>
                      <a:pt x="165" y="56"/>
                      <a:pt x="165" y="56"/>
                      <a:pt x="165" y="56"/>
                    </a:cubicBezTo>
                    <a:cubicBezTo>
                      <a:pt x="171" y="52"/>
                      <a:pt x="171" y="52"/>
                      <a:pt x="171" y="52"/>
                    </a:cubicBezTo>
                    <a:cubicBezTo>
                      <a:pt x="167" y="48"/>
                      <a:pt x="164" y="44"/>
                      <a:pt x="160" y="40"/>
                    </a:cubicBezTo>
                    <a:cubicBezTo>
                      <a:pt x="163" y="36"/>
                      <a:pt x="165" y="33"/>
                      <a:pt x="168" y="29"/>
                    </a:cubicBezTo>
                    <a:cubicBezTo>
                      <a:pt x="169" y="28"/>
                      <a:pt x="168" y="27"/>
                      <a:pt x="168" y="26"/>
                    </a:cubicBezTo>
                    <a:cubicBezTo>
                      <a:pt x="163" y="22"/>
                      <a:pt x="158" y="18"/>
                      <a:pt x="153" y="15"/>
                    </a:cubicBezTo>
                    <a:cubicBezTo>
                      <a:pt x="152" y="14"/>
                      <a:pt x="150" y="15"/>
                      <a:pt x="150" y="16"/>
                    </a:cubicBezTo>
                    <a:cubicBezTo>
                      <a:pt x="147" y="19"/>
                      <a:pt x="144" y="23"/>
                      <a:pt x="142" y="26"/>
                    </a:cubicBezTo>
                    <a:cubicBezTo>
                      <a:pt x="137" y="24"/>
                      <a:pt x="132" y="22"/>
                      <a:pt x="127" y="20"/>
                    </a:cubicBezTo>
                    <a:cubicBezTo>
                      <a:pt x="125" y="27"/>
                      <a:pt x="125" y="27"/>
                      <a:pt x="125" y="27"/>
                    </a:cubicBezTo>
                    <a:cubicBezTo>
                      <a:pt x="125" y="27"/>
                      <a:pt x="125" y="27"/>
                      <a:pt x="125" y="27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22" y="19"/>
                      <a:pt x="117" y="17"/>
                      <a:pt x="112" y="17"/>
                    </a:cubicBezTo>
                    <a:cubicBezTo>
                      <a:pt x="112" y="12"/>
                      <a:pt x="111" y="8"/>
                      <a:pt x="111" y="3"/>
                    </a:cubicBezTo>
                    <a:cubicBezTo>
                      <a:pt x="111" y="2"/>
                      <a:pt x="110" y="1"/>
                      <a:pt x="109" y="1"/>
                    </a:cubicBezTo>
                    <a:cubicBezTo>
                      <a:pt x="103" y="0"/>
                      <a:pt x="97" y="0"/>
                      <a:pt x="91" y="1"/>
                    </a:cubicBezTo>
                    <a:cubicBezTo>
                      <a:pt x="90" y="1"/>
                      <a:pt x="89" y="2"/>
                      <a:pt x="89" y="3"/>
                    </a:cubicBezTo>
                    <a:cubicBezTo>
                      <a:pt x="89" y="8"/>
                      <a:pt x="89" y="12"/>
                      <a:pt x="89" y="17"/>
                    </a:cubicBezTo>
                    <a:cubicBezTo>
                      <a:pt x="83" y="17"/>
                      <a:pt x="78" y="19"/>
                      <a:pt x="73" y="20"/>
                    </a:cubicBezTo>
                    <a:cubicBezTo>
                      <a:pt x="75" y="27"/>
                      <a:pt x="75" y="27"/>
                      <a:pt x="75" y="27"/>
                    </a:cubicBezTo>
                    <a:cubicBezTo>
                      <a:pt x="75" y="27"/>
                      <a:pt x="75" y="27"/>
                      <a:pt x="75" y="27"/>
                    </a:cubicBezTo>
                    <a:cubicBezTo>
                      <a:pt x="73" y="20"/>
                      <a:pt x="73" y="20"/>
                      <a:pt x="73" y="20"/>
                    </a:cubicBezTo>
                    <a:cubicBezTo>
                      <a:pt x="68" y="22"/>
                      <a:pt x="63" y="24"/>
                      <a:pt x="59" y="26"/>
                    </a:cubicBezTo>
                    <a:cubicBezTo>
                      <a:pt x="56" y="23"/>
                      <a:pt x="53" y="19"/>
                      <a:pt x="51" y="16"/>
                    </a:cubicBezTo>
                    <a:cubicBezTo>
                      <a:pt x="50" y="15"/>
                      <a:pt x="49" y="14"/>
                      <a:pt x="47" y="15"/>
                    </a:cubicBezTo>
                    <a:cubicBezTo>
                      <a:pt x="42" y="18"/>
                      <a:pt x="37" y="22"/>
                      <a:pt x="33" y="26"/>
                    </a:cubicBezTo>
                    <a:cubicBezTo>
                      <a:pt x="32" y="27"/>
                      <a:pt x="32" y="28"/>
                      <a:pt x="32" y="29"/>
                    </a:cubicBezTo>
                    <a:cubicBezTo>
                      <a:pt x="35" y="33"/>
                      <a:pt x="37" y="36"/>
                      <a:pt x="40" y="40"/>
                    </a:cubicBezTo>
                    <a:cubicBezTo>
                      <a:pt x="36" y="44"/>
                      <a:pt x="33" y="48"/>
                      <a:pt x="30" y="52"/>
                    </a:cubicBezTo>
                    <a:cubicBezTo>
                      <a:pt x="35" y="56"/>
                      <a:pt x="35" y="56"/>
                      <a:pt x="35" y="56"/>
                    </a:cubicBezTo>
                    <a:cubicBezTo>
                      <a:pt x="35" y="56"/>
                      <a:pt x="35" y="56"/>
                      <a:pt x="35" y="56"/>
                    </a:cubicBezTo>
                    <a:cubicBezTo>
                      <a:pt x="30" y="52"/>
                      <a:pt x="30" y="52"/>
                      <a:pt x="30" y="52"/>
                    </a:cubicBezTo>
                    <a:cubicBezTo>
                      <a:pt x="26" y="56"/>
                      <a:pt x="24" y="61"/>
                      <a:pt x="21" y="65"/>
                    </a:cubicBezTo>
                    <a:cubicBezTo>
                      <a:pt x="17" y="64"/>
                      <a:pt x="13" y="63"/>
                      <a:pt x="9" y="62"/>
                    </a:cubicBezTo>
                    <a:cubicBezTo>
                      <a:pt x="8" y="61"/>
                      <a:pt x="6" y="62"/>
                      <a:pt x="6" y="63"/>
                    </a:cubicBezTo>
                    <a:cubicBezTo>
                      <a:pt x="3" y="68"/>
                      <a:pt x="1" y="74"/>
                      <a:pt x="0" y="80"/>
                    </a:cubicBezTo>
                    <a:cubicBezTo>
                      <a:pt x="0" y="82"/>
                      <a:pt x="0" y="83"/>
                      <a:pt x="2" y="83"/>
                    </a:cubicBezTo>
                    <a:cubicBezTo>
                      <a:pt x="6" y="85"/>
                      <a:pt x="10" y="86"/>
                      <a:pt x="14" y="87"/>
                    </a:cubicBezTo>
                    <a:cubicBezTo>
                      <a:pt x="13" y="93"/>
                      <a:pt x="13" y="98"/>
                      <a:pt x="13" y="103"/>
                    </a:cubicBezTo>
                    <a:cubicBezTo>
                      <a:pt x="20" y="103"/>
                      <a:pt x="20" y="103"/>
                      <a:pt x="20" y="103"/>
                    </a:cubicBezTo>
                    <a:cubicBezTo>
                      <a:pt x="20" y="103"/>
                      <a:pt x="20" y="103"/>
                      <a:pt x="20" y="103"/>
                    </a:cubicBezTo>
                    <a:cubicBezTo>
                      <a:pt x="20" y="103"/>
                      <a:pt x="20" y="103"/>
                      <a:pt x="20" y="103"/>
                    </a:cubicBezTo>
                    <a:cubicBezTo>
                      <a:pt x="13" y="103"/>
                      <a:pt x="13" y="103"/>
                      <a:pt x="13" y="103"/>
                    </a:cubicBezTo>
                    <a:cubicBezTo>
                      <a:pt x="13" y="108"/>
                      <a:pt x="13" y="114"/>
                      <a:pt x="14" y="119"/>
                    </a:cubicBezTo>
                    <a:cubicBezTo>
                      <a:pt x="10" y="120"/>
                      <a:pt x="6" y="122"/>
                      <a:pt x="2" y="123"/>
                    </a:cubicBezTo>
                    <a:cubicBezTo>
                      <a:pt x="0" y="124"/>
                      <a:pt x="0" y="125"/>
                      <a:pt x="0" y="126"/>
                    </a:cubicBezTo>
                    <a:close/>
                    <a:moveTo>
                      <a:pt x="42" y="103"/>
                    </a:moveTo>
                    <a:cubicBezTo>
                      <a:pt x="42" y="71"/>
                      <a:pt x="68" y="45"/>
                      <a:pt x="100" y="45"/>
                    </a:cubicBezTo>
                    <a:cubicBezTo>
                      <a:pt x="132" y="45"/>
                      <a:pt x="159" y="71"/>
                      <a:pt x="159" y="103"/>
                    </a:cubicBezTo>
                    <a:cubicBezTo>
                      <a:pt x="159" y="135"/>
                      <a:pt x="132" y="162"/>
                      <a:pt x="100" y="162"/>
                    </a:cubicBezTo>
                    <a:cubicBezTo>
                      <a:pt x="68" y="162"/>
                      <a:pt x="42" y="135"/>
                      <a:pt x="42" y="103"/>
                    </a:cubicBezTo>
                    <a:close/>
                    <a:moveTo>
                      <a:pt x="213" y="284"/>
                    </a:moveTo>
                    <a:cubicBezTo>
                      <a:pt x="213" y="284"/>
                      <a:pt x="213" y="284"/>
                      <a:pt x="213" y="284"/>
                    </a:cubicBezTo>
                    <a:cubicBezTo>
                      <a:pt x="213" y="284"/>
                      <a:pt x="213" y="284"/>
                      <a:pt x="213" y="284"/>
                    </a:cubicBezTo>
                    <a:close/>
                    <a:moveTo>
                      <a:pt x="180" y="173"/>
                    </a:moveTo>
                    <a:cubicBezTo>
                      <a:pt x="180" y="173"/>
                      <a:pt x="180" y="173"/>
                      <a:pt x="180" y="173"/>
                    </a:cubicBezTo>
                    <a:close/>
                    <a:moveTo>
                      <a:pt x="180" y="173"/>
                    </a:moveTo>
                    <a:cubicBezTo>
                      <a:pt x="184" y="174"/>
                      <a:pt x="189" y="175"/>
                      <a:pt x="193" y="176"/>
                    </a:cubicBezTo>
                    <a:cubicBezTo>
                      <a:pt x="192" y="181"/>
                      <a:pt x="192" y="186"/>
                      <a:pt x="192" y="192"/>
                    </a:cubicBezTo>
                    <a:cubicBezTo>
                      <a:pt x="192" y="192"/>
                      <a:pt x="192" y="192"/>
                      <a:pt x="192" y="192"/>
                    </a:cubicBezTo>
                    <a:cubicBezTo>
                      <a:pt x="192" y="192"/>
                      <a:pt x="192" y="192"/>
                      <a:pt x="192" y="192"/>
                    </a:cubicBezTo>
                    <a:cubicBezTo>
                      <a:pt x="199" y="192"/>
                      <a:pt x="199" y="192"/>
                      <a:pt x="199" y="192"/>
                    </a:cubicBezTo>
                    <a:cubicBezTo>
                      <a:pt x="199" y="192"/>
                      <a:pt x="199" y="192"/>
                      <a:pt x="199" y="192"/>
                    </a:cubicBezTo>
                    <a:cubicBezTo>
                      <a:pt x="192" y="192"/>
                      <a:pt x="192" y="192"/>
                      <a:pt x="192" y="192"/>
                    </a:cubicBezTo>
                    <a:cubicBezTo>
                      <a:pt x="192" y="192"/>
                      <a:pt x="192" y="192"/>
                      <a:pt x="192" y="192"/>
                    </a:cubicBezTo>
                    <a:cubicBezTo>
                      <a:pt x="192" y="192"/>
                      <a:pt x="192" y="192"/>
                      <a:pt x="192" y="192"/>
                    </a:cubicBezTo>
                    <a:cubicBezTo>
                      <a:pt x="192" y="198"/>
                      <a:pt x="192" y="203"/>
                      <a:pt x="193" y="208"/>
                    </a:cubicBezTo>
                    <a:cubicBezTo>
                      <a:pt x="188" y="209"/>
                      <a:pt x="184" y="210"/>
                      <a:pt x="180" y="211"/>
                    </a:cubicBezTo>
                    <a:cubicBezTo>
                      <a:pt x="180" y="211"/>
                      <a:pt x="180" y="211"/>
                      <a:pt x="180" y="211"/>
                    </a:cubicBezTo>
                    <a:cubicBezTo>
                      <a:pt x="179" y="211"/>
                      <a:pt x="178" y="212"/>
                      <a:pt x="178" y="214"/>
                    </a:cubicBezTo>
                    <a:cubicBezTo>
                      <a:pt x="179" y="220"/>
                      <a:pt x="180" y="226"/>
                      <a:pt x="182" y="231"/>
                    </a:cubicBezTo>
                    <a:cubicBezTo>
                      <a:pt x="182" y="231"/>
                      <a:pt x="182" y="232"/>
                      <a:pt x="183" y="232"/>
                    </a:cubicBezTo>
                    <a:cubicBezTo>
                      <a:pt x="183" y="232"/>
                      <a:pt x="184" y="232"/>
                      <a:pt x="184" y="232"/>
                    </a:cubicBezTo>
                    <a:cubicBezTo>
                      <a:pt x="184" y="232"/>
                      <a:pt x="184" y="232"/>
                      <a:pt x="184" y="232"/>
                    </a:cubicBezTo>
                    <a:cubicBezTo>
                      <a:pt x="189" y="232"/>
                      <a:pt x="193" y="231"/>
                      <a:pt x="198" y="230"/>
                    </a:cubicBezTo>
                    <a:cubicBezTo>
                      <a:pt x="199" y="236"/>
                      <a:pt x="201" y="240"/>
                      <a:pt x="203" y="245"/>
                    </a:cubicBezTo>
                    <a:cubicBezTo>
                      <a:pt x="203" y="245"/>
                      <a:pt x="203" y="245"/>
                      <a:pt x="203" y="245"/>
                    </a:cubicBezTo>
                    <a:cubicBezTo>
                      <a:pt x="203" y="245"/>
                      <a:pt x="203" y="245"/>
                      <a:pt x="203" y="245"/>
                    </a:cubicBezTo>
                    <a:cubicBezTo>
                      <a:pt x="210" y="242"/>
                      <a:pt x="210" y="242"/>
                      <a:pt x="210" y="242"/>
                    </a:cubicBezTo>
                    <a:cubicBezTo>
                      <a:pt x="210" y="242"/>
                      <a:pt x="210" y="242"/>
                      <a:pt x="210" y="242"/>
                    </a:cubicBezTo>
                    <a:cubicBezTo>
                      <a:pt x="203" y="245"/>
                      <a:pt x="203" y="245"/>
                      <a:pt x="203" y="245"/>
                    </a:cubicBezTo>
                    <a:cubicBezTo>
                      <a:pt x="203" y="245"/>
                      <a:pt x="203" y="245"/>
                      <a:pt x="203" y="245"/>
                    </a:cubicBezTo>
                    <a:cubicBezTo>
                      <a:pt x="203" y="245"/>
                      <a:pt x="203" y="245"/>
                      <a:pt x="203" y="245"/>
                    </a:cubicBezTo>
                    <a:cubicBezTo>
                      <a:pt x="205" y="250"/>
                      <a:pt x="208" y="255"/>
                      <a:pt x="210" y="259"/>
                    </a:cubicBezTo>
                    <a:cubicBezTo>
                      <a:pt x="207" y="261"/>
                      <a:pt x="203" y="264"/>
                      <a:pt x="200" y="267"/>
                    </a:cubicBezTo>
                    <a:cubicBezTo>
                      <a:pt x="200" y="267"/>
                      <a:pt x="200" y="267"/>
                      <a:pt x="200" y="267"/>
                    </a:cubicBezTo>
                    <a:cubicBezTo>
                      <a:pt x="199" y="267"/>
                      <a:pt x="199" y="268"/>
                      <a:pt x="199" y="269"/>
                    </a:cubicBezTo>
                    <a:cubicBezTo>
                      <a:pt x="199" y="269"/>
                      <a:pt x="199" y="270"/>
                      <a:pt x="199" y="270"/>
                    </a:cubicBezTo>
                    <a:cubicBezTo>
                      <a:pt x="203" y="276"/>
                      <a:pt x="206" y="280"/>
                      <a:pt x="209" y="284"/>
                    </a:cubicBezTo>
                    <a:cubicBezTo>
                      <a:pt x="210" y="285"/>
                      <a:pt x="210" y="285"/>
                      <a:pt x="211" y="285"/>
                    </a:cubicBezTo>
                    <a:cubicBezTo>
                      <a:pt x="212" y="285"/>
                      <a:pt x="212" y="285"/>
                      <a:pt x="213" y="284"/>
                    </a:cubicBezTo>
                    <a:cubicBezTo>
                      <a:pt x="216" y="282"/>
                      <a:pt x="220" y="280"/>
                      <a:pt x="224" y="277"/>
                    </a:cubicBezTo>
                    <a:cubicBezTo>
                      <a:pt x="227" y="281"/>
                      <a:pt x="230" y="284"/>
                      <a:pt x="235" y="288"/>
                    </a:cubicBezTo>
                    <a:cubicBezTo>
                      <a:pt x="235" y="288"/>
                      <a:pt x="235" y="288"/>
                      <a:pt x="235" y="288"/>
                    </a:cubicBezTo>
                    <a:cubicBezTo>
                      <a:pt x="235" y="288"/>
                      <a:pt x="235" y="288"/>
                      <a:pt x="235" y="288"/>
                    </a:cubicBezTo>
                    <a:cubicBezTo>
                      <a:pt x="240" y="283"/>
                      <a:pt x="240" y="283"/>
                      <a:pt x="240" y="283"/>
                    </a:cubicBezTo>
                    <a:cubicBezTo>
                      <a:pt x="240" y="283"/>
                      <a:pt x="240" y="283"/>
                      <a:pt x="240" y="283"/>
                    </a:cubicBezTo>
                    <a:cubicBezTo>
                      <a:pt x="235" y="288"/>
                      <a:pt x="235" y="288"/>
                      <a:pt x="235" y="288"/>
                    </a:cubicBezTo>
                    <a:cubicBezTo>
                      <a:pt x="235" y="288"/>
                      <a:pt x="235" y="288"/>
                      <a:pt x="235" y="288"/>
                    </a:cubicBezTo>
                    <a:cubicBezTo>
                      <a:pt x="235" y="289"/>
                      <a:pt x="235" y="289"/>
                      <a:pt x="235" y="289"/>
                    </a:cubicBezTo>
                    <a:cubicBezTo>
                      <a:pt x="238" y="292"/>
                      <a:pt x="242" y="295"/>
                      <a:pt x="247" y="298"/>
                    </a:cubicBezTo>
                    <a:cubicBezTo>
                      <a:pt x="245" y="302"/>
                      <a:pt x="243" y="306"/>
                      <a:pt x="241" y="310"/>
                    </a:cubicBezTo>
                    <a:cubicBezTo>
                      <a:pt x="241" y="310"/>
                      <a:pt x="241" y="310"/>
                      <a:pt x="241" y="310"/>
                    </a:cubicBezTo>
                    <a:cubicBezTo>
                      <a:pt x="241" y="311"/>
                      <a:pt x="241" y="311"/>
                      <a:pt x="241" y="312"/>
                    </a:cubicBezTo>
                    <a:cubicBezTo>
                      <a:pt x="241" y="312"/>
                      <a:pt x="241" y="313"/>
                      <a:pt x="242" y="313"/>
                    </a:cubicBezTo>
                    <a:cubicBezTo>
                      <a:pt x="247" y="317"/>
                      <a:pt x="252" y="319"/>
                      <a:pt x="257" y="322"/>
                    </a:cubicBezTo>
                    <a:cubicBezTo>
                      <a:pt x="257" y="322"/>
                      <a:pt x="258" y="322"/>
                      <a:pt x="258" y="322"/>
                    </a:cubicBezTo>
                    <a:cubicBezTo>
                      <a:pt x="259" y="322"/>
                      <a:pt x="259" y="321"/>
                      <a:pt x="260" y="321"/>
                    </a:cubicBezTo>
                    <a:cubicBezTo>
                      <a:pt x="260" y="321"/>
                      <a:pt x="260" y="321"/>
                      <a:pt x="260" y="321"/>
                    </a:cubicBezTo>
                    <a:cubicBezTo>
                      <a:pt x="262" y="317"/>
                      <a:pt x="265" y="313"/>
                      <a:pt x="267" y="310"/>
                    </a:cubicBezTo>
                    <a:cubicBezTo>
                      <a:pt x="272" y="312"/>
                      <a:pt x="276" y="314"/>
                      <a:pt x="281" y="315"/>
                    </a:cubicBezTo>
                    <a:cubicBezTo>
                      <a:pt x="281" y="315"/>
                      <a:pt x="281" y="315"/>
                      <a:pt x="281" y="315"/>
                    </a:cubicBezTo>
                    <a:cubicBezTo>
                      <a:pt x="282" y="315"/>
                      <a:pt x="282" y="315"/>
                      <a:pt x="282" y="315"/>
                    </a:cubicBezTo>
                    <a:cubicBezTo>
                      <a:pt x="284" y="309"/>
                      <a:pt x="284" y="309"/>
                      <a:pt x="284" y="309"/>
                    </a:cubicBezTo>
                    <a:cubicBezTo>
                      <a:pt x="282" y="315"/>
                      <a:pt x="282" y="315"/>
                      <a:pt x="282" y="315"/>
                    </a:cubicBezTo>
                    <a:cubicBezTo>
                      <a:pt x="282" y="315"/>
                      <a:pt x="282" y="315"/>
                      <a:pt x="282" y="315"/>
                    </a:cubicBezTo>
                    <a:cubicBezTo>
                      <a:pt x="282" y="315"/>
                      <a:pt x="282" y="315"/>
                      <a:pt x="282" y="315"/>
                    </a:cubicBezTo>
                    <a:cubicBezTo>
                      <a:pt x="286" y="317"/>
                      <a:pt x="291" y="318"/>
                      <a:pt x="297" y="319"/>
                    </a:cubicBezTo>
                    <a:cubicBezTo>
                      <a:pt x="296" y="324"/>
                      <a:pt x="296" y="328"/>
                      <a:pt x="296" y="333"/>
                    </a:cubicBezTo>
                    <a:cubicBezTo>
                      <a:pt x="296" y="333"/>
                      <a:pt x="296" y="333"/>
                      <a:pt x="296" y="333"/>
                    </a:cubicBezTo>
                    <a:cubicBezTo>
                      <a:pt x="296" y="333"/>
                      <a:pt x="296" y="334"/>
                      <a:pt x="296" y="334"/>
                    </a:cubicBezTo>
                    <a:cubicBezTo>
                      <a:pt x="297" y="335"/>
                      <a:pt x="297" y="335"/>
                      <a:pt x="298" y="335"/>
                    </a:cubicBezTo>
                    <a:cubicBezTo>
                      <a:pt x="303" y="336"/>
                      <a:pt x="309" y="337"/>
                      <a:pt x="315" y="337"/>
                    </a:cubicBezTo>
                    <a:cubicBezTo>
                      <a:pt x="316" y="337"/>
                      <a:pt x="316" y="337"/>
                      <a:pt x="317" y="336"/>
                    </a:cubicBezTo>
                    <a:cubicBezTo>
                      <a:pt x="317" y="336"/>
                      <a:pt x="317" y="335"/>
                      <a:pt x="317" y="335"/>
                    </a:cubicBezTo>
                    <a:cubicBezTo>
                      <a:pt x="317" y="335"/>
                      <a:pt x="317" y="335"/>
                      <a:pt x="317" y="335"/>
                    </a:cubicBezTo>
                    <a:cubicBezTo>
                      <a:pt x="318" y="330"/>
                      <a:pt x="319" y="326"/>
                      <a:pt x="320" y="322"/>
                    </a:cubicBezTo>
                    <a:cubicBezTo>
                      <a:pt x="324" y="322"/>
                      <a:pt x="329" y="322"/>
                      <a:pt x="335" y="321"/>
                    </a:cubicBezTo>
                    <a:cubicBezTo>
                      <a:pt x="335" y="321"/>
                      <a:pt x="335" y="321"/>
                      <a:pt x="335" y="321"/>
                    </a:cubicBezTo>
                    <a:cubicBezTo>
                      <a:pt x="335" y="321"/>
                      <a:pt x="335" y="321"/>
                      <a:pt x="335" y="321"/>
                    </a:cubicBezTo>
                    <a:cubicBezTo>
                      <a:pt x="334" y="314"/>
                      <a:pt x="334" y="314"/>
                      <a:pt x="334" y="314"/>
                    </a:cubicBezTo>
                    <a:cubicBezTo>
                      <a:pt x="334" y="314"/>
                      <a:pt x="334" y="314"/>
                      <a:pt x="334" y="314"/>
                    </a:cubicBezTo>
                    <a:cubicBezTo>
                      <a:pt x="335" y="321"/>
                      <a:pt x="335" y="321"/>
                      <a:pt x="335" y="321"/>
                    </a:cubicBezTo>
                    <a:cubicBezTo>
                      <a:pt x="335" y="321"/>
                      <a:pt x="335" y="321"/>
                      <a:pt x="335" y="321"/>
                    </a:cubicBezTo>
                    <a:cubicBezTo>
                      <a:pt x="335" y="321"/>
                      <a:pt x="335" y="321"/>
                      <a:pt x="335" y="321"/>
                    </a:cubicBezTo>
                    <a:cubicBezTo>
                      <a:pt x="340" y="321"/>
                      <a:pt x="345" y="320"/>
                      <a:pt x="351" y="319"/>
                    </a:cubicBezTo>
                    <a:cubicBezTo>
                      <a:pt x="352" y="323"/>
                      <a:pt x="354" y="327"/>
                      <a:pt x="355" y="331"/>
                    </a:cubicBezTo>
                    <a:cubicBezTo>
                      <a:pt x="356" y="331"/>
                      <a:pt x="356" y="332"/>
                      <a:pt x="357" y="332"/>
                    </a:cubicBezTo>
                    <a:cubicBezTo>
                      <a:pt x="357" y="333"/>
                      <a:pt x="358" y="333"/>
                      <a:pt x="358" y="333"/>
                    </a:cubicBezTo>
                    <a:cubicBezTo>
                      <a:pt x="365" y="331"/>
                      <a:pt x="370" y="329"/>
                      <a:pt x="375" y="327"/>
                    </a:cubicBezTo>
                    <a:cubicBezTo>
                      <a:pt x="375" y="327"/>
                      <a:pt x="376" y="327"/>
                      <a:pt x="376" y="326"/>
                    </a:cubicBezTo>
                    <a:cubicBezTo>
                      <a:pt x="376" y="325"/>
                      <a:pt x="376" y="325"/>
                      <a:pt x="376" y="324"/>
                    </a:cubicBezTo>
                    <a:cubicBezTo>
                      <a:pt x="376" y="324"/>
                      <a:pt x="376" y="324"/>
                      <a:pt x="376" y="324"/>
                    </a:cubicBezTo>
                    <a:cubicBezTo>
                      <a:pt x="375" y="320"/>
                      <a:pt x="374" y="316"/>
                      <a:pt x="373" y="311"/>
                    </a:cubicBezTo>
                    <a:cubicBezTo>
                      <a:pt x="377" y="310"/>
                      <a:pt x="382" y="307"/>
                      <a:pt x="386" y="304"/>
                    </a:cubicBezTo>
                    <a:cubicBezTo>
                      <a:pt x="387" y="304"/>
                      <a:pt x="387" y="304"/>
                      <a:pt x="387" y="304"/>
                    </a:cubicBezTo>
                    <a:cubicBezTo>
                      <a:pt x="386" y="304"/>
                      <a:pt x="386" y="304"/>
                      <a:pt x="386" y="304"/>
                    </a:cubicBezTo>
                    <a:cubicBezTo>
                      <a:pt x="383" y="298"/>
                      <a:pt x="383" y="298"/>
                      <a:pt x="383" y="298"/>
                    </a:cubicBezTo>
                    <a:cubicBezTo>
                      <a:pt x="383" y="298"/>
                      <a:pt x="383" y="298"/>
                      <a:pt x="383" y="298"/>
                    </a:cubicBezTo>
                    <a:cubicBezTo>
                      <a:pt x="386" y="304"/>
                      <a:pt x="386" y="304"/>
                      <a:pt x="386" y="304"/>
                    </a:cubicBezTo>
                    <a:cubicBezTo>
                      <a:pt x="387" y="304"/>
                      <a:pt x="387" y="304"/>
                      <a:pt x="387" y="304"/>
                    </a:cubicBezTo>
                    <a:cubicBezTo>
                      <a:pt x="387" y="304"/>
                      <a:pt x="387" y="304"/>
                      <a:pt x="387" y="304"/>
                    </a:cubicBezTo>
                    <a:cubicBezTo>
                      <a:pt x="391" y="302"/>
                      <a:pt x="395" y="299"/>
                      <a:pt x="400" y="296"/>
                    </a:cubicBezTo>
                    <a:cubicBezTo>
                      <a:pt x="403" y="299"/>
                      <a:pt x="406" y="302"/>
                      <a:pt x="409" y="305"/>
                    </a:cubicBezTo>
                    <a:cubicBezTo>
                      <a:pt x="409" y="305"/>
                      <a:pt x="409" y="305"/>
                      <a:pt x="409" y="305"/>
                    </a:cubicBezTo>
                    <a:cubicBezTo>
                      <a:pt x="409" y="306"/>
                      <a:pt x="410" y="306"/>
                      <a:pt x="411" y="306"/>
                    </a:cubicBezTo>
                    <a:cubicBezTo>
                      <a:pt x="411" y="306"/>
                      <a:pt x="412" y="306"/>
                      <a:pt x="412" y="305"/>
                    </a:cubicBezTo>
                    <a:cubicBezTo>
                      <a:pt x="416" y="302"/>
                      <a:pt x="421" y="298"/>
                      <a:pt x="425" y="294"/>
                    </a:cubicBezTo>
                    <a:cubicBezTo>
                      <a:pt x="425" y="293"/>
                      <a:pt x="426" y="293"/>
                      <a:pt x="426" y="292"/>
                    </a:cubicBezTo>
                    <a:cubicBezTo>
                      <a:pt x="426" y="292"/>
                      <a:pt x="425" y="291"/>
                      <a:pt x="425" y="291"/>
                    </a:cubicBezTo>
                    <a:cubicBezTo>
                      <a:pt x="425" y="291"/>
                      <a:pt x="425" y="291"/>
                      <a:pt x="425" y="291"/>
                    </a:cubicBezTo>
                    <a:cubicBezTo>
                      <a:pt x="422" y="287"/>
                      <a:pt x="419" y="284"/>
                      <a:pt x="417" y="280"/>
                    </a:cubicBezTo>
                    <a:cubicBezTo>
                      <a:pt x="420" y="277"/>
                      <a:pt x="424" y="273"/>
                      <a:pt x="427" y="268"/>
                    </a:cubicBezTo>
                    <a:cubicBezTo>
                      <a:pt x="427" y="268"/>
                      <a:pt x="427" y="268"/>
                      <a:pt x="427" y="268"/>
                    </a:cubicBezTo>
                    <a:cubicBezTo>
                      <a:pt x="427" y="268"/>
                      <a:pt x="427" y="268"/>
                      <a:pt x="427" y="268"/>
                    </a:cubicBezTo>
                    <a:cubicBezTo>
                      <a:pt x="421" y="264"/>
                      <a:pt x="421" y="264"/>
                      <a:pt x="421" y="264"/>
                    </a:cubicBezTo>
                    <a:cubicBezTo>
                      <a:pt x="421" y="264"/>
                      <a:pt x="421" y="264"/>
                      <a:pt x="421" y="264"/>
                    </a:cubicBezTo>
                    <a:cubicBezTo>
                      <a:pt x="427" y="268"/>
                      <a:pt x="427" y="268"/>
                      <a:pt x="427" y="268"/>
                    </a:cubicBezTo>
                    <a:cubicBezTo>
                      <a:pt x="427" y="268"/>
                      <a:pt x="427" y="268"/>
                      <a:pt x="427" y="268"/>
                    </a:cubicBezTo>
                    <a:cubicBezTo>
                      <a:pt x="427" y="268"/>
                      <a:pt x="427" y="268"/>
                      <a:pt x="427" y="268"/>
                    </a:cubicBezTo>
                    <a:cubicBezTo>
                      <a:pt x="430" y="264"/>
                      <a:pt x="432" y="260"/>
                      <a:pt x="435" y="255"/>
                    </a:cubicBezTo>
                    <a:cubicBezTo>
                      <a:pt x="439" y="257"/>
                      <a:pt x="444" y="258"/>
                      <a:pt x="447" y="260"/>
                    </a:cubicBezTo>
                    <a:cubicBezTo>
                      <a:pt x="447" y="260"/>
                      <a:pt x="447" y="260"/>
                      <a:pt x="447" y="260"/>
                    </a:cubicBezTo>
                    <a:cubicBezTo>
                      <a:pt x="448" y="260"/>
                      <a:pt x="449" y="260"/>
                      <a:pt x="449" y="260"/>
                    </a:cubicBezTo>
                    <a:cubicBezTo>
                      <a:pt x="450" y="260"/>
                      <a:pt x="450" y="259"/>
                      <a:pt x="451" y="259"/>
                    </a:cubicBezTo>
                    <a:cubicBezTo>
                      <a:pt x="453" y="254"/>
                      <a:pt x="455" y="249"/>
                      <a:pt x="458" y="243"/>
                    </a:cubicBezTo>
                    <a:cubicBezTo>
                      <a:pt x="458" y="243"/>
                      <a:pt x="458" y="242"/>
                      <a:pt x="458" y="241"/>
                    </a:cubicBezTo>
                    <a:cubicBezTo>
                      <a:pt x="457" y="241"/>
                      <a:pt x="457" y="240"/>
                      <a:pt x="456" y="240"/>
                    </a:cubicBezTo>
                    <a:cubicBezTo>
                      <a:pt x="452" y="238"/>
                      <a:pt x="448" y="236"/>
                      <a:pt x="444" y="234"/>
                    </a:cubicBezTo>
                    <a:cubicBezTo>
                      <a:pt x="446" y="229"/>
                      <a:pt x="448" y="223"/>
                      <a:pt x="449" y="219"/>
                    </a:cubicBezTo>
                    <a:cubicBezTo>
                      <a:pt x="449" y="219"/>
                      <a:pt x="449" y="219"/>
                      <a:pt x="449" y="219"/>
                    </a:cubicBezTo>
                    <a:cubicBezTo>
                      <a:pt x="449" y="219"/>
                      <a:pt x="449" y="219"/>
                      <a:pt x="449" y="219"/>
                    </a:cubicBezTo>
                    <a:cubicBezTo>
                      <a:pt x="442" y="217"/>
                      <a:pt x="442" y="217"/>
                      <a:pt x="442" y="217"/>
                    </a:cubicBezTo>
                    <a:cubicBezTo>
                      <a:pt x="442" y="217"/>
                      <a:pt x="442" y="217"/>
                      <a:pt x="442" y="217"/>
                    </a:cubicBezTo>
                    <a:cubicBezTo>
                      <a:pt x="449" y="219"/>
                      <a:pt x="449" y="219"/>
                      <a:pt x="449" y="219"/>
                    </a:cubicBezTo>
                    <a:cubicBezTo>
                      <a:pt x="449" y="219"/>
                      <a:pt x="449" y="219"/>
                      <a:pt x="449" y="219"/>
                    </a:cubicBezTo>
                    <a:cubicBezTo>
                      <a:pt x="449" y="219"/>
                      <a:pt x="449" y="219"/>
                      <a:pt x="449" y="219"/>
                    </a:cubicBezTo>
                    <a:cubicBezTo>
                      <a:pt x="450" y="213"/>
                      <a:pt x="451" y="208"/>
                      <a:pt x="451" y="204"/>
                    </a:cubicBezTo>
                    <a:cubicBezTo>
                      <a:pt x="455" y="203"/>
                      <a:pt x="460" y="203"/>
                      <a:pt x="464" y="203"/>
                    </a:cubicBezTo>
                    <a:cubicBezTo>
                      <a:pt x="464" y="203"/>
                      <a:pt x="464" y="203"/>
                      <a:pt x="464" y="203"/>
                    </a:cubicBezTo>
                    <a:cubicBezTo>
                      <a:pt x="465" y="203"/>
                      <a:pt x="465" y="203"/>
                      <a:pt x="466" y="202"/>
                    </a:cubicBezTo>
                    <a:cubicBezTo>
                      <a:pt x="466" y="202"/>
                      <a:pt x="467" y="201"/>
                      <a:pt x="467" y="201"/>
                    </a:cubicBezTo>
                    <a:cubicBezTo>
                      <a:pt x="467" y="195"/>
                      <a:pt x="467" y="189"/>
                      <a:pt x="467" y="183"/>
                    </a:cubicBezTo>
                    <a:cubicBezTo>
                      <a:pt x="467" y="183"/>
                      <a:pt x="466" y="182"/>
                      <a:pt x="466" y="182"/>
                    </a:cubicBezTo>
                    <a:cubicBezTo>
                      <a:pt x="465" y="181"/>
                      <a:pt x="465" y="181"/>
                      <a:pt x="464" y="181"/>
                    </a:cubicBezTo>
                    <a:cubicBezTo>
                      <a:pt x="464" y="181"/>
                      <a:pt x="464" y="181"/>
                      <a:pt x="464" y="181"/>
                    </a:cubicBezTo>
                    <a:cubicBezTo>
                      <a:pt x="460" y="181"/>
                      <a:pt x="455" y="181"/>
                      <a:pt x="451" y="180"/>
                    </a:cubicBezTo>
                    <a:cubicBezTo>
                      <a:pt x="451" y="176"/>
                      <a:pt x="450" y="171"/>
                      <a:pt x="449" y="165"/>
                    </a:cubicBezTo>
                    <a:cubicBezTo>
                      <a:pt x="449" y="165"/>
                      <a:pt x="449" y="165"/>
                      <a:pt x="449" y="165"/>
                    </a:cubicBezTo>
                    <a:cubicBezTo>
                      <a:pt x="449" y="165"/>
                      <a:pt x="449" y="165"/>
                      <a:pt x="449" y="165"/>
                    </a:cubicBezTo>
                    <a:cubicBezTo>
                      <a:pt x="442" y="166"/>
                      <a:pt x="442" y="166"/>
                      <a:pt x="442" y="166"/>
                    </a:cubicBezTo>
                    <a:cubicBezTo>
                      <a:pt x="442" y="166"/>
                      <a:pt x="442" y="166"/>
                      <a:pt x="442" y="166"/>
                    </a:cubicBezTo>
                    <a:cubicBezTo>
                      <a:pt x="449" y="165"/>
                      <a:pt x="449" y="165"/>
                      <a:pt x="449" y="165"/>
                    </a:cubicBezTo>
                    <a:cubicBezTo>
                      <a:pt x="449" y="165"/>
                      <a:pt x="449" y="165"/>
                      <a:pt x="449" y="165"/>
                    </a:cubicBezTo>
                    <a:cubicBezTo>
                      <a:pt x="449" y="165"/>
                      <a:pt x="449" y="165"/>
                      <a:pt x="449" y="165"/>
                    </a:cubicBezTo>
                    <a:cubicBezTo>
                      <a:pt x="448" y="161"/>
                      <a:pt x="446" y="155"/>
                      <a:pt x="444" y="150"/>
                    </a:cubicBezTo>
                    <a:cubicBezTo>
                      <a:pt x="448" y="148"/>
                      <a:pt x="452" y="146"/>
                      <a:pt x="456" y="144"/>
                    </a:cubicBezTo>
                    <a:cubicBezTo>
                      <a:pt x="457" y="144"/>
                      <a:pt x="457" y="143"/>
                      <a:pt x="458" y="143"/>
                    </a:cubicBezTo>
                    <a:cubicBezTo>
                      <a:pt x="458" y="142"/>
                      <a:pt x="458" y="141"/>
                      <a:pt x="458" y="141"/>
                    </a:cubicBezTo>
                    <a:cubicBezTo>
                      <a:pt x="455" y="135"/>
                      <a:pt x="453" y="130"/>
                      <a:pt x="451" y="125"/>
                    </a:cubicBezTo>
                    <a:cubicBezTo>
                      <a:pt x="450" y="125"/>
                      <a:pt x="450" y="124"/>
                      <a:pt x="449" y="124"/>
                    </a:cubicBezTo>
                    <a:cubicBezTo>
                      <a:pt x="449" y="124"/>
                      <a:pt x="448" y="124"/>
                      <a:pt x="447" y="124"/>
                    </a:cubicBezTo>
                    <a:cubicBezTo>
                      <a:pt x="447" y="124"/>
                      <a:pt x="447" y="124"/>
                      <a:pt x="447" y="124"/>
                    </a:cubicBezTo>
                    <a:cubicBezTo>
                      <a:pt x="443" y="126"/>
                      <a:pt x="439" y="127"/>
                      <a:pt x="435" y="129"/>
                    </a:cubicBezTo>
                    <a:cubicBezTo>
                      <a:pt x="432" y="124"/>
                      <a:pt x="430" y="120"/>
                      <a:pt x="427" y="116"/>
                    </a:cubicBezTo>
                    <a:cubicBezTo>
                      <a:pt x="427" y="116"/>
                      <a:pt x="427" y="116"/>
                      <a:pt x="427" y="116"/>
                    </a:cubicBezTo>
                    <a:cubicBezTo>
                      <a:pt x="427" y="116"/>
                      <a:pt x="427" y="116"/>
                      <a:pt x="427" y="116"/>
                    </a:cubicBezTo>
                    <a:cubicBezTo>
                      <a:pt x="421" y="120"/>
                      <a:pt x="421" y="120"/>
                      <a:pt x="421" y="120"/>
                    </a:cubicBezTo>
                    <a:cubicBezTo>
                      <a:pt x="421" y="120"/>
                      <a:pt x="421" y="120"/>
                      <a:pt x="421" y="120"/>
                    </a:cubicBezTo>
                    <a:cubicBezTo>
                      <a:pt x="427" y="116"/>
                      <a:pt x="427" y="116"/>
                      <a:pt x="427" y="116"/>
                    </a:cubicBezTo>
                    <a:cubicBezTo>
                      <a:pt x="427" y="116"/>
                      <a:pt x="427" y="116"/>
                      <a:pt x="427" y="116"/>
                    </a:cubicBezTo>
                    <a:cubicBezTo>
                      <a:pt x="427" y="116"/>
                      <a:pt x="427" y="116"/>
                      <a:pt x="427" y="116"/>
                    </a:cubicBezTo>
                    <a:cubicBezTo>
                      <a:pt x="424" y="111"/>
                      <a:pt x="420" y="107"/>
                      <a:pt x="417" y="104"/>
                    </a:cubicBezTo>
                    <a:cubicBezTo>
                      <a:pt x="419" y="100"/>
                      <a:pt x="422" y="97"/>
                      <a:pt x="425" y="93"/>
                    </a:cubicBezTo>
                    <a:cubicBezTo>
                      <a:pt x="425" y="93"/>
                      <a:pt x="425" y="93"/>
                      <a:pt x="425" y="93"/>
                    </a:cubicBezTo>
                    <a:cubicBezTo>
                      <a:pt x="425" y="93"/>
                      <a:pt x="426" y="92"/>
                      <a:pt x="426" y="92"/>
                    </a:cubicBezTo>
                    <a:cubicBezTo>
                      <a:pt x="426" y="91"/>
                      <a:pt x="425" y="90"/>
                      <a:pt x="425" y="90"/>
                    </a:cubicBezTo>
                    <a:cubicBezTo>
                      <a:pt x="421" y="86"/>
                      <a:pt x="416" y="82"/>
                      <a:pt x="412" y="78"/>
                    </a:cubicBezTo>
                    <a:cubicBezTo>
                      <a:pt x="412" y="78"/>
                      <a:pt x="411" y="78"/>
                      <a:pt x="411" y="78"/>
                    </a:cubicBezTo>
                    <a:cubicBezTo>
                      <a:pt x="410" y="78"/>
                      <a:pt x="409" y="78"/>
                      <a:pt x="409" y="79"/>
                    </a:cubicBezTo>
                    <a:cubicBezTo>
                      <a:pt x="409" y="79"/>
                      <a:pt x="409" y="79"/>
                      <a:pt x="409" y="79"/>
                    </a:cubicBezTo>
                    <a:cubicBezTo>
                      <a:pt x="406" y="82"/>
                      <a:pt x="403" y="85"/>
                      <a:pt x="400" y="88"/>
                    </a:cubicBezTo>
                    <a:cubicBezTo>
                      <a:pt x="395" y="85"/>
                      <a:pt x="391" y="82"/>
                      <a:pt x="387" y="80"/>
                    </a:cubicBezTo>
                    <a:cubicBezTo>
                      <a:pt x="387" y="80"/>
                      <a:pt x="387" y="80"/>
                      <a:pt x="387" y="80"/>
                    </a:cubicBezTo>
                    <a:cubicBezTo>
                      <a:pt x="386" y="80"/>
                      <a:pt x="386" y="80"/>
                      <a:pt x="386" y="80"/>
                    </a:cubicBezTo>
                    <a:cubicBezTo>
                      <a:pt x="383" y="86"/>
                      <a:pt x="383" y="86"/>
                      <a:pt x="383" y="86"/>
                    </a:cubicBezTo>
                    <a:cubicBezTo>
                      <a:pt x="386" y="80"/>
                      <a:pt x="386" y="80"/>
                      <a:pt x="386" y="80"/>
                    </a:cubicBezTo>
                    <a:cubicBezTo>
                      <a:pt x="387" y="80"/>
                      <a:pt x="387" y="80"/>
                      <a:pt x="387" y="80"/>
                    </a:cubicBezTo>
                    <a:cubicBezTo>
                      <a:pt x="386" y="80"/>
                      <a:pt x="386" y="80"/>
                      <a:pt x="386" y="80"/>
                    </a:cubicBezTo>
                    <a:cubicBezTo>
                      <a:pt x="382" y="77"/>
                      <a:pt x="377" y="74"/>
                      <a:pt x="373" y="73"/>
                    </a:cubicBezTo>
                    <a:cubicBezTo>
                      <a:pt x="374" y="68"/>
                      <a:pt x="375" y="64"/>
                      <a:pt x="376" y="60"/>
                    </a:cubicBezTo>
                    <a:cubicBezTo>
                      <a:pt x="376" y="60"/>
                      <a:pt x="376" y="60"/>
                      <a:pt x="376" y="60"/>
                    </a:cubicBezTo>
                    <a:cubicBezTo>
                      <a:pt x="376" y="59"/>
                      <a:pt x="376" y="59"/>
                      <a:pt x="376" y="58"/>
                    </a:cubicBezTo>
                    <a:cubicBezTo>
                      <a:pt x="376" y="57"/>
                      <a:pt x="375" y="57"/>
                      <a:pt x="375" y="57"/>
                    </a:cubicBezTo>
                    <a:cubicBezTo>
                      <a:pt x="370" y="55"/>
                      <a:pt x="365" y="53"/>
                      <a:pt x="358" y="51"/>
                    </a:cubicBezTo>
                    <a:cubicBezTo>
                      <a:pt x="358" y="51"/>
                      <a:pt x="357" y="51"/>
                      <a:pt x="357" y="52"/>
                    </a:cubicBezTo>
                    <a:cubicBezTo>
                      <a:pt x="356" y="52"/>
                      <a:pt x="356" y="53"/>
                      <a:pt x="355" y="53"/>
                    </a:cubicBezTo>
                    <a:cubicBezTo>
                      <a:pt x="355" y="53"/>
                      <a:pt x="355" y="53"/>
                      <a:pt x="355" y="53"/>
                    </a:cubicBezTo>
                    <a:cubicBezTo>
                      <a:pt x="354" y="57"/>
                      <a:pt x="352" y="61"/>
                      <a:pt x="351" y="65"/>
                    </a:cubicBezTo>
                    <a:cubicBezTo>
                      <a:pt x="345" y="64"/>
                      <a:pt x="340" y="63"/>
                      <a:pt x="335" y="63"/>
                    </a:cubicBezTo>
                    <a:cubicBezTo>
                      <a:pt x="335" y="63"/>
                      <a:pt x="335" y="63"/>
                      <a:pt x="335" y="63"/>
                    </a:cubicBezTo>
                    <a:cubicBezTo>
                      <a:pt x="335" y="63"/>
                      <a:pt x="335" y="63"/>
                      <a:pt x="335" y="63"/>
                    </a:cubicBezTo>
                    <a:cubicBezTo>
                      <a:pt x="334" y="70"/>
                      <a:pt x="334" y="70"/>
                      <a:pt x="334" y="70"/>
                    </a:cubicBezTo>
                    <a:cubicBezTo>
                      <a:pt x="334" y="70"/>
                      <a:pt x="334" y="70"/>
                      <a:pt x="334" y="70"/>
                    </a:cubicBezTo>
                    <a:cubicBezTo>
                      <a:pt x="335" y="63"/>
                      <a:pt x="335" y="63"/>
                      <a:pt x="335" y="63"/>
                    </a:cubicBezTo>
                    <a:cubicBezTo>
                      <a:pt x="335" y="63"/>
                      <a:pt x="335" y="63"/>
                      <a:pt x="335" y="63"/>
                    </a:cubicBezTo>
                    <a:cubicBezTo>
                      <a:pt x="335" y="63"/>
                      <a:pt x="335" y="63"/>
                      <a:pt x="335" y="63"/>
                    </a:cubicBezTo>
                    <a:cubicBezTo>
                      <a:pt x="329" y="62"/>
                      <a:pt x="324" y="62"/>
                      <a:pt x="320" y="62"/>
                    </a:cubicBezTo>
                    <a:cubicBezTo>
                      <a:pt x="319" y="58"/>
                      <a:pt x="318" y="53"/>
                      <a:pt x="317" y="49"/>
                    </a:cubicBezTo>
                    <a:cubicBezTo>
                      <a:pt x="317" y="49"/>
                      <a:pt x="317" y="49"/>
                      <a:pt x="317" y="49"/>
                    </a:cubicBezTo>
                    <a:cubicBezTo>
                      <a:pt x="317" y="49"/>
                      <a:pt x="317" y="48"/>
                      <a:pt x="317" y="48"/>
                    </a:cubicBezTo>
                    <a:cubicBezTo>
                      <a:pt x="316" y="47"/>
                      <a:pt x="316" y="47"/>
                      <a:pt x="315" y="47"/>
                    </a:cubicBezTo>
                    <a:cubicBezTo>
                      <a:pt x="309" y="47"/>
                      <a:pt x="303" y="48"/>
                      <a:pt x="298" y="49"/>
                    </a:cubicBezTo>
                    <a:cubicBezTo>
                      <a:pt x="297" y="49"/>
                      <a:pt x="297" y="49"/>
                      <a:pt x="296" y="50"/>
                    </a:cubicBezTo>
                    <a:cubicBezTo>
                      <a:pt x="296" y="50"/>
                      <a:pt x="296" y="51"/>
                      <a:pt x="296" y="51"/>
                    </a:cubicBezTo>
                    <a:cubicBezTo>
                      <a:pt x="296" y="51"/>
                      <a:pt x="296" y="51"/>
                      <a:pt x="296" y="51"/>
                    </a:cubicBezTo>
                    <a:cubicBezTo>
                      <a:pt x="296" y="56"/>
                      <a:pt x="296" y="60"/>
                      <a:pt x="297" y="65"/>
                    </a:cubicBezTo>
                    <a:cubicBezTo>
                      <a:pt x="291" y="66"/>
                      <a:pt x="286" y="67"/>
                      <a:pt x="282" y="68"/>
                    </a:cubicBezTo>
                    <a:cubicBezTo>
                      <a:pt x="282" y="68"/>
                      <a:pt x="282" y="68"/>
                      <a:pt x="282" y="68"/>
                    </a:cubicBezTo>
                    <a:cubicBezTo>
                      <a:pt x="282" y="69"/>
                      <a:pt x="282" y="69"/>
                      <a:pt x="282" y="69"/>
                    </a:cubicBezTo>
                    <a:cubicBezTo>
                      <a:pt x="284" y="75"/>
                      <a:pt x="284" y="75"/>
                      <a:pt x="284" y="75"/>
                    </a:cubicBezTo>
                    <a:cubicBezTo>
                      <a:pt x="284" y="75"/>
                      <a:pt x="284" y="75"/>
                      <a:pt x="284" y="75"/>
                    </a:cubicBezTo>
                    <a:cubicBezTo>
                      <a:pt x="282" y="69"/>
                      <a:pt x="282" y="69"/>
                      <a:pt x="282" y="69"/>
                    </a:cubicBezTo>
                    <a:cubicBezTo>
                      <a:pt x="281" y="69"/>
                      <a:pt x="281" y="69"/>
                      <a:pt x="281" y="69"/>
                    </a:cubicBezTo>
                    <a:cubicBezTo>
                      <a:pt x="281" y="69"/>
                      <a:pt x="281" y="69"/>
                      <a:pt x="281" y="69"/>
                    </a:cubicBezTo>
                    <a:cubicBezTo>
                      <a:pt x="276" y="70"/>
                      <a:pt x="272" y="72"/>
                      <a:pt x="267" y="74"/>
                    </a:cubicBezTo>
                    <a:cubicBezTo>
                      <a:pt x="265" y="70"/>
                      <a:pt x="262" y="67"/>
                      <a:pt x="260" y="63"/>
                    </a:cubicBezTo>
                    <a:cubicBezTo>
                      <a:pt x="259" y="63"/>
                      <a:pt x="259" y="62"/>
                      <a:pt x="258" y="62"/>
                    </a:cubicBezTo>
                    <a:cubicBezTo>
                      <a:pt x="258" y="62"/>
                      <a:pt x="257" y="62"/>
                      <a:pt x="257" y="62"/>
                    </a:cubicBezTo>
                    <a:cubicBezTo>
                      <a:pt x="252" y="64"/>
                      <a:pt x="247" y="67"/>
                      <a:pt x="242" y="71"/>
                    </a:cubicBezTo>
                    <a:cubicBezTo>
                      <a:pt x="241" y="71"/>
                      <a:pt x="241" y="72"/>
                      <a:pt x="241" y="72"/>
                    </a:cubicBezTo>
                    <a:cubicBezTo>
                      <a:pt x="241" y="73"/>
                      <a:pt x="241" y="73"/>
                      <a:pt x="241" y="74"/>
                    </a:cubicBezTo>
                    <a:cubicBezTo>
                      <a:pt x="243" y="78"/>
                      <a:pt x="245" y="82"/>
                      <a:pt x="247" y="86"/>
                    </a:cubicBezTo>
                    <a:cubicBezTo>
                      <a:pt x="242" y="89"/>
                      <a:pt x="238" y="92"/>
                      <a:pt x="235" y="95"/>
                    </a:cubicBezTo>
                    <a:cubicBezTo>
                      <a:pt x="235" y="96"/>
                      <a:pt x="235" y="96"/>
                      <a:pt x="235" y="96"/>
                    </a:cubicBezTo>
                    <a:cubicBezTo>
                      <a:pt x="235" y="96"/>
                      <a:pt x="235" y="96"/>
                      <a:pt x="235" y="96"/>
                    </a:cubicBezTo>
                    <a:cubicBezTo>
                      <a:pt x="240" y="101"/>
                      <a:pt x="240" y="101"/>
                      <a:pt x="240" y="101"/>
                    </a:cubicBezTo>
                    <a:cubicBezTo>
                      <a:pt x="240" y="101"/>
                      <a:pt x="240" y="101"/>
                      <a:pt x="240" y="101"/>
                    </a:cubicBezTo>
                    <a:cubicBezTo>
                      <a:pt x="235" y="96"/>
                      <a:pt x="235" y="96"/>
                      <a:pt x="235" y="96"/>
                    </a:cubicBezTo>
                    <a:cubicBezTo>
                      <a:pt x="235" y="96"/>
                      <a:pt x="235" y="96"/>
                      <a:pt x="235" y="96"/>
                    </a:cubicBezTo>
                    <a:cubicBezTo>
                      <a:pt x="235" y="96"/>
                      <a:pt x="235" y="96"/>
                      <a:pt x="235" y="96"/>
                    </a:cubicBezTo>
                    <a:cubicBezTo>
                      <a:pt x="230" y="100"/>
                      <a:pt x="227" y="103"/>
                      <a:pt x="224" y="107"/>
                    </a:cubicBezTo>
                    <a:cubicBezTo>
                      <a:pt x="220" y="104"/>
                      <a:pt x="216" y="102"/>
                      <a:pt x="213" y="100"/>
                    </a:cubicBezTo>
                    <a:cubicBezTo>
                      <a:pt x="212" y="99"/>
                      <a:pt x="212" y="99"/>
                      <a:pt x="211" y="99"/>
                    </a:cubicBezTo>
                    <a:cubicBezTo>
                      <a:pt x="210" y="99"/>
                      <a:pt x="210" y="99"/>
                      <a:pt x="209" y="100"/>
                    </a:cubicBezTo>
                    <a:cubicBezTo>
                      <a:pt x="206" y="103"/>
                      <a:pt x="203" y="108"/>
                      <a:pt x="199" y="114"/>
                    </a:cubicBezTo>
                    <a:cubicBezTo>
                      <a:pt x="199" y="114"/>
                      <a:pt x="199" y="115"/>
                      <a:pt x="199" y="115"/>
                    </a:cubicBezTo>
                    <a:cubicBezTo>
                      <a:pt x="199" y="116"/>
                      <a:pt x="199" y="117"/>
                      <a:pt x="200" y="117"/>
                    </a:cubicBezTo>
                    <a:cubicBezTo>
                      <a:pt x="200" y="117"/>
                      <a:pt x="200" y="117"/>
                      <a:pt x="200" y="117"/>
                    </a:cubicBezTo>
                    <a:cubicBezTo>
                      <a:pt x="203" y="120"/>
                      <a:pt x="207" y="123"/>
                      <a:pt x="210" y="125"/>
                    </a:cubicBezTo>
                    <a:cubicBezTo>
                      <a:pt x="208" y="129"/>
                      <a:pt x="205" y="134"/>
                      <a:pt x="203" y="139"/>
                    </a:cubicBezTo>
                    <a:cubicBezTo>
                      <a:pt x="203" y="139"/>
                      <a:pt x="203" y="139"/>
                      <a:pt x="203" y="139"/>
                    </a:cubicBezTo>
                    <a:cubicBezTo>
                      <a:pt x="203" y="139"/>
                      <a:pt x="203" y="139"/>
                      <a:pt x="203" y="139"/>
                    </a:cubicBezTo>
                    <a:cubicBezTo>
                      <a:pt x="210" y="142"/>
                      <a:pt x="210" y="142"/>
                      <a:pt x="210" y="142"/>
                    </a:cubicBezTo>
                    <a:cubicBezTo>
                      <a:pt x="203" y="139"/>
                      <a:pt x="203" y="139"/>
                      <a:pt x="203" y="139"/>
                    </a:cubicBezTo>
                    <a:cubicBezTo>
                      <a:pt x="203" y="139"/>
                      <a:pt x="203" y="139"/>
                      <a:pt x="203" y="139"/>
                    </a:cubicBezTo>
                    <a:cubicBezTo>
                      <a:pt x="203" y="139"/>
                      <a:pt x="203" y="139"/>
                      <a:pt x="203" y="139"/>
                    </a:cubicBezTo>
                    <a:cubicBezTo>
                      <a:pt x="201" y="143"/>
                      <a:pt x="199" y="148"/>
                      <a:pt x="198" y="154"/>
                    </a:cubicBezTo>
                    <a:cubicBezTo>
                      <a:pt x="193" y="153"/>
                      <a:pt x="189" y="152"/>
                      <a:pt x="184" y="152"/>
                    </a:cubicBezTo>
                    <a:cubicBezTo>
                      <a:pt x="184" y="152"/>
                      <a:pt x="183" y="152"/>
                      <a:pt x="183" y="152"/>
                    </a:cubicBezTo>
                    <a:cubicBezTo>
                      <a:pt x="182" y="152"/>
                      <a:pt x="182" y="153"/>
                      <a:pt x="182" y="153"/>
                    </a:cubicBezTo>
                    <a:cubicBezTo>
                      <a:pt x="180" y="158"/>
                      <a:pt x="179" y="164"/>
                      <a:pt x="178" y="170"/>
                    </a:cubicBezTo>
                    <a:cubicBezTo>
                      <a:pt x="178" y="172"/>
                      <a:pt x="179" y="173"/>
                      <a:pt x="180" y="173"/>
                    </a:cubicBezTo>
                    <a:close/>
                    <a:moveTo>
                      <a:pt x="228" y="192"/>
                    </a:moveTo>
                    <a:cubicBezTo>
                      <a:pt x="228" y="140"/>
                      <a:pt x="271" y="98"/>
                      <a:pt x="322" y="98"/>
                    </a:cubicBezTo>
                    <a:cubicBezTo>
                      <a:pt x="374" y="98"/>
                      <a:pt x="416" y="140"/>
                      <a:pt x="416" y="192"/>
                    </a:cubicBezTo>
                    <a:cubicBezTo>
                      <a:pt x="416" y="244"/>
                      <a:pt x="374" y="286"/>
                      <a:pt x="322" y="286"/>
                    </a:cubicBezTo>
                    <a:cubicBezTo>
                      <a:pt x="271" y="286"/>
                      <a:pt x="228" y="244"/>
                      <a:pt x="228" y="192"/>
                    </a:cubicBezTo>
                    <a:close/>
                  </a:path>
                </a:pathLst>
              </a:custGeom>
              <a:solidFill>
                <a:srgbClr val="77BF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96418" tIns="48210" rIns="96418" bIns="48210"/>
              <a:lstStyle/>
              <a:p>
                <a:pPr defTabSz="12852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5" name="文本框 104"/>
              <p:cNvSpPr txBox="1">
                <a:spLocks noChangeArrowheads="1"/>
              </p:cNvSpPr>
              <p:nvPr/>
            </p:nvSpPr>
            <p:spPr bwMode="auto">
              <a:xfrm>
                <a:off x="1193174" y="3639756"/>
                <a:ext cx="537762" cy="4666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6418" tIns="48210" rIns="96418" bIns="4821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defTabSz="12852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400" b="1" kern="0" dirty="0">
                    <a:solidFill>
                      <a:sysClr val="window" lastClr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02</a:t>
                </a:r>
                <a:endParaRPr lang="zh-CN" altLang="en-US" sz="2400" b="1" kern="0" dirty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6" name="Freeform 19"/>
              <p:cNvSpPr/>
              <p:nvPr/>
            </p:nvSpPr>
            <p:spPr bwMode="auto">
              <a:xfrm>
                <a:off x="1002638" y="4555741"/>
                <a:ext cx="4803076" cy="962396"/>
              </a:xfrm>
              <a:custGeom>
                <a:avLst/>
                <a:gdLst>
                  <a:gd name="T0" fmla="*/ 3200 w 3200"/>
                  <a:gd name="T1" fmla="*/ 320 h 640"/>
                  <a:gd name="T2" fmla="*/ 2880 w 3200"/>
                  <a:gd name="T3" fmla="*/ 640 h 640"/>
                  <a:gd name="T4" fmla="*/ 320 w 3200"/>
                  <a:gd name="T5" fmla="*/ 640 h 640"/>
                  <a:gd name="T6" fmla="*/ 0 w 3200"/>
                  <a:gd name="T7" fmla="*/ 320 h 640"/>
                  <a:gd name="T8" fmla="*/ 320 w 3200"/>
                  <a:gd name="T9" fmla="*/ 0 h 640"/>
                  <a:gd name="T10" fmla="*/ 2880 w 3200"/>
                  <a:gd name="T11" fmla="*/ 0 h 640"/>
                  <a:gd name="T12" fmla="*/ 3200 w 3200"/>
                  <a:gd name="T13" fmla="*/ 32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00" h="640">
                    <a:moveTo>
                      <a:pt x="3200" y="320"/>
                    </a:moveTo>
                    <a:cubicBezTo>
                      <a:pt x="3200" y="496"/>
                      <a:pt x="3056" y="640"/>
                      <a:pt x="2880" y="640"/>
                    </a:cubicBezTo>
                    <a:cubicBezTo>
                      <a:pt x="320" y="640"/>
                      <a:pt x="320" y="640"/>
                      <a:pt x="320" y="640"/>
                    </a:cubicBezTo>
                    <a:cubicBezTo>
                      <a:pt x="144" y="640"/>
                      <a:pt x="0" y="496"/>
                      <a:pt x="0" y="320"/>
                    </a:cubicBezTo>
                    <a:cubicBezTo>
                      <a:pt x="0" y="144"/>
                      <a:pt x="144" y="0"/>
                      <a:pt x="320" y="0"/>
                    </a:cubicBezTo>
                    <a:cubicBezTo>
                      <a:pt x="2880" y="0"/>
                      <a:pt x="2880" y="0"/>
                      <a:pt x="2880" y="0"/>
                    </a:cubicBezTo>
                    <a:cubicBezTo>
                      <a:pt x="3056" y="0"/>
                      <a:pt x="3200" y="144"/>
                      <a:pt x="3200" y="320"/>
                    </a:cubicBezTo>
                    <a:close/>
                  </a:path>
                </a:pathLst>
              </a:custGeom>
              <a:solidFill>
                <a:srgbClr val="0073BD"/>
              </a:solidFill>
              <a:ln w="28575" cap="flat">
                <a:noFill/>
                <a:prstDash val="solid"/>
                <a:miter lim="800000"/>
              </a:ln>
              <a:effectLst/>
            </p:spPr>
            <p:txBody>
              <a:bodyPr/>
              <a:lstStyle/>
              <a:p>
                <a:pPr defTabSz="12852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Freeform 20"/>
              <p:cNvSpPr>
                <a:spLocks noEditPoints="1"/>
              </p:cNvSpPr>
              <p:nvPr/>
            </p:nvSpPr>
            <p:spPr bwMode="auto">
              <a:xfrm>
                <a:off x="1002638" y="4552147"/>
                <a:ext cx="2401538" cy="962396"/>
              </a:xfrm>
              <a:custGeom>
                <a:avLst/>
                <a:gdLst>
                  <a:gd name="T0" fmla="*/ 1280 w 1600"/>
                  <a:gd name="T1" fmla="*/ 0 h 640"/>
                  <a:gd name="T2" fmla="*/ 320 w 1600"/>
                  <a:gd name="T3" fmla="*/ 0 h 640"/>
                  <a:gd name="T4" fmla="*/ 0 w 1600"/>
                  <a:gd name="T5" fmla="*/ 320 h 640"/>
                  <a:gd name="T6" fmla="*/ 320 w 1600"/>
                  <a:gd name="T7" fmla="*/ 640 h 640"/>
                  <a:gd name="T8" fmla="*/ 1280 w 1600"/>
                  <a:gd name="T9" fmla="*/ 640 h 640"/>
                  <a:gd name="T10" fmla="*/ 1600 w 1600"/>
                  <a:gd name="T11" fmla="*/ 320 h 640"/>
                  <a:gd name="T12" fmla="*/ 1280 w 1600"/>
                  <a:gd name="T13" fmla="*/ 0 h 640"/>
                  <a:gd name="T14" fmla="*/ 1493 w 1600"/>
                  <a:gd name="T15" fmla="*/ 365 h 640"/>
                  <a:gd name="T16" fmla="*/ 1435 w 1600"/>
                  <a:gd name="T17" fmla="*/ 385 h 640"/>
                  <a:gd name="T18" fmla="*/ 1427 w 1600"/>
                  <a:gd name="T19" fmla="*/ 381 h 640"/>
                  <a:gd name="T20" fmla="*/ 1416 w 1600"/>
                  <a:gd name="T21" fmla="*/ 320 h 640"/>
                  <a:gd name="T22" fmla="*/ 1427 w 1600"/>
                  <a:gd name="T23" fmla="*/ 259 h 640"/>
                  <a:gd name="T24" fmla="*/ 1435 w 1600"/>
                  <a:gd name="T25" fmla="*/ 255 h 640"/>
                  <a:gd name="T26" fmla="*/ 1493 w 1600"/>
                  <a:gd name="T27" fmla="*/ 275 h 640"/>
                  <a:gd name="T28" fmla="*/ 1541 w 1600"/>
                  <a:gd name="T29" fmla="*/ 316 h 640"/>
                  <a:gd name="T30" fmla="*/ 1541 w 1600"/>
                  <a:gd name="T31" fmla="*/ 324 h 640"/>
                  <a:gd name="T32" fmla="*/ 1493 w 1600"/>
                  <a:gd name="T33" fmla="*/ 365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600" h="640">
                    <a:moveTo>
                      <a:pt x="1280" y="0"/>
                    </a:moveTo>
                    <a:cubicBezTo>
                      <a:pt x="320" y="0"/>
                      <a:pt x="320" y="0"/>
                      <a:pt x="320" y="0"/>
                    </a:cubicBezTo>
                    <a:cubicBezTo>
                      <a:pt x="144" y="0"/>
                      <a:pt x="0" y="144"/>
                      <a:pt x="0" y="320"/>
                    </a:cubicBezTo>
                    <a:cubicBezTo>
                      <a:pt x="0" y="496"/>
                      <a:pt x="144" y="640"/>
                      <a:pt x="320" y="640"/>
                    </a:cubicBezTo>
                    <a:cubicBezTo>
                      <a:pt x="1280" y="640"/>
                      <a:pt x="1280" y="640"/>
                      <a:pt x="1280" y="640"/>
                    </a:cubicBezTo>
                    <a:cubicBezTo>
                      <a:pt x="1456" y="640"/>
                      <a:pt x="1600" y="496"/>
                      <a:pt x="1600" y="320"/>
                    </a:cubicBezTo>
                    <a:cubicBezTo>
                      <a:pt x="1600" y="144"/>
                      <a:pt x="1456" y="0"/>
                      <a:pt x="1280" y="0"/>
                    </a:cubicBezTo>
                    <a:close/>
                    <a:moveTo>
                      <a:pt x="1493" y="365"/>
                    </a:moveTo>
                    <a:cubicBezTo>
                      <a:pt x="1455" y="387"/>
                      <a:pt x="1435" y="385"/>
                      <a:pt x="1435" y="385"/>
                    </a:cubicBezTo>
                    <a:cubicBezTo>
                      <a:pt x="1432" y="385"/>
                      <a:pt x="1429" y="383"/>
                      <a:pt x="1427" y="381"/>
                    </a:cubicBezTo>
                    <a:cubicBezTo>
                      <a:pt x="1427" y="381"/>
                      <a:pt x="1416" y="364"/>
                      <a:pt x="1416" y="320"/>
                    </a:cubicBezTo>
                    <a:cubicBezTo>
                      <a:pt x="1416" y="276"/>
                      <a:pt x="1427" y="259"/>
                      <a:pt x="1427" y="259"/>
                    </a:cubicBezTo>
                    <a:cubicBezTo>
                      <a:pt x="1429" y="257"/>
                      <a:pt x="1432" y="255"/>
                      <a:pt x="1435" y="255"/>
                    </a:cubicBezTo>
                    <a:cubicBezTo>
                      <a:pt x="1435" y="255"/>
                      <a:pt x="1455" y="253"/>
                      <a:pt x="1493" y="275"/>
                    </a:cubicBezTo>
                    <a:cubicBezTo>
                      <a:pt x="1532" y="297"/>
                      <a:pt x="1541" y="316"/>
                      <a:pt x="1541" y="316"/>
                    </a:cubicBezTo>
                    <a:cubicBezTo>
                      <a:pt x="1542" y="318"/>
                      <a:pt x="1542" y="322"/>
                      <a:pt x="1541" y="324"/>
                    </a:cubicBezTo>
                    <a:cubicBezTo>
                      <a:pt x="1541" y="324"/>
                      <a:pt x="1532" y="343"/>
                      <a:pt x="1493" y="365"/>
                    </a:cubicBezTo>
                    <a:close/>
                  </a:path>
                </a:pathLst>
              </a:custGeom>
              <a:gradFill flip="none" rotWithShape="1">
                <a:gsLst>
                  <a:gs pos="100000">
                    <a:srgbClr val="FCFCFC"/>
                  </a:gs>
                  <a:gs pos="0">
                    <a:schemeClr val="bg1">
                      <a:lumMod val="85000"/>
                    </a:schemeClr>
                  </a:gs>
                </a:gsLst>
                <a:lin ang="7200000" scaled="0"/>
                <a:tileRect/>
              </a:gradFill>
              <a:ln w="12700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1C3F59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68" name="椭圆 67"/>
              <p:cNvSpPr/>
              <p:nvPr/>
            </p:nvSpPr>
            <p:spPr bwMode="auto">
              <a:xfrm>
                <a:off x="1065146" y="4613257"/>
                <a:ext cx="840726" cy="840175"/>
              </a:xfrm>
              <a:prstGeom prst="ellipse">
                <a:avLst/>
              </a:prstGeom>
              <a:solidFill>
                <a:srgbClr val="0073BD"/>
              </a:solidFill>
              <a:ln w="101600" cap="flat">
                <a:noFill/>
                <a:prstDash val="solid"/>
                <a:miter lim="800000"/>
              </a:ln>
              <a:effectLst/>
            </p:spPr>
            <p:txBody>
              <a:bodyPr/>
              <a:lstStyle/>
              <a:p>
                <a:pPr defTabSz="12852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Freeform 10"/>
              <p:cNvSpPr>
                <a:spLocks noEditPoints="1"/>
              </p:cNvSpPr>
              <p:nvPr/>
            </p:nvSpPr>
            <p:spPr bwMode="auto">
              <a:xfrm>
                <a:off x="2265714" y="4911399"/>
                <a:ext cx="490343" cy="372939"/>
              </a:xfrm>
              <a:custGeom>
                <a:avLst/>
                <a:gdLst>
                  <a:gd name="T0" fmla="*/ 342000 w 500"/>
                  <a:gd name="T1" fmla="*/ 0 h 327"/>
                  <a:gd name="T2" fmla="*/ 192888 w 500"/>
                  <a:gd name="T3" fmla="*/ 92075 h 327"/>
                  <a:gd name="T4" fmla="*/ 192888 w 500"/>
                  <a:gd name="T5" fmla="*/ 30163 h 327"/>
                  <a:gd name="T6" fmla="*/ 124488 w 500"/>
                  <a:gd name="T7" fmla="*/ 30163 h 327"/>
                  <a:gd name="T8" fmla="*/ 124488 w 500"/>
                  <a:gd name="T9" fmla="*/ 133350 h 327"/>
                  <a:gd name="T10" fmla="*/ 0 w 500"/>
                  <a:gd name="T11" fmla="*/ 209550 h 327"/>
                  <a:gd name="T12" fmla="*/ 0 w 500"/>
                  <a:gd name="T13" fmla="*/ 212725 h 327"/>
                  <a:gd name="T14" fmla="*/ 73872 w 500"/>
                  <a:gd name="T15" fmla="*/ 212725 h 327"/>
                  <a:gd name="T16" fmla="*/ 342000 w 500"/>
                  <a:gd name="T17" fmla="*/ 49213 h 327"/>
                  <a:gd name="T18" fmla="*/ 610128 w 500"/>
                  <a:gd name="T19" fmla="*/ 212725 h 327"/>
                  <a:gd name="T20" fmla="*/ 684000 w 500"/>
                  <a:gd name="T21" fmla="*/ 212725 h 327"/>
                  <a:gd name="T22" fmla="*/ 684000 w 500"/>
                  <a:gd name="T23" fmla="*/ 207963 h 327"/>
                  <a:gd name="T24" fmla="*/ 342000 w 500"/>
                  <a:gd name="T25" fmla="*/ 0 h 327"/>
                  <a:gd name="T26" fmla="*/ 101232 w 500"/>
                  <a:gd name="T27" fmla="*/ 242888 h 327"/>
                  <a:gd name="T28" fmla="*/ 101232 w 500"/>
                  <a:gd name="T29" fmla="*/ 519113 h 327"/>
                  <a:gd name="T30" fmla="*/ 238032 w 500"/>
                  <a:gd name="T31" fmla="*/ 519113 h 327"/>
                  <a:gd name="T32" fmla="*/ 238032 w 500"/>
                  <a:gd name="T33" fmla="*/ 355600 h 327"/>
                  <a:gd name="T34" fmla="*/ 445968 w 500"/>
                  <a:gd name="T35" fmla="*/ 355600 h 327"/>
                  <a:gd name="T36" fmla="*/ 445968 w 500"/>
                  <a:gd name="T37" fmla="*/ 519113 h 327"/>
                  <a:gd name="T38" fmla="*/ 582768 w 500"/>
                  <a:gd name="T39" fmla="*/ 519113 h 327"/>
                  <a:gd name="T40" fmla="*/ 582768 w 500"/>
                  <a:gd name="T41" fmla="*/ 242888 h 327"/>
                  <a:gd name="T42" fmla="*/ 342000 w 500"/>
                  <a:gd name="T43" fmla="*/ 98425 h 327"/>
                  <a:gd name="T44" fmla="*/ 101232 w 500"/>
                  <a:gd name="T45" fmla="*/ 242888 h 32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500" h="327">
                    <a:moveTo>
                      <a:pt x="250" y="0"/>
                    </a:moveTo>
                    <a:lnTo>
                      <a:pt x="141" y="58"/>
                    </a:lnTo>
                    <a:lnTo>
                      <a:pt x="141" y="19"/>
                    </a:lnTo>
                    <a:lnTo>
                      <a:pt x="91" y="19"/>
                    </a:lnTo>
                    <a:lnTo>
                      <a:pt x="91" y="84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54" y="134"/>
                    </a:lnTo>
                    <a:lnTo>
                      <a:pt x="250" y="31"/>
                    </a:lnTo>
                    <a:lnTo>
                      <a:pt x="446" y="134"/>
                    </a:lnTo>
                    <a:lnTo>
                      <a:pt x="500" y="134"/>
                    </a:lnTo>
                    <a:lnTo>
                      <a:pt x="500" y="131"/>
                    </a:lnTo>
                    <a:lnTo>
                      <a:pt x="250" y="0"/>
                    </a:lnTo>
                    <a:close/>
                    <a:moveTo>
                      <a:pt x="74" y="153"/>
                    </a:moveTo>
                    <a:lnTo>
                      <a:pt x="74" y="327"/>
                    </a:lnTo>
                    <a:lnTo>
                      <a:pt x="174" y="327"/>
                    </a:lnTo>
                    <a:lnTo>
                      <a:pt x="174" y="224"/>
                    </a:lnTo>
                    <a:lnTo>
                      <a:pt x="326" y="224"/>
                    </a:lnTo>
                    <a:lnTo>
                      <a:pt x="326" y="327"/>
                    </a:lnTo>
                    <a:lnTo>
                      <a:pt x="426" y="327"/>
                    </a:lnTo>
                    <a:lnTo>
                      <a:pt x="426" y="153"/>
                    </a:lnTo>
                    <a:lnTo>
                      <a:pt x="250" y="62"/>
                    </a:lnTo>
                    <a:lnTo>
                      <a:pt x="74" y="153"/>
                    </a:lnTo>
                    <a:close/>
                  </a:path>
                </a:pathLst>
              </a:custGeom>
              <a:solidFill>
                <a:srgbClr val="0073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96418" tIns="48210" rIns="96418" bIns="48210"/>
              <a:lstStyle/>
              <a:p>
                <a:pPr defTabSz="12852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0" name="文本框 105"/>
              <p:cNvSpPr txBox="1">
                <a:spLocks noChangeArrowheads="1"/>
              </p:cNvSpPr>
              <p:nvPr/>
            </p:nvSpPr>
            <p:spPr bwMode="auto">
              <a:xfrm>
                <a:off x="1197735" y="4831565"/>
                <a:ext cx="537762" cy="4666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6418" tIns="48210" rIns="96418" bIns="4821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defTabSz="12852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400" b="1" kern="0" dirty="0">
                    <a:solidFill>
                      <a:sysClr val="window" lastClr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03</a:t>
                </a:r>
                <a:endParaRPr lang="zh-CN" altLang="en-US" sz="2400" b="1" kern="0" dirty="0">
                  <a:solidFill>
                    <a:sysClr val="window" lastClr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77" name="矩形 76"/>
            <p:cNvSpPr/>
            <p:nvPr/>
          </p:nvSpPr>
          <p:spPr>
            <a:xfrm>
              <a:off x="9051209" y="2358593"/>
              <a:ext cx="153701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矩形 77"/>
            <p:cNvSpPr/>
            <p:nvPr/>
          </p:nvSpPr>
          <p:spPr>
            <a:xfrm>
              <a:off x="9015289" y="3585961"/>
              <a:ext cx="153701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9015288" y="4777770"/>
              <a:ext cx="153701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" y="-7983"/>
            <a:ext cx="3963452" cy="816228"/>
            <a:chOff x="0" y="159657"/>
            <a:chExt cx="4663469" cy="960389"/>
          </a:xfrm>
        </p:grpSpPr>
        <p:grpSp>
          <p:nvGrpSpPr>
            <p:cNvPr id="6" name="组合 5"/>
            <p:cNvGrpSpPr/>
            <p:nvPr/>
          </p:nvGrpSpPr>
          <p:grpSpPr>
            <a:xfrm flipH="1">
              <a:off x="0" y="159657"/>
              <a:ext cx="1250175" cy="960389"/>
              <a:chOff x="2458999" y="0"/>
              <a:chExt cx="8927326" cy="6858003"/>
            </a:xfrm>
            <a:solidFill>
              <a:srgbClr val="77BF28"/>
            </a:solidFill>
          </p:grpSpPr>
          <p:sp>
            <p:nvSpPr>
              <p:cNvPr id="7" name="矩形 6"/>
              <p:cNvSpPr/>
              <p:nvPr/>
            </p:nvSpPr>
            <p:spPr>
              <a:xfrm>
                <a:off x="5363351" y="0"/>
                <a:ext cx="6022974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直角三角形 7"/>
              <p:cNvSpPr/>
              <p:nvPr/>
            </p:nvSpPr>
            <p:spPr>
              <a:xfrm flipH="1">
                <a:off x="2458999" y="16930"/>
                <a:ext cx="2904349" cy="6841073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 flipH="1" flipV="1">
              <a:off x="0" y="346443"/>
              <a:ext cx="4663469" cy="586814"/>
              <a:chOff x="2458999" y="24"/>
              <a:chExt cx="54635578" cy="6874909"/>
            </a:xfrm>
            <a:solidFill>
              <a:srgbClr val="0073BD"/>
            </a:solidFill>
          </p:grpSpPr>
          <p:sp>
            <p:nvSpPr>
              <p:cNvPr id="10" name="矩形 9"/>
              <p:cNvSpPr/>
              <p:nvPr/>
            </p:nvSpPr>
            <p:spPr>
              <a:xfrm>
                <a:off x="5363368" y="24"/>
                <a:ext cx="51731209" cy="685800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直角三角形 10"/>
              <p:cNvSpPr/>
              <p:nvPr/>
            </p:nvSpPr>
            <p:spPr>
              <a:xfrm flipH="1">
                <a:off x="2458999" y="16933"/>
                <a:ext cx="2904350" cy="6858000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2" name="矩形 11"/>
          <p:cNvSpPr/>
          <p:nvPr/>
        </p:nvSpPr>
        <p:spPr>
          <a:xfrm>
            <a:off x="202069" y="195353"/>
            <a:ext cx="33041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如何加入我们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应聘方式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027368" y="214403"/>
            <a:ext cx="78407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作为我国自主汽车产业的领军人物，长城汽车在秉承了传统汽车优势的同时，还不断追求技术上的革新，为国产汽车增添了活力。而哈弗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H6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就是这样一款具有代表性的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SUV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3281381" y="2031454"/>
            <a:ext cx="6603843" cy="3438619"/>
            <a:chOff x="3281381" y="2147566"/>
            <a:chExt cx="6603843" cy="3438619"/>
          </a:xfrm>
        </p:grpSpPr>
        <p:sp>
          <p:nvSpPr>
            <p:cNvPr id="35" name="饼形 34"/>
            <p:cNvSpPr/>
            <p:nvPr/>
          </p:nvSpPr>
          <p:spPr>
            <a:xfrm rot="2031950">
              <a:off x="4747775" y="2314678"/>
              <a:ext cx="2760872" cy="2759873"/>
            </a:xfrm>
            <a:prstGeom prst="pie">
              <a:avLst>
                <a:gd name="adj1" fmla="val 5499603"/>
                <a:gd name="adj2" fmla="val 14142560"/>
              </a:avLst>
            </a:prstGeom>
            <a:solidFill>
              <a:srgbClr val="77B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>
                <a:solidFill>
                  <a:prstClr val="black"/>
                </a:solidFill>
              </a:endParaRPr>
            </a:p>
          </p:txBody>
        </p:sp>
        <p:sp>
          <p:nvSpPr>
            <p:cNvPr id="36" name="饼形 35"/>
            <p:cNvSpPr/>
            <p:nvPr/>
          </p:nvSpPr>
          <p:spPr>
            <a:xfrm rot="2031950">
              <a:off x="4747775" y="2314678"/>
              <a:ext cx="2760872" cy="2759873"/>
            </a:xfrm>
            <a:prstGeom prst="pie">
              <a:avLst>
                <a:gd name="adj1" fmla="val 20312866"/>
                <a:gd name="adj2" fmla="val 5509031"/>
              </a:avLst>
            </a:prstGeom>
            <a:solidFill>
              <a:srgbClr val="0732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>
                <a:solidFill>
                  <a:prstClr val="black"/>
                </a:solidFill>
              </a:endParaRPr>
            </a:p>
          </p:txBody>
        </p:sp>
        <p:sp>
          <p:nvSpPr>
            <p:cNvPr id="37" name="饼形 36"/>
            <p:cNvSpPr/>
            <p:nvPr/>
          </p:nvSpPr>
          <p:spPr>
            <a:xfrm rot="2031950">
              <a:off x="4747775" y="2314678"/>
              <a:ext cx="2760872" cy="2759873"/>
            </a:xfrm>
            <a:prstGeom prst="pie">
              <a:avLst>
                <a:gd name="adj1" fmla="val 14082830"/>
                <a:gd name="adj2" fmla="val 20306643"/>
              </a:avLst>
            </a:prstGeom>
            <a:solidFill>
              <a:srgbClr val="0073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>
                <a:solidFill>
                  <a:prstClr val="black"/>
                </a:solidFill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 rot="2031950">
              <a:off x="5033811" y="2600611"/>
              <a:ext cx="2188800" cy="2188007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chemeClr val="bg1">
                    <a:lumMod val="85000"/>
                  </a:schemeClr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1C3F59"/>
                </a:solidFill>
                <a:latin typeface="+mj-ea"/>
                <a:ea typeface="+mj-ea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4162458" y="3023432"/>
              <a:ext cx="831705" cy="831403"/>
            </a:xfrm>
            <a:prstGeom prst="ellipse">
              <a:avLst/>
            </a:prstGeom>
            <a:solidFill>
              <a:srgbClr val="77B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>
                <a:solidFill>
                  <a:prstClr val="white"/>
                </a:solidFill>
              </a:endParaRPr>
            </a:p>
          </p:txBody>
        </p:sp>
        <p:grpSp>
          <p:nvGrpSpPr>
            <p:cNvPr id="40" name="Group 52"/>
            <p:cNvGrpSpPr>
              <a:grpSpLocks noChangeAspect="1"/>
            </p:cNvGrpSpPr>
            <p:nvPr/>
          </p:nvGrpSpPr>
          <p:grpSpPr bwMode="auto">
            <a:xfrm>
              <a:off x="4422776" y="3285585"/>
              <a:ext cx="309880" cy="307097"/>
              <a:chOff x="3783" y="2102"/>
              <a:chExt cx="116" cy="115"/>
            </a:xfrm>
            <a:solidFill>
              <a:schemeClr val="bg1"/>
            </a:solidFill>
            <a:effectLst/>
          </p:grpSpPr>
          <p:sp>
            <p:nvSpPr>
              <p:cNvPr id="83" name="Freeform 53"/>
              <p:cNvSpPr>
                <a:spLocks noEditPoints="1"/>
              </p:cNvSpPr>
              <p:nvPr/>
            </p:nvSpPr>
            <p:spPr bwMode="auto">
              <a:xfrm>
                <a:off x="3783" y="2102"/>
                <a:ext cx="116" cy="115"/>
              </a:xfrm>
              <a:custGeom>
                <a:avLst/>
                <a:gdLst>
                  <a:gd name="T0" fmla="*/ 23 w 46"/>
                  <a:gd name="T1" fmla="*/ 0 h 46"/>
                  <a:gd name="T2" fmla="*/ 0 w 46"/>
                  <a:gd name="T3" fmla="*/ 23 h 46"/>
                  <a:gd name="T4" fmla="*/ 23 w 46"/>
                  <a:gd name="T5" fmla="*/ 46 h 46"/>
                  <a:gd name="T6" fmla="*/ 46 w 46"/>
                  <a:gd name="T7" fmla="*/ 23 h 46"/>
                  <a:gd name="T8" fmla="*/ 23 w 46"/>
                  <a:gd name="T9" fmla="*/ 0 h 46"/>
                  <a:gd name="T10" fmla="*/ 23 w 46"/>
                  <a:gd name="T11" fmla="*/ 42 h 46"/>
                  <a:gd name="T12" fmla="*/ 5 w 46"/>
                  <a:gd name="T13" fmla="*/ 23 h 46"/>
                  <a:gd name="T14" fmla="*/ 23 w 46"/>
                  <a:gd name="T15" fmla="*/ 4 h 46"/>
                  <a:gd name="T16" fmla="*/ 42 w 46"/>
                  <a:gd name="T17" fmla="*/ 23 h 46"/>
                  <a:gd name="T18" fmla="*/ 23 w 46"/>
                  <a:gd name="T19" fmla="*/ 4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6" h="46">
                    <a:moveTo>
                      <a:pt x="23" y="0"/>
                    </a:moveTo>
                    <a:cubicBezTo>
                      <a:pt x="10" y="0"/>
                      <a:pt x="0" y="10"/>
                      <a:pt x="0" y="23"/>
                    </a:cubicBezTo>
                    <a:cubicBezTo>
                      <a:pt x="0" y="36"/>
                      <a:pt x="10" y="46"/>
                      <a:pt x="23" y="46"/>
                    </a:cubicBezTo>
                    <a:cubicBezTo>
                      <a:pt x="36" y="46"/>
                      <a:pt x="46" y="36"/>
                      <a:pt x="46" y="23"/>
                    </a:cubicBezTo>
                    <a:cubicBezTo>
                      <a:pt x="46" y="10"/>
                      <a:pt x="36" y="0"/>
                      <a:pt x="23" y="0"/>
                    </a:cubicBezTo>
                    <a:close/>
                    <a:moveTo>
                      <a:pt x="23" y="42"/>
                    </a:moveTo>
                    <a:cubicBezTo>
                      <a:pt x="13" y="42"/>
                      <a:pt x="5" y="33"/>
                      <a:pt x="5" y="23"/>
                    </a:cubicBezTo>
                    <a:cubicBezTo>
                      <a:pt x="5" y="13"/>
                      <a:pt x="13" y="4"/>
                      <a:pt x="23" y="4"/>
                    </a:cubicBezTo>
                    <a:cubicBezTo>
                      <a:pt x="34" y="4"/>
                      <a:pt x="42" y="13"/>
                      <a:pt x="42" y="23"/>
                    </a:cubicBezTo>
                    <a:cubicBezTo>
                      <a:pt x="42" y="33"/>
                      <a:pt x="34" y="42"/>
                      <a:pt x="23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84" name="Freeform 54"/>
              <p:cNvSpPr>
                <a:spLocks noEditPoints="1"/>
              </p:cNvSpPr>
              <p:nvPr/>
            </p:nvSpPr>
            <p:spPr bwMode="auto">
              <a:xfrm>
                <a:off x="3783" y="2102"/>
                <a:ext cx="116" cy="115"/>
              </a:xfrm>
              <a:custGeom>
                <a:avLst/>
                <a:gdLst>
                  <a:gd name="T0" fmla="*/ 23 w 46"/>
                  <a:gd name="T1" fmla="*/ 0 h 46"/>
                  <a:gd name="T2" fmla="*/ 0 w 46"/>
                  <a:gd name="T3" fmla="*/ 23 h 46"/>
                  <a:gd name="T4" fmla="*/ 23 w 46"/>
                  <a:gd name="T5" fmla="*/ 46 h 46"/>
                  <a:gd name="T6" fmla="*/ 46 w 46"/>
                  <a:gd name="T7" fmla="*/ 23 h 46"/>
                  <a:gd name="T8" fmla="*/ 23 w 46"/>
                  <a:gd name="T9" fmla="*/ 0 h 46"/>
                  <a:gd name="T10" fmla="*/ 23 w 46"/>
                  <a:gd name="T11" fmla="*/ 42 h 46"/>
                  <a:gd name="T12" fmla="*/ 5 w 46"/>
                  <a:gd name="T13" fmla="*/ 23 h 46"/>
                  <a:gd name="T14" fmla="*/ 23 w 46"/>
                  <a:gd name="T15" fmla="*/ 4 h 46"/>
                  <a:gd name="T16" fmla="*/ 42 w 46"/>
                  <a:gd name="T17" fmla="*/ 23 h 46"/>
                  <a:gd name="T18" fmla="*/ 23 w 46"/>
                  <a:gd name="T19" fmla="*/ 4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6" h="46">
                    <a:moveTo>
                      <a:pt x="23" y="0"/>
                    </a:moveTo>
                    <a:cubicBezTo>
                      <a:pt x="10" y="0"/>
                      <a:pt x="0" y="10"/>
                      <a:pt x="0" y="23"/>
                    </a:cubicBezTo>
                    <a:cubicBezTo>
                      <a:pt x="0" y="36"/>
                      <a:pt x="10" y="46"/>
                      <a:pt x="23" y="46"/>
                    </a:cubicBezTo>
                    <a:cubicBezTo>
                      <a:pt x="36" y="46"/>
                      <a:pt x="46" y="36"/>
                      <a:pt x="46" y="23"/>
                    </a:cubicBezTo>
                    <a:cubicBezTo>
                      <a:pt x="46" y="10"/>
                      <a:pt x="36" y="0"/>
                      <a:pt x="23" y="0"/>
                    </a:cubicBezTo>
                    <a:close/>
                    <a:moveTo>
                      <a:pt x="23" y="42"/>
                    </a:moveTo>
                    <a:cubicBezTo>
                      <a:pt x="13" y="42"/>
                      <a:pt x="5" y="33"/>
                      <a:pt x="5" y="23"/>
                    </a:cubicBezTo>
                    <a:cubicBezTo>
                      <a:pt x="5" y="13"/>
                      <a:pt x="13" y="4"/>
                      <a:pt x="23" y="4"/>
                    </a:cubicBezTo>
                    <a:cubicBezTo>
                      <a:pt x="34" y="4"/>
                      <a:pt x="42" y="13"/>
                      <a:pt x="42" y="23"/>
                    </a:cubicBezTo>
                    <a:cubicBezTo>
                      <a:pt x="42" y="33"/>
                      <a:pt x="34" y="42"/>
                      <a:pt x="23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85" name="Freeform 55"/>
              <p:cNvSpPr/>
              <p:nvPr/>
            </p:nvSpPr>
            <p:spPr bwMode="auto">
              <a:xfrm>
                <a:off x="3839" y="2115"/>
                <a:ext cx="7" cy="10"/>
              </a:xfrm>
              <a:custGeom>
                <a:avLst/>
                <a:gdLst>
                  <a:gd name="T0" fmla="*/ 1 w 3"/>
                  <a:gd name="T1" fmla="*/ 4 h 4"/>
                  <a:gd name="T2" fmla="*/ 1 w 3"/>
                  <a:gd name="T3" fmla="*/ 4 h 4"/>
                  <a:gd name="T4" fmla="*/ 3 w 3"/>
                  <a:gd name="T5" fmla="*/ 3 h 4"/>
                  <a:gd name="T6" fmla="*/ 3 w 3"/>
                  <a:gd name="T7" fmla="*/ 0 h 4"/>
                  <a:gd name="T8" fmla="*/ 1 w 3"/>
                  <a:gd name="T9" fmla="*/ 0 h 4"/>
                  <a:gd name="T10" fmla="*/ 0 w 3"/>
                  <a:gd name="T11" fmla="*/ 0 h 4"/>
                  <a:gd name="T12" fmla="*/ 0 w 3"/>
                  <a:gd name="T13" fmla="*/ 3 h 4"/>
                  <a:gd name="T14" fmla="*/ 1 w 3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4">
                    <a:moveTo>
                      <a:pt x="1" y="4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3" y="4"/>
                      <a:pt x="3" y="3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4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86" name="Freeform 56"/>
              <p:cNvSpPr/>
              <p:nvPr/>
            </p:nvSpPr>
            <p:spPr bwMode="auto">
              <a:xfrm>
                <a:off x="3839" y="2195"/>
                <a:ext cx="7" cy="10"/>
              </a:xfrm>
              <a:custGeom>
                <a:avLst/>
                <a:gdLst>
                  <a:gd name="T0" fmla="*/ 1 w 3"/>
                  <a:gd name="T1" fmla="*/ 0 h 4"/>
                  <a:gd name="T2" fmla="*/ 1 w 3"/>
                  <a:gd name="T3" fmla="*/ 0 h 4"/>
                  <a:gd name="T4" fmla="*/ 0 w 3"/>
                  <a:gd name="T5" fmla="*/ 1 h 4"/>
                  <a:gd name="T6" fmla="*/ 0 w 3"/>
                  <a:gd name="T7" fmla="*/ 4 h 4"/>
                  <a:gd name="T8" fmla="*/ 1 w 3"/>
                  <a:gd name="T9" fmla="*/ 4 h 4"/>
                  <a:gd name="T10" fmla="*/ 3 w 3"/>
                  <a:gd name="T11" fmla="*/ 4 h 4"/>
                  <a:gd name="T12" fmla="*/ 3 w 3"/>
                  <a:gd name="T13" fmla="*/ 1 h 4"/>
                  <a:gd name="T14" fmla="*/ 1 w 3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4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1" y="4"/>
                      <a:pt x="1" y="4"/>
                    </a:cubicBezTo>
                    <a:cubicBezTo>
                      <a:pt x="2" y="4"/>
                      <a:pt x="2" y="4"/>
                      <a:pt x="3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87" name="Freeform 57"/>
              <p:cNvSpPr/>
              <p:nvPr/>
            </p:nvSpPr>
            <p:spPr bwMode="auto">
              <a:xfrm>
                <a:off x="3796" y="2155"/>
                <a:ext cx="10" cy="10"/>
              </a:xfrm>
              <a:custGeom>
                <a:avLst/>
                <a:gdLst>
                  <a:gd name="T0" fmla="*/ 3 w 4"/>
                  <a:gd name="T1" fmla="*/ 0 h 4"/>
                  <a:gd name="T2" fmla="*/ 0 w 4"/>
                  <a:gd name="T3" fmla="*/ 0 h 4"/>
                  <a:gd name="T4" fmla="*/ 0 w 4"/>
                  <a:gd name="T5" fmla="*/ 2 h 4"/>
                  <a:gd name="T6" fmla="*/ 0 w 4"/>
                  <a:gd name="T7" fmla="*/ 4 h 4"/>
                  <a:gd name="T8" fmla="*/ 3 w 4"/>
                  <a:gd name="T9" fmla="*/ 4 h 4"/>
                  <a:gd name="T10" fmla="*/ 4 w 4"/>
                  <a:gd name="T11" fmla="*/ 2 h 4"/>
                  <a:gd name="T12" fmla="*/ 4 w 4"/>
                  <a:gd name="T13" fmla="*/ 2 h 4"/>
                  <a:gd name="T14" fmla="*/ 3 w 4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3"/>
                      <a:pt x="0" y="3"/>
                      <a:pt x="0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4"/>
                      <a:pt x="4" y="3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88" name="Freeform 58"/>
              <p:cNvSpPr/>
              <p:nvPr/>
            </p:nvSpPr>
            <p:spPr bwMode="auto">
              <a:xfrm>
                <a:off x="3877" y="2155"/>
                <a:ext cx="10" cy="10"/>
              </a:xfrm>
              <a:custGeom>
                <a:avLst/>
                <a:gdLst>
                  <a:gd name="T0" fmla="*/ 4 w 4"/>
                  <a:gd name="T1" fmla="*/ 0 h 4"/>
                  <a:gd name="T2" fmla="*/ 2 w 4"/>
                  <a:gd name="T3" fmla="*/ 0 h 4"/>
                  <a:gd name="T4" fmla="*/ 0 w 4"/>
                  <a:gd name="T5" fmla="*/ 2 h 4"/>
                  <a:gd name="T6" fmla="*/ 0 w 4"/>
                  <a:gd name="T7" fmla="*/ 2 h 4"/>
                  <a:gd name="T8" fmla="*/ 2 w 4"/>
                  <a:gd name="T9" fmla="*/ 4 h 4"/>
                  <a:gd name="T10" fmla="*/ 4 w 4"/>
                  <a:gd name="T11" fmla="*/ 4 h 4"/>
                  <a:gd name="T12" fmla="*/ 4 w 4"/>
                  <a:gd name="T13" fmla="*/ 2 h 4"/>
                  <a:gd name="T14" fmla="*/ 4 w 4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3"/>
                      <a:pt x="4" y="3"/>
                      <a:pt x="4" y="2"/>
                    </a:cubicBezTo>
                    <a:cubicBezTo>
                      <a:pt x="4" y="1"/>
                      <a:pt x="4" y="1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89" name="Freeform 59"/>
              <p:cNvSpPr/>
              <p:nvPr/>
            </p:nvSpPr>
            <p:spPr bwMode="auto">
              <a:xfrm>
                <a:off x="3813" y="2127"/>
                <a:ext cx="33" cy="38"/>
              </a:xfrm>
              <a:custGeom>
                <a:avLst/>
                <a:gdLst>
                  <a:gd name="T0" fmla="*/ 11 w 13"/>
                  <a:gd name="T1" fmla="*/ 0 h 15"/>
                  <a:gd name="T2" fmla="*/ 10 w 13"/>
                  <a:gd name="T3" fmla="*/ 2 h 15"/>
                  <a:gd name="T4" fmla="*/ 10 w 13"/>
                  <a:gd name="T5" fmla="*/ 11 h 15"/>
                  <a:gd name="T6" fmla="*/ 9 w 13"/>
                  <a:gd name="T7" fmla="*/ 12 h 15"/>
                  <a:gd name="T8" fmla="*/ 2 w 13"/>
                  <a:gd name="T9" fmla="*/ 12 h 15"/>
                  <a:gd name="T10" fmla="*/ 0 w 13"/>
                  <a:gd name="T11" fmla="*/ 14 h 15"/>
                  <a:gd name="T12" fmla="*/ 2 w 13"/>
                  <a:gd name="T13" fmla="*/ 15 h 15"/>
                  <a:gd name="T14" fmla="*/ 11 w 13"/>
                  <a:gd name="T15" fmla="*/ 15 h 15"/>
                  <a:gd name="T16" fmla="*/ 12 w 13"/>
                  <a:gd name="T17" fmla="*/ 15 h 15"/>
                  <a:gd name="T18" fmla="*/ 12 w 13"/>
                  <a:gd name="T19" fmla="*/ 15 h 15"/>
                  <a:gd name="T20" fmla="*/ 13 w 13"/>
                  <a:gd name="T21" fmla="*/ 13 h 15"/>
                  <a:gd name="T22" fmla="*/ 13 w 13"/>
                  <a:gd name="T23" fmla="*/ 2 h 15"/>
                  <a:gd name="T24" fmla="*/ 11 w 13"/>
                  <a:gd name="T2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" h="15">
                    <a:moveTo>
                      <a:pt x="11" y="0"/>
                    </a:moveTo>
                    <a:cubicBezTo>
                      <a:pt x="10" y="0"/>
                      <a:pt x="10" y="1"/>
                      <a:pt x="10" y="2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12"/>
                      <a:pt x="9" y="12"/>
                      <a:pt x="9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4"/>
                      <a:pt x="1" y="15"/>
                      <a:pt x="2" y="15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1" y="15"/>
                      <a:pt x="12" y="15"/>
                      <a:pt x="12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3" y="14"/>
                      <a:pt x="13" y="14"/>
                      <a:pt x="13" y="13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1"/>
                      <a:pt x="12" y="0"/>
                      <a:pt x="1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1" name="椭圆 40"/>
            <p:cNvSpPr/>
            <p:nvPr/>
          </p:nvSpPr>
          <p:spPr>
            <a:xfrm>
              <a:off x="6349138" y="4754782"/>
              <a:ext cx="831705" cy="831403"/>
            </a:xfrm>
            <a:prstGeom prst="ellipse">
              <a:avLst/>
            </a:prstGeom>
            <a:solidFill>
              <a:srgbClr val="0073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>
                <a:solidFill>
                  <a:prstClr val="white"/>
                </a:solidFill>
              </a:endParaRPr>
            </a:p>
          </p:txBody>
        </p:sp>
        <p:grpSp>
          <p:nvGrpSpPr>
            <p:cNvPr id="42" name="Group 62"/>
            <p:cNvGrpSpPr>
              <a:grpSpLocks noChangeAspect="1"/>
            </p:cNvGrpSpPr>
            <p:nvPr/>
          </p:nvGrpSpPr>
          <p:grpSpPr bwMode="auto">
            <a:xfrm>
              <a:off x="6609339" y="5050733"/>
              <a:ext cx="330447" cy="263750"/>
              <a:chOff x="3775" y="2110"/>
              <a:chExt cx="129" cy="103"/>
            </a:xfrm>
            <a:solidFill>
              <a:schemeClr val="bg1"/>
            </a:solidFill>
            <a:effectLst/>
          </p:grpSpPr>
          <p:sp>
            <p:nvSpPr>
              <p:cNvPr id="80" name="Freeform 63"/>
              <p:cNvSpPr/>
              <p:nvPr/>
            </p:nvSpPr>
            <p:spPr bwMode="auto">
              <a:xfrm>
                <a:off x="3775" y="2177"/>
                <a:ext cx="40" cy="36"/>
              </a:xfrm>
              <a:custGeom>
                <a:avLst/>
                <a:gdLst>
                  <a:gd name="T0" fmla="*/ 5 w 16"/>
                  <a:gd name="T1" fmla="*/ 0 h 14"/>
                  <a:gd name="T2" fmla="*/ 0 w 16"/>
                  <a:gd name="T3" fmla="*/ 4 h 14"/>
                  <a:gd name="T4" fmla="*/ 10 w 16"/>
                  <a:gd name="T5" fmla="*/ 14 h 14"/>
                  <a:gd name="T6" fmla="*/ 16 w 16"/>
                  <a:gd name="T7" fmla="*/ 9 h 14"/>
                  <a:gd name="T8" fmla="*/ 5 w 16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4">
                    <a:moveTo>
                      <a:pt x="5" y="0"/>
                    </a:moveTo>
                    <a:cubicBezTo>
                      <a:pt x="1" y="3"/>
                      <a:pt x="0" y="4"/>
                      <a:pt x="0" y="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3" y="11"/>
                      <a:pt x="16" y="9"/>
                    </a:cubicBez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81" name="Freeform 64"/>
              <p:cNvSpPr/>
              <p:nvPr/>
            </p:nvSpPr>
            <p:spPr bwMode="auto">
              <a:xfrm>
                <a:off x="3795" y="2156"/>
                <a:ext cx="109" cy="41"/>
              </a:xfrm>
              <a:custGeom>
                <a:avLst/>
                <a:gdLst>
                  <a:gd name="T0" fmla="*/ 37 w 44"/>
                  <a:gd name="T1" fmla="*/ 4 h 16"/>
                  <a:gd name="T2" fmla="*/ 29 w 44"/>
                  <a:gd name="T3" fmla="*/ 9 h 16"/>
                  <a:gd name="T4" fmla="*/ 18 w 44"/>
                  <a:gd name="T5" fmla="*/ 8 h 16"/>
                  <a:gd name="T6" fmla="*/ 25 w 44"/>
                  <a:gd name="T7" fmla="*/ 7 h 16"/>
                  <a:gd name="T8" fmla="*/ 31 w 44"/>
                  <a:gd name="T9" fmla="*/ 2 h 16"/>
                  <a:gd name="T10" fmla="*/ 20 w 44"/>
                  <a:gd name="T11" fmla="*/ 2 h 16"/>
                  <a:gd name="T12" fmla="*/ 9 w 44"/>
                  <a:gd name="T13" fmla="*/ 2 h 16"/>
                  <a:gd name="T14" fmla="*/ 0 w 44"/>
                  <a:gd name="T15" fmla="*/ 7 h 16"/>
                  <a:gd name="T16" fmla="*/ 9 w 44"/>
                  <a:gd name="T17" fmla="*/ 16 h 16"/>
                  <a:gd name="T18" fmla="*/ 13 w 44"/>
                  <a:gd name="T19" fmla="*/ 14 h 16"/>
                  <a:gd name="T20" fmla="*/ 29 w 44"/>
                  <a:gd name="T21" fmla="*/ 14 h 16"/>
                  <a:gd name="T22" fmla="*/ 44 w 44"/>
                  <a:gd name="T23" fmla="*/ 2 h 16"/>
                  <a:gd name="T24" fmla="*/ 37 w 44"/>
                  <a:gd name="T25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" h="16">
                    <a:moveTo>
                      <a:pt x="37" y="4"/>
                    </a:moveTo>
                    <a:cubicBezTo>
                      <a:pt x="34" y="7"/>
                      <a:pt x="32" y="8"/>
                      <a:pt x="29" y="9"/>
                    </a:cubicBezTo>
                    <a:cubicBezTo>
                      <a:pt x="24" y="10"/>
                      <a:pt x="19" y="9"/>
                      <a:pt x="18" y="8"/>
                    </a:cubicBezTo>
                    <a:cubicBezTo>
                      <a:pt x="15" y="6"/>
                      <a:pt x="18" y="7"/>
                      <a:pt x="25" y="7"/>
                    </a:cubicBezTo>
                    <a:cubicBezTo>
                      <a:pt x="32" y="6"/>
                      <a:pt x="31" y="2"/>
                      <a:pt x="31" y="2"/>
                    </a:cubicBezTo>
                    <a:cubicBezTo>
                      <a:pt x="29" y="2"/>
                      <a:pt x="27" y="2"/>
                      <a:pt x="20" y="2"/>
                    </a:cubicBezTo>
                    <a:cubicBezTo>
                      <a:pt x="17" y="2"/>
                      <a:pt x="12" y="1"/>
                      <a:pt x="9" y="2"/>
                    </a:cubicBezTo>
                    <a:cubicBezTo>
                      <a:pt x="6" y="2"/>
                      <a:pt x="4" y="5"/>
                      <a:pt x="0" y="7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1" y="15"/>
                      <a:pt x="12" y="14"/>
                      <a:pt x="13" y="14"/>
                    </a:cubicBezTo>
                    <a:cubicBezTo>
                      <a:pt x="16" y="14"/>
                      <a:pt x="23" y="15"/>
                      <a:pt x="29" y="14"/>
                    </a:cubicBezTo>
                    <a:cubicBezTo>
                      <a:pt x="40" y="9"/>
                      <a:pt x="44" y="2"/>
                      <a:pt x="44" y="2"/>
                    </a:cubicBezTo>
                    <a:cubicBezTo>
                      <a:pt x="44" y="2"/>
                      <a:pt x="41" y="0"/>
                      <a:pt x="3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82" name="Freeform 65"/>
              <p:cNvSpPr>
                <a:spLocks noEditPoints="1"/>
              </p:cNvSpPr>
              <p:nvPr/>
            </p:nvSpPr>
            <p:spPr bwMode="auto">
              <a:xfrm>
                <a:off x="3810" y="2110"/>
                <a:ext cx="94" cy="41"/>
              </a:xfrm>
              <a:custGeom>
                <a:avLst/>
                <a:gdLst>
                  <a:gd name="T0" fmla="*/ 38 w 38"/>
                  <a:gd name="T1" fmla="*/ 0 h 16"/>
                  <a:gd name="T2" fmla="*/ 34 w 38"/>
                  <a:gd name="T3" fmla="*/ 0 h 16"/>
                  <a:gd name="T4" fmla="*/ 34 w 38"/>
                  <a:gd name="T5" fmla="*/ 6 h 16"/>
                  <a:gd name="T6" fmla="*/ 32 w 38"/>
                  <a:gd name="T7" fmla="*/ 6 h 16"/>
                  <a:gd name="T8" fmla="*/ 32 w 38"/>
                  <a:gd name="T9" fmla="*/ 0 h 16"/>
                  <a:gd name="T10" fmla="*/ 28 w 38"/>
                  <a:gd name="T11" fmla="*/ 0 h 16"/>
                  <a:gd name="T12" fmla="*/ 28 w 38"/>
                  <a:gd name="T13" fmla="*/ 6 h 16"/>
                  <a:gd name="T14" fmla="*/ 12 w 38"/>
                  <a:gd name="T15" fmla="*/ 6 h 16"/>
                  <a:gd name="T16" fmla="*/ 12 w 38"/>
                  <a:gd name="T17" fmla="*/ 3 h 16"/>
                  <a:gd name="T18" fmla="*/ 12 w 38"/>
                  <a:gd name="T19" fmla="*/ 1 h 16"/>
                  <a:gd name="T20" fmla="*/ 11 w 38"/>
                  <a:gd name="T21" fmla="*/ 0 h 16"/>
                  <a:gd name="T22" fmla="*/ 9 w 38"/>
                  <a:gd name="T23" fmla="*/ 0 h 16"/>
                  <a:gd name="T24" fmla="*/ 3 w 38"/>
                  <a:gd name="T25" fmla="*/ 0 h 16"/>
                  <a:gd name="T26" fmla="*/ 1 w 38"/>
                  <a:gd name="T27" fmla="*/ 0 h 16"/>
                  <a:gd name="T28" fmla="*/ 0 w 38"/>
                  <a:gd name="T29" fmla="*/ 2 h 16"/>
                  <a:gd name="T30" fmla="*/ 0 w 38"/>
                  <a:gd name="T31" fmla="*/ 3 h 16"/>
                  <a:gd name="T32" fmla="*/ 0 w 38"/>
                  <a:gd name="T33" fmla="*/ 13 h 16"/>
                  <a:gd name="T34" fmla="*/ 0 w 38"/>
                  <a:gd name="T35" fmla="*/ 15 h 16"/>
                  <a:gd name="T36" fmla="*/ 2 w 38"/>
                  <a:gd name="T37" fmla="*/ 16 h 16"/>
                  <a:gd name="T38" fmla="*/ 3 w 38"/>
                  <a:gd name="T39" fmla="*/ 16 h 16"/>
                  <a:gd name="T40" fmla="*/ 9 w 38"/>
                  <a:gd name="T41" fmla="*/ 16 h 16"/>
                  <a:gd name="T42" fmla="*/ 11 w 38"/>
                  <a:gd name="T43" fmla="*/ 16 h 16"/>
                  <a:gd name="T44" fmla="*/ 12 w 38"/>
                  <a:gd name="T45" fmla="*/ 14 h 16"/>
                  <a:gd name="T46" fmla="*/ 12 w 38"/>
                  <a:gd name="T47" fmla="*/ 13 h 16"/>
                  <a:gd name="T48" fmla="*/ 12 w 38"/>
                  <a:gd name="T49" fmla="*/ 10 h 16"/>
                  <a:gd name="T50" fmla="*/ 38 w 38"/>
                  <a:gd name="T51" fmla="*/ 10 h 16"/>
                  <a:gd name="T52" fmla="*/ 38 w 38"/>
                  <a:gd name="T53" fmla="*/ 0 h 16"/>
                  <a:gd name="T54" fmla="*/ 3 w 38"/>
                  <a:gd name="T55" fmla="*/ 3 h 16"/>
                  <a:gd name="T56" fmla="*/ 9 w 38"/>
                  <a:gd name="T57" fmla="*/ 3 h 16"/>
                  <a:gd name="T58" fmla="*/ 9 w 38"/>
                  <a:gd name="T59" fmla="*/ 13 h 16"/>
                  <a:gd name="T60" fmla="*/ 3 w 38"/>
                  <a:gd name="T61" fmla="*/ 13 h 16"/>
                  <a:gd name="T62" fmla="*/ 3 w 38"/>
                  <a:gd name="T63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8" h="16">
                    <a:moveTo>
                      <a:pt x="38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2"/>
                      <a:pt x="12" y="2"/>
                      <a:pt x="12" y="1"/>
                    </a:cubicBezTo>
                    <a:cubicBezTo>
                      <a:pt x="12" y="1"/>
                      <a:pt x="11" y="0"/>
                      <a:pt x="11" y="0"/>
                    </a:cubicBezTo>
                    <a:cubicBezTo>
                      <a:pt x="10" y="0"/>
                      <a:pt x="10" y="0"/>
                      <a:pt x="9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4"/>
                      <a:pt x="0" y="14"/>
                      <a:pt x="0" y="15"/>
                    </a:cubicBezTo>
                    <a:cubicBezTo>
                      <a:pt x="1" y="15"/>
                      <a:pt x="1" y="16"/>
                      <a:pt x="2" y="16"/>
                    </a:cubicBezTo>
                    <a:cubicBezTo>
                      <a:pt x="2" y="16"/>
                      <a:pt x="2" y="16"/>
                      <a:pt x="3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6"/>
                      <a:pt x="11" y="16"/>
                      <a:pt x="11" y="16"/>
                    </a:cubicBezTo>
                    <a:cubicBezTo>
                      <a:pt x="12" y="15"/>
                      <a:pt x="12" y="15"/>
                      <a:pt x="12" y="14"/>
                    </a:cubicBezTo>
                    <a:cubicBezTo>
                      <a:pt x="12" y="14"/>
                      <a:pt x="12" y="13"/>
                      <a:pt x="12" y="13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38" y="10"/>
                      <a:pt x="38" y="10"/>
                      <a:pt x="38" y="10"/>
                    </a:cubicBezTo>
                    <a:lnTo>
                      <a:pt x="38" y="0"/>
                    </a:lnTo>
                    <a:close/>
                    <a:moveTo>
                      <a:pt x="3" y="3"/>
                    </a:moveTo>
                    <a:cubicBezTo>
                      <a:pt x="9" y="3"/>
                      <a:pt x="9" y="3"/>
                      <a:pt x="9" y="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3" y="13"/>
                      <a:pt x="3" y="13"/>
                      <a:pt x="3" y="13"/>
                    </a:cubicBez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3" name="椭圆 42"/>
            <p:cNvSpPr/>
            <p:nvPr/>
          </p:nvSpPr>
          <p:spPr>
            <a:xfrm>
              <a:off x="6934563" y="2297273"/>
              <a:ext cx="831705" cy="831403"/>
            </a:xfrm>
            <a:prstGeom prst="ellipse">
              <a:avLst/>
            </a:prstGeom>
            <a:solidFill>
              <a:srgbClr val="0073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>
                <a:solidFill>
                  <a:prstClr val="white"/>
                </a:solidFill>
              </a:endParaRPr>
            </a:p>
          </p:txBody>
        </p:sp>
        <p:grpSp>
          <p:nvGrpSpPr>
            <p:cNvPr id="44" name="Group 68"/>
            <p:cNvGrpSpPr>
              <a:grpSpLocks noChangeAspect="1"/>
            </p:cNvGrpSpPr>
            <p:nvPr/>
          </p:nvGrpSpPr>
          <p:grpSpPr bwMode="auto">
            <a:xfrm>
              <a:off x="7193169" y="2591103"/>
              <a:ext cx="294772" cy="283910"/>
              <a:chOff x="3770" y="2095"/>
              <a:chExt cx="137" cy="132"/>
            </a:xfrm>
            <a:solidFill>
              <a:schemeClr val="bg1"/>
            </a:solidFill>
            <a:effectLst/>
          </p:grpSpPr>
          <p:sp>
            <p:nvSpPr>
              <p:cNvPr id="52" name="Freeform 69"/>
              <p:cNvSpPr/>
              <p:nvPr/>
            </p:nvSpPr>
            <p:spPr bwMode="auto">
              <a:xfrm>
                <a:off x="3770" y="2190"/>
                <a:ext cx="137" cy="37"/>
              </a:xfrm>
              <a:custGeom>
                <a:avLst/>
                <a:gdLst>
                  <a:gd name="T0" fmla="*/ 52 w 55"/>
                  <a:gd name="T1" fmla="*/ 6 h 15"/>
                  <a:gd name="T2" fmla="*/ 38 w 55"/>
                  <a:gd name="T3" fmla="*/ 6 h 15"/>
                  <a:gd name="T4" fmla="*/ 37 w 55"/>
                  <a:gd name="T5" fmla="*/ 6 h 15"/>
                  <a:gd name="T6" fmla="*/ 37 w 55"/>
                  <a:gd name="T7" fmla="*/ 3 h 15"/>
                  <a:gd name="T8" fmla="*/ 37 w 55"/>
                  <a:gd name="T9" fmla="*/ 1 h 15"/>
                  <a:gd name="T10" fmla="*/ 35 w 55"/>
                  <a:gd name="T11" fmla="*/ 0 h 15"/>
                  <a:gd name="T12" fmla="*/ 20 w 55"/>
                  <a:gd name="T13" fmla="*/ 0 h 15"/>
                  <a:gd name="T14" fmla="*/ 18 w 55"/>
                  <a:gd name="T15" fmla="*/ 3 h 15"/>
                  <a:gd name="T16" fmla="*/ 18 w 55"/>
                  <a:gd name="T17" fmla="*/ 6 h 15"/>
                  <a:gd name="T18" fmla="*/ 18 w 55"/>
                  <a:gd name="T19" fmla="*/ 6 h 15"/>
                  <a:gd name="T20" fmla="*/ 3 w 55"/>
                  <a:gd name="T21" fmla="*/ 6 h 15"/>
                  <a:gd name="T22" fmla="*/ 0 w 55"/>
                  <a:gd name="T23" fmla="*/ 8 h 15"/>
                  <a:gd name="T24" fmla="*/ 0 w 55"/>
                  <a:gd name="T25" fmla="*/ 14 h 15"/>
                  <a:gd name="T26" fmla="*/ 1 w 55"/>
                  <a:gd name="T27" fmla="*/ 15 h 15"/>
                  <a:gd name="T28" fmla="*/ 2 w 55"/>
                  <a:gd name="T29" fmla="*/ 14 h 15"/>
                  <a:gd name="T30" fmla="*/ 2 w 55"/>
                  <a:gd name="T31" fmla="*/ 8 h 15"/>
                  <a:gd name="T32" fmla="*/ 3 w 55"/>
                  <a:gd name="T33" fmla="*/ 8 h 15"/>
                  <a:gd name="T34" fmla="*/ 18 w 55"/>
                  <a:gd name="T35" fmla="*/ 8 h 15"/>
                  <a:gd name="T36" fmla="*/ 18 w 55"/>
                  <a:gd name="T37" fmla="*/ 8 h 15"/>
                  <a:gd name="T38" fmla="*/ 18 w 55"/>
                  <a:gd name="T39" fmla="*/ 9 h 15"/>
                  <a:gd name="T40" fmla="*/ 19 w 55"/>
                  <a:gd name="T41" fmla="*/ 9 h 15"/>
                  <a:gd name="T42" fmla="*/ 20 w 55"/>
                  <a:gd name="T43" fmla="*/ 9 h 15"/>
                  <a:gd name="T44" fmla="*/ 20 w 55"/>
                  <a:gd name="T45" fmla="*/ 8 h 15"/>
                  <a:gd name="T46" fmla="*/ 20 w 55"/>
                  <a:gd name="T47" fmla="*/ 3 h 15"/>
                  <a:gd name="T48" fmla="*/ 20 w 55"/>
                  <a:gd name="T49" fmla="*/ 2 h 15"/>
                  <a:gd name="T50" fmla="*/ 35 w 55"/>
                  <a:gd name="T51" fmla="*/ 2 h 15"/>
                  <a:gd name="T52" fmla="*/ 35 w 55"/>
                  <a:gd name="T53" fmla="*/ 3 h 15"/>
                  <a:gd name="T54" fmla="*/ 35 w 55"/>
                  <a:gd name="T55" fmla="*/ 8 h 15"/>
                  <a:gd name="T56" fmla="*/ 36 w 55"/>
                  <a:gd name="T57" fmla="*/ 9 h 15"/>
                  <a:gd name="T58" fmla="*/ 36 w 55"/>
                  <a:gd name="T59" fmla="*/ 9 h 15"/>
                  <a:gd name="T60" fmla="*/ 37 w 55"/>
                  <a:gd name="T61" fmla="*/ 9 h 15"/>
                  <a:gd name="T62" fmla="*/ 37 w 55"/>
                  <a:gd name="T63" fmla="*/ 8 h 15"/>
                  <a:gd name="T64" fmla="*/ 38 w 55"/>
                  <a:gd name="T65" fmla="*/ 8 h 15"/>
                  <a:gd name="T66" fmla="*/ 52 w 55"/>
                  <a:gd name="T67" fmla="*/ 8 h 15"/>
                  <a:gd name="T68" fmla="*/ 53 w 55"/>
                  <a:gd name="T69" fmla="*/ 8 h 15"/>
                  <a:gd name="T70" fmla="*/ 53 w 55"/>
                  <a:gd name="T71" fmla="*/ 14 h 15"/>
                  <a:gd name="T72" fmla="*/ 54 w 55"/>
                  <a:gd name="T73" fmla="*/ 15 h 15"/>
                  <a:gd name="T74" fmla="*/ 55 w 55"/>
                  <a:gd name="T75" fmla="*/ 14 h 15"/>
                  <a:gd name="T76" fmla="*/ 55 w 55"/>
                  <a:gd name="T77" fmla="*/ 8 h 15"/>
                  <a:gd name="T78" fmla="*/ 52 w 55"/>
                  <a:gd name="T79" fmla="*/ 6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55" h="15">
                    <a:moveTo>
                      <a:pt x="52" y="6"/>
                    </a:move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7" y="6"/>
                      <a:pt x="37" y="6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2"/>
                      <a:pt x="37" y="1"/>
                      <a:pt x="37" y="1"/>
                    </a:cubicBezTo>
                    <a:cubicBezTo>
                      <a:pt x="36" y="0"/>
                      <a:pt x="36" y="0"/>
                      <a:pt x="35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9" y="0"/>
                      <a:pt x="18" y="1"/>
                      <a:pt x="18" y="3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6"/>
                      <a:pt x="0" y="7"/>
                      <a:pt x="0" y="8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1" y="15"/>
                      <a:pt x="1" y="15"/>
                    </a:cubicBezTo>
                    <a:cubicBezTo>
                      <a:pt x="2" y="15"/>
                      <a:pt x="2" y="14"/>
                      <a:pt x="2" y="14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8"/>
                      <a:pt x="3" y="8"/>
                      <a:pt x="3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8" y="8"/>
                      <a:pt x="18" y="9"/>
                    </a:cubicBezTo>
                    <a:cubicBezTo>
                      <a:pt x="18" y="9"/>
                      <a:pt x="19" y="9"/>
                      <a:pt x="19" y="9"/>
                    </a:cubicBezTo>
                    <a:cubicBezTo>
                      <a:pt x="19" y="9"/>
                      <a:pt x="19" y="9"/>
                      <a:pt x="20" y="9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35" y="2"/>
                      <a:pt x="35" y="2"/>
                      <a:pt x="35" y="2"/>
                    </a:cubicBezTo>
                    <a:cubicBezTo>
                      <a:pt x="35" y="2"/>
                      <a:pt x="35" y="2"/>
                      <a:pt x="35" y="3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35" y="8"/>
                      <a:pt x="35" y="8"/>
                      <a:pt x="36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8" y="8"/>
                    </a:cubicBezTo>
                    <a:cubicBezTo>
                      <a:pt x="52" y="8"/>
                      <a:pt x="52" y="8"/>
                      <a:pt x="52" y="8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14"/>
                      <a:pt x="53" y="14"/>
                      <a:pt x="53" y="14"/>
                    </a:cubicBezTo>
                    <a:cubicBezTo>
                      <a:pt x="53" y="14"/>
                      <a:pt x="53" y="15"/>
                      <a:pt x="54" y="15"/>
                    </a:cubicBezTo>
                    <a:cubicBezTo>
                      <a:pt x="54" y="15"/>
                      <a:pt x="55" y="14"/>
                      <a:pt x="55" y="14"/>
                    </a:cubicBezTo>
                    <a:cubicBezTo>
                      <a:pt x="55" y="8"/>
                      <a:pt x="55" y="8"/>
                      <a:pt x="55" y="8"/>
                    </a:cubicBezTo>
                    <a:cubicBezTo>
                      <a:pt x="55" y="7"/>
                      <a:pt x="54" y="6"/>
                      <a:pt x="5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54" name="Freeform 70"/>
              <p:cNvSpPr/>
              <p:nvPr/>
            </p:nvSpPr>
            <p:spPr bwMode="auto">
              <a:xfrm>
                <a:off x="3820" y="2118"/>
                <a:ext cx="37" cy="69"/>
              </a:xfrm>
              <a:custGeom>
                <a:avLst/>
                <a:gdLst>
                  <a:gd name="T0" fmla="*/ 2 w 15"/>
                  <a:gd name="T1" fmla="*/ 14 h 28"/>
                  <a:gd name="T2" fmla="*/ 3 w 15"/>
                  <a:gd name="T3" fmla="*/ 13 h 28"/>
                  <a:gd name="T4" fmla="*/ 3 w 15"/>
                  <a:gd name="T5" fmla="*/ 8 h 28"/>
                  <a:gd name="T6" fmla="*/ 4 w 15"/>
                  <a:gd name="T7" fmla="*/ 4 h 28"/>
                  <a:gd name="T8" fmla="*/ 4 w 15"/>
                  <a:gd name="T9" fmla="*/ 4 h 28"/>
                  <a:gd name="T10" fmla="*/ 4 w 15"/>
                  <a:gd name="T11" fmla="*/ 12 h 28"/>
                  <a:gd name="T12" fmla="*/ 4 w 15"/>
                  <a:gd name="T13" fmla="*/ 13 h 28"/>
                  <a:gd name="T14" fmla="*/ 4 w 15"/>
                  <a:gd name="T15" fmla="*/ 26 h 28"/>
                  <a:gd name="T16" fmla="*/ 5 w 15"/>
                  <a:gd name="T17" fmla="*/ 28 h 28"/>
                  <a:gd name="T18" fmla="*/ 5 w 15"/>
                  <a:gd name="T19" fmla="*/ 28 h 28"/>
                  <a:gd name="T20" fmla="*/ 5 w 15"/>
                  <a:gd name="T21" fmla="*/ 28 h 28"/>
                  <a:gd name="T22" fmla="*/ 7 w 15"/>
                  <a:gd name="T23" fmla="*/ 26 h 28"/>
                  <a:gd name="T24" fmla="*/ 7 w 15"/>
                  <a:gd name="T25" fmla="*/ 14 h 28"/>
                  <a:gd name="T26" fmla="*/ 8 w 15"/>
                  <a:gd name="T27" fmla="*/ 14 h 28"/>
                  <a:gd name="T28" fmla="*/ 8 w 15"/>
                  <a:gd name="T29" fmla="*/ 26 h 28"/>
                  <a:gd name="T30" fmla="*/ 10 w 15"/>
                  <a:gd name="T31" fmla="*/ 28 h 28"/>
                  <a:gd name="T32" fmla="*/ 10 w 15"/>
                  <a:gd name="T33" fmla="*/ 28 h 28"/>
                  <a:gd name="T34" fmla="*/ 10 w 15"/>
                  <a:gd name="T35" fmla="*/ 28 h 28"/>
                  <a:gd name="T36" fmla="*/ 12 w 15"/>
                  <a:gd name="T37" fmla="*/ 26 h 28"/>
                  <a:gd name="T38" fmla="*/ 12 w 15"/>
                  <a:gd name="T39" fmla="*/ 13 h 28"/>
                  <a:gd name="T40" fmla="*/ 12 w 15"/>
                  <a:gd name="T41" fmla="*/ 12 h 28"/>
                  <a:gd name="T42" fmla="*/ 12 w 15"/>
                  <a:gd name="T43" fmla="*/ 4 h 28"/>
                  <a:gd name="T44" fmla="*/ 12 w 15"/>
                  <a:gd name="T45" fmla="*/ 4 h 28"/>
                  <a:gd name="T46" fmla="*/ 12 w 15"/>
                  <a:gd name="T47" fmla="*/ 8 h 28"/>
                  <a:gd name="T48" fmla="*/ 12 w 15"/>
                  <a:gd name="T49" fmla="*/ 13 h 28"/>
                  <a:gd name="T50" fmla="*/ 14 w 15"/>
                  <a:gd name="T51" fmla="*/ 14 h 28"/>
                  <a:gd name="T52" fmla="*/ 15 w 15"/>
                  <a:gd name="T53" fmla="*/ 13 h 28"/>
                  <a:gd name="T54" fmla="*/ 15 w 15"/>
                  <a:gd name="T55" fmla="*/ 8 h 28"/>
                  <a:gd name="T56" fmla="*/ 13 w 15"/>
                  <a:gd name="T57" fmla="*/ 1 h 28"/>
                  <a:gd name="T58" fmla="*/ 10 w 15"/>
                  <a:gd name="T59" fmla="*/ 0 h 28"/>
                  <a:gd name="T60" fmla="*/ 10 w 15"/>
                  <a:gd name="T61" fmla="*/ 0 h 28"/>
                  <a:gd name="T62" fmla="*/ 10 w 15"/>
                  <a:gd name="T63" fmla="*/ 0 h 28"/>
                  <a:gd name="T64" fmla="*/ 10 w 15"/>
                  <a:gd name="T65" fmla="*/ 0 h 28"/>
                  <a:gd name="T66" fmla="*/ 8 w 15"/>
                  <a:gd name="T67" fmla="*/ 4 h 28"/>
                  <a:gd name="T68" fmla="*/ 8 w 15"/>
                  <a:gd name="T69" fmla="*/ 1 h 28"/>
                  <a:gd name="T70" fmla="*/ 8 w 15"/>
                  <a:gd name="T71" fmla="*/ 1 h 28"/>
                  <a:gd name="T72" fmla="*/ 8 w 15"/>
                  <a:gd name="T73" fmla="*/ 0 h 28"/>
                  <a:gd name="T74" fmla="*/ 8 w 15"/>
                  <a:gd name="T75" fmla="*/ 0 h 28"/>
                  <a:gd name="T76" fmla="*/ 7 w 15"/>
                  <a:gd name="T77" fmla="*/ 0 h 28"/>
                  <a:gd name="T78" fmla="*/ 7 w 15"/>
                  <a:gd name="T79" fmla="*/ 0 h 28"/>
                  <a:gd name="T80" fmla="*/ 7 w 15"/>
                  <a:gd name="T81" fmla="*/ 1 h 28"/>
                  <a:gd name="T82" fmla="*/ 7 w 15"/>
                  <a:gd name="T83" fmla="*/ 1 h 28"/>
                  <a:gd name="T84" fmla="*/ 7 w 15"/>
                  <a:gd name="T85" fmla="*/ 4 h 28"/>
                  <a:gd name="T86" fmla="*/ 6 w 15"/>
                  <a:gd name="T87" fmla="*/ 0 h 28"/>
                  <a:gd name="T88" fmla="*/ 6 w 15"/>
                  <a:gd name="T89" fmla="*/ 0 h 28"/>
                  <a:gd name="T90" fmla="*/ 6 w 15"/>
                  <a:gd name="T91" fmla="*/ 0 h 28"/>
                  <a:gd name="T92" fmla="*/ 5 w 15"/>
                  <a:gd name="T93" fmla="*/ 0 h 28"/>
                  <a:gd name="T94" fmla="*/ 2 w 15"/>
                  <a:gd name="T95" fmla="*/ 1 h 28"/>
                  <a:gd name="T96" fmla="*/ 0 w 15"/>
                  <a:gd name="T97" fmla="*/ 8 h 28"/>
                  <a:gd name="T98" fmla="*/ 0 w 15"/>
                  <a:gd name="T99" fmla="*/ 13 h 28"/>
                  <a:gd name="T100" fmla="*/ 2 w 15"/>
                  <a:gd name="T101" fmla="*/ 1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5" h="28">
                    <a:moveTo>
                      <a:pt x="2" y="14"/>
                    </a:moveTo>
                    <a:cubicBezTo>
                      <a:pt x="3" y="14"/>
                      <a:pt x="3" y="14"/>
                      <a:pt x="3" y="13"/>
                    </a:cubicBezTo>
                    <a:cubicBezTo>
                      <a:pt x="3" y="13"/>
                      <a:pt x="3" y="10"/>
                      <a:pt x="3" y="8"/>
                    </a:cubicBezTo>
                    <a:cubicBezTo>
                      <a:pt x="3" y="7"/>
                      <a:pt x="3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3"/>
                      <a:pt x="4" y="13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7"/>
                      <a:pt x="4" y="28"/>
                      <a:pt x="5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6" y="28"/>
                      <a:pt x="7" y="27"/>
                      <a:pt x="7" y="26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8" y="27"/>
                      <a:pt x="9" y="28"/>
                      <a:pt x="10" y="28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11" y="28"/>
                      <a:pt x="12" y="27"/>
                      <a:pt x="12" y="26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2" y="13"/>
                      <a:pt x="12" y="12"/>
                      <a:pt x="12" y="12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4"/>
                      <a:pt x="12" y="7"/>
                      <a:pt x="12" y="8"/>
                    </a:cubicBezTo>
                    <a:cubicBezTo>
                      <a:pt x="13" y="10"/>
                      <a:pt x="12" y="13"/>
                      <a:pt x="12" y="13"/>
                    </a:cubicBezTo>
                    <a:cubicBezTo>
                      <a:pt x="12" y="14"/>
                      <a:pt x="13" y="14"/>
                      <a:pt x="14" y="14"/>
                    </a:cubicBezTo>
                    <a:cubicBezTo>
                      <a:pt x="15" y="14"/>
                      <a:pt x="15" y="14"/>
                      <a:pt x="15" y="13"/>
                    </a:cubicBezTo>
                    <a:cubicBezTo>
                      <a:pt x="15" y="13"/>
                      <a:pt x="15" y="10"/>
                      <a:pt x="15" y="8"/>
                    </a:cubicBezTo>
                    <a:cubicBezTo>
                      <a:pt x="15" y="3"/>
                      <a:pt x="13" y="1"/>
                      <a:pt x="13" y="1"/>
                    </a:cubicBezTo>
                    <a:cubicBezTo>
                      <a:pt x="12" y="1"/>
                      <a:pt x="11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9" y="2"/>
                      <a:pt x="8" y="4"/>
                    </a:cubicBezTo>
                    <a:cubicBezTo>
                      <a:pt x="8" y="3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3"/>
                      <a:pt x="7" y="4"/>
                    </a:cubicBezTo>
                    <a:cubicBezTo>
                      <a:pt x="6" y="2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3" y="1"/>
                      <a:pt x="2" y="1"/>
                    </a:cubicBezTo>
                    <a:cubicBezTo>
                      <a:pt x="2" y="1"/>
                      <a:pt x="1" y="3"/>
                      <a:pt x="0" y="8"/>
                    </a:cubicBezTo>
                    <a:cubicBezTo>
                      <a:pt x="0" y="10"/>
                      <a:pt x="0" y="13"/>
                      <a:pt x="0" y="13"/>
                    </a:cubicBezTo>
                    <a:cubicBezTo>
                      <a:pt x="1" y="14"/>
                      <a:pt x="1" y="14"/>
                      <a:pt x="2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55" name="Freeform 71"/>
              <p:cNvSpPr/>
              <p:nvPr/>
            </p:nvSpPr>
            <p:spPr bwMode="auto">
              <a:xfrm>
                <a:off x="3830" y="2095"/>
                <a:ext cx="17" cy="20"/>
              </a:xfrm>
              <a:custGeom>
                <a:avLst/>
                <a:gdLst>
                  <a:gd name="T0" fmla="*/ 1 w 7"/>
                  <a:gd name="T1" fmla="*/ 5 h 8"/>
                  <a:gd name="T2" fmla="*/ 4 w 7"/>
                  <a:gd name="T3" fmla="*/ 8 h 8"/>
                  <a:gd name="T4" fmla="*/ 7 w 7"/>
                  <a:gd name="T5" fmla="*/ 5 h 8"/>
                  <a:gd name="T6" fmla="*/ 7 w 7"/>
                  <a:gd name="T7" fmla="*/ 4 h 8"/>
                  <a:gd name="T8" fmla="*/ 7 w 7"/>
                  <a:gd name="T9" fmla="*/ 4 h 8"/>
                  <a:gd name="T10" fmla="*/ 4 w 7"/>
                  <a:gd name="T11" fmla="*/ 0 h 8"/>
                  <a:gd name="T12" fmla="*/ 1 w 7"/>
                  <a:gd name="T13" fmla="*/ 4 h 8"/>
                  <a:gd name="T14" fmla="*/ 0 w 7"/>
                  <a:gd name="T15" fmla="*/ 4 h 8"/>
                  <a:gd name="T16" fmla="*/ 1 w 7"/>
                  <a:gd name="T17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8">
                    <a:moveTo>
                      <a:pt x="1" y="5"/>
                    </a:moveTo>
                    <a:cubicBezTo>
                      <a:pt x="1" y="7"/>
                      <a:pt x="2" y="8"/>
                      <a:pt x="4" y="8"/>
                    </a:cubicBezTo>
                    <a:cubicBezTo>
                      <a:pt x="5" y="8"/>
                      <a:pt x="6" y="7"/>
                      <a:pt x="7" y="5"/>
                    </a:cubicBezTo>
                    <a:cubicBezTo>
                      <a:pt x="7" y="5"/>
                      <a:pt x="7" y="5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5" y="0"/>
                      <a:pt x="4" y="0"/>
                    </a:cubicBezTo>
                    <a:cubicBezTo>
                      <a:pt x="2" y="0"/>
                      <a:pt x="1" y="2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0" y="5"/>
                      <a:pt x="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71" name="Freeform 72"/>
              <p:cNvSpPr/>
              <p:nvPr/>
            </p:nvSpPr>
            <p:spPr bwMode="auto">
              <a:xfrm>
                <a:off x="3867" y="2135"/>
                <a:ext cx="35" cy="65"/>
              </a:xfrm>
              <a:custGeom>
                <a:avLst/>
                <a:gdLst>
                  <a:gd name="T0" fmla="*/ 1 w 14"/>
                  <a:gd name="T1" fmla="*/ 13 h 26"/>
                  <a:gd name="T2" fmla="*/ 2 w 14"/>
                  <a:gd name="T3" fmla="*/ 12 h 26"/>
                  <a:gd name="T4" fmla="*/ 2 w 14"/>
                  <a:gd name="T5" fmla="*/ 8 h 26"/>
                  <a:gd name="T6" fmla="*/ 3 w 14"/>
                  <a:gd name="T7" fmla="*/ 4 h 26"/>
                  <a:gd name="T8" fmla="*/ 3 w 14"/>
                  <a:gd name="T9" fmla="*/ 4 h 26"/>
                  <a:gd name="T10" fmla="*/ 3 w 14"/>
                  <a:gd name="T11" fmla="*/ 11 h 26"/>
                  <a:gd name="T12" fmla="*/ 3 w 14"/>
                  <a:gd name="T13" fmla="*/ 12 h 26"/>
                  <a:gd name="T14" fmla="*/ 3 w 14"/>
                  <a:gd name="T15" fmla="*/ 24 h 26"/>
                  <a:gd name="T16" fmla="*/ 5 w 14"/>
                  <a:gd name="T17" fmla="*/ 26 h 26"/>
                  <a:gd name="T18" fmla="*/ 5 w 14"/>
                  <a:gd name="T19" fmla="*/ 26 h 26"/>
                  <a:gd name="T20" fmla="*/ 5 w 14"/>
                  <a:gd name="T21" fmla="*/ 26 h 26"/>
                  <a:gd name="T22" fmla="*/ 6 w 14"/>
                  <a:gd name="T23" fmla="*/ 24 h 26"/>
                  <a:gd name="T24" fmla="*/ 6 w 14"/>
                  <a:gd name="T25" fmla="*/ 13 h 26"/>
                  <a:gd name="T26" fmla="*/ 7 w 14"/>
                  <a:gd name="T27" fmla="*/ 13 h 26"/>
                  <a:gd name="T28" fmla="*/ 7 w 14"/>
                  <a:gd name="T29" fmla="*/ 24 h 26"/>
                  <a:gd name="T30" fmla="*/ 9 w 14"/>
                  <a:gd name="T31" fmla="*/ 26 h 26"/>
                  <a:gd name="T32" fmla="*/ 9 w 14"/>
                  <a:gd name="T33" fmla="*/ 26 h 26"/>
                  <a:gd name="T34" fmla="*/ 9 w 14"/>
                  <a:gd name="T35" fmla="*/ 26 h 26"/>
                  <a:gd name="T36" fmla="*/ 10 w 14"/>
                  <a:gd name="T37" fmla="*/ 24 h 26"/>
                  <a:gd name="T38" fmla="*/ 10 w 14"/>
                  <a:gd name="T39" fmla="*/ 12 h 26"/>
                  <a:gd name="T40" fmla="*/ 10 w 14"/>
                  <a:gd name="T41" fmla="*/ 11 h 26"/>
                  <a:gd name="T42" fmla="*/ 10 w 14"/>
                  <a:gd name="T43" fmla="*/ 4 h 26"/>
                  <a:gd name="T44" fmla="*/ 10 w 14"/>
                  <a:gd name="T45" fmla="*/ 4 h 26"/>
                  <a:gd name="T46" fmla="*/ 11 w 14"/>
                  <a:gd name="T47" fmla="*/ 8 h 26"/>
                  <a:gd name="T48" fmla="*/ 11 w 14"/>
                  <a:gd name="T49" fmla="*/ 12 h 26"/>
                  <a:gd name="T50" fmla="*/ 12 w 14"/>
                  <a:gd name="T51" fmla="*/ 13 h 26"/>
                  <a:gd name="T52" fmla="*/ 13 w 14"/>
                  <a:gd name="T53" fmla="*/ 12 h 26"/>
                  <a:gd name="T54" fmla="*/ 13 w 14"/>
                  <a:gd name="T55" fmla="*/ 7 h 26"/>
                  <a:gd name="T56" fmla="*/ 12 w 14"/>
                  <a:gd name="T57" fmla="*/ 1 h 26"/>
                  <a:gd name="T58" fmla="*/ 9 w 14"/>
                  <a:gd name="T59" fmla="*/ 0 h 26"/>
                  <a:gd name="T60" fmla="*/ 8 w 14"/>
                  <a:gd name="T61" fmla="*/ 0 h 26"/>
                  <a:gd name="T62" fmla="*/ 8 w 14"/>
                  <a:gd name="T63" fmla="*/ 0 h 26"/>
                  <a:gd name="T64" fmla="*/ 8 w 14"/>
                  <a:gd name="T65" fmla="*/ 0 h 26"/>
                  <a:gd name="T66" fmla="*/ 7 w 14"/>
                  <a:gd name="T67" fmla="*/ 3 h 26"/>
                  <a:gd name="T68" fmla="*/ 7 w 14"/>
                  <a:gd name="T69" fmla="*/ 1 h 26"/>
                  <a:gd name="T70" fmla="*/ 7 w 14"/>
                  <a:gd name="T71" fmla="*/ 0 h 26"/>
                  <a:gd name="T72" fmla="*/ 7 w 14"/>
                  <a:gd name="T73" fmla="*/ 0 h 26"/>
                  <a:gd name="T74" fmla="*/ 7 w 14"/>
                  <a:gd name="T75" fmla="*/ 0 h 26"/>
                  <a:gd name="T76" fmla="*/ 6 w 14"/>
                  <a:gd name="T77" fmla="*/ 0 h 26"/>
                  <a:gd name="T78" fmla="*/ 6 w 14"/>
                  <a:gd name="T79" fmla="*/ 0 h 26"/>
                  <a:gd name="T80" fmla="*/ 6 w 14"/>
                  <a:gd name="T81" fmla="*/ 0 h 26"/>
                  <a:gd name="T82" fmla="*/ 6 w 14"/>
                  <a:gd name="T83" fmla="*/ 1 h 26"/>
                  <a:gd name="T84" fmla="*/ 6 w 14"/>
                  <a:gd name="T85" fmla="*/ 3 h 26"/>
                  <a:gd name="T86" fmla="*/ 5 w 14"/>
                  <a:gd name="T87" fmla="*/ 0 h 26"/>
                  <a:gd name="T88" fmla="*/ 5 w 14"/>
                  <a:gd name="T89" fmla="*/ 0 h 26"/>
                  <a:gd name="T90" fmla="*/ 5 w 14"/>
                  <a:gd name="T91" fmla="*/ 0 h 26"/>
                  <a:gd name="T92" fmla="*/ 4 w 14"/>
                  <a:gd name="T93" fmla="*/ 0 h 26"/>
                  <a:gd name="T94" fmla="*/ 1 w 14"/>
                  <a:gd name="T95" fmla="*/ 1 h 26"/>
                  <a:gd name="T96" fmla="*/ 0 w 14"/>
                  <a:gd name="T97" fmla="*/ 7 h 26"/>
                  <a:gd name="T98" fmla="*/ 0 w 14"/>
                  <a:gd name="T99" fmla="*/ 12 h 26"/>
                  <a:gd name="T100" fmla="*/ 1 w 14"/>
                  <a:gd name="T101" fmla="*/ 1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4" h="26">
                    <a:moveTo>
                      <a:pt x="1" y="13"/>
                    </a:moveTo>
                    <a:cubicBezTo>
                      <a:pt x="2" y="13"/>
                      <a:pt x="2" y="13"/>
                      <a:pt x="2" y="12"/>
                    </a:cubicBezTo>
                    <a:cubicBezTo>
                      <a:pt x="2" y="12"/>
                      <a:pt x="2" y="10"/>
                      <a:pt x="2" y="8"/>
                    </a:cubicBezTo>
                    <a:cubicBezTo>
                      <a:pt x="2" y="6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5"/>
                      <a:pt x="4" y="26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6"/>
                      <a:pt x="6" y="25"/>
                      <a:pt x="6" y="24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5"/>
                      <a:pt x="8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0" y="26"/>
                      <a:pt x="10" y="25"/>
                      <a:pt x="10" y="24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2"/>
                      <a:pt x="10" y="12"/>
                      <a:pt x="10" y="11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1" y="4"/>
                      <a:pt x="11" y="6"/>
                      <a:pt x="11" y="8"/>
                    </a:cubicBezTo>
                    <a:cubicBezTo>
                      <a:pt x="11" y="10"/>
                      <a:pt x="11" y="12"/>
                      <a:pt x="11" y="12"/>
                    </a:cubicBezTo>
                    <a:cubicBezTo>
                      <a:pt x="11" y="13"/>
                      <a:pt x="11" y="13"/>
                      <a:pt x="12" y="13"/>
                    </a:cubicBezTo>
                    <a:cubicBezTo>
                      <a:pt x="13" y="13"/>
                      <a:pt x="13" y="13"/>
                      <a:pt x="13" y="12"/>
                    </a:cubicBezTo>
                    <a:cubicBezTo>
                      <a:pt x="13" y="12"/>
                      <a:pt x="14" y="9"/>
                      <a:pt x="13" y="7"/>
                    </a:cubicBezTo>
                    <a:cubicBezTo>
                      <a:pt x="13" y="3"/>
                      <a:pt x="12" y="1"/>
                      <a:pt x="12" y="1"/>
                    </a:cubicBezTo>
                    <a:cubicBezTo>
                      <a:pt x="11" y="0"/>
                      <a:pt x="10" y="0"/>
                      <a:pt x="9" y="0"/>
                    </a:cubicBezTo>
                    <a:cubicBezTo>
                      <a:pt x="9" y="0"/>
                      <a:pt x="9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2"/>
                      <a:pt x="7" y="3"/>
                    </a:cubicBezTo>
                    <a:cubicBezTo>
                      <a:pt x="7" y="2"/>
                      <a:pt x="7" y="1"/>
                      <a:pt x="7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2"/>
                      <a:pt x="6" y="3"/>
                    </a:cubicBezTo>
                    <a:cubicBezTo>
                      <a:pt x="5" y="2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1" y="1"/>
                    </a:cubicBezTo>
                    <a:cubicBezTo>
                      <a:pt x="1" y="1"/>
                      <a:pt x="0" y="3"/>
                      <a:pt x="0" y="7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13"/>
                      <a:pt x="0" y="13"/>
                      <a:pt x="1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72" name="Freeform 73"/>
              <p:cNvSpPr/>
              <p:nvPr/>
            </p:nvSpPr>
            <p:spPr bwMode="auto">
              <a:xfrm>
                <a:off x="3875" y="2115"/>
                <a:ext cx="17" cy="18"/>
              </a:xfrm>
              <a:custGeom>
                <a:avLst/>
                <a:gdLst>
                  <a:gd name="T0" fmla="*/ 1 w 7"/>
                  <a:gd name="T1" fmla="*/ 5 h 7"/>
                  <a:gd name="T2" fmla="*/ 4 w 7"/>
                  <a:gd name="T3" fmla="*/ 7 h 7"/>
                  <a:gd name="T4" fmla="*/ 6 w 7"/>
                  <a:gd name="T5" fmla="*/ 4 h 7"/>
                  <a:gd name="T6" fmla="*/ 7 w 7"/>
                  <a:gd name="T7" fmla="*/ 3 h 7"/>
                  <a:gd name="T8" fmla="*/ 6 w 7"/>
                  <a:gd name="T9" fmla="*/ 3 h 7"/>
                  <a:gd name="T10" fmla="*/ 4 w 7"/>
                  <a:gd name="T11" fmla="*/ 0 h 7"/>
                  <a:gd name="T12" fmla="*/ 1 w 7"/>
                  <a:gd name="T13" fmla="*/ 3 h 7"/>
                  <a:gd name="T14" fmla="*/ 0 w 7"/>
                  <a:gd name="T15" fmla="*/ 3 h 7"/>
                  <a:gd name="T16" fmla="*/ 1 w 7"/>
                  <a:gd name="T17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7">
                    <a:moveTo>
                      <a:pt x="1" y="5"/>
                    </a:moveTo>
                    <a:cubicBezTo>
                      <a:pt x="1" y="6"/>
                      <a:pt x="2" y="7"/>
                      <a:pt x="4" y="7"/>
                    </a:cubicBezTo>
                    <a:cubicBezTo>
                      <a:pt x="5" y="7"/>
                      <a:pt x="6" y="6"/>
                      <a:pt x="6" y="4"/>
                    </a:cubicBezTo>
                    <a:cubicBezTo>
                      <a:pt x="7" y="4"/>
                      <a:pt x="7" y="4"/>
                      <a:pt x="7" y="3"/>
                    </a:cubicBezTo>
                    <a:cubicBezTo>
                      <a:pt x="7" y="3"/>
                      <a:pt x="7" y="3"/>
                      <a:pt x="6" y="3"/>
                    </a:cubicBezTo>
                    <a:cubicBezTo>
                      <a:pt x="6" y="1"/>
                      <a:pt x="5" y="0"/>
                      <a:pt x="4" y="0"/>
                    </a:cubicBezTo>
                    <a:cubicBezTo>
                      <a:pt x="2" y="0"/>
                      <a:pt x="1" y="1"/>
                      <a:pt x="1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4"/>
                      <a:pt x="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73" name="Freeform 74"/>
              <p:cNvSpPr/>
              <p:nvPr/>
            </p:nvSpPr>
            <p:spPr bwMode="auto">
              <a:xfrm>
                <a:off x="3778" y="2135"/>
                <a:ext cx="35" cy="65"/>
              </a:xfrm>
              <a:custGeom>
                <a:avLst/>
                <a:gdLst>
                  <a:gd name="T0" fmla="*/ 1 w 14"/>
                  <a:gd name="T1" fmla="*/ 13 h 26"/>
                  <a:gd name="T2" fmla="*/ 2 w 14"/>
                  <a:gd name="T3" fmla="*/ 12 h 26"/>
                  <a:gd name="T4" fmla="*/ 2 w 14"/>
                  <a:gd name="T5" fmla="*/ 8 h 26"/>
                  <a:gd name="T6" fmla="*/ 3 w 14"/>
                  <a:gd name="T7" fmla="*/ 4 h 26"/>
                  <a:gd name="T8" fmla="*/ 3 w 14"/>
                  <a:gd name="T9" fmla="*/ 4 h 26"/>
                  <a:gd name="T10" fmla="*/ 3 w 14"/>
                  <a:gd name="T11" fmla="*/ 11 h 26"/>
                  <a:gd name="T12" fmla="*/ 3 w 14"/>
                  <a:gd name="T13" fmla="*/ 12 h 26"/>
                  <a:gd name="T14" fmla="*/ 3 w 14"/>
                  <a:gd name="T15" fmla="*/ 24 h 26"/>
                  <a:gd name="T16" fmla="*/ 5 w 14"/>
                  <a:gd name="T17" fmla="*/ 26 h 26"/>
                  <a:gd name="T18" fmla="*/ 5 w 14"/>
                  <a:gd name="T19" fmla="*/ 26 h 26"/>
                  <a:gd name="T20" fmla="*/ 5 w 14"/>
                  <a:gd name="T21" fmla="*/ 26 h 26"/>
                  <a:gd name="T22" fmla="*/ 6 w 14"/>
                  <a:gd name="T23" fmla="*/ 24 h 26"/>
                  <a:gd name="T24" fmla="*/ 6 w 14"/>
                  <a:gd name="T25" fmla="*/ 13 h 26"/>
                  <a:gd name="T26" fmla="*/ 7 w 14"/>
                  <a:gd name="T27" fmla="*/ 13 h 26"/>
                  <a:gd name="T28" fmla="*/ 7 w 14"/>
                  <a:gd name="T29" fmla="*/ 24 h 26"/>
                  <a:gd name="T30" fmla="*/ 9 w 14"/>
                  <a:gd name="T31" fmla="*/ 26 h 26"/>
                  <a:gd name="T32" fmla="*/ 9 w 14"/>
                  <a:gd name="T33" fmla="*/ 26 h 26"/>
                  <a:gd name="T34" fmla="*/ 9 w 14"/>
                  <a:gd name="T35" fmla="*/ 26 h 26"/>
                  <a:gd name="T36" fmla="*/ 10 w 14"/>
                  <a:gd name="T37" fmla="*/ 24 h 26"/>
                  <a:gd name="T38" fmla="*/ 10 w 14"/>
                  <a:gd name="T39" fmla="*/ 12 h 26"/>
                  <a:gd name="T40" fmla="*/ 10 w 14"/>
                  <a:gd name="T41" fmla="*/ 11 h 26"/>
                  <a:gd name="T42" fmla="*/ 10 w 14"/>
                  <a:gd name="T43" fmla="*/ 4 h 26"/>
                  <a:gd name="T44" fmla="*/ 10 w 14"/>
                  <a:gd name="T45" fmla="*/ 4 h 26"/>
                  <a:gd name="T46" fmla="*/ 11 w 14"/>
                  <a:gd name="T47" fmla="*/ 8 h 26"/>
                  <a:gd name="T48" fmla="*/ 11 w 14"/>
                  <a:gd name="T49" fmla="*/ 12 h 26"/>
                  <a:gd name="T50" fmla="*/ 12 w 14"/>
                  <a:gd name="T51" fmla="*/ 13 h 26"/>
                  <a:gd name="T52" fmla="*/ 13 w 14"/>
                  <a:gd name="T53" fmla="*/ 12 h 26"/>
                  <a:gd name="T54" fmla="*/ 14 w 14"/>
                  <a:gd name="T55" fmla="*/ 7 h 26"/>
                  <a:gd name="T56" fmla="*/ 12 w 14"/>
                  <a:gd name="T57" fmla="*/ 1 h 26"/>
                  <a:gd name="T58" fmla="*/ 9 w 14"/>
                  <a:gd name="T59" fmla="*/ 0 h 26"/>
                  <a:gd name="T60" fmla="*/ 9 w 14"/>
                  <a:gd name="T61" fmla="*/ 0 h 26"/>
                  <a:gd name="T62" fmla="*/ 9 w 14"/>
                  <a:gd name="T63" fmla="*/ 0 h 26"/>
                  <a:gd name="T64" fmla="*/ 9 w 14"/>
                  <a:gd name="T65" fmla="*/ 0 h 26"/>
                  <a:gd name="T66" fmla="*/ 7 w 14"/>
                  <a:gd name="T67" fmla="*/ 3 h 26"/>
                  <a:gd name="T68" fmla="*/ 7 w 14"/>
                  <a:gd name="T69" fmla="*/ 1 h 26"/>
                  <a:gd name="T70" fmla="*/ 7 w 14"/>
                  <a:gd name="T71" fmla="*/ 0 h 26"/>
                  <a:gd name="T72" fmla="*/ 7 w 14"/>
                  <a:gd name="T73" fmla="*/ 0 h 26"/>
                  <a:gd name="T74" fmla="*/ 7 w 14"/>
                  <a:gd name="T75" fmla="*/ 0 h 26"/>
                  <a:gd name="T76" fmla="*/ 6 w 14"/>
                  <a:gd name="T77" fmla="*/ 0 h 26"/>
                  <a:gd name="T78" fmla="*/ 6 w 14"/>
                  <a:gd name="T79" fmla="*/ 0 h 26"/>
                  <a:gd name="T80" fmla="*/ 6 w 14"/>
                  <a:gd name="T81" fmla="*/ 0 h 26"/>
                  <a:gd name="T82" fmla="*/ 6 w 14"/>
                  <a:gd name="T83" fmla="*/ 1 h 26"/>
                  <a:gd name="T84" fmla="*/ 6 w 14"/>
                  <a:gd name="T85" fmla="*/ 3 h 26"/>
                  <a:gd name="T86" fmla="*/ 5 w 14"/>
                  <a:gd name="T87" fmla="*/ 0 h 26"/>
                  <a:gd name="T88" fmla="*/ 5 w 14"/>
                  <a:gd name="T89" fmla="*/ 0 h 26"/>
                  <a:gd name="T90" fmla="*/ 5 w 14"/>
                  <a:gd name="T91" fmla="*/ 0 h 26"/>
                  <a:gd name="T92" fmla="*/ 4 w 14"/>
                  <a:gd name="T93" fmla="*/ 0 h 26"/>
                  <a:gd name="T94" fmla="*/ 2 w 14"/>
                  <a:gd name="T95" fmla="*/ 1 h 26"/>
                  <a:gd name="T96" fmla="*/ 0 w 14"/>
                  <a:gd name="T97" fmla="*/ 7 h 26"/>
                  <a:gd name="T98" fmla="*/ 0 w 14"/>
                  <a:gd name="T99" fmla="*/ 12 h 26"/>
                  <a:gd name="T100" fmla="*/ 1 w 14"/>
                  <a:gd name="T101" fmla="*/ 1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4" h="26">
                    <a:moveTo>
                      <a:pt x="1" y="13"/>
                    </a:moveTo>
                    <a:cubicBezTo>
                      <a:pt x="2" y="13"/>
                      <a:pt x="2" y="13"/>
                      <a:pt x="2" y="12"/>
                    </a:cubicBezTo>
                    <a:cubicBezTo>
                      <a:pt x="2" y="12"/>
                      <a:pt x="2" y="10"/>
                      <a:pt x="2" y="8"/>
                    </a:cubicBezTo>
                    <a:cubicBezTo>
                      <a:pt x="2" y="6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5"/>
                      <a:pt x="4" y="26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6" y="26"/>
                      <a:pt x="6" y="25"/>
                      <a:pt x="6" y="24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5"/>
                      <a:pt x="8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0" y="26"/>
                      <a:pt x="10" y="25"/>
                      <a:pt x="10" y="24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2"/>
                      <a:pt x="10" y="12"/>
                      <a:pt x="10" y="11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1" y="4"/>
                      <a:pt x="11" y="6"/>
                      <a:pt x="11" y="8"/>
                    </a:cubicBezTo>
                    <a:cubicBezTo>
                      <a:pt x="11" y="10"/>
                      <a:pt x="11" y="12"/>
                      <a:pt x="11" y="12"/>
                    </a:cubicBezTo>
                    <a:cubicBezTo>
                      <a:pt x="11" y="13"/>
                      <a:pt x="11" y="13"/>
                      <a:pt x="12" y="13"/>
                    </a:cubicBezTo>
                    <a:cubicBezTo>
                      <a:pt x="13" y="13"/>
                      <a:pt x="13" y="13"/>
                      <a:pt x="13" y="12"/>
                    </a:cubicBezTo>
                    <a:cubicBezTo>
                      <a:pt x="13" y="12"/>
                      <a:pt x="14" y="9"/>
                      <a:pt x="14" y="7"/>
                    </a:cubicBezTo>
                    <a:cubicBezTo>
                      <a:pt x="13" y="3"/>
                      <a:pt x="12" y="1"/>
                      <a:pt x="12" y="1"/>
                    </a:cubicBezTo>
                    <a:cubicBezTo>
                      <a:pt x="11" y="0"/>
                      <a:pt x="10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8" y="2"/>
                      <a:pt x="7" y="3"/>
                    </a:cubicBezTo>
                    <a:cubicBezTo>
                      <a:pt x="7" y="2"/>
                      <a:pt x="7" y="1"/>
                      <a:pt x="7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2"/>
                      <a:pt x="6" y="3"/>
                    </a:cubicBezTo>
                    <a:cubicBezTo>
                      <a:pt x="5" y="2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2" y="1"/>
                    </a:cubicBezTo>
                    <a:cubicBezTo>
                      <a:pt x="1" y="1"/>
                      <a:pt x="0" y="3"/>
                      <a:pt x="0" y="7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13"/>
                      <a:pt x="0" y="13"/>
                      <a:pt x="1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74" name="Freeform 75"/>
              <p:cNvSpPr/>
              <p:nvPr/>
            </p:nvSpPr>
            <p:spPr bwMode="auto">
              <a:xfrm>
                <a:off x="3785" y="2115"/>
                <a:ext cx="18" cy="18"/>
              </a:xfrm>
              <a:custGeom>
                <a:avLst/>
                <a:gdLst>
                  <a:gd name="T0" fmla="*/ 1 w 7"/>
                  <a:gd name="T1" fmla="*/ 5 h 7"/>
                  <a:gd name="T2" fmla="*/ 4 w 7"/>
                  <a:gd name="T3" fmla="*/ 7 h 7"/>
                  <a:gd name="T4" fmla="*/ 6 w 7"/>
                  <a:gd name="T5" fmla="*/ 4 h 7"/>
                  <a:gd name="T6" fmla="*/ 7 w 7"/>
                  <a:gd name="T7" fmla="*/ 3 h 7"/>
                  <a:gd name="T8" fmla="*/ 7 w 7"/>
                  <a:gd name="T9" fmla="*/ 3 h 7"/>
                  <a:gd name="T10" fmla="*/ 4 w 7"/>
                  <a:gd name="T11" fmla="*/ 0 h 7"/>
                  <a:gd name="T12" fmla="*/ 1 w 7"/>
                  <a:gd name="T13" fmla="*/ 3 h 7"/>
                  <a:gd name="T14" fmla="*/ 0 w 7"/>
                  <a:gd name="T15" fmla="*/ 3 h 7"/>
                  <a:gd name="T16" fmla="*/ 1 w 7"/>
                  <a:gd name="T17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7">
                    <a:moveTo>
                      <a:pt x="1" y="5"/>
                    </a:moveTo>
                    <a:cubicBezTo>
                      <a:pt x="1" y="6"/>
                      <a:pt x="2" y="7"/>
                      <a:pt x="4" y="7"/>
                    </a:cubicBezTo>
                    <a:cubicBezTo>
                      <a:pt x="5" y="7"/>
                      <a:pt x="6" y="6"/>
                      <a:pt x="6" y="4"/>
                    </a:cubicBezTo>
                    <a:cubicBezTo>
                      <a:pt x="7" y="4"/>
                      <a:pt x="7" y="4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1"/>
                      <a:pt x="5" y="0"/>
                      <a:pt x="4" y="0"/>
                    </a:cubicBezTo>
                    <a:cubicBezTo>
                      <a:pt x="2" y="0"/>
                      <a:pt x="1" y="1"/>
                      <a:pt x="1" y="3"/>
                    </a:cubicBezTo>
                    <a:cubicBezTo>
                      <a:pt x="1" y="3"/>
                      <a:pt x="0" y="3"/>
                      <a:pt x="0" y="3"/>
                    </a:cubicBezTo>
                    <a:cubicBezTo>
                      <a:pt x="0" y="4"/>
                      <a:pt x="1" y="4"/>
                      <a:pt x="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5" name="圆角矩形 44"/>
            <p:cNvSpPr/>
            <p:nvPr/>
          </p:nvSpPr>
          <p:spPr>
            <a:xfrm rot="962035">
              <a:off x="3281381" y="4212962"/>
              <a:ext cx="484504" cy="484329"/>
            </a:xfrm>
            <a:prstGeom prst="roundRect">
              <a:avLst>
                <a:gd name="adj" fmla="val 50000"/>
              </a:avLst>
            </a:prstGeom>
            <a:solidFill>
              <a:srgbClr val="0073BD"/>
            </a:solid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>
                <a:solidFill>
                  <a:prstClr val="white"/>
                </a:solidFill>
              </a:endParaRPr>
            </a:p>
          </p:txBody>
        </p:sp>
        <p:sp>
          <p:nvSpPr>
            <p:cNvPr id="46" name="圆角矩形 45"/>
            <p:cNvSpPr/>
            <p:nvPr/>
          </p:nvSpPr>
          <p:spPr>
            <a:xfrm rot="962035">
              <a:off x="9297187" y="4161213"/>
              <a:ext cx="588037" cy="587824"/>
            </a:xfrm>
            <a:prstGeom prst="roundRect">
              <a:avLst>
                <a:gd name="adj" fmla="val 50000"/>
              </a:avLst>
            </a:prstGeom>
            <a:solidFill>
              <a:srgbClr val="0073BD"/>
            </a:solid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>
                <a:solidFill>
                  <a:prstClr val="white"/>
                </a:solidFill>
              </a:endParaRPr>
            </a:p>
          </p:txBody>
        </p:sp>
        <p:sp>
          <p:nvSpPr>
            <p:cNvPr id="47" name="圆角矩形 46"/>
            <p:cNvSpPr/>
            <p:nvPr/>
          </p:nvSpPr>
          <p:spPr>
            <a:xfrm rot="962035">
              <a:off x="8185140" y="3826994"/>
              <a:ext cx="507755" cy="507571"/>
            </a:xfrm>
            <a:prstGeom prst="roundRect">
              <a:avLst>
                <a:gd name="adj" fmla="val 50000"/>
              </a:avLst>
            </a:prstGeom>
            <a:solidFill>
              <a:srgbClr val="77BF28"/>
            </a:solid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>
                <a:solidFill>
                  <a:prstClr val="white"/>
                </a:solidFill>
              </a:endParaRPr>
            </a:p>
          </p:txBody>
        </p:sp>
        <p:sp>
          <p:nvSpPr>
            <p:cNvPr id="48" name="圆角矩形 47"/>
            <p:cNvSpPr/>
            <p:nvPr/>
          </p:nvSpPr>
          <p:spPr>
            <a:xfrm rot="962035">
              <a:off x="4404624" y="4853758"/>
              <a:ext cx="398131" cy="397987"/>
            </a:xfrm>
            <a:prstGeom prst="roundRect">
              <a:avLst>
                <a:gd name="adj" fmla="val 50000"/>
              </a:avLst>
            </a:prstGeom>
            <a:solidFill>
              <a:srgbClr val="77BF28"/>
            </a:solid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>
                <a:solidFill>
                  <a:prstClr val="white"/>
                </a:solidFill>
              </a:endParaRPr>
            </a:p>
          </p:txBody>
        </p:sp>
        <p:sp>
          <p:nvSpPr>
            <p:cNvPr id="49" name="圆角矩形 48"/>
            <p:cNvSpPr/>
            <p:nvPr/>
          </p:nvSpPr>
          <p:spPr>
            <a:xfrm rot="962035">
              <a:off x="4338891" y="2147566"/>
              <a:ext cx="459317" cy="459152"/>
            </a:xfrm>
            <a:prstGeom prst="roundRect">
              <a:avLst>
                <a:gd name="adj" fmla="val 50000"/>
              </a:avLst>
            </a:prstGeom>
            <a:solidFill>
              <a:srgbClr val="0073BD"/>
            </a:solid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>
                <a:solidFill>
                  <a:prstClr val="white"/>
                </a:solidFill>
              </a:endParaRPr>
            </a:p>
          </p:txBody>
        </p:sp>
        <p:sp>
          <p:nvSpPr>
            <p:cNvPr id="50" name="圆角矩形 49"/>
            <p:cNvSpPr/>
            <p:nvPr/>
          </p:nvSpPr>
          <p:spPr>
            <a:xfrm rot="962035">
              <a:off x="9282411" y="3238960"/>
              <a:ext cx="303811" cy="303701"/>
            </a:xfrm>
            <a:prstGeom prst="roundRect">
              <a:avLst>
                <a:gd name="adj" fmla="val 50000"/>
              </a:avLst>
            </a:prstGeom>
            <a:solidFill>
              <a:srgbClr val="77BF28"/>
            </a:solid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>
                <a:solidFill>
                  <a:prstClr val="white"/>
                </a:solidFill>
              </a:endParaRPr>
            </a:p>
          </p:txBody>
        </p:sp>
        <p:sp>
          <p:nvSpPr>
            <p:cNvPr id="51" name="圆角矩形 50"/>
            <p:cNvSpPr/>
            <p:nvPr/>
          </p:nvSpPr>
          <p:spPr>
            <a:xfrm rot="962035">
              <a:off x="3574992" y="2207430"/>
              <a:ext cx="260121" cy="260026"/>
            </a:xfrm>
            <a:prstGeom prst="roundRect">
              <a:avLst>
                <a:gd name="adj" fmla="val 50000"/>
              </a:avLst>
            </a:prstGeom>
            <a:solidFill>
              <a:srgbClr val="77BF28"/>
            </a:solid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>
                <a:solidFill>
                  <a:prstClr val="white"/>
                </a:solidFill>
              </a:endParaRPr>
            </a:p>
          </p:txBody>
        </p:sp>
      </p:grpSp>
      <p:sp>
        <p:nvSpPr>
          <p:cNvPr id="93" name="Freeform 110"/>
          <p:cNvSpPr>
            <a:spLocks noEditPoints="1"/>
          </p:cNvSpPr>
          <p:nvPr/>
        </p:nvSpPr>
        <p:spPr bwMode="auto">
          <a:xfrm>
            <a:off x="5738905" y="3012564"/>
            <a:ext cx="714189" cy="489064"/>
          </a:xfrm>
          <a:custGeom>
            <a:avLst/>
            <a:gdLst/>
            <a:ahLst/>
            <a:cxnLst>
              <a:cxn ang="0">
                <a:pos x="286" y="182"/>
              </a:cxn>
              <a:cxn ang="0">
                <a:pos x="276" y="47"/>
              </a:cxn>
              <a:cxn ang="0">
                <a:pos x="216" y="179"/>
              </a:cxn>
              <a:cxn ang="0">
                <a:pos x="208" y="185"/>
              </a:cxn>
              <a:cxn ang="0">
                <a:pos x="209" y="11"/>
              </a:cxn>
              <a:cxn ang="0">
                <a:pos x="105" y="0"/>
              </a:cxn>
              <a:cxn ang="0">
                <a:pos x="94" y="182"/>
              </a:cxn>
              <a:cxn ang="0">
                <a:pos x="88" y="185"/>
              </a:cxn>
              <a:cxn ang="0">
                <a:pos x="87" y="47"/>
              </a:cxn>
              <a:cxn ang="0">
                <a:pos x="18" y="57"/>
              </a:cxn>
              <a:cxn ang="0">
                <a:pos x="19" y="185"/>
              </a:cxn>
              <a:cxn ang="0">
                <a:pos x="0" y="207"/>
              </a:cxn>
              <a:cxn ang="0">
                <a:pos x="303" y="185"/>
              </a:cxn>
              <a:cxn ang="0">
                <a:pos x="50" y="142"/>
              </a:cxn>
              <a:cxn ang="0">
                <a:pos x="35" y="126"/>
              </a:cxn>
              <a:cxn ang="0">
                <a:pos x="50" y="142"/>
              </a:cxn>
              <a:cxn ang="0">
                <a:pos x="35" y="115"/>
              </a:cxn>
              <a:cxn ang="0">
                <a:pos x="50" y="99"/>
              </a:cxn>
              <a:cxn ang="0">
                <a:pos x="50" y="89"/>
              </a:cxn>
              <a:cxn ang="0">
                <a:pos x="35" y="73"/>
              </a:cxn>
              <a:cxn ang="0">
                <a:pos x="50" y="89"/>
              </a:cxn>
              <a:cxn ang="0">
                <a:pos x="59" y="142"/>
              </a:cxn>
              <a:cxn ang="0">
                <a:pos x="74" y="126"/>
              </a:cxn>
              <a:cxn ang="0">
                <a:pos x="74" y="115"/>
              </a:cxn>
              <a:cxn ang="0">
                <a:pos x="59" y="99"/>
              </a:cxn>
              <a:cxn ang="0">
                <a:pos x="74" y="115"/>
              </a:cxn>
              <a:cxn ang="0">
                <a:pos x="59" y="89"/>
              </a:cxn>
              <a:cxn ang="0">
                <a:pos x="74" y="73"/>
              </a:cxn>
              <a:cxn ang="0">
                <a:pos x="175" y="184"/>
              </a:cxn>
              <a:cxn ang="0">
                <a:pos x="130" y="128"/>
              </a:cxn>
              <a:cxn ang="0">
                <a:pos x="175" y="184"/>
              </a:cxn>
              <a:cxn ang="0">
                <a:pos x="114" y="43"/>
              </a:cxn>
              <a:cxn ang="0">
                <a:pos x="189" y="43"/>
              </a:cxn>
              <a:cxn ang="0">
                <a:pos x="249" y="142"/>
              </a:cxn>
              <a:cxn ang="0">
                <a:pos x="233" y="126"/>
              </a:cxn>
              <a:cxn ang="0">
                <a:pos x="249" y="142"/>
              </a:cxn>
              <a:cxn ang="0">
                <a:pos x="233" y="115"/>
              </a:cxn>
              <a:cxn ang="0">
                <a:pos x="249" y="99"/>
              </a:cxn>
              <a:cxn ang="0">
                <a:pos x="249" y="89"/>
              </a:cxn>
              <a:cxn ang="0">
                <a:pos x="233" y="73"/>
              </a:cxn>
              <a:cxn ang="0">
                <a:pos x="249" y="89"/>
              </a:cxn>
              <a:cxn ang="0">
                <a:pos x="257" y="142"/>
              </a:cxn>
              <a:cxn ang="0">
                <a:pos x="272" y="126"/>
              </a:cxn>
              <a:cxn ang="0">
                <a:pos x="272" y="115"/>
              </a:cxn>
              <a:cxn ang="0">
                <a:pos x="257" y="99"/>
              </a:cxn>
              <a:cxn ang="0">
                <a:pos x="272" y="115"/>
              </a:cxn>
              <a:cxn ang="0">
                <a:pos x="257" y="89"/>
              </a:cxn>
              <a:cxn ang="0">
                <a:pos x="272" y="73"/>
              </a:cxn>
              <a:cxn ang="0">
                <a:pos x="161" y="33"/>
              </a:cxn>
              <a:cxn ang="0">
                <a:pos x="175" y="52"/>
              </a:cxn>
              <a:cxn ang="0">
                <a:pos x="161" y="66"/>
              </a:cxn>
              <a:cxn ang="0">
                <a:pos x="142" y="52"/>
              </a:cxn>
              <a:cxn ang="0">
                <a:pos x="128" y="33"/>
              </a:cxn>
              <a:cxn ang="0">
                <a:pos x="142" y="19"/>
              </a:cxn>
              <a:cxn ang="0">
                <a:pos x="161" y="33"/>
              </a:cxn>
              <a:cxn ang="0">
                <a:pos x="161" y="33"/>
              </a:cxn>
            </a:cxnLst>
            <a:rect l="0" t="0" r="r" b="b"/>
            <a:pathLst>
              <a:path w="303" h="207">
                <a:moveTo>
                  <a:pt x="286" y="185"/>
                </a:moveTo>
                <a:cubicBezTo>
                  <a:pt x="286" y="184"/>
                  <a:pt x="286" y="183"/>
                  <a:pt x="286" y="182"/>
                </a:cubicBezTo>
                <a:cubicBezTo>
                  <a:pt x="286" y="57"/>
                  <a:pt x="286" y="57"/>
                  <a:pt x="286" y="57"/>
                </a:cubicBezTo>
                <a:cubicBezTo>
                  <a:pt x="286" y="51"/>
                  <a:pt x="282" y="47"/>
                  <a:pt x="276" y="47"/>
                </a:cubicBezTo>
                <a:cubicBezTo>
                  <a:pt x="216" y="47"/>
                  <a:pt x="216" y="47"/>
                  <a:pt x="216" y="47"/>
                </a:cubicBezTo>
                <a:cubicBezTo>
                  <a:pt x="216" y="179"/>
                  <a:pt x="216" y="179"/>
                  <a:pt x="216" y="179"/>
                </a:cubicBezTo>
                <a:cubicBezTo>
                  <a:pt x="216" y="181"/>
                  <a:pt x="216" y="183"/>
                  <a:pt x="215" y="185"/>
                </a:cubicBezTo>
                <a:cubicBezTo>
                  <a:pt x="208" y="185"/>
                  <a:pt x="208" y="185"/>
                  <a:pt x="208" y="185"/>
                </a:cubicBezTo>
                <a:cubicBezTo>
                  <a:pt x="209" y="184"/>
                  <a:pt x="209" y="183"/>
                  <a:pt x="209" y="182"/>
                </a:cubicBezTo>
                <a:cubicBezTo>
                  <a:pt x="209" y="11"/>
                  <a:pt x="209" y="11"/>
                  <a:pt x="209" y="11"/>
                </a:cubicBezTo>
                <a:cubicBezTo>
                  <a:pt x="209" y="5"/>
                  <a:pt x="204" y="0"/>
                  <a:pt x="198" y="0"/>
                </a:cubicBezTo>
                <a:cubicBezTo>
                  <a:pt x="105" y="0"/>
                  <a:pt x="105" y="0"/>
                  <a:pt x="105" y="0"/>
                </a:cubicBezTo>
                <a:cubicBezTo>
                  <a:pt x="99" y="0"/>
                  <a:pt x="94" y="5"/>
                  <a:pt x="94" y="11"/>
                </a:cubicBezTo>
                <a:cubicBezTo>
                  <a:pt x="94" y="182"/>
                  <a:pt x="94" y="182"/>
                  <a:pt x="94" y="182"/>
                </a:cubicBezTo>
                <a:cubicBezTo>
                  <a:pt x="94" y="183"/>
                  <a:pt x="94" y="184"/>
                  <a:pt x="95" y="185"/>
                </a:cubicBezTo>
                <a:cubicBezTo>
                  <a:pt x="88" y="185"/>
                  <a:pt x="88" y="185"/>
                  <a:pt x="88" y="185"/>
                </a:cubicBezTo>
                <a:cubicBezTo>
                  <a:pt x="87" y="183"/>
                  <a:pt x="87" y="181"/>
                  <a:pt x="87" y="179"/>
                </a:cubicBezTo>
                <a:cubicBezTo>
                  <a:pt x="87" y="47"/>
                  <a:pt x="87" y="47"/>
                  <a:pt x="87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3" y="47"/>
                  <a:pt x="18" y="51"/>
                  <a:pt x="18" y="57"/>
                </a:cubicBezTo>
                <a:cubicBezTo>
                  <a:pt x="18" y="182"/>
                  <a:pt x="18" y="182"/>
                  <a:pt x="18" y="182"/>
                </a:cubicBezTo>
                <a:cubicBezTo>
                  <a:pt x="18" y="183"/>
                  <a:pt x="18" y="184"/>
                  <a:pt x="19" y="185"/>
                </a:cubicBezTo>
                <a:cubicBezTo>
                  <a:pt x="0" y="185"/>
                  <a:pt x="0" y="185"/>
                  <a:pt x="0" y="185"/>
                </a:cubicBezTo>
                <a:cubicBezTo>
                  <a:pt x="0" y="207"/>
                  <a:pt x="0" y="207"/>
                  <a:pt x="0" y="207"/>
                </a:cubicBezTo>
                <a:cubicBezTo>
                  <a:pt x="303" y="207"/>
                  <a:pt x="303" y="207"/>
                  <a:pt x="303" y="207"/>
                </a:cubicBezTo>
                <a:cubicBezTo>
                  <a:pt x="303" y="185"/>
                  <a:pt x="303" y="185"/>
                  <a:pt x="303" y="185"/>
                </a:cubicBezTo>
                <a:lnTo>
                  <a:pt x="286" y="185"/>
                </a:lnTo>
                <a:close/>
                <a:moveTo>
                  <a:pt x="50" y="142"/>
                </a:moveTo>
                <a:cubicBezTo>
                  <a:pt x="35" y="142"/>
                  <a:pt x="35" y="142"/>
                  <a:pt x="35" y="142"/>
                </a:cubicBezTo>
                <a:cubicBezTo>
                  <a:pt x="35" y="126"/>
                  <a:pt x="35" y="126"/>
                  <a:pt x="35" y="126"/>
                </a:cubicBezTo>
                <a:cubicBezTo>
                  <a:pt x="50" y="126"/>
                  <a:pt x="50" y="126"/>
                  <a:pt x="50" y="126"/>
                </a:cubicBezTo>
                <a:lnTo>
                  <a:pt x="50" y="142"/>
                </a:lnTo>
                <a:close/>
                <a:moveTo>
                  <a:pt x="50" y="115"/>
                </a:moveTo>
                <a:cubicBezTo>
                  <a:pt x="35" y="115"/>
                  <a:pt x="35" y="115"/>
                  <a:pt x="35" y="115"/>
                </a:cubicBezTo>
                <a:cubicBezTo>
                  <a:pt x="35" y="99"/>
                  <a:pt x="35" y="99"/>
                  <a:pt x="35" y="99"/>
                </a:cubicBezTo>
                <a:cubicBezTo>
                  <a:pt x="50" y="99"/>
                  <a:pt x="50" y="99"/>
                  <a:pt x="50" y="99"/>
                </a:cubicBezTo>
                <a:lnTo>
                  <a:pt x="50" y="115"/>
                </a:lnTo>
                <a:close/>
                <a:moveTo>
                  <a:pt x="50" y="89"/>
                </a:moveTo>
                <a:cubicBezTo>
                  <a:pt x="35" y="89"/>
                  <a:pt x="35" y="89"/>
                  <a:pt x="35" y="89"/>
                </a:cubicBezTo>
                <a:cubicBezTo>
                  <a:pt x="35" y="73"/>
                  <a:pt x="35" y="73"/>
                  <a:pt x="35" y="73"/>
                </a:cubicBezTo>
                <a:cubicBezTo>
                  <a:pt x="50" y="73"/>
                  <a:pt x="50" y="73"/>
                  <a:pt x="50" y="73"/>
                </a:cubicBezTo>
                <a:lnTo>
                  <a:pt x="50" y="89"/>
                </a:lnTo>
                <a:close/>
                <a:moveTo>
                  <a:pt x="74" y="142"/>
                </a:moveTo>
                <a:cubicBezTo>
                  <a:pt x="59" y="142"/>
                  <a:pt x="59" y="142"/>
                  <a:pt x="59" y="142"/>
                </a:cubicBezTo>
                <a:cubicBezTo>
                  <a:pt x="59" y="126"/>
                  <a:pt x="59" y="126"/>
                  <a:pt x="59" y="126"/>
                </a:cubicBezTo>
                <a:cubicBezTo>
                  <a:pt x="74" y="126"/>
                  <a:pt x="74" y="126"/>
                  <a:pt x="74" y="126"/>
                </a:cubicBezTo>
                <a:lnTo>
                  <a:pt x="74" y="142"/>
                </a:lnTo>
                <a:close/>
                <a:moveTo>
                  <a:pt x="74" y="115"/>
                </a:moveTo>
                <a:cubicBezTo>
                  <a:pt x="59" y="115"/>
                  <a:pt x="59" y="115"/>
                  <a:pt x="59" y="115"/>
                </a:cubicBezTo>
                <a:cubicBezTo>
                  <a:pt x="59" y="99"/>
                  <a:pt x="59" y="99"/>
                  <a:pt x="59" y="99"/>
                </a:cubicBezTo>
                <a:cubicBezTo>
                  <a:pt x="74" y="99"/>
                  <a:pt x="74" y="99"/>
                  <a:pt x="74" y="99"/>
                </a:cubicBezTo>
                <a:lnTo>
                  <a:pt x="74" y="115"/>
                </a:lnTo>
                <a:close/>
                <a:moveTo>
                  <a:pt x="74" y="89"/>
                </a:moveTo>
                <a:cubicBezTo>
                  <a:pt x="59" y="89"/>
                  <a:pt x="59" y="89"/>
                  <a:pt x="59" y="89"/>
                </a:cubicBezTo>
                <a:cubicBezTo>
                  <a:pt x="59" y="73"/>
                  <a:pt x="59" y="73"/>
                  <a:pt x="59" y="73"/>
                </a:cubicBezTo>
                <a:cubicBezTo>
                  <a:pt x="74" y="73"/>
                  <a:pt x="74" y="73"/>
                  <a:pt x="74" y="73"/>
                </a:cubicBezTo>
                <a:lnTo>
                  <a:pt x="74" y="89"/>
                </a:lnTo>
                <a:close/>
                <a:moveTo>
                  <a:pt x="175" y="184"/>
                </a:moveTo>
                <a:cubicBezTo>
                  <a:pt x="130" y="184"/>
                  <a:pt x="130" y="184"/>
                  <a:pt x="130" y="184"/>
                </a:cubicBezTo>
                <a:cubicBezTo>
                  <a:pt x="130" y="128"/>
                  <a:pt x="130" y="128"/>
                  <a:pt x="130" y="128"/>
                </a:cubicBezTo>
                <a:cubicBezTo>
                  <a:pt x="175" y="128"/>
                  <a:pt x="175" y="128"/>
                  <a:pt x="175" y="128"/>
                </a:cubicBezTo>
                <a:lnTo>
                  <a:pt x="175" y="184"/>
                </a:lnTo>
                <a:close/>
                <a:moveTo>
                  <a:pt x="152" y="80"/>
                </a:moveTo>
                <a:cubicBezTo>
                  <a:pt x="131" y="80"/>
                  <a:pt x="114" y="63"/>
                  <a:pt x="114" y="43"/>
                </a:cubicBezTo>
                <a:cubicBezTo>
                  <a:pt x="114" y="22"/>
                  <a:pt x="131" y="5"/>
                  <a:pt x="152" y="5"/>
                </a:cubicBezTo>
                <a:cubicBezTo>
                  <a:pt x="172" y="5"/>
                  <a:pt x="189" y="22"/>
                  <a:pt x="189" y="43"/>
                </a:cubicBezTo>
                <a:cubicBezTo>
                  <a:pt x="189" y="63"/>
                  <a:pt x="172" y="80"/>
                  <a:pt x="152" y="80"/>
                </a:cubicBezTo>
                <a:close/>
                <a:moveTo>
                  <a:pt x="249" y="142"/>
                </a:moveTo>
                <a:cubicBezTo>
                  <a:pt x="233" y="142"/>
                  <a:pt x="233" y="142"/>
                  <a:pt x="233" y="142"/>
                </a:cubicBezTo>
                <a:cubicBezTo>
                  <a:pt x="233" y="126"/>
                  <a:pt x="233" y="126"/>
                  <a:pt x="233" y="126"/>
                </a:cubicBezTo>
                <a:cubicBezTo>
                  <a:pt x="249" y="126"/>
                  <a:pt x="249" y="126"/>
                  <a:pt x="249" y="126"/>
                </a:cubicBezTo>
                <a:lnTo>
                  <a:pt x="249" y="142"/>
                </a:lnTo>
                <a:close/>
                <a:moveTo>
                  <a:pt x="249" y="115"/>
                </a:moveTo>
                <a:cubicBezTo>
                  <a:pt x="233" y="115"/>
                  <a:pt x="233" y="115"/>
                  <a:pt x="233" y="115"/>
                </a:cubicBezTo>
                <a:cubicBezTo>
                  <a:pt x="233" y="99"/>
                  <a:pt x="233" y="99"/>
                  <a:pt x="233" y="99"/>
                </a:cubicBezTo>
                <a:cubicBezTo>
                  <a:pt x="249" y="99"/>
                  <a:pt x="249" y="99"/>
                  <a:pt x="249" y="99"/>
                </a:cubicBezTo>
                <a:lnTo>
                  <a:pt x="249" y="115"/>
                </a:lnTo>
                <a:close/>
                <a:moveTo>
                  <a:pt x="249" y="89"/>
                </a:moveTo>
                <a:cubicBezTo>
                  <a:pt x="233" y="89"/>
                  <a:pt x="233" y="89"/>
                  <a:pt x="233" y="89"/>
                </a:cubicBezTo>
                <a:cubicBezTo>
                  <a:pt x="233" y="73"/>
                  <a:pt x="233" y="73"/>
                  <a:pt x="233" y="73"/>
                </a:cubicBezTo>
                <a:cubicBezTo>
                  <a:pt x="249" y="73"/>
                  <a:pt x="249" y="73"/>
                  <a:pt x="249" y="73"/>
                </a:cubicBezTo>
                <a:lnTo>
                  <a:pt x="249" y="89"/>
                </a:lnTo>
                <a:close/>
                <a:moveTo>
                  <a:pt x="272" y="142"/>
                </a:moveTo>
                <a:cubicBezTo>
                  <a:pt x="257" y="142"/>
                  <a:pt x="257" y="142"/>
                  <a:pt x="257" y="142"/>
                </a:cubicBezTo>
                <a:cubicBezTo>
                  <a:pt x="257" y="126"/>
                  <a:pt x="257" y="126"/>
                  <a:pt x="257" y="126"/>
                </a:cubicBezTo>
                <a:cubicBezTo>
                  <a:pt x="272" y="126"/>
                  <a:pt x="272" y="126"/>
                  <a:pt x="272" y="126"/>
                </a:cubicBezTo>
                <a:lnTo>
                  <a:pt x="272" y="142"/>
                </a:lnTo>
                <a:close/>
                <a:moveTo>
                  <a:pt x="272" y="115"/>
                </a:moveTo>
                <a:cubicBezTo>
                  <a:pt x="257" y="115"/>
                  <a:pt x="257" y="115"/>
                  <a:pt x="257" y="115"/>
                </a:cubicBezTo>
                <a:cubicBezTo>
                  <a:pt x="257" y="99"/>
                  <a:pt x="257" y="99"/>
                  <a:pt x="257" y="99"/>
                </a:cubicBezTo>
                <a:cubicBezTo>
                  <a:pt x="272" y="99"/>
                  <a:pt x="272" y="99"/>
                  <a:pt x="272" y="99"/>
                </a:cubicBezTo>
                <a:lnTo>
                  <a:pt x="272" y="115"/>
                </a:lnTo>
                <a:close/>
                <a:moveTo>
                  <a:pt x="272" y="89"/>
                </a:moveTo>
                <a:cubicBezTo>
                  <a:pt x="257" y="89"/>
                  <a:pt x="257" y="89"/>
                  <a:pt x="257" y="89"/>
                </a:cubicBezTo>
                <a:cubicBezTo>
                  <a:pt x="257" y="73"/>
                  <a:pt x="257" y="73"/>
                  <a:pt x="257" y="73"/>
                </a:cubicBezTo>
                <a:cubicBezTo>
                  <a:pt x="272" y="73"/>
                  <a:pt x="272" y="73"/>
                  <a:pt x="272" y="73"/>
                </a:cubicBezTo>
                <a:lnTo>
                  <a:pt x="272" y="89"/>
                </a:lnTo>
                <a:close/>
                <a:moveTo>
                  <a:pt x="161" y="33"/>
                </a:moveTo>
                <a:cubicBezTo>
                  <a:pt x="175" y="33"/>
                  <a:pt x="175" y="33"/>
                  <a:pt x="175" y="33"/>
                </a:cubicBezTo>
                <a:cubicBezTo>
                  <a:pt x="175" y="52"/>
                  <a:pt x="175" y="52"/>
                  <a:pt x="175" y="52"/>
                </a:cubicBezTo>
                <a:cubicBezTo>
                  <a:pt x="161" y="52"/>
                  <a:pt x="161" y="52"/>
                  <a:pt x="161" y="52"/>
                </a:cubicBezTo>
                <a:cubicBezTo>
                  <a:pt x="161" y="66"/>
                  <a:pt x="161" y="66"/>
                  <a:pt x="161" y="66"/>
                </a:cubicBezTo>
                <a:cubicBezTo>
                  <a:pt x="142" y="66"/>
                  <a:pt x="142" y="66"/>
                  <a:pt x="142" y="66"/>
                </a:cubicBezTo>
                <a:cubicBezTo>
                  <a:pt x="142" y="52"/>
                  <a:pt x="142" y="52"/>
                  <a:pt x="142" y="52"/>
                </a:cubicBezTo>
                <a:cubicBezTo>
                  <a:pt x="128" y="52"/>
                  <a:pt x="128" y="52"/>
                  <a:pt x="128" y="52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142" y="33"/>
                  <a:pt x="142" y="33"/>
                  <a:pt x="142" y="33"/>
                </a:cubicBezTo>
                <a:cubicBezTo>
                  <a:pt x="142" y="19"/>
                  <a:pt x="142" y="19"/>
                  <a:pt x="142" y="19"/>
                </a:cubicBezTo>
                <a:cubicBezTo>
                  <a:pt x="161" y="19"/>
                  <a:pt x="161" y="19"/>
                  <a:pt x="161" y="19"/>
                </a:cubicBezTo>
                <a:lnTo>
                  <a:pt x="161" y="33"/>
                </a:lnTo>
                <a:close/>
                <a:moveTo>
                  <a:pt x="161" y="33"/>
                </a:moveTo>
                <a:cubicBezTo>
                  <a:pt x="161" y="33"/>
                  <a:pt x="161" y="33"/>
                  <a:pt x="161" y="33"/>
                </a:cubicBezTo>
              </a:path>
            </a:pathLst>
          </a:custGeom>
          <a:solidFill>
            <a:srgbClr val="77BF28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94" name="Rectangle 18"/>
          <p:cNvSpPr>
            <a:spLocks noChangeArrowheads="1"/>
          </p:cNvSpPr>
          <p:nvPr/>
        </p:nvSpPr>
        <p:spPr bwMode="auto">
          <a:xfrm>
            <a:off x="5469975" y="3574288"/>
            <a:ext cx="126957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WELCOME </a:t>
            </a:r>
            <a:endParaRPr lang="en-US" altLang="zh-CN" b="1" dirty="0" smtClea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MESSAGE</a:t>
            </a:r>
            <a:endParaRPr lang="en-US" altLang="zh-CN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95" name="组合 94"/>
          <p:cNvGrpSpPr/>
          <p:nvPr/>
        </p:nvGrpSpPr>
        <p:grpSpPr>
          <a:xfrm>
            <a:off x="8079997" y="1846033"/>
            <a:ext cx="3023717" cy="1323440"/>
            <a:chOff x="-1640830" y="3182775"/>
            <a:chExt cx="3023717" cy="1323440"/>
          </a:xfrm>
        </p:grpSpPr>
        <p:sp>
          <p:nvSpPr>
            <p:cNvPr id="96" name="矩形 95"/>
            <p:cNvSpPr/>
            <p:nvPr/>
          </p:nvSpPr>
          <p:spPr>
            <a:xfrm>
              <a:off x="-1640830" y="3182775"/>
              <a:ext cx="153701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r>
                <a:rPr lang="zh-CN" alt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TextBox 54"/>
            <p:cNvSpPr txBox="1"/>
            <p:nvPr/>
          </p:nvSpPr>
          <p:spPr>
            <a:xfrm>
              <a:off x="-1640830" y="3582885"/>
              <a:ext cx="302371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7477183" y="4464075"/>
            <a:ext cx="3626531" cy="1046441"/>
            <a:chOff x="-1640830" y="3182775"/>
            <a:chExt cx="3626531" cy="1046441"/>
          </a:xfrm>
        </p:grpSpPr>
        <p:sp>
          <p:nvSpPr>
            <p:cNvPr id="99" name="矩形 98"/>
            <p:cNvSpPr/>
            <p:nvPr/>
          </p:nvSpPr>
          <p:spPr>
            <a:xfrm>
              <a:off x="-1640830" y="3182775"/>
              <a:ext cx="153701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r>
                <a:rPr lang="zh-CN" alt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0" name="TextBox 54"/>
            <p:cNvSpPr txBox="1"/>
            <p:nvPr/>
          </p:nvSpPr>
          <p:spPr>
            <a:xfrm>
              <a:off x="-1640830" y="3582885"/>
              <a:ext cx="36265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859587" y="2733875"/>
            <a:ext cx="3183177" cy="1046441"/>
            <a:chOff x="-1800290" y="3182775"/>
            <a:chExt cx="3183177" cy="1046441"/>
          </a:xfrm>
        </p:grpSpPr>
        <p:sp>
          <p:nvSpPr>
            <p:cNvPr id="102" name="矩形 101"/>
            <p:cNvSpPr/>
            <p:nvPr/>
          </p:nvSpPr>
          <p:spPr>
            <a:xfrm>
              <a:off x="-154126" y="3182775"/>
              <a:ext cx="153701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r>
                <a:rPr lang="zh-CN" alt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3" name="TextBox 54"/>
            <p:cNvSpPr txBox="1"/>
            <p:nvPr/>
          </p:nvSpPr>
          <p:spPr>
            <a:xfrm>
              <a:off x="-1800290" y="3582885"/>
              <a:ext cx="31831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" y="-7983"/>
            <a:ext cx="3963452" cy="816228"/>
            <a:chOff x="0" y="159657"/>
            <a:chExt cx="4663469" cy="960389"/>
          </a:xfrm>
        </p:grpSpPr>
        <p:grpSp>
          <p:nvGrpSpPr>
            <p:cNvPr id="6" name="组合 5"/>
            <p:cNvGrpSpPr/>
            <p:nvPr/>
          </p:nvGrpSpPr>
          <p:grpSpPr>
            <a:xfrm flipH="1">
              <a:off x="0" y="159657"/>
              <a:ext cx="1250175" cy="960389"/>
              <a:chOff x="2458999" y="0"/>
              <a:chExt cx="8927326" cy="6858003"/>
            </a:xfrm>
            <a:solidFill>
              <a:srgbClr val="77BF28"/>
            </a:solidFill>
          </p:grpSpPr>
          <p:sp>
            <p:nvSpPr>
              <p:cNvPr id="7" name="矩形 6"/>
              <p:cNvSpPr/>
              <p:nvPr/>
            </p:nvSpPr>
            <p:spPr>
              <a:xfrm>
                <a:off x="5363351" y="0"/>
                <a:ext cx="6022974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直角三角形 7"/>
              <p:cNvSpPr/>
              <p:nvPr/>
            </p:nvSpPr>
            <p:spPr>
              <a:xfrm flipH="1">
                <a:off x="2458999" y="16930"/>
                <a:ext cx="2904349" cy="6841073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 flipH="1" flipV="1">
              <a:off x="0" y="346443"/>
              <a:ext cx="4663469" cy="586814"/>
              <a:chOff x="2458999" y="24"/>
              <a:chExt cx="54635578" cy="6874909"/>
            </a:xfrm>
            <a:solidFill>
              <a:srgbClr val="0073BD"/>
            </a:solidFill>
          </p:grpSpPr>
          <p:sp>
            <p:nvSpPr>
              <p:cNvPr id="10" name="矩形 9"/>
              <p:cNvSpPr/>
              <p:nvPr/>
            </p:nvSpPr>
            <p:spPr>
              <a:xfrm>
                <a:off x="5363368" y="24"/>
                <a:ext cx="51731209" cy="685800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直角三角形 10"/>
              <p:cNvSpPr/>
              <p:nvPr/>
            </p:nvSpPr>
            <p:spPr>
              <a:xfrm flipH="1">
                <a:off x="2458999" y="16933"/>
                <a:ext cx="2904350" cy="6858000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2" name="矩形 11"/>
          <p:cNvSpPr/>
          <p:nvPr/>
        </p:nvSpPr>
        <p:spPr>
          <a:xfrm>
            <a:off x="202069" y="195353"/>
            <a:ext cx="33041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如何加入我们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应聘方式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027368" y="214403"/>
            <a:ext cx="78407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作为我国自主汽车产业的领军人物，长城汽车在秉承了传统汽车优势的同时，还不断追求技术上的革新，为国产汽车增添了活力。而哈弗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H6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就是这样一款具有代表性的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SUV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圆角矩形 57"/>
          <p:cNvSpPr/>
          <p:nvPr/>
        </p:nvSpPr>
        <p:spPr>
          <a:xfrm>
            <a:off x="9850134" y="2299139"/>
            <a:ext cx="1095945" cy="3069253"/>
          </a:xfrm>
          <a:prstGeom prst="roundRect">
            <a:avLst>
              <a:gd name="adj" fmla="val 50000"/>
            </a:avLst>
          </a:prstGeom>
          <a:solidFill>
            <a:srgbClr val="0073BD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solidFill>
                <a:schemeClr val="bg1"/>
              </a:solidFill>
            </a:endParaRPr>
          </a:p>
        </p:txBody>
      </p:sp>
      <p:sp>
        <p:nvSpPr>
          <p:cNvPr id="59" name="文本框 32"/>
          <p:cNvSpPr txBox="1"/>
          <p:nvPr/>
        </p:nvSpPr>
        <p:spPr>
          <a:xfrm>
            <a:off x="9787552" y="2449691"/>
            <a:ext cx="1201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</a:t>
            </a:r>
            <a: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zh-CN" alt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圆角矩形 59"/>
          <p:cNvSpPr/>
          <p:nvPr/>
        </p:nvSpPr>
        <p:spPr>
          <a:xfrm>
            <a:off x="7703883" y="2941145"/>
            <a:ext cx="1095945" cy="2427246"/>
          </a:xfrm>
          <a:prstGeom prst="roundRect">
            <a:avLst>
              <a:gd name="adj" fmla="val 50000"/>
            </a:avLst>
          </a:prstGeom>
          <a:solidFill>
            <a:srgbClr val="77BF28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solidFill>
                <a:schemeClr val="bg1"/>
              </a:solidFill>
            </a:endParaRPr>
          </a:p>
        </p:txBody>
      </p:sp>
      <p:sp>
        <p:nvSpPr>
          <p:cNvPr id="61" name="文本框 40"/>
          <p:cNvSpPr txBox="1"/>
          <p:nvPr/>
        </p:nvSpPr>
        <p:spPr>
          <a:xfrm>
            <a:off x="7641300" y="3062949"/>
            <a:ext cx="1201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zh-CN" alt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圆角矩形 61"/>
          <p:cNvSpPr/>
          <p:nvPr/>
        </p:nvSpPr>
        <p:spPr>
          <a:xfrm>
            <a:off x="5557633" y="1806116"/>
            <a:ext cx="1095945" cy="3562272"/>
          </a:xfrm>
          <a:prstGeom prst="roundRect">
            <a:avLst>
              <a:gd name="adj" fmla="val 50000"/>
            </a:avLst>
          </a:prstGeom>
          <a:solidFill>
            <a:srgbClr val="0073BD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solidFill>
                <a:schemeClr val="bg1"/>
              </a:solidFill>
            </a:endParaRPr>
          </a:p>
        </p:txBody>
      </p:sp>
      <p:sp>
        <p:nvSpPr>
          <p:cNvPr id="63" name="文本框 47"/>
          <p:cNvSpPr txBox="1"/>
          <p:nvPr/>
        </p:nvSpPr>
        <p:spPr>
          <a:xfrm>
            <a:off x="5495051" y="1941835"/>
            <a:ext cx="1201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zh-CN" alt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圆角矩形 63"/>
          <p:cNvSpPr/>
          <p:nvPr/>
        </p:nvSpPr>
        <p:spPr>
          <a:xfrm>
            <a:off x="3411380" y="2692004"/>
            <a:ext cx="1095945" cy="2676384"/>
          </a:xfrm>
          <a:prstGeom prst="roundRect">
            <a:avLst>
              <a:gd name="adj" fmla="val 50000"/>
            </a:avLst>
          </a:prstGeom>
          <a:solidFill>
            <a:srgbClr val="77BF28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solidFill>
                <a:schemeClr val="bg1"/>
              </a:solidFill>
            </a:endParaRPr>
          </a:p>
        </p:txBody>
      </p:sp>
      <p:sp>
        <p:nvSpPr>
          <p:cNvPr id="65" name="文本框 54"/>
          <p:cNvSpPr txBox="1"/>
          <p:nvPr/>
        </p:nvSpPr>
        <p:spPr>
          <a:xfrm>
            <a:off x="3348798" y="2765900"/>
            <a:ext cx="1201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</a:t>
            </a:r>
            <a: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zh-CN" alt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圆角矩形 65"/>
          <p:cNvSpPr/>
          <p:nvPr/>
        </p:nvSpPr>
        <p:spPr>
          <a:xfrm>
            <a:off x="1265130" y="2299138"/>
            <a:ext cx="1095945" cy="3069253"/>
          </a:xfrm>
          <a:prstGeom prst="roundRect">
            <a:avLst>
              <a:gd name="adj" fmla="val 50000"/>
            </a:avLst>
          </a:prstGeom>
          <a:solidFill>
            <a:srgbClr val="0073BD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solidFill>
                <a:schemeClr val="bg1"/>
              </a:solidFill>
            </a:endParaRPr>
          </a:p>
        </p:txBody>
      </p:sp>
      <p:sp>
        <p:nvSpPr>
          <p:cNvPr id="67" name="文本框 61"/>
          <p:cNvSpPr txBox="1"/>
          <p:nvPr/>
        </p:nvSpPr>
        <p:spPr>
          <a:xfrm>
            <a:off x="1202548" y="2430524"/>
            <a:ext cx="12018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</a:t>
            </a:r>
            <a:r>
              <a:rPr lang="en-US" altLang="zh-CN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zh-CN" alt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椭圆 67"/>
          <p:cNvSpPr/>
          <p:nvPr/>
        </p:nvSpPr>
        <p:spPr>
          <a:xfrm>
            <a:off x="1350126" y="4381449"/>
            <a:ext cx="925952" cy="912644"/>
          </a:xfrm>
          <a:prstGeom prst="ellipse">
            <a:avLst/>
          </a:prstGeom>
          <a:noFill/>
          <a:ln w="9525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solidFill>
                <a:schemeClr val="bg1"/>
              </a:solidFill>
            </a:endParaRPr>
          </a:p>
        </p:txBody>
      </p:sp>
      <p:sp>
        <p:nvSpPr>
          <p:cNvPr id="69" name="椭圆 68"/>
          <p:cNvSpPr/>
          <p:nvPr/>
        </p:nvSpPr>
        <p:spPr>
          <a:xfrm>
            <a:off x="1384209" y="4415042"/>
            <a:ext cx="857785" cy="845456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chemeClr val="bg1">
                  <a:lumMod val="85000"/>
                </a:schemeClr>
              </a:gs>
            </a:gsLst>
            <a:lin ang="7200000" scaled="0"/>
            <a:tileRect/>
          </a:gradFill>
          <a:ln w="1270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3F59"/>
              </a:solidFill>
              <a:latin typeface="+mj-ea"/>
              <a:ea typeface="+mj-ea"/>
            </a:endParaRPr>
          </a:p>
        </p:txBody>
      </p:sp>
      <p:grpSp>
        <p:nvGrpSpPr>
          <p:cNvPr id="70" name="Group 8"/>
          <p:cNvGrpSpPr>
            <a:grpSpLocks noChangeAspect="1"/>
          </p:cNvGrpSpPr>
          <p:nvPr/>
        </p:nvGrpSpPr>
        <p:grpSpPr bwMode="auto">
          <a:xfrm>
            <a:off x="1599016" y="4592437"/>
            <a:ext cx="423707" cy="472103"/>
            <a:chOff x="3437" y="2282"/>
            <a:chExt cx="679" cy="744"/>
          </a:xfrm>
          <a:solidFill>
            <a:srgbClr val="0073BD"/>
          </a:solidFill>
        </p:grpSpPr>
        <p:sp>
          <p:nvSpPr>
            <p:cNvPr id="135" name="Freeform 9"/>
            <p:cNvSpPr/>
            <p:nvPr/>
          </p:nvSpPr>
          <p:spPr bwMode="auto">
            <a:xfrm>
              <a:off x="3595" y="2282"/>
              <a:ext cx="364" cy="379"/>
            </a:xfrm>
            <a:custGeom>
              <a:avLst/>
              <a:gdLst>
                <a:gd name="T0" fmla="*/ 50 w 152"/>
                <a:gd name="T1" fmla="*/ 147 h 159"/>
                <a:gd name="T2" fmla="*/ 39 w 152"/>
                <a:gd name="T3" fmla="*/ 147 h 159"/>
                <a:gd name="T4" fmla="*/ 76 w 152"/>
                <a:gd name="T5" fmla="*/ 159 h 159"/>
                <a:gd name="T6" fmla="*/ 114 w 152"/>
                <a:gd name="T7" fmla="*/ 147 h 159"/>
                <a:gd name="T8" fmla="*/ 103 w 152"/>
                <a:gd name="T9" fmla="*/ 147 h 159"/>
                <a:gd name="T10" fmla="*/ 152 w 152"/>
                <a:gd name="T11" fmla="*/ 76 h 159"/>
                <a:gd name="T12" fmla="*/ 76 w 152"/>
                <a:gd name="T13" fmla="*/ 0 h 159"/>
                <a:gd name="T14" fmla="*/ 0 w 152"/>
                <a:gd name="T15" fmla="*/ 76 h 159"/>
                <a:gd name="T16" fmla="*/ 50 w 152"/>
                <a:gd name="T17" fmla="*/ 147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" h="159">
                  <a:moveTo>
                    <a:pt x="50" y="147"/>
                  </a:moveTo>
                  <a:cubicBezTo>
                    <a:pt x="39" y="147"/>
                    <a:pt x="39" y="147"/>
                    <a:pt x="39" y="147"/>
                  </a:cubicBezTo>
                  <a:cubicBezTo>
                    <a:pt x="39" y="152"/>
                    <a:pt x="53" y="159"/>
                    <a:pt x="76" y="159"/>
                  </a:cubicBezTo>
                  <a:cubicBezTo>
                    <a:pt x="99" y="159"/>
                    <a:pt x="113" y="152"/>
                    <a:pt x="114" y="147"/>
                  </a:cubicBezTo>
                  <a:cubicBezTo>
                    <a:pt x="103" y="147"/>
                    <a:pt x="103" y="147"/>
                    <a:pt x="103" y="147"/>
                  </a:cubicBezTo>
                  <a:cubicBezTo>
                    <a:pt x="131" y="136"/>
                    <a:pt x="152" y="108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108"/>
                    <a:pt x="21" y="136"/>
                    <a:pt x="50" y="147"/>
                  </a:cubicBezTo>
                  <a:close/>
                </a:path>
              </a:pathLst>
            </a:custGeom>
            <a:grpFill/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1C3F59"/>
                </a:solidFill>
                <a:latin typeface="+mj-ea"/>
                <a:ea typeface="+mj-ea"/>
              </a:endParaRPr>
            </a:p>
          </p:txBody>
        </p:sp>
        <p:sp>
          <p:nvSpPr>
            <p:cNvPr id="136" name="Freeform 10"/>
            <p:cNvSpPr/>
            <p:nvPr/>
          </p:nvSpPr>
          <p:spPr bwMode="auto">
            <a:xfrm>
              <a:off x="3437" y="2633"/>
              <a:ext cx="679" cy="393"/>
            </a:xfrm>
            <a:custGeom>
              <a:avLst/>
              <a:gdLst>
                <a:gd name="T0" fmla="*/ 222 w 284"/>
                <a:gd name="T1" fmla="*/ 0 h 165"/>
                <a:gd name="T2" fmla="*/ 188 w 284"/>
                <a:gd name="T3" fmla="*/ 0 h 165"/>
                <a:gd name="T4" fmla="*/ 154 w 284"/>
                <a:gd name="T5" fmla="*/ 19 h 165"/>
                <a:gd name="T6" fmla="*/ 154 w 284"/>
                <a:gd name="T7" fmla="*/ 134 h 165"/>
                <a:gd name="T8" fmla="*/ 143 w 284"/>
                <a:gd name="T9" fmla="*/ 146 h 165"/>
                <a:gd name="T10" fmla="*/ 131 w 284"/>
                <a:gd name="T11" fmla="*/ 134 h 165"/>
                <a:gd name="T12" fmla="*/ 131 w 284"/>
                <a:gd name="T13" fmla="*/ 19 h 165"/>
                <a:gd name="T14" fmla="*/ 97 w 284"/>
                <a:gd name="T15" fmla="*/ 0 h 165"/>
                <a:gd name="T16" fmla="*/ 63 w 284"/>
                <a:gd name="T17" fmla="*/ 0 h 165"/>
                <a:gd name="T18" fmla="*/ 0 w 284"/>
                <a:gd name="T19" fmla="*/ 86 h 165"/>
                <a:gd name="T20" fmla="*/ 0 w 284"/>
                <a:gd name="T21" fmla="*/ 165 h 165"/>
                <a:gd name="T22" fmla="*/ 284 w 284"/>
                <a:gd name="T23" fmla="*/ 165 h 165"/>
                <a:gd name="T24" fmla="*/ 284 w 284"/>
                <a:gd name="T25" fmla="*/ 86 h 165"/>
                <a:gd name="T26" fmla="*/ 222 w 284"/>
                <a:gd name="T27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4" h="165">
                  <a:moveTo>
                    <a:pt x="222" y="0"/>
                  </a:moveTo>
                  <a:cubicBezTo>
                    <a:pt x="188" y="0"/>
                    <a:pt x="188" y="0"/>
                    <a:pt x="188" y="0"/>
                  </a:cubicBezTo>
                  <a:cubicBezTo>
                    <a:pt x="188" y="10"/>
                    <a:pt x="172" y="17"/>
                    <a:pt x="154" y="19"/>
                  </a:cubicBezTo>
                  <a:cubicBezTo>
                    <a:pt x="154" y="134"/>
                    <a:pt x="154" y="134"/>
                    <a:pt x="154" y="134"/>
                  </a:cubicBezTo>
                  <a:cubicBezTo>
                    <a:pt x="154" y="140"/>
                    <a:pt x="149" y="146"/>
                    <a:pt x="143" y="146"/>
                  </a:cubicBezTo>
                  <a:cubicBezTo>
                    <a:pt x="136" y="146"/>
                    <a:pt x="131" y="140"/>
                    <a:pt x="131" y="134"/>
                  </a:cubicBezTo>
                  <a:cubicBezTo>
                    <a:pt x="131" y="19"/>
                    <a:pt x="131" y="19"/>
                    <a:pt x="131" y="19"/>
                  </a:cubicBezTo>
                  <a:cubicBezTo>
                    <a:pt x="113" y="17"/>
                    <a:pt x="97" y="11"/>
                    <a:pt x="97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28" y="0"/>
                    <a:pt x="0" y="39"/>
                    <a:pt x="0" y="86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284" y="165"/>
                    <a:pt x="284" y="165"/>
                    <a:pt x="284" y="165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84" y="39"/>
                    <a:pt x="256" y="0"/>
                    <a:pt x="222" y="0"/>
                  </a:cubicBezTo>
                  <a:close/>
                </a:path>
              </a:pathLst>
            </a:custGeom>
            <a:grpFill/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1C3F59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75" name="椭圆 74"/>
          <p:cNvSpPr/>
          <p:nvPr/>
        </p:nvSpPr>
        <p:spPr>
          <a:xfrm>
            <a:off x="3496376" y="4381449"/>
            <a:ext cx="925952" cy="912644"/>
          </a:xfrm>
          <a:prstGeom prst="ellipse">
            <a:avLst/>
          </a:prstGeom>
          <a:noFill/>
          <a:ln w="9525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solidFill>
                <a:schemeClr val="bg1"/>
              </a:solidFill>
            </a:endParaRPr>
          </a:p>
        </p:txBody>
      </p:sp>
      <p:sp>
        <p:nvSpPr>
          <p:cNvPr id="76" name="椭圆 75"/>
          <p:cNvSpPr/>
          <p:nvPr/>
        </p:nvSpPr>
        <p:spPr>
          <a:xfrm>
            <a:off x="3530459" y="4415042"/>
            <a:ext cx="857785" cy="845456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chemeClr val="bg1">
                  <a:lumMod val="85000"/>
                </a:schemeClr>
              </a:gs>
            </a:gsLst>
            <a:lin ang="7200000" scaled="0"/>
            <a:tileRect/>
          </a:gradFill>
          <a:ln w="1270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3F59"/>
              </a:solidFill>
              <a:latin typeface="+mj-ea"/>
              <a:ea typeface="+mj-ea"/>
            </a:endParaRPr>
          </a:p>
        </p:txBody>
      </p:sp>
      <p:grpSp>
        <p:nvGrpSpPr>
          <p:cNvPr id="77" name="Group 13"/>
          <p:cNvGrpSpPr>
            <a:grpSpLocks noChangeAspect="1"/>
          </p:cNvGrpSpPr>
          <p:nvPr/>
        </p:nvGrpSpPr>
        <p:grpSpPr bwMode="auto">
          <a:xfrm>
            <a:off x="3729762" y="4602309"/>
            <a:ext cx="464624" cy="478045"/>
            <a:chOff x="2426" y="2781"/>
            <a:chExt cx="593" cy="600"/>
          </a:xfrm>
          <a:solidFill>
            <a:srgbClr val="77BF28"/>
          </a:solidFill>
        </p:grpSpPr>
        <p:sp>
          <p:nvSpPr>
            <p:cNvPr id="133" name="Freeform 14"/>
            <p:cNvSpPr/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 sz="1425">
                <a:solidFill>
                  <a:schemeClr val="bg1"/>
                </a:solidFill>
              </a:endParaRPr>
            </a:p>
          </p:txBody>
        </p:sp>
        <p:sp>
          <p:nvSpPr>
            <p:cNvPr id="134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 sz="1425">
                <a:solidFill>
                  <a:schemeClr val="bg1"/>
                </a:solidFill>
              </a:endParaRPr>
            </a:p>
          </p:txBody>
        </p:sp>
      </p:grpSp>
      <p:sp>
        <p:nvSpPr>
          <p:cNvPr id="78" name="椭圆 77"/>
          <p:cNvSpPr/>
          <p:nvPr/>
        </p:nvSpPr>
        <p:spPr>
          <a:xfrm>
            <a:off x="5642628" y="4381449"/>
            <a:ext cx="925952" cy="912644"/>
          </a:xfrm>
          <a:prstGeom prst="ellipse">
            <a:avLst/>
          </a:prstGeom>
          <a:noFill/>
          <a:ln w="9525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solidFill>
                <a:schemeClr val="bg1"/>
              </a:solidFill>
            </a:endParaRPr>
          </a:p>
        </p:txBody>
      </p:sp>
      <p:sp>
        <p:nvSpPr>
          <p:cNvPr id="79" name="椭圆 78"/>
          <p:cNvSpPr/>
          <p:nvPr/>
        </p:nvSpPr>
        <p:spPr>
          <a:xfrm>
            <a:off x="5676711" y="4415042"/>
            <a:ext cx="857785" cy="845456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chemeClr val="bg1">
                  <a:lumMod val="85000"/>
                </a:schemeClr>
              </a:gs>
            </a:gsLst>
            <a:lin ang="7200000" scaled="0"/>
            <a:tileRect/>
          </a:gradFill>
          <a:ln w="1270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3F59"/>
              </a:solidFill>
              <a:latin typeface="+mj-ea"/>
              <a:ea typeface="+mj-ea"/>
            </a:endParaRPr>
          </a:p>
        </p:txBody>
      </p:sp>
      <p:grpSp>
        <p:nvGrpSpPr>
          <p:cNvPr id="90" name="Group 18"/>
          <p:cNvGrpSpPr>
            <a:grpSpLocks noChangeAspect="1"/>
          </p:cNvGrpSpPr>
          <p:nvPr/>
        </p:nvGrpSpPr>
        <p:grpSpPr bwMode="auto">
          <a:xfrm>
            <a:off x="5861209" y="4610748"/>
            <a:ext cx="482646" cy="457330"/>
            <a:chOff x="3802" y="2858"/>
            <a:chExt cx="616" cy="574"/>
          </a:xfrm>
          <a:solidFill>
            <a:srgbClr val="0073BD"/>
          </a:solidFill>
        </p:grpSpPr>
        <p:sp>
          <p:nvSpPr>
            <p:cNvPr id="128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 sz="1425">
                <a:solidFill>
                  <a:schemeClr val="bg1"/>
                </a:solidFill>
              </a:endParaRPr>
            </a:p>
          </p:txBody>
        </p:sp>
        <p:sp>
          <p:nvSpPr>
            <p:cNvPr id="129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 sz="1425">
                <a:solidFill>
                  <a:schemeClr val="bg1"/>
                </a:solidFill>
              </a:endParaRPr>
            </a:p>
          </p:txBody>
        </p:sp>
        <p:sp>
          <p:nvSpPr>
            <p:cNvPr id="130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 sz="1425">
                <a:solidFill>
                  <a:schemeClr val="bg1"/>
                </a:solidFill>
              </a:endParaRPr>
            </a:p>
          </p:txBody>
        </p:sp>
        <p:sp>
          <p:nvSpPr>
            <p:cNvPr id="131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 sz="1425">
                <a:solidFill>
                  <a:schemeClr val="bg1"/>
                </a:solidFill>
              </a:endParaRPr>
            </a:p>
          </p:txBody>
        </p:sp>
        <p:sp>
          <p:nvSpPr>
            <p:cNvPr id="132" name="Freeform 23"/>
            <p:cNvSpPr/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 sz="1425">
                <a:solidFill>
                  <a:schemeClr val="bg1"/>
                </a:solidFill>
              </a:endParaRPr>
            </a:p>
          </p:txBody>
        </p:sp>
      </p:grpSp>
      <p:sp>
        <p:nvSpPr>
          <p:cNvPr id="91" name="椭圆 90"/>
          <p:cNvSpPr/>
          <p:nvPr/>
        </p:nvSpPr>
        <p:spPr>
          <a:xfrm>
            <a:off x="7788876" y="4381449"/>
            <a:ext cx="925952" cy="912640"/>
          </a:xfrm>
          <a:prstGeom prst="ellipse">
            <a:avLst/>
          </a:prstGeom>
          <a:noFill/>
          <a:ln w="9525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solidFill>
                <a:schemeClr val="bg1"/>
              </a:solidFill>
            </a:endParaRPr>
          </a:p>
        </p:txBody>
      </p:sp>
      <p:sp>
        <p:nvSpPr>
          <p:cNvPr id="92" name="椭圆 91"/>
          <p:cNvSpPr/>
          <p:nvPr/>
        </p:nvSpPr>
        <p:spPr>
          <a:xfrm>
            <a:off x="7822958" y="4415041"/>
            <a:ext cx="857785" cy="845455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chemeClr val="bg1">
                  <a:lumMod val="85000"/>
                </a:schemeClr>
              </a:gs>
            </a:gsLst>
            <a:lin ang="7200000" scaled="0"/>
            <a:tileRect/>
          </a:gradFill>
          <a:ln w="1270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3F59"/>
              </a:solidFill>
              <a:latin typeface="+mj-ea"/>
              <a:ea typeface="+mj-ea"/>
            </a:endParaRPr>
          </a:p>
        </p:txBody>
      </p:sp>
      <p:grpSp>
        <p:nvGrpSpPr>
          <p:cNvPr id="104" name="Group 26"/>
          <p:cNvGrpSpPr>
            <a:grpSpLocks noChangeAspect="1"/>
          </p:cNvGrpSpPr>
          <p:nvPr/>
        </p:nvGrpSpPr>
        <p:grpSpPr bwMode="auto">
          <a:xfrm>
            <a:off x="7960692" y="4674330"/>
            <a:ext cx="624576" cy="314866"/>
            <a:chOff x="5676" y="2597"/>
            <a:chExt cx="1061" cy="526"/>
          </a:xfrm>
          <a:solidFill>
            <a:srgbClr val="77BF28"/>
          </a:solidFill>
        </p:grpSpPr>
        <p:sp>
          <p:nvSpPr>
            <p:cNvPr id="113" name="Freeform 27"/>
            <p:cNvSpPr/>
            <p:nvPr/>
          </p:nvSpPr>
          <p:spPr bwMode="auto">
            <a:xfrm>
              <a:off x="5747" y="2597"/>
              <a:ext cx="181" cy="115"/>
            </a:xfrm>
            <a:custGeom>
              <a:avLst/>
              <a:gdLst>
                <a:gd name="T0" fmla="*/ 25 w 76"/>
                <a:gd name="T1" fmla="*/ 48 h 48"/>
                <a:gd name="T2" fmla="*/ 64 w 76"/>
                <a:gd name="T3" fmla="*/ 44 h 48"/>
                <a:gd name="T4" fmla="*/ 76 w 76"/>
                <a:gd name="T5" fmla="*/ 13 h 48"/>
                <a:gd name="T6" fmla="*/ 39 w 76"/>
                <a:gd name="T7" fmla="*/ 15 h 48"/>
                <a:gd name="T8" fmla="*/ 23 w 76"/>
                <a:gd name="T9" fmla="*/ 10 h 48"/>
                <a:gd name="T10" fmla="*/ 7 w 76"/>
                <a:gd name="T11" fmla="*/ 20 h 48"/>
                <a:gd name="T12" fmla="*/ 25 w 76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48">
                  <a:moveTo>
                    <a:pt x="25" y="48"/>
                  </a:moveTo>
                  <a:cubicBezTo>
                    <a:pt x="64" y="44"/>
                    <a:pt x="64" y="44"/>
                    <a:pt x="64" y="44"/>
                  </a:cubicBezTo>
                  <a:cubicBezTo>
                    <a:pt x="66" y="36"/>
                    <a:pt x="69" y="26"/>
                    <a:pt x="76" y="13"/>
                  </a:cubicBezTo>
                  <a:cubicBezTo>
                    <a:pt x="76" y="13"/>
                    <a:pt x="70" y="0"/>
                    <a:pt x="39" y="15"/>
                  </a:cubicBezTo>
                  <a:cubicBezTo>
                    <a:pt x="39" y="15"/>
                    <a:pt x="32" y="14"/>
                    <a:pt x="23" y="10"/>
                  </a:cubicBezTo>
                  <a:cubicBezTo>
                    <a:pt x="23" y="10"/>
                    <a:pt x="0" y="4"/>
                    <a:pt x="7" y="20"/>
                  </a:cubicBezTo>
                  <a:lnTo>
                    <a:pt x="25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 sz="1425">
                <a:solidFill>
                  <a:schemeClr val="bg1"/>
                </a:solidFill>
              </a:endParaRPr>
            </a:p>
          </p:txBody>
        </p:sp>
        <p:sp>
          <p:nvSpPr>
            <p:cNvPr id="114" name="Freeform 28"/>
            <p:cNvSpPr>
              <a:spLocks noEditPoints="1"/>
            </p:cNvSpPr>
            <p:nvPr/>
          </p:nvSpPr>
          <p:spPr bwMode="auto">
            <a:xfrm>
              <a:off x="5759" y="2613"/>
              <a:ext cx="169" cy="101"/>
            </a:xfrm>
            <a:custGeom>
              <a:avLst/>
              <a:gdLst>
                <a:gd name="T0" fmla="*/ 20 w 71"/>
                <a:gd name="T1" fmla="*/ 42 h 42"/>
                <a:gd name="T2" fmla="*/ 2 w 71"/>
                <a:gd name="T3" fmla="*/ 13 h 42"/>
                <a:gd name="T4" fmla="*/ 1 w 71"/>
                <a:gd name="T5" fmla="*/ 4 h 42"/>
                <a:gd name="T6" fmla="*/ 10 w 71"/>
                <a:gd name="T7" fmla="*/ 1 h 42"/>
                <a:gd name="T8" fmla="*/ 18 w 71"/>
                <a:gd name="T9" fmla="*/ 2 h 42"/>
                <a:gd name="T10" fmla="*/ 18 w 71"/>
                <a:gd name="T11" fmla="*/ 2 h 42"/>
                <a:gd name="T12" fmla="*/ 34 w 71"/>
                <a:gd name="T13" fmla="*/ 8 h 42"/>
                <a:gd name="T14" fmla="*/ 59 w 71"/>
                <a:gd name="T15" fmla="*/ 0 h 42"/>
                <a:gd name="T16" fmla="*/ 71 w 71"/>
                <a:gd name="T17" fmla="*/ 6 h 42"/>
                <a:gd name="T18" fmla="*/ 71 w 71"/>
                <a:gd name="T19" fmla="*/ 6 h 42"/>
                <a:gd name="T20" fmla="*/ 71 w 71"/>
                <a:gd name="T21" fmla="*/ 6 h 42"/>
                <a:gd name="T22" fmla="*/ 60 w 71"/>
                <a:gd name="T23" fmla="*/ 37 h 42"/>
                <a:gd name="T24" fmla="*/ 60 w 71"/>
                <a:gd name="T25" fmla="*/ 37 h 42"/>
                <a:gd name="T26" fmla="*/ 20 w 71"/>
                <a:gd name="T27" fmla="*/ 42 h 42"/>
                <a:gd name="T28" fmla="*/ 10 w 71"/>
                <a:gd name="T29" fmla="*/ 2 h 42"/>
                <a:gd name="T30" fmla="*/ 2 w 71"/>
                <a:gd name="T31" fmla="*/ 5 h 42"/>
                <a:gd name="T32" fmla="*/ 3 w 71"/>
                <a:gd name="T33" fmla="*/ 13 h 42"/>
                <a:gd name="T34" fmla="*/ 20 w 71"/>
                <a:gd name="T35" fmla="*/ 40 h 42"/>
                <a:gd name="T36" fmla="*/ 59 w 71"/>
                <a:gd name="T37" fmla="*/ 36 h 42"/>
                <a:gd name="T38" fmla="*/ 70 w 71"/>
                <a:gd name="T39" fmla="*/ 6 h 42"/>
                <a:gd name="T40" fmla="*/ 59 w 71"/>
                <a:gd name="T41" fmla="*/ 1 h 42"/>
                <a:gd name="T42" fmla="*/ 34 w 71"/>
                <a:gd name="T43" fmla="*/ 9 h 42"/>
                <a:gd name="T44" fmla="*/ 34 w 71"/>
                <a:gd name="T45" fmla="*/ 9 h 42"/>
                <a:gd name="T46" fmla="*/ 34 w 71"/>
                <a:gd name="T47" fmla="*/ 9 h 42"/>
                <a:gd name="T48" fmla="*/ 18 w 71"/>
                <a:gd name="T49" fmla="*/ 3 h 42"/>
                <a:gd name="T50" fmla="*/ 10 w 71"/>
                <a:gd name="T51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1" h="42">
                  <a:moveTo>
                    <a:pt x="20" y="42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0" y="9"/>
                    <a:pt x="0" y="6"/>
                    <a:pt x="1" y="4"/>
                  </a:cubicBezTo>
                  <a:cubicBezTo>
                    <a:pt x="3" y="2"/>
                    <a:pt x="6" y="1"/>
                    <a:pt x="10" y="1"/>
                  </a:cubicBezTo>
                  <a:cubicBezTo>
                    <a:pt x="14" y="1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6" y="6"/>
                    <a:pt x="33" y="7"/>
                    <a:pt x="34" y="8"/>
                  </a:cubicBezTo>
                  <a:cubicBezTo>
                    <a:pt x="44" y="3"/>
                    <a:pt x="52" y="0"/>
                    <a:pt x="59" y="0"/>
                  </a:cubicBezTo>
                  <a:cubicBezTo>
                    <a:pt x="69" y="0"/>
                    <a:pt x="71" y="6"/>
                    <a:pt x="71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66" y="17"/>
                    <a:pt x="62" y="28"/>
                    <a:pt x="60" y="37"/>
                  </a:cubicBezTo>
                  <a:cubicBezTo>
                    <a:pt x="60" y="37"/>
                    <a:pt x="60" y="37"/>
                    <a:pt x="60" y="37"/>
                  </a:cubicBezTo>
                  <a:lnTo>
                    <a:pt x="20" y="42"/>
                  </a:lnTo>
                  <a:close/>
                  <a:moveTo>
                    <a:pt x="10" y="2"/>
                  </a:moveTo>
                  <a:cubicBezTo>
                    <a:pt x="7" y="2"/>
                    <a:pt x="4" y="3"/>
                    <a:pt x="2" y="5"/>
                  </a:cubicBezTo>
                  <a:cubicBezTo>
                    <a:pt x="1" y="7"/>
                    <a:pt x="1" y="9"/>
                    <a:pt x="3" y="13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61" y="27"/>
                    <a:pt x="64" y="17"/>
                    <a:pt x="70" y="6"/>
                  </a:cubicBezTo>
                  <a:cubicBezTo>
                    <a:pt x="70" y="5"/>
                    <a:pt x="67" y="1"/>
                    <a:pt x="59" y="1"/>
                  </a:cubicBezTo>
                  <a:cubicBezTo>
                    <a:pt x="52" y="1"/>
                    <a:pt x="44" y="4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27" y="8"/>
                    <a:pt x="18" y="3"/>
                  </a:cubicBezTo>
                  <a:cubicBezTo>
                    <a:pt x="17" y="3"/>
                    <a:pt x="14" y="2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 sz="1425">
                <a:solidFill>
                  <a:schemeClr val="bg1"/>
                </a:solidFill>
              </a:endParaRPr>
            </a:p>
          </p:txBody>
        </p:sp>
        <p:sp>
          <p:nvSpPr>
            <p:cNvPr id="115" name="Freeform 29"/>
            <p:cNvSpPr/>
            <p:nvPr/>
          </p:nvSpPr>
          <p:spPr bwMode="auto">
            <a:xfrm>
              <a:off x="5795" y="2709"/>
              <a:ext cx="119" cy="43"/>
            </a:xfrm>
            <a:custGeom>
              <a:avLst/>
              <a:gdLst>
                <a:gd name="T0" fmla="*/ 41 w 50"/>
                <a:gd name="T1" fmla="*/ 0 h 18"/>
                <a:gd name="T2" fmla="*/ 7 w 50"/>
                <a:gd name="T3" fmla="*/ 4 h 18"/>
                <a:gd name="T4" fmla="*/ 1 w 50"/>
                <a:gd name="T5" fmla="*/ 12 h 18"/>
                <a:gd name="T6" fmla="*/ 8 w 50"/>
                <a:gd name="T7" fmla="*/ 17 h 18"/>
                <a:gd name="T8" fmla="*/ 43 w 50"/>
                <a:gd name="T9" fmla="*/ 14 h 18"/>
                <a:gd name="T10" fmla="*/ 49 w 50"/>
                <a:gd name="T11" fmla="*/ 6 h 18"/>
                <a:gd name="T12" fmla="*/ 41 w 50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18">
                  <a:moveTo>
                    <a:pt x="41" y="0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3" y="5"/>
                    <a:pt x="0" y="8"/>
                    <a:pt x="1" y="12"/>
                  </a:cubicBezTo>
                  <a:cubicBezTo>
                    <a:pt x="1" y="15"/>
                    <a:pt x="5" y="18"/>
                    <a:pt x="8" y="17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7" y="13"/>
                    <a:pt x="50" y="10"/>
                    <a:pt x="49" y="6"/>
                  </a:cubicBezTo>
                  <a:cubicBezTo>
                    <a:pt x="49" y="3"/>
                    <a:pt x="45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 sz="1425">
                <a:solidFill>
                  <a:schemeClr val="bg1"/>
                </a:solidFill>
              </a:endParaRPr>
            </a:p>
          </p:txBody>
        </p:sp>
        <p:sp>
          <p:nvSpPr>
            <p:cNvPr id="116" name="Freeform 30"/>
            <p:cNvSpPr>
              <a:spLocks noEditPoints="1"/>
            </p:cNvSpPr>
            <p:nvPr/>
          </p:nvSpPr>
          <p:spPr bwMode="auto">
            <a:xfrm>
              <a:off x="5795" y="2707"/>
              <a:ext cx="119" cy="45"/>
            </a:xfrm>
            <a:custGeom>
              <a:avLst/>
              <a:gdLst>
                <a:gd name="T0" fmla="*/ 8 w 50"/>
                <a:gd name="T1" fmla="*/ 19 h 19"/>
                <a:gd name="T2" fmla="*/ 0 w 50"/>
                <a:gd name="T3" fmla="*/ 13 h 19"/>
                <a:gd name="T4" fmla="*/ 2 w 50"/>
                <a:gd name="T5" fmla="*/ 7 h 19"/>
                <a:gd name="T6" fmla="*/ 7 w 50"/>
                <a:gd name="T7" fmla="*/ 5 h 19"/>
                <a:gd name="T8" fmla="*/ 41 w 50"/>
                <a:gd name="T9" fmla="*/ 1 h 19"/>
                <a:gd name="T10" fmla="*/ 50 w 50"/>
                <a:gd name="T11" fmla="*/ 7 h 19"/>
                <a:gd name="T12" fmla="*/ 48 w 50"/>
                <a:gd name="T13" fmla="*/ 12 h 19"/>
                <a:gd name="T14" fmla="*/ 43 w 50"/>
                <a:gd name="T15" fmla="*/ 15 h 19"/>
                <a:gd name="T16" fmla="*/ 9 w 50"/>
                <a:gd name="T17" fmla="*/ 19 h 19"/>
                <a:gd name="T18" fmla="*/ 8 w 50"/>
                <a:gd name="T19" fmla="*/ 19 h 19"/>
                <a:gd name="T20" fmla="*/ 42 w 50"/>
                <a:gd name="T21" fmla="*/ 2 h 19"/>
                <a:gd name="T22" fmla="*/ 41 w 50"/>
                <a:gd name="T23" fmla="*/ 2 h 19"/>
                <a:gd name="T24" fmla="*/ 7 w 50"/>
                <a:gd name="T25" fmla="*/ 6 h 19"/>
                <a:gd name="T26" fmla="*/ 3 w 50"/>
                <a:gd name="T27" fmla="*/ 8 h 19"/>
                <a:gd name="T28" fmla="*/ 1 w 50"/>
                <a:gd name="T29" fmla="*/ 12 h 19"/>
                <a:gd name="T30" fmla="*/ 8 w 50"/>
                <a:gd name="T31" fmla="*/ 18 h 19"/>
                <a:gd name="T32" fmla="*/ 43 w 50"/>
                <a:gd name="T33" fmla="*/ 14 h 19"/>
                <a:gd name="T34" fmla="*/ 47 w 50"/>
                <a:gd name="T35" fmla="*/ 12 h 19"/>
                <a:gd name="T36" fmla="*/ 49 w 50"/>
                <a:gd name="T37" fmla="*/ 7 h 19"/>
                <a:gd name="T38" fmla="*/ 42 w 50"/>
                <a:gd name="T39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" h="19">
                  <a:moveTo>
                    <a:pt x="8" y="19"/>
                  </a:moveTo>
                  <a:cubicBezTo>
                    <a:pt x="4" y="19"/>
                    <a:pt x="0" y="16"/>
                    <a:pt x="0" y="13"/>
                  </a:cubicBezTo>
                  <a:cubicBezTo>
                    <a:pt x="0" y="11"/>
                    <a:pt x="0" y="9"/>
                    <a:pt x="2" y="7"/>
                  </a:cubicBezTo>
                  <a:cubicBezTo>
                    <a:pt x="3" y="6"/>
                    <a:pt x="5" y="5"/>
                    <a:pt x="7" y="5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5" y="0"/>
                    <a:pt x="49" y="3"/>
                    <a:pt x="50" y="7"/>
                  </a:cubicBezTo>
                  <a:cubicBezTo>
                    <a:pt x="50" y="9"/>
                    <a:pt x="49" y="11"/>
                    <a:pt x="48" y="12"/>
                  </a:cubicBezTo>
                  <a:cubicBezTo>
                    <a:pt x="47" y="14"/>
                    <a:pt x="45" y="15"/>
                    <a:pt x="43" y="15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8" y="19"/>
                  </a:cubicBezTo>
                  <a:close/>
                  <a:moveTo>
                    <a:pt x="42" y="2"/>
                  </a:moveTo>
                  <a:cubicBezTo>
                    <a:pt x="42" y="2"/>
                    <a:pt x="42" y="2"/>
                    <a:pt x="41" y="2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5" y="6"/>
                    <a:pt x="4" y="7"/>
                    <a:pt x="3" y="8"/>
                  </a:cubicBezTo>
                  <a:cubicBezTo>
                    <a:pt x="1" y="9"/>
                    <a:pt x="1" y="11"/>
                    <a:pt x="1" y="12"/>
                  </a:cubicBezTo>
                  <a:cubicBezTo>
                    <a:pt x="2" y="16"/>
                    <a:pt x="5" y="18"/>
                    <a:pt x="8" y="18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5" y="14"/>
                    <a:pt x="46" y="13"/>
                    <a:pt x="47" y="12"/>
                  </a:cubicBezTo>
                  <a:cubicBezTo>
                    <a:pt x="48" y="10"/>
                    <a:pt x="49" y="9"/>
                    <a:pt x="49" y="7"/>
                  </a:cubicBezTo>
                  <a:cubicBezTo>
                    <a:pt x="48" y="4"/>
                    <a:pt x="45" y="2"/>
                    <a:pt x="4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 sz="1425">
                <a:solidFill>
                  <a:schemeClr val="bg1"/>
                </a:solidFill>
              </a:endParaRPr>
            </a:p>
          </p:txBody>
        </p:sp>
        <p:sp>
          <p:nvSpPr>
            <p:cNvPr id="117" name="Freeform 31"/>
            <p:cNvSpPr>
              <a:spLocks noEditPoints="1"/>
            </p:cNvSpPr>
            <p:nvPr/>
          </p:nvSpPr>
          <p:spPr bwMode="auto">
            <a:xfrm>
              <a:off x="5676" y="2752"/>
              <a:ext cx="424" cy="371"/>
            </a:xfrm>
            <a:custGeom>
              <a:avLst/>
              <a:gdLst>
                <a:gd name="T0" fmla="*/ 153 w 178"/>
                <a:gd name="T1" fmla="*/ 137 h 155"/>
                <a:gd name="T2" fmla="*/ 157 w 178"/>
                <a:gd name="T3" fmla="*/ 137 h 155"/>
                <a:gd name="T4" fmla="*/ 165 w 178"/>
                <a:gd name="T5" fmla="*/ 138 h 155"/>
                <a:gd name="T6" fmla="*/ 168 w 178"/>
                <a:gd name="T7" fmla="*/ 139 h 155"/>
                <a:gd name="T8" fmla="*/ 176 w 178"/>
                <a:gd name="T9" fmla="*/ 135 h 155"/>
                <a:gd name="T10" fmla="*/ 172 w 178"/>
                <a:gd name="T11" fmla="*/ 128 h 155"/>
                <a:gd name="T12" fmla="*/ 166 w 178"/>
                <a:gd name="T13" fmla="*/ 105 h 155"/>
                <a:gd name="T14" fmla="*/ 134 w 178"/>
                <a:gd name="T15" fmla="*/ 34 h 155"/>
                <a:gd name="T16" fmla="*/ 95 w 178"/>
                <a:gd name="T17" fmla="*/ 2 h 155"/>
                <a:gd name="T18" fmla="*/ 94 w 178"/>
                <a:gd name="T19" fmla="*/ 0 h 155"/>
                <a:gd name="T20" fmla="*/ 58 w 178"/>
                <a:gd name="T21" fmla="*/ 4 h 155"/>
                <a:gd name="T22" fmla="*/ 35 w 178"/>
                <a:gd name="T23" fmla="*/ 37 h 155"/>
                <a:gd name="T24" fmla="*/ 21 w 178"/>
                <a:gd name="T25" fmla="*/ 133 h 155"/>
                <a:gd name="T26" fmla="*/ 15 w 178"/>
                <a:gd name="T27" fmla="*/ 148 h 155"/>
                <a:gd name="T28" fmla="*/ 15 w 178"/>
                <a:gd name="T29" fmla="*/ 153 h 155"/>
                <a:gd name="T30" fmla="*/ 24 w 178"/>
                <a:gd name="T31" fmla="*/ 153 h 155"/>
                <a:gd name="T32" fmla="*/ 36 w 178"/>
                <a:gd name="T33" fmla="*/ 150 h 155"/>
                <a:gd name="T34" fmla="*/ 36 w 178"/>
                <a:gd name="T35" fmla="*/ 150 h 155"/>
                <a:gd name="T36" fmla="*/ 36 w 178"/>
                <a:gd name="T37" fmla="*/ 150 h 155"/>
                <a:gd name="T38" fmla="*/ 68 w 178"/>
                <a:gd name="T39" fmla="*/ 153 h 155"/>
                <a:gd name="T40" fmla="*/ 153 w 178"/>
                <a:gd name="T41" fmla="*/ 137 h 155"/>
                <a:gd name="T42" fmla="*/ 67 w 178"/>
                <a:gd name="T43" fmla="*/ 57 h 155"/>
                <a:gd name="T44" fmla="*/ 81 w 178"/>
                <a:gd name="T45" fmla="*/ 50 h 155"/>
                <a:gd name="T46" fmla="*/ 80 w 178"/>
                <a:gd name="T47" fmla="*/ 42 h 155"/>
                <a:gd name="T48" fmla="*/ 86 w 178"/>
                <a:gd name="T49" fmla="*/ 41 h 155"/>
                <a:gd name="T50" fmla="*/ 88 w 178"/>
                <a:gd name="T51" fmla="*/ 49 h 155"/>
                <a:gd name="T52" fmla="*/ 102 w 178"/>
                <a:gd name="T53" fmla="*/ 50 h 155"/>
                <a:gd name="T54" fmla="*/ 100 w 178"/>
                <a:gd name="T55" fmla="*/ 55 h 155"/>
                <a:gd name="T56" fmla="*/ 75 w 178"/>
                <a:gd name="T57" fmla="*/ 62 h 155"/>
                <a:gd name="T58" fmla="*/ 92 w 178"/>
                <a:gd name="T59" fmla="*/ 70 h 155"/>
                <a:gd name="T60" fmla="*/ 106 w 178"/>
                <a:gd name="T61" fmla="*/ 92 h 155"/>
                <a:gd name="T62" fmla="*/ 93 w 178"/>
                <a:gd name="T63" fmla="*/ 98 h 155"/>
                <a:gd name="T64" fmla="*/ 94 w 178"/>
                <a:gd name="T65" fmla="*/ 106 h 155"/>
                <a:gd name="T66" fmla="*/ 87 w 178"/>
                <a:gd name="T67" fmla="*/ 107 h 155"/>
                <a:gd name="T68" fmla="*/ 86 w 178"/>
                <a:gd name="T69" fmla="*/ 99 h 155"/>
                <a:gd name="T70" fmla="*/ 69 w 178"/>
                <a:gd name="T71" fmla="*/ 97 h 155"/>
                <a:gd name="T72" fmla="*/ 70 w 178"/>
                <a:gd name="T73" fmla="*/ 92 h 155"/>
                <a:gd name="T74" fmla="*/ 97 w 178"/>
                <a:gd name="T75" fmla="*/ 90 h 155"/>
                <a:gd name="T76" fmla="*/ 93 w 178"/>
                <a:gd name="T77" fmla="*/ 78 h 155"/>
                <a:gd name="T78" fmla="*/ 78 w 178"/>
                <a:gd name="T79" fmla="*/ 74 h 155"/>
                <a:gd name="T80" fmla="*/ 67 w 178"/>
                <a:gd name="T81" fmla="*/ 57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8" h="155">
                  <a:moveTo>
                    <a:pt x="153" y="137"/>
                  </a:moveTo>
                  <a:cubicBezTo>
                    <a:pt x="153" y="137"/>
                    <a:pt x="154" y="137"/>
                    <a:pt x="157" y="137"/>
                  </a:cubicBezTo>
                  <a:cubicBezTo>
                    <a:pt x="160" y="137"/>
                    <a:pt x="162" y="137"/>
                    <a:pt x="165" y="138"/>
                  </a:cubicBezTo>
                  <a:cubicBezTo>
                    <a:pt x="165" y="138"/>
                    <a:pt x="166" y="139"/>
                    <a:pt x="168" y="139"/>
                  </a:cubicBezTo>
                  <a:cubicBezTo>
                    <a:pt x="172" y="139"/>
                    <a:pt x="174" y="137"/>
                    <a:pt x="176" y="135"/>
                  </a:cubicBezTo>
                  <a:cubicBezTo>
                    <a:pt x="176" y="135"/>
                    <a:pt x="178" y="132"/>
                    <a:pt x="172" y="128"/>
                  </a:cubicBezTo>
                  <a:cubicBezTo>
                    <a:pt x="172" y="128"/>
                    <a:pt x="162" y="123"/>
                    <a:pt x="166" y="105"/>
                  </a:cubicBezTo>
                  <a:cubicBezTo>
                    <a:pt x="166" y="105"/>
                    <a:pt x="171" y="57"/>
                    <a:pt x="134" y="34"/>
                  </a:cubicBezTo>
                  <a:cubicBezTo>
                    <a:pt x="133" y="33"/>
                    <a:pt x="96" y="10"/>
                    <a:pt x="95" y="2"/>
                  </a:cubicBezTo>
                  <a:cubicBezTo>
                    <a:pt x="95" y="2"/>
                    <a:pt x="95" y="1"/>
                    <a:pt x="94" y="0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4" y="12"/>
                    <a:pt x="46" y="24"/>
                    <a:pt x="35" y="37"/>
                  </a:cubicBezTo>
                  <a:cubicBezTo>
                    <a:pt x="35" y="37"/>
                    <a:pt x="0" y="78"/>
                    <a:pt x="21" y="133"/>
                  </a:cubicBezTo>
                  <a:cubicBezTo>
                    <a:pt x="21" y="134"/>
                    <a:pt x="22" y="137"/>
                    <a:pt x="15" y="148"/>
                  </a:cubicBezTo>
                  <a:cubicBezTo>
                    <a:pt x="15" y="148"/>
                    <a:pt x="14" y="151"/>
                    <a:pt x="15" y="153"/>
                  </a:cubicBezTo>
                  <a:cubicBezTo>
                    <a:pt x="16" y="155"/>
                    <a:pt x="19" y="155"/>
                    <a:pt x="24" y="153"/>
                  </a:cubicBezTo>
                  <a:cubicBezTo>
                    <a:pt x="24" y="153"/>
                    <a:pt x="28" y="151"/>
                    <a:pt x="36" y="150"/>
                  </a:cubicBezTo>
                  <a:cubicBezTo>
                    <a:pt x="36" y="150"/>
                    <a:pt x="36" y="150"/>
                    <a:pt x="36" y="150"/>
                  </a:cubicBezTo>
                  <a:cubicBezTo>
                    <a:pt x="36" y="150"/>
                    <a:pt x="36" y="150"/>
                    <a:pt x="36" y="150"/>
                  </a:cubicBezTo>
                  <a:cubicBezTo>
                    <a:pt x="36" y="150"/>
                    <a:pt x="49" y="153"/>
                    <a:pt x="68" y="153"/>
                  </a:cubicBezTo>
                  <a:cubicBezTo>
                    <a:pt x="88" y="153"/>
                    <a:pt x="119" y="150"/>
                    <a:pt x="153" y="137"/>
                  </a:cubicBezTo>
                  <a:close/>
                  <a:moveTo>
                    <a:pt x="67" y="57"/>
                  </a:moveTo>
                  <a:cubicBezTo>
                    <a:pt x="67" y="57"/>
                    <a:pt x="69" y="52"/>
                    <a:pt x="81" y="50"/>
                  </a:cubicBezTo>
                  <a:cubicBezTo>
                    <a:pt x="80" y="42"/>
                    <a:pt x="80" y="42"/>
                    <a:pt x="80" y="42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8" y="49"/>
                    <a:pt x="88" y="49"/>
                    <a:pt x="88" y="49"/>
                  </a:cubicBezTo>
                  <a:cubicBezTo>
                    <a:pt x="88" y="49"/>
                    <a:pt x="96" y="48"/>
                    <a:pt x="102" y="50"/>
                  </a:cubicBezTo>
                  <a:cubicBezTo>
                    <a:pt x="100" y="55"/>
                    <a:pt x="100" y="55"/>
                    <a:pt x="100" y="55"/>
                  </a:cubicBezTo>
                  <a:cubicBezTo>
                    <a:pt x="100" y="55"/>
                    <a:pt x="78" y="52"/>
                    <a:pt x="75" y="62"/>
                  </a:cubicBezTo>
                  <a:cubicBezTo>
                    <a:pt x="75" y="62"/>
                    <a:pt x="73" y="69"/>
                    <a:pt x="92" y="70"/>
                  </a:cubicBezTo>
                  <a:cubicBezTo>
                    <a:pt x="92" y="70"/>
                    <a:pt x="119" y="73"/>
                    <a:pt x="106" y="92"/>
                  </a:cubicBezTo>
                  <a:cubicBezTo>
                    <a:pt x="106" y="92"/>
                    <a:pt x="102" y="97"/>
                    <a:pt x="93" y="98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87" y="107"/>
                    <a:pt x="87" y="107"/>
                    <a:pt x="87" y="107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99"/>
                    <a:pt x="75" y="100"/>
                    <a:pt x="69" y="97"/>
                  </a:cubicBezTo>
                  <a:cubicBezTo>
                    <a:pt x="70" y="92"/>
                    <a:pt x="70" y="92"/>
                    <a:pt x="70" y="92"/>
                  </a:cubicBezTo>
                  <a:cubicBezTo>
                    <a:pt x="70" y="92"/>
                    <a:pt x="84" y="98"/>
                    <a:pt x="97" y="90"/>
                  </a:cubicBezTo>
                  <a:cubicBezTo>
                    <a:pt x="97" y="90"/>
                    <a:pt x="108" y="82"/>
                    <a:pt x="93" y="78"/>
                  </a:cubicBezTo>
                  <a:cubicBezTo>
                    <a:pt x="93" y="78"/>
                    <a:pt x="85" y="76"/>
                    <a:pt x="78" y="74"/>
                  </a:cubicBezTo>
                  <a:cubicBezTo>
                    <a:pt x="78" y="74"/>
                    <a:pt x="60" y="70"/>
                    <a:pt x="67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 sz="1425">
                <a:solidFill>
                  <a:schemeClr val="bg1"/>
                </a:solidFill>
              </a:endParaRPr>
            </a:p>
          </p:txBody>
        </p:sp>
        <p:sp>
          <p:nvSpPr>
            <p:cNvPr id="118" name="Freeform 32"/>
            <p:cNvSpPr/>
            <p:nvPr/>
          </p:nvSpPr>
          <p:spPr bwMode="auto">
            <a:xfrm>
              <a:off x="6433" y="2606"/>
              <a:ext cx="176" cy="108"/>
            </a:xfrm>
            <a:custGeom>
              <a:avLst/>
              <a:gdLst>
                <a:gd name="T0" fmla="*/ 21 w 74"/>
                <a:gd name="T1" fmla="*/ 45 h 45"/>
                <a:gd name="T2" fmla="*/ 60 w 74"/>
                <a:gd name="T3" fmla="*/ 44 h 45"/>
                <a:gd name="T4" fmla="*/ 74 w 74"/>
                <a:gd name="T5" fmla="*/ 15 h 45"/>
                <a:gd name="T6" fmla="*/ 38 w 74"/>
                <a:gd name="T7" fmla="*/ 14 h 45"/>
                <a:gd name="T8" fmla="*/ 23 w 74"/>
                <a:gd name="T9" fmla="*/ 8 h 45"/>
                <a:gd name="T10" fmla="*/ 6 w 74"/>
                <a:gd name="T11" fmla="*/ 17 h 45"/>
                <a:gd name="T12" fmla="*/ 21 w 74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5">
                  <a:moveTo>
                    <a:pt x="21" y="45"/>
                  </a:moveTo>
                  <a:cubicBezTo>
                    <a:pt x="60" y="44"/>
                    <a:pt x="60" y="44"/>
                    <a:pt x="60" y="44"/>
                  </a:cubicBezTo>
                  <a:cubicBezTo>
                    <a:pt x="62" y="37"/>
                    <a:pt x="66" y="27"/>
                    <a:pt x="74" y="15"/>
                  </a:cubicBezTo>
                  <a:cubicBezTo>
                    <a:pt x="74" y="15"/>
                    <a:pt x="69" y="2"/>
                    <a:pt x="38" y="14"/>
                  </a:cubicBezTo>
                  <a:cubicBezTo>
                    <a:pt x="38" y="14"/>
                    <a:pt x="31" y="13"/>
                    <a:pt x="23" y="8"/>
                  </a:cubicBezTo>
                  <a:cubicBezTo>
                    <a:pt x="23" y="8"/>
                    <a:pt x="0" y="0"/>
                    <a:pt x="6" y="17"/>
                  </a:cubicBezTo>
                  <a:lnTo>
                    <a:pt x="21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 sz="1425">
                <a:solidFill>
                  <a:schemeClr val="bg1"/>
                </a:solidFill>
              </a:endParaRPr>
            </a:p>
          </p:txBody>
        </p:sp>
        <p:sp>
          <p:nvSpPr>
            <p:cNvPr id="119" name="Freeform 33"/>
            <p:cNvSpPr>
              <a:spLocks noEditPoints="1"/>
            </p:cNvSpPr>
            <p:nvPr/>
          </p:nvSpPr>
          <p:spPr bwMode="auto">
            <a:xfrm>
              <a:off x="6442" y="2621"/>
              <a:ext cx="167" cy="95"/>
            </a:xfrm>
            <a:custGeom>
              <a:avLst/>
              <a:gdLst>
                <a:gd name="T0" fmla="*/ 17 w 70"/>
                <a:gd name="T1" fmla="*/ 40 h 40"/>
                <a:gd name="T2" fmla="*/ 2 w 70"/>
                <a:gd name="T3" fmla="*/ 11 h 40"/>
                <a:gd name="T4" fmla="*/ 2 w 70"/>
                <a:gd name="T5" fmla="*/ 2 h 40"/>
                <a:gd name="T6" fmla="*/ 9 w 70"/>
                <a:gd name="T7" fmla="*/ 0 h 40"/>
                <a:gd name="T8" fmla="*/ 19 w 70"/>
                <a:gd name="T9" fmla="*/ 1 h 40"/>
                <a:gd name="T10" fmla="*/ 19 w 70"/>
                <a:gd name="T11" fmla="*/ 1 h 40"/>
                <a:gd name="T12" fmla="*/ 34 w 70"/>
                <a:gd name="T13" fmla="*/ 8 h 40"/>
                <a:gd name="T14" fmla="*/ 56 w 70"/>
                <a:gd name="T15" fmla="*/ 2 h 40"/>
                <a:gd name="T16" fmla="*/ 70 w 70"/>
                <a:gd name="T17" fmla="*/ 9 h 40"/>
                <a:gd name="T18" fmla="*/ 70 w 70"/>
                <a:gd name="T19" fmla="*/ 9 h 40"/>
                <a:gd name="T20" fmla="*/ 70 w 70"/>
                <a:gd name="T21" fmla="*/ 10 h 40"/>
                <a:gd name="T22" fmla="*/ 56 w 70"/>
                <a:gd name="T23" fmla="*/ 39 h 40"/>
                <a:gd name="T24" fmla="*/ 56 w 70"/>
                <a:gd name="T25" fmla="*/ 39 h 40"/>
                <a:gd name="T26" fmla="*/ 17 w 70"/>
                <a:gd name="T27" fmla="*/ 40 h 40"/>
                <a:gd name="T28" fmla="*/ 9 w 70"/>
                <a:gd name="T29" fmla="*/ 1 h 40"/>
                <a:gd name="T30" fmla="*/ 3 w 70"/>
                <a:gd name="T31" fmla="*/ 3 h 40"/>
                <a:gd name="T32" fmla="*/ 3 w 70"/>
                <a:gd name="T33" fmla="*/ 11 h 40"/>
                <a:gd name="T34" fmla="*/ 17 w 70"/>
                <a:gd name="T35" fmla="*/ 39 h 40"/>
                <a:gd name="T36" fmla="*/ 55 w 70"/>
                <a:gd name="T37" fmla="*/ 38 h 40"/>
                <a:gd name="T38" fmla="*/ 69 w 70"/>
                <a:gd name="T39" fmla="*/ 9 h 40"/>
                <a:gd name="T40" fmla="*/ 56 w 70"/>
                <a:gd name="T41" fmla="*/ 4 h 40"/>
                <a:gd name="T42" fmla="*/ 34 w 70"/>
                <a:gd name="T43" fmla="*/ 9 h 40"/>
                <a:gd name="T44" fmla="*/ 34 w 70"/>
                <a:gd name="T45" fmla="*/ 9 h 40"/>
                <a:gd name="T46" fmla="*/ 34 w 70"/>
                <a:gd name="T47" fmla="*/ 9 h 40"/>
                <a:gd name="T48" fmla="*/ 18 w 70"/>
                <a:gd name="T49" fmla="*/ 2 h 40"/>
                <a:gd name="T50" fmla="*/ 9 w 70"/>
                <a:gd name="T51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0" h="40">
                  <a:moveTo>
                    <a:pt x="17" y="40"/>
                  </a:moveTo>
                  <a:cubicBezTo>
                    <a:pt x="2" y="11"/>
                    <a:pt x="2" y="11"/>
                    <a:pt x="2" y="11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3" y="0"/>
                    <a:pt x="5" y="0"/>
                    <a:pt x="9" y="0"/>
                  </a:cubicBezTo>
                  <a:cubicBezTo>
                    <a:pt x="14" y="0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6" y="6"/>
                    <a:pt x="33" y="8"/>
                    <a:pt x="34" y="8"/>
                  </a:cubicBezTo>
                  <a:cubicBezTo>
                    <a:pt x="43" y="4"/>
                    <a:pt x="50" y="2"/>
                    <a:pt x="56" y="2"/>
                  </a:cubicBezTo>
                  <a:cubicBezTo>
                    <a:pt x="68" y="2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64" y="20"/>
                    <a:pt x="59" y="30"/>
                    <a:pt x="56" y="39"/>
                  </a:cubicBezTo>
                  <a:cubicBezTo>
                    <a:pt x="56" y="39"/>
                    <a:pt x="56" y="39"/>
                    <a:pt x="56" y="39"/>
                  </a:cubicBezTo>
                  <a:lnTo>
                    <a:pt x="17" y="40"/>
                  </a:lnTo>
                  <a:close/>
                  <a:moveTo>
                    <a:pt x="9" y="1"/>
                  </a:moveTo>
                  <a:cubicBezTo>
                    <a:pt x="6" y="1"/>
                    <a:pt x="4" y="1"/>
                    <a:pt x="3" y="3"/>
                  </a:cubicBezTo>
                  <a:cubicBezTo>
                    <a:pt x="1" y="4"/>
                    <a:pt x="1" y="7"/>
                    <a:pt x="3" y="11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8" y="29"/>
                    <a:pt x="63" y="19"/>
                    <a:pt x="69" y="9"/>
                  </a:cubicBezTo>
                  <a:cubicBezTo>
                    <a:pt x="69" y="8"/>
                    <a:pt x="66" y="4"/>
                    <a:pt x="56" y="4"/>
                  </a:cubicBezTo>
                  <a:cubicBezTo>
                    <a:pt x="50" y="4"/>
                    <a:pt x="43" y="5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3" y="9"/>
                    <a:pt x="27" y="8"/>
                    <a:pt x="18" y="2"/>
                  </a:cubicBezTo>
                  <a:cubicBezTo>
                    <a:pt x="18" y="2"/>
                    <a:pt x="13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 sz="1425">
                <a:solidFill>
                  <a:schemeClr val="bg1"/>
                </a:solidFill>
              </a:endParaRPr>
            </a:p>
          </p:txBody>
        </p:sp>
        <p:sp>
          <p:nvSpPr>
            <p:cNvPr id="120" name="Freeform 34"/>
            <p:cNvSpPr/>
            <p:nvPr/>
          </p:nvSpPr>
          <p:spPr bwMode="auto">
            <a:xfrm>
              <a:off x="6471" y="2721"/>
              <a:ext cx="114" cy="34"/>
            </a:xfrm>
            <a:custGeom>
              <a:avLst/>
              <a:gdLst>
                <a:gd name="T0" fmla="*/ 40 w 48"/>
                <a:gd name="T1" fmla="*/ 0 h 14"/>
                <a:gd name="T2" fmla="*/ 6 w 48"/>
                <a:gd name="T3" fmla="*/ 1 h 14"/>
                <a:gd name="T4" fmla="*/ 0 w 48"/>
                <a:gd name="T5" fmla="*/ 7 h 14"/>
                <a:gd name="T6" fmla="*/ 7 w 48"/>
                <a:gd name="T7" fmla="*/ 14 h 14"/>
                <a:gd name="T8" fmla="*/ 41 w 48"/>
                <a:gd name="T9" fmla="*/ 13 h 14"/>
                <a:gd name="T10" fmla="*/ 48 w 48"/>
                <a:gd name="T11" fmla="*/ 6 h 14"/>
                <a:gd name="T12" fmla="*/ 40 w 48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4">
                  <a:moveTo>
                    <a:pt x="40" y="0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3" y="1"/>
                    <a:pt x="0" y="4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5" y="12"/>
                    <a:pt x="48" y="10"/>
                    <a:pt x="48" y="6"/>
                  </a:cubicBezTo>
                  <a:cubicBezTo>
                    <a:pt x="47" y="2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 sz="1425">
                <a:solidFill>
                  <a:schemeClr val="bg1"/>
                </a:solidFill>
              </a:endParaRPr>
            </a:p>
          </p:txBody>
        </p:sp>
        <p:sp>
          <p:nvSpPr>
            <p:cNvPr id="121" name="Freeform 35"/>
            <p:cNvSpPr>
              <a:spLocks noEditPoints="1"/>
            </p:cNvSpPr>
            <p:nvPr/>
          </p:nvSpPr>
          <p:spPr bwMode="auto">
            <a:xfrm>
              <a:off x="6468" y="2719"/>
              <a:ext cx="117" cy="36"/>
            </a:xfrm>
            <a:custGeom>
              <a:avLst/>
              <a:gdLst>
                <a:gd name="T0" fmla="*/ 8 w 49"/>
                <a:gd name="T1" fmla="*/ 15 h 15"/>
                <a:gd name="T2" fmla="*/ 0 w 49"/>
                <a:gd name="T3" fmla="*/ 8 h 15"/>
                <a:gd name="T4" fmla="*/ 2 w 49"/>
                <a:gd name="T5" fmla="*/ 3 h 15"/>
                <a:gd name="T6" fmla="*/ 7 w 49"/>
                <a:gd name="T7" fmla="*/ 1 h 15"/>
                <a:gd name="T8" fmla="*/ 42 w 49"/>
                <a:gd name="T9" fmla="*/ 0 h 15"/>
                <a:gd name="T10" fmla="*/ 49 w 49"/>
                <a:gd name="T11" fmla="*/ 7 h 15"/>
                <a:gd name="T12" fmla="*/ 42 w 49"/>
                <a:gd name="T13" fmla="*/ 14 h 15"/>
                <a:gd name="T14" fmla="*/ 8 w 49"/>
                <a:gd name="T15" fmla="*/ 15 h 15"/>
                <a:gd name="T16" fmla="*/ 42 w 49"/>
                <a:gd name="T17" fmla="*/ 1 h 15"/>
                <a:gd name="T18" fmla="*/ 41 w 49"/>
                <a:gd name="T19" fmla="*/ 1 h 15"/>
                <a:gd name="T20" fmla="*/ 7 w 49"/>
                <a:gd name="T21" fmla="*/ 2 h 15"/>
                <a:gd name="T22" fmla="*/ 3 w 49"/>
                <a:gd name="T23" fmla="*/ 4 h 15"/>
                <a:gd name="T24" fmla="*/ 1 w 49"/>
                <a:gd name="T25" fmla="*/ 8 h 15"/>
                <a:gd name="T26" fmla="*/ 8 w 49"/>
                <a:gd name="T27" fmla="*/ 14 h 15"/>
                <a:gd name="T28" fmla="*/ 8 w 49"/>
                <a:gd name="T29" fmla="*/ 14 h 15"/>
                <a:gd name="T30" fmla="*/ 42 w 49"/>
                <a:gd name="T31" fmla="*/ 13 h 15"/>
                <a:gd name="T32" fmla="*/ 48 w 49"/>
                <a:gd name="T33" fmla="*/ 7 h 15"/>
                <a:gd name="T34" fmla="*/ 42 w 49"/>
                <a:gd name="T35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" h="15">
                  <a:moveTo>
                    <a:pt x="8" y="15"/>
                  </a:moveTo>
                  <a:cubicBezTo>
                    <a:pt x="4" y="15"/>
                    <a:pt x="0" y="12"/>
                    <a:pt x="0" y="8"/>
                  </a:cubicBezTo>
                  <a:cubicBezTo>
                    <a:pt x="0" y="6"/>
                    <a:pt x="1" y="5"/>
                    <a:pt x="2" y="3"/>
                  </a:cubicBezTo>
                  <a:cubicBezTo>
                    <a:pt x="4" y="2"/>
                    <a:pt x="5" y="1"/>
                    <a:pt x="7" y="1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6" y="0"/>
                    <a:pt x="49" y="3"/>
                    <a:pt x="49" y="7"/>
                  </a:cubicBezTo>
                  <a:cubicBezTo>
                    <a:pt x="49" y="11"/>
                    <a:pt x="46" y="14"/>
                    <a:pt x="42" y="14"/>
                  </a:cubicBezTo>
                  <a:lnTo>
                    <a:pt x="8" y="15"/>
                  </a:lnTo>
                  <a:close/>
                  <a:moveTo>
                    <a:pt x="42" y="1"/>
                  </a:moveTo>
                  <a:cubicBezTo>
                    <a:pt x="41" y="1"/>
                    <a:pt x="41" y="1"/>
                    <a:pt x="41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4" y="3"/>
                    <a:pt x="3" y="4"/>
                  </a:cubicBezTo>
                  <a:cubicBezTo>
                    <a:pt x="2" y="5"/>
                    <a:pt x="1" y="7"/>
                    <a:pt x="1" y="8"/>
                  </a:cubicBezTo>
                  <a:cubicBezTo>
                    <a:pt x="1" y="12"/>
                    <a:pt x="4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5" y="13"/>
                    <a:pt x="48" y="10"/>
                    <a:pt x="48" y="7"/>
                  </a:cubicBezTo>
                  <a:cubicBezTo>
                    <a:pt x="48" y="4"/>
                    <a:pt x="45" y="1"/>
                    <a:pt x="4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 sz="1425">
                <a:solidFill>
                  <a:schemeClr val="bg1"/>
                </a:solidFill>
              </a:endParaRPr>
            </a:p>
          </p:txBody>
        </p:sp>
        <p:sp>
          <p:nvSpPr>
            <p:cNvPr id="122" name="Freeform 36"/>
            <p:cNvSpPr>
              <a:spLocks noEditPoints="1"/>
            </p:cNvSpPr>
            <p:nvPr/>
          </p:nvSpPr>
          <p:spPr bwMode="auto">
            <a:xfrm>
              <a:off x="6335" y="2762"/>
              <a:ext cx="402" cy="354"/>
            </a:xfrm>
            <a:custGeom>
              <a:avLst/>
              <a:gdLst>
                <a:gd name="T0" fmla="*/ 163 w 169"/>
                <a:gd name="T1" fmla="*/ 131 h 148"/>
                <a:gd name="T2" fmla="*/ 159 w 169"/>
                <a:gd name="T3" fmla="*/ 108 h 148"/>
                <a:gd name="T4" fmla="*/ 135 w 169"/>
                <a:gd name="T5" fmla="*/ 36 h 148"/>
                <a:gd name="T6" fmla="*/ 99 w 169"/>
                <a:gd name="T7" fmla="*/ 2 h 148"/>
                <a:gd name="T8" fmla="*/ 99 w 169"/>
                <a:gd name="T9" fmla="*/ 0 h 148"/>
                <a:gd name="T10" fmla="*/ 63 w 169"/>
                <a:gd name="T11" fmla="*/ 1 h 148"/>
                <a:gd name="T12" fmla="*/ 38 w 169"/>
                <a:gd name="T13" fmla="*/ 31 h 148"/>
                <a:gd name="T14" fmla="*/ 15 w 169"/>
                <a:gd name="T15" fmla="*/ 124 h 148"/>
                <a:gd name="T16" fmla="*/ 8 w 169"/>
                <a:gd name="T17" fmla="*/ 139 h 148"/>
                <a:gd name="T18" fmla="*/ 8 w 169"/>
                <a:gd name="T19" fmla="*/ 139 h 148"/>
                <a:gd name="T20" fmla="*/ 7 w 169"/>
                <a:gd name="T21" fmla="*/ 143 h 148"/>
                <a:gd name="T22" fmla="*/ 16 w 169"/>
                <a:gd name="T23" fmla="*/ 144 h 148"/>
                <a:gd name="T24" fmla="*/ 28 w 169"/>
                <a:gd name="T25" fmla="*/ 142 h 148"/>
                <a:gd name="T26" fmla="*/ 28 w 169"/>
                <a:gd name="T27" fmla="*/ 142 h 148"/>
                <a:gd name="T28" fmla="*/ 29 w 169"/>
                <a:gd name="T29" fmla="*/ 142 h 148"/>
                <a:gd name="T30" fmla="*/ 78 w 169"/>
                <a:gd name="T31" fmla="*/ 148 h 148"/>
                <a:gd name="T32" fmla="*/ 143 w 169"/>
                <a:gd name="T33" fmla="*/ 139 h 148"/>
                <a:gd name="T34" fmla="*/ 155 w 169"/>
                <a:gd name="T35" fmla="*/ 141 h 148"/>
                <a:gd name="T36" fmla="*/ 159 w 169"/>
                <a:gd name="T37" fmla="*/ 142 h 148"/>
                <a:gd name="T38" fmla="*/ 167 w 169"/>
                <a:gd name="T39" fmla="*/ 138 h 148"/>
                <a:gd name="T40" fmla="*/ 163 w 169"/>
                <a:gd name="T41" fmla="*/ 131 h 148"/>
                <a:gd name="T42" fmla="*/ 107 w 169"/>
                <a:gd name="T43" fmla="*/ 101 h 148"/>
                <a:gd name="T44" fmla="*/ 56 w 169"/>
                <a:gd name="T45" fmla="*/ 100 h 148"/>
                <a:gd name="T46" fmla="*/ 56 w 169"/>
                <a:gd name="T47" fmla="*/ 96 h 148"/>
                <a:gd name="T48" fmla="*/ 70 w 169"/>
                <a:gd name="T49" fmla="*/ 79 h 148"/>
                <a:gd name="T50" fmla="*/ 70 w 169"/>
                <a:gd name="T51" fmla="*/ 73 h 148"/>
                <a:gd name="T52" fmla="*/ 57 w 169"/>
                <a:gd name="T53" fmla="*/ 73 h 148"/>
                <a:gd name="T54" fmla="*/ 57 w 169"/>
                <a:gd name="T55" fmla="*/ 67 h 148"/>
                <a:gd name="T56" fmla="*/ 68 w 169"/>
                <a:gd name="T57" fmla="*/ 67 h 148"/>
                <a:gd name="T58" fmla="*/ 67 w 169"/>
                <a:gd name="T59" fmla="*/ 57 h 148"/>
                <a:gd name="T60" fmla="*/ 91 w 169"/>
                <a:gd name="T61" fmla="*/ 39 h 148"/>
                <a:gd name="T62" fmla="*/ 104 w 169"/>
                <a:gd name="T63" fmla="*/ 41 h 148"/>
                <a:gd name="T64" fmla="*/ 102 w 169"/>
                <a:gd name="T65" fmla="*/ 47 h 148"/>
                <a:gd name="T66" fmla="*/ 91 w 169"/>
                <a:gd name="T67" fmla="*/ 45 h 148"/>
                <a:gd name="T68" fmla="*/ 77 w 169"/>
                <a:gd name="T69" fmla="*/ 57 h 148"/>
                <a:gd name="T70" fmla="*/ 79 w 169"/>
                <a:gd name="T71" fmla="*/ 67 h 148"/>
                <a:gd name="T72" fmla="*/ 97 w 169"/>
                <a:gd name="T73" fmla="*/ 67 h 148"/>
                <a:gd name="T74" fmla="*/ 96 w 169"/>
                <a:gd name="T75" fmla="*/ 73 h 148"/>
                <a:gd name="T76" fmla="*/ 80 w 169"/>
                <a:gd name="T77" fmla="*/ 73 h 148"/>
                <a:gd name="T78" fmla="*/ 79 w 169"/>
                <a:gd name="T79" fmla="*/ 83 h 148"/>
                <a:gd name="T80" fmla="*/ 71 w 169"/>
                <a:gd name="T81" fmla="*/ 93 h 148"/>
                <a:gd name="T82" fmla="*/ 71 w 169"/>
                <a:gd name="T83" fmla="*/ 94 h 148"/>
                <a:gd name="T84" fmla="*/ 107 w 169"/>
                <a:gd name="T85" fmla="*/ 94 h 148"/>
                <a:gd name="T86" fmla="*/ 107 w 169"/>
                <a:gd name="T87" fmla="*/ 10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9" h="148">
                  <a:moveTo>
                    <a:pt x="163" y="131"/>
                  </a:moveTo>
                  <a:cubicBezTo>
                    <a:pt x="163" y="131"/>
                    <a:pt x="154" y="125"/>
                    <a:pt x="159" y="108"/>
                  </a:cubicBezTo>
                  <a:cubicBezTo>
                    <a:pt x="159" y="108"/>
                    <a:pt x="168" y="62"/>
                    <a:pt x="135" y="36"/>
                  </a:cubicBezTo>
                  <a:cubicBezTo>
                    <a:pt x="133" y="35"/>
                    <a:pt x="100" y="10"/>
                    <a:pt x="99" y="2"/>
                  </a:cubicBezTo>
                  <a:cubicBezTo>
                    <a:pt x="99" y="2"/>
                    <a:pt x="99" y="1"/>
                    <a:pt x="99" y="0"/>
                  </a:cubicBezTo>
                  <a:cubicBezTo>
                    <a:pt x="63" y="1"/>
                    <a:pt x="63" y="1"/>
                    <a:pt x="63" y="1"/>
                  </a:cubicBezTo>
                  <a:cubicBezTo>
                    <a:pt x="58" y="9"/>
                    <a:pt x="50" y="19"/>
                    <a:pt x="38" y="31"/>
                  </a:cubicBezTo>
                  <a:cubicBezTo>
                    <a:pt x="37" y="32"/>
                    <a:pt x="0" y="69"/>
                    <a:pt x="15" y="124"/>
                  </a:cubicBezTo>
                  <a:cubicBezTo>
                    <a:pt x="15" y="125"/>
                    <a:pt x="16" y="128"/>
                    <a:pt x="8" y="139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8" y="139"/>
                    <a:pt x="6" y="142"/>
                    <a:pt x="7" y="143"/>
                  </a:cubicBezTo>
                  <a:cubicBezTo>
                    <a:pt x="9" y="145"/>
                    <a:pt x="12" y="145"/>
                    <a:pt x="16" y="144"/>
                  </a:cubicBezTo>
                  <a:cubicBezTo>
                    <a:pt x="16" y="144"/>
                    <a:pt x="21" y="143"/>
                    <a:pt x="28" y="142"/>
                  </a:cubicBezTo>
                  <a:cubicBezTo>
                    <a:pt x="28" y="142"/>
                    <a:pt x="28" y="142"/>
                    <a:pt x="28" y="142"/>
                  </a:cubicBezTo>
                  <a:cubicBezTo>
                    <a:pt x="29" y="142"/>
                    <a:pt x="29" y="142"/>
                    <a:pt x="29" y="142"/>
                  </a:cubicBezTo>
                  <a:cubicBezTo>
                    <a:pt x="29" y="142"/>
                    <a:pt x="48" y="148"/>
                    <a:pt x="78" y="148"/>
                  </a:cubicBezTo>
                  <a:cubicBezTo>
                    <a:pt x="100" y="148"/>
                    <a:pt x="122" y="145"/>
                    <a:pt x="143" y="139"/>
                  </a:cubicBezTo>
                  <a:cubicBezTo>
                    <a:pt x="143" y="139"/>
                    <a:pt x="149" y="138"/>
                    <a:pt x="155" y="141"/>
                  </a:cubicBezTo>
                  <a:cubicBezTo>
                    <a:pt x="155" y="141"/>
                    <a:pt x="157" y="142"/>
                    <a:pt x="159" y="142"/>
                  </a:cubicBezTo>
                  <a:cubicBezTo>
                    <a:pt x="162" y="142"/>
                    <a:pt x="165" y="140"/>
                    <a:pt x="167" y="138"/>
                  </a:cubicBezTo>
                  <a:cubicBezTo>
                    <a:pt x="167" y="138"/>
                    <a:pt x="169" y="135"/>
                    <a:pt x="163" y="131"/>
                  </a:cubicBezTo>
                  <a:close/>
                  <a:moveTo>
                    <a:pt x="107" y="101"/>
                  </a:moveTo>
                  <a:cubicBezTo>
                    <a:pt x="56" y="100"/>
                    <a:pt x="56" y="100"/>
                    <a:pt x="56" y="100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64" y="93"/>
                    <a:pt x="70" y="86"/>
                    <a:pt x="70" y="79"/>
                  </a:cubicBezTo>
                  <a:cubicBezTo>
                    <a:pt x="70" y="77"/>
                    <a:pt x="70" y="75"/>
                    <a:pt x="70" y="73"/>
                  </a:cubicBezTo>
                  <a:cubicBezTo>
                    <a:pt x="57" y="73"/>
                    <a:pt x="57" y="73"/>
                    <a:pt x="57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68" y="67"/>
                    <a:pt x="68" y="67"/>
                    <a:pt x="68" y="67"/>
                  </a:cubicBezTo>
                  <a:cubicBezTo>
                    <a:pt x="68" y="64"/>
                    <a:pt x="67" y="61"/>
                    <a:pt x="67" y="57"/>
                  </a:cubicBezTo>
                  <a:cubicBezTo>
                    <a:pt x="67" y="46"/>
                    <a:pt x="77" y="39"/>
                    <a:pt x="91" y="39"/>
                  </a:cubicBezTo>
                  <a:cubicBezTo>
                    <a:pt x="97" y="39"/>
                    <a:pt x="102" y="40"/>
                    <a:pt x="104" y="41"/>
                  </a:cubicBezTo>
                  <a:cubicBezTo>
                    <a:pt x="102" y="47"/>
                    <a:pt x="102" y="47"/>
                    <a:pt x="102" y="47"/>
                  </a:cubicBezTo>
                  <a:cubicBezTo>
                    <a:pt x="100" y="46"/>
                    <a:pt x="96" y="45"/>
                    <a:pt x="91" y="45"/>
                  </a:cubicBezTo>
                  <a:cubicBezTo>
                    <a:pt x="81" y="45"/>
                    <a:pt x="77" y="50"/>
                    <a:pt x="77" y="57"/>
                  </a:cubicBezTo>
                  <a:cubicBezTo>
                    <a:pt x="77" y="61"/>
                    <a:pt x="78" y="64"/>
                    <a:pt x="79" y="67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96" y="73"/>
                    <a:pt x="96" y="73"/>
                    <a:pt x="96" y="73"/>
                  </a:cubicBezTo>
                  <a:cubicBezTo>
                    <a:pt x="80" y="73"/>
                    <a:pt x="80" y="73"/>
                    <a:pt x="80" y="73"/>
                  </a:cubicBezTo>
                  <a:cubicBezTo>
                    <a:pt x="80" y="76"/>
                    <a:pt x="80" y="80"/>
                    <a:pt x="79" y="83"/>
                  </a:cubicBezTo>
                  <a:cubicBezTo>
                    <a:pt x="78" y="87"/>
                    <a:pt x="75" y="91"/>
                    <a:pt x="71" y="93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107" y="94"/>
                    <a:pt x="107" y="94"/>
                    <a:pt x="107" y="94"/>
                  </a:cubicBezTo>
                  <a:lnTo>
                    <a:pt x="107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 sz="1425">
                <a:solidFill>
                  <a:schemeClr val="bg1"/>
                </a:solidFill>
              </a:endParaRPr>
            </a:p>
          </p:txBody>
        </p:sp>
        <p:sp>
          <p:nvSpPr>
            <p:cNvPr id="123" name="Freeform 37"/>
            <p:cNvSpPr/>
            <p:nvPr/>
          </p:nvSpPr>
          <p:spPr bwMode="auto">
            <a:xfrm>
              <a:off x="6147" y="2633"/>
              <a:ext cx="129" cy="81"/>
            </a:xfrm>
            <a:custGeom>
              <a:avLst/>
              <a:gdLst>
                <a:gd name="T0" fmla="*/ 14 w 54"/>
                <a:gd name="T1" fmla="*/ 34 h 34"/>
                <a:gd name="T2" fmla="*/ 43 w 54"/>
                <a:gd name="T3" fmla="*/ 34 h 34"/>
                <a:gd name="T4" fmla="*/ 54 w 54"/>
                <a:gd name="T5" fmla="*/ 13 h 34"/>
                <a:gd name="T6" fmla="*/ 28 w 54"/>
                <a:gd name="T7" fmla="*/ 12 h 34"/>
                <a:gd name="T8" fmla="*/ 16 w 54"/>
                <a:gd name="T9" fmla="*/ 6 h 34"/>
                <a:gd name="T10" fmla="*/ 4 w 54"/>
                <a:gd name="T11" fmla="*/ 13 h 34"/>
                <a:gd name="T12" fmla="*/ 14 w 54"/>
                <a:gd name="T1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34">
                  <a:moveTo>
                    <a:pt x="14" y="34"/>
                  </a:moveTo>
                  <a:cubicBezTo>
                    <a:pt x="43" y="34"/>
                    <a:pt x="43" y="34"/>
                    <a:pt x="43" y="34"/>
                  </a:cubicBezTo>
                  <a:cubicBezTo>
                    <a:pt x="45" y="29"/>
                    <a:pt x="48" y="22"/>
                    <a:pt x="54" y="13"/>
                  </a:cubicBezTo>
                  <a:cubicBezTo>
                    <a:pt x="54" y="13"/>
                    <a:pt x="51" y="3"/>
                    <a:pt x="28" y="12"/>
                  </a:cubicBezTo>
                  <a:cubicBezTo>
                    <a:pt x="28" y="12"/>
                    <a:pt x="22" y="11"/>
                    <a:pt x="16" y="6"/>
                  </a:cubicBezTo>
                  <a:cubicBezTo>
                    <a:pt x="16" y="6"/>
                    <a:pt x="0" y="0"/>
                    <a:pt x="4" y="13"/>
                  </a:cubicBezTo>
                  <a:lnTo>
                    <a:pt x="14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 sz="1425">
                <a:solidFill>
                  <a:schemeClr val="bg1"/>
                </a:solidFill>
              </a:endParaRPr>
            </a:p>
          </p:txBody>
        </p:sp>
        <p:sp>
          <p:nvSpPr>
            <p:cNvPr id="124" name="Freeform 38"/>
            <p:cNvSpPr>
              <a:spLocks noEditPoints="1"/>
            </p:cNvSpPr>
            <p:nvPr/>
          </p:nvSpPr>
          <p:spPr bwMode="auto">
            <a:xfrm>
              <a:off x="6152" y="2642"/>
              <a:ext cx="126" cy="74"/>
            </a:xfrm>
            <a:custGeom>
              <a:avLst/>
              <a:gdLst>
                <a:gd name="T0" fmla="*/ 12 w 53"/>
                <a:gd name="T1" fmla="*/ 31 h 31"/>
                <a:gd name="T2" fmla="*/ 1 w 53"/>
                <a:gd name="T3" fmla="*/ 9 h 31"/>
                <a:gd name="T4" fmla="*/ 2 w 53"/>
                <a:gd name="T5" fmla="*/ 2 h 31"/>
                <a:gd name="T6" fmla="*/ 7 w 53"/>
                <a:gd name="T7" fmla="*/ 0 h 31"/>
                <a:gd name="T8" fmla="*/ 15 w 53"/>
                <a:gd name="T9" fmla="*/ 2 h 31"/>
                <a:gd name="T10" fmla="*/ 15 w 53"/>
                <a:gd name="T11" fmla="*/ 2 h 31"/>
                <a:gd name="T12" fmla="*/ 25 w 53"/>
                <a:gd name="T13" fmla="*/ 7 h 31"/>
                <a:gd name="T14" fmla="*/ 42 w 53"/>
                <a:gd name="T15" fmla="*/ 3 h 31"/>
                <a:gd name="T16" fmla="*/ 53 w 53"/>
                <a:gd name="T17" fmla="*/ 9 h 31"/>
                <a:gd name="T18" fmla="*/ 53 w 53"/>
                <a:gd name="T19" fmla="*/ 9 h 31"/>
                <a:gd name="T20" fmla="*/ 53 w 53"/>
                <a:gd name="T21" fmla="*/ 9 h 31"/>
                <a:gd name="T22" fmla="*/ 42 w 53"/>
                <a:gd name="T23" fmla="*/ 31 h 31"/>
                <a:gd name="T24" fmla="*/ 42 w 53"/>
                <a:gd name="T25" fmla="*/ 31 h 31"/>
                <a:gd name="T26" fmla="*/ 12 w 53"/>
                <a:gd name="T27" fmla="*/ 31 h 31"/>
                <a:gd name="T28" fmla="*/ 7 w 53"/>
                <a:gd name="T29" fmla="*/ 1 h 31"/>
                <a:gd name="T30" fmla="*/ 2 w 53"/>
                <a:gd name="T31" fmla="*/ 3 h 31"/>
                <a:gd name="T32" fmla="*/ 2 w 53"/>
                <a:gd name="T33" fmla="*/ 9 h 31"/>
                <a:gd name="T34" fmla="*/ 13 w 53"/>
                <a:gd name="T35" fmla="*/ 30 h 31"/>
                <a:gd name="T36" fmla="*/ 41 w 53"/>
                <a:gd name="T37" fmla="*/ 30 h 31"/>
                <a:gd name="T38" fmla="*/ 52 w 53"/>
                <a:gd name="T39" fmla="*/ 9 h 31"/>
                <a:gd name="T40" fmla="*/ 42 w 53"/>
                <a:gd name="T41" fmla="*/ 4 h 31"/>
                <a:gd name="T42" fmla="*/ 26 w 53"/>
                <a:gd name="T43" fmla="*/ 8 h 31"/>
                <a:gd name="T44" fmla="*/ 26 w 53"/>
                <a:gd name="T45" fmla="*/ 8 h 31"/>
                <a:gd name="T46" fmla="*/ 25 w 53"/>
                <a:gd name="T47" fmla="*/ 8 h 31"/>
                <a:gd name="T48" fmla="*/ 14 w 53"/>
                <a:gd name="T49" fmla="*/ 3 h 31"/>
                <a:gd name="T50" fmla="*/ 7 w 53"/>
                <a:gd name="T51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3" h="31">
                  <a:moveTo>
                    <a:pt x="12" y="31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0" y="6"/>
                    <a:pt x="0" y="4"/>
                    <a:pt x="2" y="2"/>
                  </a:cubicBezTo>
                  <a:cubicBezTo>
                    <a:pt x="3" y="1"/>
                    <a:pt x="4" y="0"/>
                    <a:pt x="7" y="0"/>
                  </a:cubicBezTo>
                  <a:cubicBezTo>
                    <a:pt x="10" y="0"/>
                    <a:pt x="14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20" y="6"/>
                    <a:pt x="25" y="7"/>
                    <a:pt x="25" y="7"/>
                  </a:cubicBezTo>
                  <a:cubicBezTo>
                    <a:pt x="32" y="5"/>
                    <a:pt x="37" y="3"/>
                    <a:pt x="42" y="3"/>
                  </a:cubicBezTo>
                  <a:cubicBezTo>
                    <a:pt x="51" y="3"/>
                    <a:pt x="53" y="9"/>
                    <a:pt x="53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48" y="17"/>
                    <a:pt x="44" y="24"/>
                    <a:pt x="42" y="31"/>
                  </a:cubicBezTo>
                  <a:cubicBezTo>
                    <a:pt x="42" y="31"/>
                    <a:pt x="42" y="31"/>
                    <a:pt x="42" y="31"/>
                  </a:cubicBezTo>
                  <a:lnTo>
                    <a:pt x="12" y="31"/>
                  </a:lnTo>
                  <a:close/>
                  <a:moveTo>
                    <a:pt x="7" y="1"/>
                  </a:moveTo>
                  <a:cubicBezTo>
                    <a:pt x="5" y="1"/>
                    <a:pt x="3" y="2"/>
                    <a:pt x="2" y="3"/>
                  </a:cubicBezTo>
                  <a:cubicBezTo>
                    <a:pt x="1" y="4"/>
                    <a:pt x="1" y="6"/>
                    <a:pt x="2" y="9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3" y="23"/>
                    <a:pt x="47" y="16"/>
                    <a:pt x="52" y="9"/>
                  </a:cubicBezTo>
                  <a:cubicBezTo>
                    <a:pt x="51" y="8"/>
                    <a:pt x="49" y="4"/>
                    <a:pt x="42" y="4"/>
                  </a:cubicBezTo>
                  <a:cubicBezTo>
                    <a:pt x="37" y="4"/>
                    <a:pt x="32" y="6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0" y="7"/>
                    <a:pt x="14" y="3"/>
                  </a:cubicBezTo>
                  <a:cubicBezTo>
                    <a:pt x="14" y="3"/>
                    <a:pt x="10" y="1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 sz="1425">
                <a:solidFill>
                  <a:schemeClr val="bg1"/>
                </a:solidFill>
              </a:endParaRPr>
            </a:p>
          </p:txBody>
        </p:sp>
        <p:sp>
          <p:nvSpPr>
            <p:cNvPr id="125" name="Freeform 39"/>
            <p:cNvSpPr/>
            <p:nvPr/>
          </p:nvSpPr>
          <p:spPr bwMode="auto">
            <a:xfrm>
              <a:off x="6171" y="2721"/>
              <a:ext cx="86" cy="24"/>
            </a:xfrm>
            <a:custGeom>
              <a:avLst/>
              <a:gdLst>
                <a:gd name="T0" fmla="*/ 31 w 36"/>
                <a:gd name="T1" fmla="*/ 0 h 10"/>
                <a:gd name="T2" fmla="*/ 5 w 36"/>
                <a:gd name="T3" fmla="*/ 0 h 10"/>
                <a:gd name="T4" fmla="*/ 0 w 36"/>
                <a:gd name="T5" fmla="*/ 5 h 10"/>
                <a:gd name="T6" fmla="*/ 5 w 36"/>
                <a:gd name="T7" fmla="*/ 10 h 10"/>
                <a:gd name="T8" fmla="*/ 31 w 36"/>
                <a:gd name="T9" fmla="*/ 10 h 10"/>
                <a:gd name="T10" fmla="*/ 36 w 36"/>
                <a:gd name="T11" fmla="*/ 5 h 10"/>
                <a:gd name="T12" fmla="*/ 31 w 36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10">
                  <a:moveTo>
                    <a:pt x="31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2" y="10"/>
                    <a:pt x="5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4" y="10"/>
                    <a:pt x="36" y="7"/>
                    <a:pt x="36" y="5"/>
                  </a:cubicBezTo>
                  <a:cubicBezTo>
                    <a:pt x="36" y="2"/>
                    <a:pt x="34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 sz="1425">
                <a:solidFill>
                  <a:schemeClr val="bg1"/>
                </a:solidFill>
              </a:endParaRPr>
            </a:p>
          </p:txBody>
        </p:sp>
        <p:sp>
          <p:nvSpPr>
            <p:cNvPr id="126" name="Freeform 40"/>
            <p:cNvSpPr>
              <a:spLocks noEditPoints="1"/>
            </p:cNvSpPr>
            <p:nvPr/>
          </p:nvSpPr>
          <p:spPr bwMode="auto">
            <a:xfrm>
              <a:off x="6171" y="2719"/>
              <a:ext cx="86" cy="26"/>
            </a:xfrm>
            <a:custGeom>
              <a:avLst/>
              <a:gdLst>
                <a:gd name="T0" fmla="*/ 5 w 36"/>
                <a:gd name="T1" fmla="*/ 11 h 11"/>
                <a:gd name="T2" fmla="*/ 0 w 36"/>
                <a:gd name="T3" fmla="*/ 6 h 11"/>
                <a:gd name="T4" fmla="*/ 1 w 36"/>
                <a:gd name="T5" fmla="*/ 2 h 11"/>
                <a:gd name="T6" fmla="*/ 5 w 36"/>
                <a:gd name="T7" fmla="*/ 0 h 11"/>
                <a:gd name="T8" fmla="*/ 31 w 36"/>
                <a:gd name="T9" fmla="*/ 0 h 11"/>
                <a:gd name="T10" fmla="*/ 36 w 36"/>
                <a:gd name="T11" fmla="*/ 6 h 11"/>
                <a:gd name="T12" fmla="*/ 31 w 36"/>
                <a:gd name="T13" fmla="*/ 11 h 11"/>
                <a:gd name="T14" fmla="*/ 5 w 36"/>
                <a:gd name="T15" fmla="*/ 11 h 11"/>
                <a:gd name="T16" fmla="*/ 31 w 36"/>
                <a:gd name="T17" fmla="*/ 1 h 11"/>
                <a:gd name="T18" fmla="*/ 5 w 36"/>
                <a:gd name="T19" fmla="*/ 1 h 11"/>
                <a:gd name="T20" fmla="*/ 2 w 36"/>
                <a:gd name="T21" fmla="*/ 3 h 11"/>
                <a:gd name="T22" fmla="*/ 1 w 36"/>
                <a:gd name="T23" fmla="*/ 6 h 11"/>
                <a:gd name="T24" fmla="*/ 5 w 36"/>
                <a:gd name="T25" fmla="*/ 10 h 11"/>
                <a:gd name="T26" fmla="*/ 5 w 36"/>
                <a:gd name="T27" fmla="*/ 11 h 11"/>
                <a:gd name="T28" fmla="*/ 5 w 36"/>
                <a:gd name="T29" fmla="*/ 10 h 11"/>
                <a:gd name="T30" fmla="*/ 31 w 36"/>
                <a:gd name="T31" fmla="*/ 10 h 11"/>
                <a:gd name="T32" fmla="*/ 35 w 36"/>
                <a:gd name="T33" fmla="*/ 6 h 11"/>
                <a:gd name="T34" fmla="*/ 31 w 36"/>
                <a:gd name="T3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11">
                  <a:moveTo>
                    <a:pt x="5" y="11"/>
                  </a:moveTo>
                  <a:cubicBezTo>
                    <a:pt x="2" y="11"/>
                    <a:pt x="0" y="9"/>
                    <a:pt x="0" y="6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2" y="1"/>
                    <a:pt x="4" y="0"/>
                    <a:pt x="5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4" y="0"/>
                    <a:pt x="36" y="3"/>
                    <a:pt x="36" y="6"/>
                  </a:cubicBezTo>
                  <a:cubicBezTo>
                    <a:pt x="36" y="9"/>
                    <a:pt x="34" y="11"/>
                    <a:pt x="31" y="11"/>
                  </a:cubicBezTo>
                  <a:lnTo>
                    <a:pt x="5" y="11"/>
                  </a:lnTo>
                  <a:close/>
                  <a:moveTo>
                    <a:pt x="31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3" y="2"/>
                    <a:pt x="2" y="3"/>
                  </a:cubicBezTo>
                  <a:cubicBezTo>
                    <a:pt x="1" y="3"/>
                    <a:pt x="1" y="5"/>
                    <a:pt x="1" y="6"/>
                  </a:cubicBezTo>
                  <a:cubicBezTo>
                    <a:pt x="1" y="8"/>
                    <a:pt x="3" y="10"/>
                    <a:pt x="5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3" y="10"/>
                    <a:pt x="35" y="8"/>
                    <a:pt x="35" y="6"/>
                  </a:cubicBezTo>
                  <a:cubicBezTo>
                    <a:pt x="35" y="3"/>
                    <a:pt x="33" y="1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 sz="1425">
                <a:solidFill>
                  <a:schemeClr val="bg1"/>
                </a:solidFill>
              </a:endParaRPr>
            </a:p>
          </p:txBody>
        </p:sp>
        <p:sp>
          <p:nvSpPr>
            <p:cNvPr id="127" name="Freeform 41"/>
            <p:cNvSpPr>
              <a:spLocks noEditPoints="1"/>
            </p:cNvSpPr>
            <p:nvPr/>
          </p:nvSpPr>
          <p:spPr bwMode="auto">
            <a:xfrm>
              <a:off x="6066" y="2752"/>
              <a:ext cx="300" cy="264"/>
            </a:xfrm>
            <a:custGeom>
              <a:avLst/>
              <a:gdLst>
                <a:gd name="T0" fmla="*/ 120 w 126"/>
                <a:gd name="T1" fmla="*/ 99 h 110"/>
                <a:gd name="T2" fmla="*/ 118 w 126"/>
                <a:gd name="T3" fmla="*/ 82 h 110"/>
                <a:gd name="T4" fmla="*/ 101 w 126"/>
                <a:gd name="T5" fmla="*/ 28 h 110"/>
                <a:gd name="T6" fmla="*/ 76 w 126"/>
                <a:gd name="T7" fmla="*/ 2 h 110"/>
                <a:gd name="T8" fmla="*/ 75 w 126"/>
                <a:gd name="T9" fmla="*/ 0 h 110"/>
                <a:gd name="T10" fmla="*/ 48 w 126"/>
                <a:gd name="T11" fmla="*/ 0 h 110"/>
                <a:gd name="T12" fmla="*/ 29 w 126"/>
                <a:gd name="T13" fmla="*/ 22 h 110"/>
                <a:gd name="T14" fmla="*/ 10 w 126"/>
                <a:gd name="T15" fmla="*/ 91 h 110"/>
                <a:gd name="T16" fmla="*/ 4 w 126"/>
                <a:gd name="T17" fmla="*/ 102 h 110"/>
                <a:gd name="T18" fmla="*/ 4 w 126"/>
                <a:gd name="T19" fmla="*/ 105 h 110"/>
                <a:gd name="T20" fmla="*/ 10 w 126"/>
                <a:gd name="T21" fmla="*/ 106 h 110"/>
                <a:gd name="T22" fmla="*/ 19 w 126"/>
                <a:gd name="T23" fmla="*/ 105 h 110"/>
                <a:gd name="T24" fmla="*/ 19 w 126"/>
                <a:gd name="T25" fmla="*/ 105 h 110"/>
                <a:gd name="T26" fmla="*/ 20 w 126"/>
                <a:gd name="T27" fmla="*/ 105 h 110"/>
                <a:gd name="T28" fmla="*/ 61 w 126"/>
                <a:gd name="T29" fmla="*/ 110 h 110"/>
                <a:gd name="T30" fmla="*/ 105 w 126"/>
                <a:gd name="T31" fmla="*/ 104 h 110"/>
                <a:gd name="T32" fmla="*/ 107 w 126"/>
                <a:gd name="T33" fmla="*/ 104 h 110"/>
                <a:gd name="T34" fmla="*/ 114 w 126"/>
                <a:gd name="T35" fmla="*/ 106 h 110"/>
                <a:gd name="T36" fmla="*/ 118 w 126"/>
                <a:gd name="T37" fmla="*/ 107 h 110"/>
                <a:gd name="T38" fmla="*/ 123 w 126"/>
                <a:gd name="T39" fmla="*/ 104 h 110"/>
                <a:gd name="T40" fmla="*/ 120 w 126"/>
                <a:gd name="T41" fmla="*/ 99 h 110"/>
                <a:gd name="T42" fmla="*/ 81 w 126"/>
                <a:gd name="T43" fmla="*/ 55 h 110"/>
                <a:gd name="T44" fmla="*/ 81 w 126"/>
                <a:gd name="T45" fmla="*/ 58 h 110"/>
                <a:gd name="T46" fmla="*/ 53 w 126"/>
                <a:gd name="T47" fmla="*/ 57 h 110"/>
                <a:gd name="T48" fmla="*/ 53 w 126"/>
                <a:gd name="T49" fmla="*/ 62 h 110"/>
                <a:gd name="T50" fmla="*/ 81 w 126"/>
                <a:gd name="T51" fmla="*/ 62 h 110"/>
                <a:gd name="T52" fmla="*/ 81 w 126"/>
                <a:gd name="T53" fmla="*/ 66 h 110"/>
                <a:gd name="T54" fmla="*/ 53 w 126"/>
                <a:gd name="T55" fmla="*/ 65 h 110"/>
                <a:gd name="T56" fmla="*/ 67 w 126"/>
                <a:gd name="T57" fmla="*/ 80 h 110"/>
                <a:gd name="T58" fmla="*/ 83 w 126"/>
                <a:gd name="T59" fmla="*/ 78 h 110"/>
                <a:gd name="T60" fmla="*/ 85 w 126"/>
                <a:gd name="T61" fmla="*/ 83 h 110"/>
                <a:gd name="T62" fmla="*/ 54 w 126"/>
                <a:gd name="T63" fmla="*/ 81 h 110"/>
                <a:gd name="T64" fmla="*/ 45 w 126"/>
                <a:gd name="T65" fmla="*/ 65 h 110"/>
                <a:gd name="T66" fmla="*/ 38 w 126"/>
                <a:gd name="T67" fmla="*/ 65 h 110"/>
                <a:gd name="T68" fmla="*/ 39 w 126"/>
                <a:gd name="T69" fmla="*/ 61 h 110"/>
                <a:gd name="T70" fmla="*/ 44 w 126"/>
                <a:gd name="T71" fmla="*/ 61 h 110"/>
                <a:gd name="T72" fmla="*/ 45 w 126"/>
                <a:gd name="T73" fmla="*/ 58 h 110"/>
                <a:gd name="T74" fmla="*/ 39 w 126"/>
                <a:gd name="T75" fmla="*/ 57 h 110"/>
                <a:gd name="T76" fmla="*/ 39 w 126"/>
                <a:gd name="T77" fmla="*/ 53 h 110"/>
                <a:gd name="T78" fmla="*/ 45 w 126"/>
                <a:gd name="T79" fmla="*/ 53 h 110"/>
                <a:gd name="T80" fmla="*/ 67 w 126"/>
                <a:gd name="T81" fmla="*/ 35 h 110"/>
                <a:gd name="T82" fmla="*/ 86 w 126"/>
                <a:gd name="T83" fmla="*/ 38 h 110"/>
                <a:gd name="T84" fmla="*/ 83 w 126"/>
                <a:gd name="T85" fmla="*/ 43 h 110"/>
                <a:gd name="T86" fmla="*/ 54 w 126"/>
                <a:gd name="T87" fmla="*/ 54 h 110"/>
                <a:gd name="T88" fmla="*/ 81 w 126"/>
                <a:gd name="T89" fmla="*/ 5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6" h="110">
                  <a:moveTo>
                    <a:pt x="120" y="99"/>
                  </a:moveTo>
                  <a:cubicBezTo>
                    <a:pt x="120" y="99"/>
                    <a:pt x="114" y="94"/>
                    <a:pt x="118" y="82"/>
                  </a:cubicBezTo>
                  <a:cubicBezTo>
                    <a:pt x="118" y="82"/>
                    <a:pt x="126" y="48"/>
                    <a:pt x="101" y="28"/>
                  </a:cubicBezTo>
                  <a:cubicBezTo>
                    <a:pt x="99" y="26"/>
                    <a:pt x="76" y="7"/>
                    <a:pt x="76" y="2"/>
                  </a:cubicBezTo>
                  <a:cubicBezTo>
                    <a:pt x="76" y="1"/>
                    <a:pt x="75" y="1"/>
                    <a:pt x="75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5" y="6"/>
                    <a:pt x="38" y="13"/>
                    <a:pt x="29" y="22"/>
                  </a:cubicBezTo>
                  <a:cubicBezTo>
                    <a:pt x="29" y="22"/>
                    <a:pt x="0" y="49"/>
                    <a:pt x="10" y="91"/>
                  </a:cubicBezTo>
                  <a:cubicBezTo>
                    <a:pt x="10" y="92"/>
                    <a:pt x="10" y="94"/>
                    <a:pt x="4" y="102"/>
                  </a:cubicBezTo>
                  <a:cubicBezTo>
                    <a:pt x="4" y="102"/>
                    <a:pt x="3" y="104"/>
                    <a:pt x="4" y="105"/>
                  </a:cubicBezTo>
                  <a:cubicBezTo>
                    <a:pt x="5" y="106"/>
                    <a:pt x="7" y="107"/>
                    <a:pt x="10" y="106"/>
                  </a:cubicBezTo>
                  <a:cubicBezTo>
                    <a:pt x="10" y="106"/>
                    <a:pt x="14" y="105"/>
                    <a:pt x="19" y="105"/>
                  </a:cubicBezTo>
                  <a:cubicBezTo>
                    <a:pt x="19" y="105"/>
                    <a:pt x="19" y="105"/>
                    <a:pt x="19" y="105"/>
                  </a:cubicBezTo>
                  <a:cubicBezTo>
                    <a:pt x="20" y="105"/>
                    <a:pt x="20" y="105"/>
                    <a:pt x="20" y="105"/>
                  </a:cubicBezTo>
                  <a:cubicBezTo>
                    <a:pt x="20" y="105"/>
                    <a:pt x="36" y="110"/>
                    <a:pt x="61" y="110"/>
                  </a:cubicBezTo>
                  <a:cubicBezTo>
                    <a:pt x="76" y="110"/>
                    <a:pt x="91" y="108"/>
                    <a:pt x="105" y="104"/>
                  </a:cubicBezTo>
                  <a:cubicBezTo>
                    <a:pt x="105" y="104"/>
                    <a:pt x="106" y="104"/>
                    <a:pt x="107" y="104"/>
                  </a:cubicBezTo>
                  <a:cubicBezTo>
                    <a:pt x="109" y="104"/>
                    <a:pt x="112" y="105"/>
                    <a:pt x="114" y="106"/>
                  </a:cubicBezTo>
                  <a:cubicBezTo>
                    <a:pt x="114" y="106"/>
                    <a:pt x="116" y="107"/>
                    <a:pt x="118" y="107"/>
                  </a:cubicBezTo>
                  <a:cubicBezTo>
                    <a:pt x="119" y="107"/>
                    <a:pt x="121" y="106"/>
                    <a:pt x="123" y="104"/>
                  </a:cubicBezTo>
                  <a:cubicBezTo>
                    <a:pt x="123" y="104"/>
                    <a:pt x="125" y="102"/>
                    <a:pt x="120" y="99"/>
                  </a:cubicBezTo>
                  <a:close/>
                  <a:moveTo>
                    <a:pt x="81" y="55"/>
                  </a:moveTo>
                  <a:cubicBezTo>
                    <a:pt x="81" y="58"/>
                    <a:pt x="81" y="58"/>
                    <a:pt x="81" y="58"/>
                  </a:cubicBezTo>
                  <a:cubicBezTo>
                    <a:pt x="53" y="57"/>
                    <a:pt x="53" y="57"/>
                    <a:pt x="53" y="57"/>
                  </a:cubicBezTo>
                  <a:cubicBezTo>
                    <a:pt x="53" y="57"/>
                    <a:pt x="52" y="61"/>
                    <a:pt x="53" y="62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1" y="66"/>
                    <a:pt x="81" y="66"/>
                    <a:pt x="81" y="66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53" y="65"/>
                    <a:pt x="54" y="78"/>
                    <a:pt x="67" y="80"/>
                  </a:cubicBezTo>
                  <a:cubicBezTo>
                    <a:pt x="67" y="80"/>
                    <a:pt x="76" y="82"/>
                    <a:pt x="83" y="78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3"/>
                    <a:pt x="71" y="91"/>
                    <a:pt x="54" y="81"/>
                  </a:cubicBezTo>
                  <a:cubicBezTo>
                    <a:pt x="54" y="81"/>
                    <a:pt x="46" y="76"/>
                    <a:pt x="45" y="65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4" y="61"/>
                    <a:pt x="44" y="60"/>
                    <a:pt x="45" y="58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45" y="53"/>
                    <a:pt x="48" y="37"/>
                    <a:pt x="67" y="35"/>
                  </a:cubicBezTo>
                  <a:cubicBezTo>
                    <a:pt x="67" y="35"/>
                    <a:pt x="81" y="33"/>
                    <a:pt x="86" y="38"/>
                  </a:cubicBezTo>
                  <a:cubicBezTo>
                    <a:pt x="83" y="43"/>
                    <a:pt x="83" y="43"/>
                    <a:pt x="83" y="43"/>
                  </a:cubicBezTo>
                  <a:cubicBezTo>
                    <a:pt x="83" y="43"/>
                    <a:pt x="61" y="33"/>
                    <a:pt x="54" y="54"/>
                  </a:cubicBezTo>
                  <a:lnTo>
                    <a:pt x="81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 sz="1425">
                <a:solidFill>
                  <a:schemeClr val="bg1"/>
                </a:solidFill>
              </a:endParaRPr>
            </a:p>
          </p:txBody>
        </p:sp>
      </p:grpSp>
      <p:sp>
        <p:nvSpPr>
          <p:cNvPr id="105" name="椭圆 104"/>
          <p:cNvSpPr/>
          <p:nvPr/>
        </p:nvSpPr>
        <p:spPr>
          <a:xfrm>
            <a:off x="9935128" y="4381451"/>
            <a:ext cx="925952" cy="912644"/>
          </a:xfrm>
          <a:prstGeom prst="ellipse">
            <a:avLst/>
          </a:prstGeom>
          <a:noFill/>
          <a:ln w="9525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solidFill>
                <a:schemeClr val="bg1"/>
              </a:solidFill>
            </a:endParaRPr>
          </a:p>
        </p:txBody>
      </p:sp>
      <p:sp>
        <p:nvSpPr>
          <p:cNvPr id="106" name="椭圆 105"/>
          <p:cNvSpPr/>
          <p:nvPr/>
        </p:nvSpPr>
        <p:spPr>
          <a:xfrm>
            <a:off x="9969211" y="4415044"/>
            <a:ext cx="857785" cy="845456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chemeClr val="bg1">
                  <a:lumMod val="85000"/>
                </a:schemeClr>
              </a:gs>
            </a:gsLst>
            <a:lin ang="7200000" scaled="0"/>
            <a:tileRect/>
          </a:gradFill>
          <a:ln w="1270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3F59"/>
              </a:solidFill>
              <a:latin typeface="+mj-ea"/>
              <a:ea typeface="+mj-ea"/>
            </a:endParaRPr>
          </a:p>
        </p:txBody>
      </p:sp>
      <p:sp>
        <p:nvSpPr>
          <p:cNvPr id="107" name="Freeform 108"/>
          <p:cNvSpPr>
            <a:spLocks noEditPoints="1"/>
          </p:cNvSpPr>
          <p:nvPr/>
        </p:nvSpPr>
        <p:spPr bwMode="auto">
          <a:xfrm>
            <a:off x="10158240" y="4595939"/>
            <a:ext cx="471064" cy="480740"/>
          </a:xfrm>
          <a:custGeom>
            <a:avLst/>
            <a:gdLst>
              <a:gd name="T0" fmla="*/ 97 w 115"/>
              <a:gd name="T1" fmla="*/ 48 h 115"/>
              <a:gd name="T2" fmla="*/ 91 w 115"/>
              <a:gd name="T3" fmla="*/ 41 h 115"/>
              <a:gd name="T4" fmla="*/ 102 w 115"/>
              <a:gd name="T5" fmla="*/ 26 h 115"/>
              <a:gd name="T6" fmla="*/ 94 w 115"/>
              <a:gd name="T7" fmla="*/ 13 h 115"/>
              <a:gd name="T8" fmla="*/ 79 w 115"/>
              <a:gd name="T9" fmla="*/ 23 h 115"/>
              <a:gd name="T10" fmla="*/ 70 w 115"/>
              <a:gd name="T11" fmla="*/ 22 h 115"/>
              <a:gd name="T12" fmla="*/ 67 w 115"/>
              <a:gd name="T13" fmla="*/ 3 h 115"/>
              <a:gd name="T14" fmla="*/ 52 w 115"/>
              <a:gd name="T15" fmla="*/ 0 h 115"/>
              <a:gd name="T16" fmla="*/ 48 w 115"/>
              <a:gd name="T17" fmla="*/ 18 h 115"/>
              <a:gd name="T18" fmla="*/ 41 w 115"/>
              <a:gd name="T19" fmla="*/ 24 h 115"/>
              <a:gd name="T20" fmla="*/ 26 w 115"/>
              <a:gd name="T21" fmla="*/ 13 h 115"/>
              <a:gd name="T22" fmla="*/ 13 w 115"/>
              <a:gd name="T23" fmla="*/ 21 h 115"/>
              <a:gd name="T24" fmla="*/ 23 w 115"/>
              <a:gd name="T25" fmla="*/ 36 h 115"/>
              <a:gd name="T26" fmla="*/ 22 w 115"/>
              <a:gd name="T27" fmla="*/ 45 h 115"/>
              <a:gd name="T28" fmla="*/ 4 w 115"/>
              <a:gd name="T29" fmla="*/ 48 h 115"/>
              <a:gd name="T30" fmla="*/ 0 w 115"/>
              <a:gd name="T31" fmla="*/ 63 h 115"/>
              <a:gd name="T32" fmla="*/ 18 w 115"/>
              <a:gd name="T33" fmla="*/ 66 h 115"/>
              <a:gd name="T34" fmla="*/ 24 w 115"/>
              <a:gd name="T35" fmla="*/ 73 h 115"/>
              <a:gd name="T36" fmla="*/ 13 w 115"/>
              <a:gd name="T37" fmla="*/ 89 h 115"/>
              <a:gd name="T38" fmla="*/ 21 w 115"/>
              <a:gd name="T39" fmla="*/ 102 h 115"/>
              <a:gd name="T40" fmla="*/ 36 w 115"/>
              <a:gd name="T41" fmla="*/ 92 h 115"/>
              <a:gd name="T42" fmla="*/ 45 w 115"/>
              <a:gd name="T43" fmla="*/ 92 h 115"/>
              <a:gd name="T44" fmla="*/ 48 w 115"/>
              <a:gd name="T45" fmla="*/ 111 h 115"/>
              <a:gd name="T46" fmla="*/ 63 w 115"/>
              <a:gd name="T47" fmla="*/ 115 h 115"/>
              <a:gd name="T48" fmla="*/ 67 w 115"/>
              <a:gd name="T49" fmla="*/ 97 h 115"/>
              <a:gd name="T50" fmla="*/ 74 w 115"/>
              <a:gd name="T51" fmla="*/ 91 h 115"/>
              <a:gd name="T52" fmla="*/ 89 w 115"/>
              <a:gd name="T53" fmla="*/ 102 h 115"/>
              <a:gd name="T54" fmla="*/ 102 w 115"/>
              <a:gd name="T55" fmla="*/ 94 h 115"/>
              <a:gd name="T56" fmla="*/ 92 w 115"/>
              <a:gd name="T57" fmla="*/ 79 h 115"/>
              <a:gd name="T58" fmla="*/ 93 w 115"/>
              <a:gd name="T59" fmla="*/ 70 h 115"/>
              <a:gd name="T60" fmla="*/ 112 w 115"/>
              <a:gd name="T61" fmla="*/ 66 h 115"/>
              <a:gd name="T62" fmla="*/ 115 w 115"/>
              <a:gd name="T63" fmla="*/ 52 h 115"/>
              <a:gd name="T64" fmla="*/ 58 w 115"/>
              <a:gd name="T65" fmla="*/ 79 h 115"/>
              <a:gd name="T66" fmla="*/ 58 w 115"/>
              <a:gd name="T67" fmla="*/ 36 h 115"/>
              <a:gd name="T68" fmla="*/ 58 w 115"/>
              <a:gd name="T69" fmla="*/ 79 h 115"/>
              <a:gd name="T70" fmla="*/ 49 w 115"/>
              <a:gd name="T71" fmla="*/ 57 h 115"/>
              <a:gd name="T72" fmla="*/ 67 w 115"/>
              <a:gd name="T73" fmla="*/ 57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15" h="115">
                <a:moveTo>
                  <a:pt x="112" y="48"/>
                </a:moveTo>
                <a:cubicBezTo>
                  <a:pt x="97" y="48"/>
                  <a:pt x="97" y="48"/>
                  <a:pt x="97" y="48"/>
                </a:cubicBezTo>
                <a:cubicBezTo>
                  <a:pt x="95" y="48"/>
                  <a:pt x="93" y="47"/>
                  <a:pt x="93" y="45"/>
                </a:cubicBezTo>
                <a:cubicBezTo>
                  <a:pt x="91" y="41"/>
                  <a:pt x="91" y="41"/>
                  <a:pt x="91" y="41"/>
                </a:cubicBezTo>
                <a:cubicBezTo>
                  <a:pt x="90" y="40"/>
                  <a:pt x="91" y="37"/>
                  <a:pt x="92" y="36"/>
                </a:cubicBezTo>
                <a:cubicBezTo>
                  <a:pt x="102" y="26"/>
                  <a:pt x="102" y="26"/>
                  <a:pt x="102" y="26"/>
                </a:cubicBezTo>
                <a:cubicBezTo>
                  <a:pt x="104" y="24"/>
                  <a:pt x="104" y="22"/>
                  <a:pt x="102" y="21"/>
                </a:cubicBezTo>
                <a:cubicBezTo>
                  <a:pt x="94" y="13"/>
                  <a:pt x="94" y="13"/>
                  <a:pt x="94" y="13"/>
                </a:cubicBezTo>
                <a:cubicBezTo>
                  <a:pt x="93" y="11"/>
                  <a:pt x="91" y="11"/>
                  <a:pt x="89" y="13"/>
                </a:cubicBezTo>
                <a:cubicBezTo>
                  <a:pt x="79" y="23"/>
                  <a:pt x="79" y="23"/>
                  <a:pt x="79" y="23"/>
                </a:cubicBezTo>
                <a:cubicBezTo>
                  <a:pt x="78" y="24"/>
                  <a:pt x="75" y="25"/>
                  <a:pt x="74" y="24"/>
                </a:cubicBezTo>
                <a:cubicBezTo>
                  <a:pt x="70" y="22"/>
                  <a:pt x="70" y="22"/>
                  <a:pt x="70" y="22"/>
                </a:cubicBezTo>
                <a:cubicBezTo>
                  <a:pt x="68" y="22"/>
                  <a:pt x="67" y="20"/>
                  <a:pt x="67" y="18"/>
                </a:cubicBezTo>
                <a:cubicBezTo>
                  <a:pt x="67" y="3"/>
                  <a:pt x="67" y="3"/>
                  <a:pt x="67" y="3"/>
                </a:cubicBezTo>
                <a:cubicBezTo>
                  <a:pt x="67" y="1"/>
                  <a:pt x="65" y="0"/>
                  <a:pt x="63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0" y="0"/>
                  <a:pt x="48" y="1"/>
                  <a:pt x="48" y="3"/>
                </a:cubicBezTo>
                <a:cubicBezTo>
                  <a:pt x="48" y="18"/>
                  <a:pt x="48" y="18"/>
                  <a:pt x="48" y="18"/>
                </a:cubicBezTo>
                <a:cubicBezTo>
                  <a:pt x="48" y="20"/>
                  <a:pt x="47" y="22"/>
                  <a:pt x="45" y="22"/>
                </a:cubicBezTo>
                <a:cubicBezTo>
                  <a:pt x="41" y="24"/>
                  <a:pt x="41" y="24"/>
                  <a:pt x="41" y="24"/>
                </a:cubicBezTo>
                <a:cubicBezTo>
                  <a:pt x="40" y="25"/>
                  <a:pt x="37" y="24"/>
                  <a:pt x="36" y="23"/>
                </a:cubicBezTo>
                <a:cubicBezTo>
                  <a:pt x="26" y="13"/>
                  <a:pt x="26" y="13"/>
                  <a:pt x="26" y="13"/>
                </a:cubicBezTo>
                <a:cubicBezTo>
                  <a:pt x="25" y="11"/>
                  <a:pt x="22" y="11"/>
                  <a:pt x="21" y="13"/>
                </a:cubicBezTo>
                <a:cubicBezTo>
                  <a:pt x="13" y="21"/>
                  <a:pt x="13" y="21"/>
                  <a:pt x="13" y="21"/>
                </a:cubicBezTo>
                <a:cubicBezTo>
                  <a:pt x="12" y="22"/>
                  <a:pt x="12" y="24"/>
                  <a:pt x="13" y="26"/>
                </a:cubicBezTo>
                <a:cubicBezTo>
                  <a:pt x="23" y="36"/>
                  <a:pt x="23" y="36"/>
                  <a:pt x="23" y="36"/>
                </a:cubicBezTo>
                <a:cubicBezTo>
                  <a:pt x="24" y="37"/>
                  <a:pt x="25" y="40"/>
                  <a:pt x="24" y="41"/>
                </a:cubicBezTo>
                <a:cubicBezTo>
                  <a:pt x="22" y="45"/>
                  <a:pt x="22" y="45"/>
                  <a:pt x="22" y="45"/>
                </a:cubicBezTo>
                <a:cubicBezTo>
                  <a:pt x="22" y="47"/>
                  <a:pt x="20" y="48"/>
                  <a:pt x="1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50"/>
                  <a:pt x="0" y="52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5"/>
                  <a:pt x="2" y="66"/>
                  <a:pt x="4" y="66"/>
                </a:cubicBezTo>
                <a:cubicBezTo>
                  <a:pt x="18" y="66"/>
                  <a:pt x="18" y="66"/>
                  <a:pt x="18" y="66"/>
                </a:cubicBezTo>
                <a:cubicBezTo>
                  <a:pt x="20" y="66"/>
                  <a:pt x="22" y="68"/>
                  <a:pt x="22" y="70"/>
                </a:cubicBezTo>
                <a:cubicBezTo>
                  <a:pt x="24" y="73"/>
                  <a:pt x="24" y="73"/>
                  <a:pt x="24" y="73"/>
                </a:cubicBezTo>
                <a:cubicBezTo>
                  <a:pt x="25" y="75"/>
                  <a:pt x="24" y="78"/>
                  <a:pt x="23" y="79"/>
                </a:cubicBezTo>
                <a:cubicBezTo>
                  <a:pt x="13" y="89"/>
                  <a:pt x="13" y="89"/>
                  <a:pt x="13" y="89"/>
                </a:cubicBezTo>
                <a:cubicBezTo>
                  <a:pt x="12" y="90"/>
                  <a:pt x="12" y="93"/>
                  <a:pt x="13" y="94"/>
                </a:cubicBezTo>
                <a:cubicBezTo>
                  <a:pt x="21" y="102"/>
                  <a:pt x="21" y="102"/>
                  <a:pt x="21" y="102"/>
                </a:cubicBezTo>
                <a:cubicBezTo>
                  <a:pt x="22" y="103"/>
                  <a:pt x="25" y="103"/>
                  <a:pt x="26" y="102"/>
                </a:cubicBezTo>
                <a:cubicBezTo>
                  <a:pt x="36" y="92"/>
                  <a:pt x="36" y="92"/>
                  <a:pt x="36" y="92"/>
                </a:cubicBezTo>
                <a:cubicBezTo>
                  <a:pt x="37" y="90"/>
                  <a:pt x="40" y="90"/>
                  <a:pt x="41" y="91"/>
                </a:cubicBezTo>
                <a:cubicBezTo>
                  <a:pt x="45" y="92"/>
                  <a:pt x="45" y="92"/>
                  <a:pt x="45" y="92"/>
                </a:cubicBezTo>
                <a:cubicBezTo>
                  <a:pt x="47" y="93"/>
                  <a:pt x="48" y="95"/>
                  <a:pt x="48" y="97"/>
                </a:cubicBezTo>
                <a:cubicBezTo>
                  <a:pt x="48" y="111"/>
                  <a:pt x="48" y="111"/>
                  <a:pt x="48" y="111"/>
                </a:cubicBezTo>
                <a:cubicBezTo>
                  <a:pt x="48" y="113"/>
                  <a:pt x="50" y="115"/>
                  <a:pt x="52" y="115"/>
                </a:cubicBezTo>
                <a:cubicBezTo>
                  <a:pt x="63" y="115"/>
                  <a:pt x="63" y="115"/>
                  <a:pt x="63" y="115"/>
                </a:cubicBezTo>
                <a:cubicBezTo>
                  <a:pt x="65" y="115"/>
                  <a:pt x="67" y="113"/>
                  <a:pt x="67" y="111"/>
                </a:cubicBezTo>
                <a:cubicBezTo>
                  <a:pt x="67" y="97"/>
                  <a:pt x="67" y="97"/>
                  <a:pt x="67" y="97"/>
                </a:cubicBezTo>
                <a:cubicBezTo>
                  <a:pt x="67" y="95"/>
                  <a:pt x="68" y="93"/>
                  <a:pt x="70" y="92"/>
                </a:cubicBezTo>
                <a:cubicBezTo>
                  <a:pt x="74" y="91"/>
                  <a:pt x="74" y="91"/>
                  <a:pt x="74" y="91"/>
                </a:cubicBezTo>
                <a:cubicBezTo>
                  <a:pt x="75" y="90"/>
                  <a:pt x="78" y="90"/>
                  <a:pt x="79" y="92"/>
                </a:cubicBezTo>
                <a:cubicBezTo>
                  <a:pt x="89" y="102"/>
                  <a:pt x="89" y="102"/>
                  <a:pt x="89" y="102"/>
                </a:cubicBezTo>
                <a:cubicBezTo>
                  <a:pt x="91" y="103"/>
                  <a:pt x="93" y="103"/>
                  <a:pt x="94" y="102"/>
                </a:cubicBezTo>
                <a:cubicBezTo>
                  <a:pt x="102" y="94"/>
                  <a:pt x="102" y="94"/>
                  <a:pt x="102" y="94"/>
                </a:cubicBezTo>
                <a:cubicBezTo>
                  <a:pt x="104" y="93"/>
                  <a:pt x="104" y="90"/>
                  <a:pt x="102" y="89"/>
                </a:cubicBezTo>
                <a:cubicBezTo>
                  <a:pt x="92" y="79"/>
                  <a:pt x="92" y="79"/>
                  <a:pt x="92" y="79"/>
                </a:cubicBezTo>
                <a:cubicBezTo>
                  <a:pt x="91" y="78"/>
                  <a:pt x="90" y="75"/>
                  <a:pt x="91" y="73"/>
                </a:cubicBezTo>
                <a:cubicBezTo>
                  <a:pt x="93" y="70"/>
                  <a:pt x="93" y="70"/>
                  <a:pt x="93" y="70"/>
                </a:cubicBezTo>
                <a:cubicBezTo>
                  <a:pt x="93" y="68"/>
                  <a:pt x="95" y="66"/>
                  <a:pt x="97" y="66"/>
                </a:cubicBezTo>
                <a:cubicBezTo>
                  <a:pt x="112" y="66"/>
                  <a:pt x="112" y="66"/>
                  <a:pt x="112" y="66"/>
                </a:cubicBezTo>
                <a:cubicBezTo>
                  <a:pt x="113" y="66"/>
                  <a:pt x="115" y="65"/>
                  <a:pt x="115" y="63"/>
                </a:cubicBezTo>
                <a:cubicBezTo>
                  <a:pt x="115" y="52"/>
                  <a:pt x="115" y="52"/>
                  <a:pt x="115" y="52"/>
                </a:cubicBezTo>
                <a:cubicBezTo>
                  <a:pt x="115" y="50"/>
                  <a:pt x="113" y="48"/>
                  <a:pt x="112" y="48"/>
                </a:cubicBezTo>
                <a:close/>
                <a:moveTo>
                  <a:pt x="58" y="79"/>
                </a:moveTo>
                <a:cubicBezTo>
                  <a:pt x="46" y="79"/>
                  <a:pt x="36" y="69"/>
                  <a:pt x="36" y="57"/>
                </a:cubicBezTo>
                <a:cubicBezTo>
                  <a:pt x="36" y="46"/>
                  <a:pt x="46" y="36"/>
                  <a:pt x="58" y="36"/>
                </a:cubicBezTo>
                <a:cubicBezTo>
                  <a:pt x="69" y="36"/>
                  <a:pt x="79" y="46"/>
                  <a:pt x="79" y="57"/>
                </a:cubicBezTo>
                <a:cubicBezTo>
                  <a:pt x="79" y="69"/>
                  <a:pt x="69" y="79"/>
                  <a:pt x="58" y="79"/>
                </a:cubicBezTo>
                <a:close/>
                <a:moveTo>
                  <a:pt x="58" y="48"/>
                </a:moveTo>
                <a:cubicBezTo>
                  <a:pt x="53" y="48"/>
                  <a:pt x="49" y="52"/>
                  <a:pt x="49" y="57"/>
                </a:cubicBezTo>
                <a:cubicBezTo>
                  <a:pt x="49" y="62"/>
                  <a:pt x="53" y="66"/>
                  <a:pt x="58" y="66"/>
                </a:cubicBezTo>
                <a:cubicBezTo>
                  <a:pt x="63" y="66"/>
                  <a:pt x="67" y="62"/>
                  <a:pt x="67" y="57"/>
                </a:cubicBezTo>
                <a:cubicBezTo>
                  <a:pt x="67" y="52"/>
                  <a:pt x="63" y="48"/>
                  <a:pt x="58" y="48"/>
                </a:cubicBezTo>
                <a:close/>
              </a:path>
            </a:pathLst>
          </a:custGeom>
          <a:solidFill>
            <a:srgbClr val="0073BD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zh-CN" altLang="en-US" sz="1425">
              <a:solidFill>
                <a:schemeClr val="bg1"/>
              </a:solidFill>
            </a:endParaRPr>
          </a:p>
        </p:txBody>
      </p:sp>
      <p:sp>
        <p:nvSpPr>
          <p:cNvPr id="137" name="矩形 136"/>
          <p:cNvSpPr/>
          <p:nvPr/>
        </p:nvSpPr>
        <p:spPr>
          <a:xfrm>
            <a:off x="1034990" y="5576650"/>
            <a:ext cx="15370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r>
              <a: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8" name="矩形 137"/>
          <p:cNvSpPr/>
          <p:nvPr/>
        </p:nvSpPr>
        <p:spPr>
          <a:xfrm>
            <a:off x="3183642" y="5576650"/>
            <a:ext cx="15370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r>
              <a: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9" name="矩形 138"/>
          <p:cNvSpPr/>
          <p:nvPr/>
        </p:nvSpPr>
        <p:spPr>
          <a:xfrm>
            <a:off x="5332294" y="5576650"/>
            <a:ext cx="15370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r>
              <a: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0" name="矩形 139"/>
          <p:cNvSpPr/>
          <p:nvPr/>
        </p:nvSpPr>
        <p:spPr>
          <a:xfrm>
            <a:off x="7480945" y="5576650"/>
            <a:ext cx="15370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r>
              <a: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1" name="矩形 140"/>
          <p:cNvSpPr/>
          <p:nvPr/>
        </p:nvSpPr>
        <p:spPr>
          <a:xfrm>
            <a:off x="9629596" y="5576650"/>
            <a:ext cx="15370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r>
              <a: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8100" y="1206641"/>
            <a:ext cx="5877815" cy="4469821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 rot="10800000">
            <a:off x="7685945" y="1181100"/>
            <a:ext cx="9195955" cy="4495364"/>
            <a:chOff x="2560319" y="-13500"/>
            <a:chExt cx="7069776" cy="3456000"/>
          </a:xfrm>
        </p:grpSpPr>
        <p:sp>
          <p:nvSpPr>
            <p:cNvPr id="7" name="矩形 6"/>
            <p:cNvSpPr/>
            <p:nvPr/>
          </p:nvSpPr>
          <p:spPr>
            <a:xfrm>
              <a:off x="2560319" y="1067893"/>
              <a:ext cx="7069776" cy="108000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2566814" y="2257853"/>
              <a:ext cx="7063279" cy="108000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 rot="5400000">
              <a:off x="1976601" y="1660500"/>
              <a:ext cx="3456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 rot="5400000">
              <a:off x="3170012" y="1660500"/>
              <a:ext cx="3456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 rot="5400000">
              <a:off x="4363423" y="1660500"/>
              <a:ext cx="3456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5400000">
              <a:off x="5556834" y="1660500"/>
              <a:ext cx="3456000" cy="108000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 rot="5400000">
              <a:off x="6750243" y="1660500"/>
              <a:ext cx="3456000" cy="108000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-38998" y="2722021"/>
            <a:ext cx="7574039" cy="1407350"/>
          </a:xfrm>
          <a:prstGeom prst="rect">
            <a:avLst/>
          </a:prstGeom>
          <a:solidFill>
            <a:srgbClr val="007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808569" y="3114199"/>
            <a:ext cx="57983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如何加入我们</a:t>
            </a:r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应聘方式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7685946" y="2722020"/>
            <a:ext cx="1428021" cy="1406914"/>
            <a:chOff x="5181609" y="2528210"/>
            <a:chExt cx="677233" cy="667223"/>
          </a:xfrm>
        </p:grpSpPr>
        <p:sp>
          <p:nvSpPr>
            <p:cNvPr id="18" name="矩形 17"/>
            <p:cNvSpPr/>
            <p:nvPr/>
          </p:nvSpPr>
          <p:spPr>
            <a:xfrm>
              <a:off x="5181609" y="2528210"/>
              <a:ext cx="677233" cy="667223"/>
            </a:xfrm>
            <a:prstGeom prst="rect">
              <a:avLst/>
            </a:prstGeom>
            <a:solidFill>
              <a:srgbClr val="77B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5362060" y="2572668"/>
              <a:ext cx="330847" cy="5692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zh-CN" altLang="en-US" sz="7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" y="-7983"/>
            <a:ext cx="3963452" cy="816228"/>
            <a:chOff x="0" y="159657"/>
            <a:chExt cx="4663469" cy="960389"/>
          </a:xfrm>
        </p:grpSpPr>
        <p:grpSp>
          <p:nvGrpSpPr>
            <p:cNvPr id="6" name="组合 5"/>
            <p:cNvGrpSpPr/>
            <p:nvPr/>
          </p:nvGrpSpPr>
          <p:grpSpPr>
            <a:xfrm flipH="1">
              <a:off x="0" y="159657"/>
              <a:ext cx="1250175" cy="960389"/>
              <a:chOff x="2458999" y="0"/>
              <a:chExt cx="8927326" cy="6858003"/>
            </a:xfrm>
            <a:solidFill>
              <a:srgbClr val="77BF28"/>
            </a:solidFill>
          </p:grpSpPr>
          <p:sp>
            <p:nvSpPr>
              <p:cNvPr id="7" name="矩形 6"/>
              <p:cNvSpPr/>
              <p:nvPr/>
            </p:nvSpPr>
            <p:spPr>
              <a:xfrm>
                <a:off x="5363351" y="0"/>
                <a:ext cx="6022974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直角三角形 7"/>
              <p:cNvSpPr/>
              <p:nvPr/>
            </p:nvSpPr>
            <p:spPr>
              <a:xfrm flipH="1">
                <a:off x="2458999" y="16930"/>
                <a:ext cx="2904349" cy="6841073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 flipH="1" flipV="1">
              <a:off x="0" y="346443"/>
              <a:ext cx="4663469" cy="586814"/>
              <a:chOff x="2458999" y="24"/>
              <a:chExt cx="54635578" cy="6874909"/>
            </a:xfrm>
            <a:solidFill>
              <a:srgbClr val="0073BD"/>
            </a:solidFill>
          </p:grpSpPr>
          <p:sp>
            <p:nvSpPr>
              <p:cNvPr id="10" name="矩形 9"/>
              <p:cNvSpPr/>
              <p:nvPr/>
            </p:nvSpPr>
            <p:spPr>
              <a:xfrm>
                <a:off x="5363368" y="24"/>
                <a:ext cx="51731209" cy="685800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直角三角形 10"/>
              <p:cNvSpPr/>
              <p:nvPr/>
            </p:nvSpPr>
            <p:spPr>
              <a:xfrm flipH="1">
                <a:off x="2458999" y="16933"/>
                <a:ext cx="2904350" cy="6858000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2" name="矩形 11"/>
          <p:cNvSpPr/>
          <p:nvPr/>
        </p:nvSpPr>
        <p:spPr>
          <a:xfrm>
            <a:off x="202069" y="195353"/>
            <a:ext cx="33041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如何加入我们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应聘方式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027368" y="214403"/>
            <a:ext cx="78407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作为我国自主汽车产业的领军人物，长城汽车在秉承了传统汽车优势的同时，还不断追求技术上的革新，为国产汽车增添了活力。而哈弗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H6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就是这样一款具有代表性的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SUV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2906453" y="1348474"/>
            <a:ext cx="6379094" cy="3379688"/>
            <a:chOff x="842397" y="1757000"/>
            <a:chExt cx="6995105" cy="3706055"/>
          </a:xfrm>
        </p:grpSpPr>
        <p:sp>
          <p:nvSpPr>
            <p:cNvPr id="56" name="Freeform 5"/>
            <p:cNvSpPr/>
            <p:nvPr/>
          </p:nvSpPr>
          <p:spPr bwMode="auto">
            <a:xfrm>
              <a:off x="842397" y="3280678"/>
              <a:ext cx="1598280" cy="1420537"/>
            </a:xfrm>
            <a:custGeom>
              <a:avLst/>
              <a:gdLst>
                <a:gd name="T0" fmla="*/ 145 w 477"/>
                <a:gd name="T1" fmla="*/ 0 h 423"/>
                <a:gd name="T2" fmla="*/ 331 w 477"/>
                <a:gd name="T3" fmla="*/ 0 h 423"/>
                <a:gd name="T4" fmla="*/ 375 w 477"/>
                <a:gd name="T5" fmla="*/ 25 h 423"/>
                <a:gd name="T6" fmla="*/ 468 w 477"/>
                <a:gd name="T7" fmla="*/ 186 h 423"/>
                <a:gd name="T8" fmla="*/ 468 w 477"/>
                <a:gd name="T9" fmla="*/ 237 h 423"/>
                <a:gd name="T10" fmla="*/ 375 w 477"/>
                <a:gd name="T11" fmla="*/ 398 h 423"/>
                <a:gd name="T12" fmla="*/ 331 w 477"/>
                <a:gd name="T13" fmla="*/ 423 h 423"/>
                <a:gd name="T14" fmla="*/ 146 w 477"/>
                <a:gd name="T15" fmla="*/ 423 h 423"/>
                <a:gd name="T16" fmla="*/ 101 w 477"/>
                <a:gd name="T17" fmla="*/ 398 h 423"/>
                <a:gd name="T18" fmla="*/ 55 w 477"/>
                <a:gd name="T19" fmla="*/ 317 h 423"/>
                <a:gd name="T20" fmla="*/ 9 w 477"/>
                <a:gd name="T21" fmla="*/ 237 h 423"/>
                <a:gd name="T22" fmla="*/ 9 w 477"/>
                <a:gd name="T23" fmla="*/ 186 h 423"/>
                <a:gd name="T24" fmla="*/ 101 w 477"/>
                <a:gd name="T25" fmla="*/ 25 h 423"/>
                <a:gd name="T26" fmla="*/ 145 w 477"/>
                <a:gd name="T27" fmla="*/ 0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7" h="423">
                  <a:moveTo>
                    <a:pt x="145" y="0"/>
                  </a:moveTo>
                  <a:cubicBezTo>
                    <a:pt x="207" y="0"/>
                    <a:pt x="269" y="0"/>
                    <a:pt x="331" y="0"/>
                  </a:cubicBezTo>
                  <a:cubicBezTo>
                    <a:pt x="349" y="1"/>
                    <a:pt x="366" y="10"/>
                    <a:pt x="375" y="25"/>
                  </a:cubicBezTo>
                  <a:cubicBezTo>
                    <a:pt x="406" y="79"/>
                    <a:pt x="437" y="132"/>
                    <a:pt x="468" y="186"/>
                  </a:cubicBezTo>
                  <a:cubicBezTo>
                    <a:pt x="476" y="202"/>
                    <a:pt x="477" y="221"/>
                    <a:pt x="468" y="237"/>
                  </a:cubicBezTo>
                  <a:cubicBezTo>
                    <a:pt x="375" y="398"/>
                    <a:pt x="375" y="398"/>
                    <a:pt x="375" y="398"/>
                  </a:cubicBezTo>
                  <a:cubicBezTo>
                    <a:pt x="366" y="413"/>
                    <a:pt x="349" y="423"/>
                    <a:pt x="331" y="423"/>
                  </a:cubicBezTo>
                  <a:cubicBezTo>
                    <a:pt x="146" y="423"/>
                    <a:pt x="146" y="423"/>
                    <a:pt x="146" y="423"/>
                  </a:cubicBezTo>
                  <a:cubicBezTo>
                    <a:pt x="128" y="423"/>
                    <a:pt x="111" y="413"/>
                    <a:pt x="101" y="398"/>
                  </a:cubicBezTo>
                  <a:cubicBezTo>
                    <a:pt x="55" y="317"/>
                    <a:pt x="55" y="317"/>
                    <a:pt x="55" y="317"/>
                  </a:cubicBezTo>
                  <a:cubicBezTo>
                    <a:pt x="9" y="237"/>
                    <a:pt x="9" y="237"/>
                    <a:pt x="9" y="237"/>
                  </a:cubicBezTo>
                  <a:cubicBezTo>
                    <a:pt x="0" y="222"/>
                    <a:pt x="0" y="202"/>
                    <a:pt x="9" y="18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11" y="10"/>
                    <a:pt x="128" y="1"/>
                    <a:pt x="145" y="0"/>
                  </a:cubicBez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Freeform 5"/>
            <p:cNvSpPr/>
            <p:nvPr/>
          </p:nvSpPr>
          <p:spPr bwMode="auto">
            <a:xfrm>
              <a:off x="2191603" y="4042518"/>
              <a:ext cx="1598280" cy="1420537"/>
            </a:xfrm>
            <a:custGeom>
              <a:avLst/>
              <a:gdLst>
                <a:gd name="T0" fmla="*/ 145 w 477"/>
                <a:gd name="T1" fmla="*/ 0 h 423"/>
                <a:gd name="T2" fmla="*/ 331 w 477"/>
                <a:gd name="T3" fmla="*/ 0 h 423"/>
                <a:gd name="T4" fmla="*/ 375 w 477"/>
                <a:gd name="T5" fmla="*/ 25 h 423"/>
                <a:gd name="T6" fmla="*/ 468 w 477"/>
                <a:gd name="T7" fmla="*/ 186 h 423"/>
                <a:gd name="T8" fmla="*/ 468 w 477"/>
                <a:gd name="T9" fmla="*/ 237 h 423"/>
                <a:gd name="T10" fmla="*/ 375 w 477"/>
                <a:gd name="T11" fmla="*/ 398 h 423"/>
                <a:gd name="T12" fmla="*/ 331 w 477"/>
                <a:gd name="T13" fmla="*/ 423 h 423"/>
                <a:gd name="T14" fmla="*/ 146 w 477"/>
                <a:gd name="T15" fmla="*/ 423 h 423"/>
                <a:gd name="T16" fmla="*/ 101 w 477"/>
                <a:gd name="T17" fmla="*/ 398 h 423"/>
                <a:gd name="T18" fmla="*/ 55 w 477"/>
                <a:gd name="T19" fmla="*/ 317 h 423"/>
                <a:gd name="T20" fmla="*/ 9 w 477"/>
                <a:gd name="T21" fmla="*/ 237 h 423"/>
                <a:gd name="T22" fmla="*/ 9 w 477"/>
                <a:gd name="T23" fmla="*/ 186 h 423"/>
                <a:gd name="T24" fmla="*/ 101 w 477"/>
                <a:gd name="T25" fmla="*/ 25 h 423"/>
                <a:gd name="T26" fmla="*/ 145 w 477"/>
                <a:gd name="T27" fmla="*/ 0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7" h="423">
                  <a:moveTo>
                    <a:pt x="145" y="0"/>
                  </a:moveTo>
                  <a:cubicBezTo>
                    <a:pt x="207" y="0"/>
                    <a:pt x="269" y="0"/>
                    <a:pt x="331" y="0"/>
                  </a:cubicBezTo>
                  <a:cubicBezTo>
                    <a:pt x="349" y="1"/>
                    <a:pt x="366" y="10"/>
                    <a:pt x="375" y="25"/>
                  </a:cubicBezTo>
                  <a:cubicBezTo>
                    <a:pt x="406" y="79"/>
                    <a:pt x="437" y="132"/>
                    <a:pt x="468" y="186"/>
                  </a:cubicBezTo>
                  <a:cubicBezTo>
                    <a:pt x="476" y="202"/>
                    <a:pt x="477" y="221"/>
                    <a:pt x="468" y="237"/>
                  </a:cubicBezTo>
                  <a:cubicBezTo>
                    <a:pt x="375" y="398"/>
                    <a:pt x="375" y="398"/>
                    <a:pt x="375" y="398"/>
                  </a:cubicBezTo>
                  <a:cubicBezTo>
                    <a:pt x="366" y="413"/>
                    <a:pt x="349" y="423"/>
                    <a:pt x="331" y="423"/>
                  </a:cubicBezTo>
                  <a:cubicBezTo>
                    <a:pt x="146" y="423"/>
                    <a:pt x="146" y="423"/>
                    <a:pt x="146" y="423"/>
                  </a:cubicBezTo>
                  <a:cubicBezTo>
                    <a:pt x="128" y="423"/>
                    <a:pt x="111" y="413"/>
                    <a:pt x="101" y="398"/>
                  </a:cubicBezTo>
                  <a:cubicBezTo>
                    <a:pt x="55" y="317"/>
                    <a:pt x="55" y="317"/>
                    <a:pt x="55" y="317"/>
                  </a:cubicBezTo>
                  <a:cubicBezTo>
                    <a:pt x="9" y="237"/>
                    <a:pt x="9" y="237"/>
                    <a:pt x="9" y="237"/>
                  </a:cubicBezTo>
                  <a:cubicBezTo>
                    <a:pt x="0" y="222"/>
                    <a:pt x="0" y="202"/>
                    <a:pt x="9" y="18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11" y="10"/>
                    <a:pt x="128" y="1"/>
                    <a:pt x="145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Freeform 5"/>
            <p:cNvSpPr/>
            <p:nvPr/>
          </p:nvSpPr>
          <p:spPr bwMode="auto">
            <a:xfrm>
              <a:off x="3540809" y="1757000"/>
              <a:ext cx="1598280" cy="1420537"/>
            </a:xfrm>
            <a:custGeom>
              <a:avLst/>
              <a:gdLst>
                <a:gd name="T0" fmla="*/ 145 w 477"/>
                <a:gd name="T1" fmla="*/ 0 h 423"/>
                <a:gd name="T2" fmla="*/ 331 w 477"/>
                <a:gd name="T3" fmla="*/ 0 h 423"/>
                <a:gd name="T4" fmla="*/ 375 w 477"/>
                <a:gd name="T5" fmla="*/ 25 h 423"/>
                <a:gd name="T6" fmla="*/ 468 w 477"/>
                <a:gd name="T7" fmla="*/ 186 h 423"/>
                <a:gd name="T8" fmla="*/ 468 w 477"/>
                <a:gd name="T9" fmla="*/ 237 h 423"/>
                <a:gd name="T10" fmla="*/ 375 w 477"/>
                <a:gd name="T11" fmla="*/ 398 h 423"/>
                <a:gd name="T12" fmla="*/ 331 w 477"/>
                <a:gd name="T13" fmla="*/ 423 h 423"/>
                <a:gd name="T14" fmla="*/ 146 w 477"/>
                <a:gd name="T15" fmla="*/ 423 h 423"/>
                <a:gd name="T16" fmla="*/ 101 w 477"/>
                <a:gd name="T17" fmla="*/ 398 h 423"/>
                <a:gd name="T18" fmla="*/ 55 w 477"/>
                <a:gd name="T19" fmla="*/ 317 h 423"/>
                <a:gd name="T20" fmla="*/ 9 w 477"/>
                <a:gd name="T21" fmla="*/ 237 h 423"/>
                <a:gd name="T22" fmla="*/ 9 w 477"/>
                <a:gd name="T23" fmla="*/ 186 h 423"/>
                <a:gd name="T24" fmla="*/ 101 w 477"/>
                <a:gd name="T25" fmla="*/ 25 h 423"/>
                <a:gd name="T26" fmla="*/ 145 w 477"/>
                <a:gd name="T27" fmla="*/ 0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7" h="423">
                  <a:moveTo>
                    <a:pt x="145" y="0"/>
                  </a:moveTo>
                  <a:cubicBezTo>
                    <a:pt x="207" y="0"/>
                    <a:pt x="269" y="0"/>
                    <a:pt x="331" y="0"/>
                  </a:cubicBezTo>
                  <a:cubicBezTo>
                    <a:pt x="349" y="1"/>
                    <a:pt x="366" y="10"/>
                    <a:pt x="375" y="25"/>
                  </a:cubicBezTo>
                  <a:cubicBezTo>
                    <a:pt x="406" y="79"/>
                    <a:pt x="437" y="132"/>
                    <a:pt x="468" y="186"/>
                  </a:cubicBezTo>
                  <a:cubicBezTo>
                    <a:pt x="476" y="202"/>
                    <a:pt x="477" y="221"/>
                    <a:pt x="468" y="237"/>
                  </a:cubicBezTo>
                  <a:cubicBezTo>
                    <a:pt x="375" y="398"/>
                    <a:pt x="375" y="398"/>
                    <a:pt x="375" y="398"/>
                  </a:cubicBezTo>
                  <a:cubicBezTo>
                    <a:pt x="366" y="413"/>
                    <a:pt x="349" y="423"/>
                    <a:pt x="331" y="423"/>
                  </a:cubicBezTo>
                  <a:cubicBezTo>
                    <a:pt x="146" y="423"/>
                    <a:pt x="146" y="423"/>
                    <a:pt x="146" y="423"/>
                  </a:cubicBezTo>
                  <a:cubicBezTo>
                    <a:pt x="128" y="423"/>
                    <a:pt x="111" y="413"/>
                    <a:pt x="101" y="398"/>
                  </a:cubicBezTo>
                  <a:cubicBezTo>
                    <a:pt x="55" y="317"/>
                    <a:pt x="55" y="317"/>
                    <a:pt x="55" y="317"/>
                  </a:cubicBezTo>
                  <a:cubicBezTo>
                    <a:pt x="9" y="237"/>
                    <a:pt x="9" y="237"/>
                    <a:pt x="9" y="237"/>
                  </a:cubicBezTo>
                  <a:cubicBezTo>
                    <a:pt x="0" y="222"/>
                    <a:pt x="0" y="202"/>
                    <a:pt x="9" y="18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11" y="10"/>
                    <a:pt x="128" y="1"/>
                    <a:pt x="145" y="0"/>
                  </a:cubicBez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Freeform 5"/>
            <p:cNvSpPr/>
            <p:nvPr/>
          </p:nvSpPr>
          <p:spPr bwMode="auto">
            <a:xfrm>
              <a:off x="4890015" y="4042518"/>
              <a:ext cx="1598280" cy="1420537"/>
            </a:xfrm>
            <a:custGeom>
              <a:avLst/>
              <a:gdLst>
                <a:gd name="T0" fmla="*/ 145 w 477"/>
                <a:gd name="T1" fmla="*/ 0 h 423"/>
                <a:gd name="T2" fmla="*/ 331 w 477"/>
                <a:gd name="T3" fmla="*/ 0 h 423"/>
                <a:gd name="T4" fmla="*/ 375 w 477"/>
                <a:gd name="T5" fmla="*/ 25 h 423"/>
                <a:gd name="T6" fmla="*/ 468 w 477"/>
                <a:gd name="T7" fmla="*/ 186 h 423"/>
                <a:gd name="T8" fmla="*/ 468 w 477"/>
                <a:gd name="T9" fmla="*/ 237 h 423"/>
                <a:gd name="T10" fmla="*/ 375 w 477"/>
                <a:gd name="T11" fmla="*/ 398 h 423"/>
                <a:gd name="T12" fmla="*/ 331 w 477"/>
                <a:gd name="T13" fmla="*/ 423 h 423"/>
                <a:gd name="T14" fmla="*/ 146 w 477"/>
                <a:gd name="T15" fmla="*/ 423 h 423"/>
                <a:gd name="T16" fmla="*/ 101 w 477"/>
                <a:gd name="T17" fmla="*/ 398 h 423"/>
                <a:gd name="T18" fmla="*/ 55 w 477"/>
                <a:gd name="T19" fmla="*/ 317 h 423"/>
                <a:gd name="T20" fmla="*/ 9 w 477"/>
                <a:gd name="T21" fmla="*/ 237 h 423"/>
                <a:gd name="T22" fmla="*/ 9 w 477"/>
                <a:gd name="T23" fmla="*/ 186 h 423"/>
                <a:gd name="T24" fmla="*/ 101 w 477"/>
                <a:gd name="T25" fmla="*/ 25 h 423"/>
                <a:gd name="T26" fmla="*/ 145 w 477"/>
                <a:gd name="T27" fmla="*/ 0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7" h="423">
                  <a:moveTo>
                    <a:pt x="145" y="0"/>
                  </a:moveTo>
                  <a:cubicBezTo>
                    <a:pt x="207" y="0"/>
                    <a:pt x="269" y="0"/>
                    <a:pt x="331" y="0"/>
                  </a:cubicBezTo>
                  <a:cubicBezTo>
                    <a:pt x="349" y="1"/>
                    <a:pt x="366" y="10"/>
                    <a:pt x="375" y="25"/>
                  </a:cubicBezTo>
                  <a:cubicBezTo>
                    <a:pt x="406" y="79"/>
                    <a:pt x="437" y="132"/>
                    <a:pt x="468" y="186"/>
                  </a:cubicBezTo>
                  <a:cubicBezTo>
                    <a:pt x="476" y="202"/>
                    <a:pt x="477" y="221"/>
                    <a:pt x="468" y="237"/>
                  </a:cubicBezTo>
                  <a:cubicBezTo>
                    <a:pt x="375" y="398"/>
                    <a:pt x="375" y="398"/>
                    <a:pt x="375" y="398"/>
                  </a:cubicBezTo>
                  <a:cubicBezTo>
                    <a:pt x="366" y="413"/>
                    <a:pt x="349" y="423"/>
                    <a:pt x="331" y="423"/>
                  </a:cubicBezTo>
                  <a:cubicBezTo>
                    <a:pt x="146" y="423"/>
                    <a:pt x="146" y="423"/>
                    <a:pt x="146" y="423"/>
                  </a:cubicBezTo>
                  <a:cubicBezTo>
                    <a:pt x="128" y="423"/>
                    <a:pt x="111" y="413"/>
                    <a:pt x="101" y="398"/>
                  </a:cubicBezTo>
                  <a:cubicBezTo>
                    <a:pt x="55" y="317"/>
                    <a:pt x="55" y="317"/>
                    <a:pt x="55" y="317"/>
                  </a:cubicBezTo>
                  <a:cubicBezTo>
                    <a:pt x="9" y="237"/>
                    <a:pt x="9" y="237"/>
                    <a:pt x="9" y="237"/>
                  </a:cubicBezTo>
                  <a:cubicBezTo>
                    <a:pt x="0" y="222"/>
                    <a:pt x="0" y="202"/>
                    <a:pt x="9" y="18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11" y="10"/>
                    <a:pt x="128" y="1"/>
                    <a:pt x="145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Freeform 5"/>
            <p:cNvSpPr/>
            <p:nvPr/>
          </p:nvSpPr>
          <p:spPr bwMode="auto">
            <a:xfrm>
              <a:off x="2191603" y="2518839"/>
              <a:ext cx="1598280" cy="1420537"/>
            </a:xfrm>
            <a:custGeom>
              <a:avLst/>
              <a:gdLst>
                <a:gd name="T0" fmla="*/ 145 w 477"/>
                <a:gd name="T1" fmla="*/ 0 h 423"/>
                <a:gd name="T2" fmla="*/ 331 w 477"/>
                <a:gd name="T3" fmla="*/ 0 h 423"/>
                <a:gd name="T4" fmla="*/ 375 w 477"/>
                <a:gd name="T5" fmla="*/ 25 h 423"/>
                <a:gd name="T6" fmla="*/ 468 w 477"/>
                <a:gd name="T7" fmla="*/ 186 h 423"/>
                <a:gd name="T8" fmla="*/ 468 w 477"/>
                <a:gd name="T9" fmla="*/ 237 h 423"/>
                <a:gd name="T10" fmla="*/ 375 w 477"/>
                <a:gd name="T11" fmla="*/ 398 h 423"/>
                <a:gd name="T12" fmla="*/ 331 w 477"/>
                <a:gd name="T13" fmla="*/ 423 h 423"/>
                <a:gd name="T14" fmla="*/ 146 w 477"/>
                <a:gd name="T15" fmla="*/ 423 h 423"/>
                <a:gd name="T16" fmla="*/ 101 w 477"/>
                <a:gd name="T17" fmla="*/ 398 h 423"/>
                <a:gd name="T18" fmla="*/ 55 w 477"/>
                <a:gd name="T19" fmla="*/ 317 h 423"/>
                <a:gd name="T20" fmla="*/ 9 w 477"/>
                <a:gd name="T21" fmla="*/ 237 h 423"/>
                <a:gd name="T22" fmla="*/ 9 w 477"/>
                <a:gd name="T23" fmla="*/ 186 h 423"/>
                <a:gd name="T24" fmla="*/ 101 w 477"/>
                <a:gd name="T25" fmla="*/ 25 h 423"/>
                <a:gd name="T26" fmla="*/ 145 w 477"/>
                <a:gd name="T27" fmla="*/ 0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7" h="423">
                  <a:moveTo>
                    <a:pt x="145" y="0"/>
                  </a:moveTo>
                  <a:cubicBezTo>
                    <a:pt x="207" y="0"/>
                    <a:pt x="269" y="0"/>
                    <a:pt x="331" y="0"/>
                  </a:cubicBezTo>
                  <a:cubicBezTo>
                    <a:pt x="349" y="1"/>
                    <a:pt x="366" y="10"/>
                    <a:pt x="375" y="25"/>
                  </a:cubicBezTo>
                  <a:cubicBezTo>
                    <a:pt x="406" y="79"/>
                    <a:pt x="437" y="132"/>
                    <a:pt x="468" y="186"/>
                  </a:cubicBezTo>
                  <a:cubicBezTo>
                    <a:pt x="476" y="202"/>
                    <a:pt x="477" y="221"/>
                    <a:pt x="468" y="237"/>
                  </a:cubicBezTo>
                  <a:cubicBezTo>
                    <a:pt x="375" y="398"/>
                    <a:pt x="375" y="398"/>
                    <a:pt x="375" y="398"/>
                  </a:cubicBezTo>
                  <a:cubicBezTo>
                    <a:pt x="366" y="413"/>
                    <a:pt x="349" y="423"/>
                    <a:pt x="331" y="423"/>
                  </a:cubicBezTo>
                  <a:cubicBezTo>
                    <a:pt x="146" y="423"/>
                    <a:pt x="146" y="423"/>
                    <a:pt x="146" y="423"/>
                  </a:cubicBezTo>
                  <a:cubicBezTo>
                    <a:pt x="128" y="423"/>
                    <a:pt x="111" y="413"/>
                    <a:pt x="101" y="398"/>
                  </a:cubicBezTo>
                  <a:cubicBezTo>
                    <a:pt x="55" y="317"/>
                    <a:pt x="55" y="317"/>
                    <a:pt x="55" y="317"/>
                  </a:cubicBezTo>
                  <a:cubicBezTo>
                    <a:pt x="9" y="237"/>
                    <a:pt x="9" y="237"/>
                    <a:pt x="9" y="237"/>
                  </a:cubicBezTo>
                  <a:cubicBezTo>
                    <a:pt x="0" y="222"/>
                    <a:pt x="0" y="202"/>
                    <a:pt x="9" y="18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11" y="10"/>
                    <a:pt x="128" y="1"/>
                    <a:pt x="145" y="0"/>
                  </a:cubicBezTo>
                  <a:close/>
                </a:path>
              </a:pathLst>
            </a:custGeom>
            <a:solidFill>
              <a:srgbClr val="0073BD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0" algn="ctr"/>
              <a:r>
                <a:rPr lang="zh-CN" altLang="en-US" sz="20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超</a:t>
              </a:r>
              <a:r>
                <a:rPr lang="zh-CN" altLang="en-US" sz="20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越</a:t>
              </a:r>
              <a:endParaRPr lang="zh-CN" altLang="en-US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Freeform 5"/>
            <p:cNvSpPr/>
            <p:nvPr/>
          </p:nvSpPr>
          <p:spPr bwMode="auto">
            <a:xfrm>
              <a:off x="3540809" y="3280678"/>
              <a:ext cx="1598280" cy="1420537"/>
            </a:xfrm>
            <a:custGeom>
              <a:avLst/>
              <a:gdLst>
                <a:gd name="T0" fmla="*/ 145 w 477"/>
                <a:gd name="T1" fmla="*/ 0 h 423"/>
                <a:gd name="T2" fmla="*/ 331 w 477"/>
                <a:gd name="T3" fmla="*/ 0 h 423"/>
                <a:gd name="T4" fmla="*/ 375 w 477"/>
                <a:gd name="T5" fmla="*/ 25 h 423"/>
                <a:gd name="T6" fmla="*/ 468 w 477"/>
                <a:gd name="T7" fmla="*/ 186 h 423"/>
                <a:gd name="T8" fmla="*/ 468 w 477"/>
                <a:gd name="T9" fmla="*/ 237 h 423"/>
                <a:gd name="T10" fmla="*/ 375 w 477"/>
                <a:gd name="T11" fmla="*/ 398 h 423"/>
                <a:gd name="T12" fmla="*/ 331 w 477"/>
                <a:gd name="T13" fmla="*/ 423 h 423"/>
                <a:gd name="T14" fmla="*/ 146 w 477"/>
                <a:gd name="T15" fmla="*/ 423 h 423"/>
                <a:gd name="T16" fmla="*/ 101 w 477"/>
                <a:gd name="T17" fmla="*/ 398 h 423"/>
                <a:gd name="T18" fmla="*/ 55 w 477"/>
                <a:gd name="T19" fmla="*/ 317 h 423"/>
                <a:gd name="T20" fmla="*/ 9 w 477"/>
                <a:gd name="T21" fmla="*/ 237 h 423"/>
                <a:gd name="T22" fmla="*/ 9 w 477"/>
                <a:gd name="T23" fmla="*/ 186 h 423"/>
                <a:gd name="T24" fmla="*/ 101 w 477"/>
                <a:gd name="T25" fmla="*/ 25 h 423"/>
                <a:gd name="T26" fmla="*/ 145 w 477"/>
                <a:gd name="T27" fmla="*/ 0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7" h="423">
                  <a:moveTo>
                    <a:pt x="145" y="0"/>
                  </a:moveTo>
                  <a:cubicBezTo>
                    <a:pt x="207" y="0"/>
                    <a:pt x="269" y="0"/>
                    <a:pt x="331" y="0"/>
                  </a:cubicBezTo>
                  <a:cubicBezTo>
                    <a:pt x="349" y="1"/>
                    <a:pt x="366" y="10"/>
                    <a:pt x="375" y="25"/>
                  </a:cubicBezTo>
                  <a:cubicBezTo>
                    <a:pt x="406" y="79"/>
                    <a:pt x="437" y="132"/>
                    <a:pt x="468" y="186"/>
                  </a:cubicBezTo>
                  <a:cubicBezTo>
                    <a:pt x="476" y="202"/>
                    <a:pt x="477" y="221"/>
                    <a:pt x="468" y="237"/>
                  </a:cubicBezTo>
                  <a:cubicBezTo>
                    <a:pt x="375" y="398"/>
                    <a:pt x="375" y="398"/>
                    <a:pt x="375" y="398"/>
                  </a:cubicBezTo>
                  <a:cubicBezTo>
                    <a:pt x="366" y="413"/>
                    <a:pt x="349" y="423"/>
                    <a:pt x="331" y="423"/>
                  </a:cubicBezTo>
                  <a:cubicBezTo>
                    <a:pt x="146" y="423"/>
                    <a:pt x="146" y="423"/>
                    <a:pt x="146" y="423"/>
                  </a:cubicBezTo>
                  <a:cubicBezTo>
                    <a:pt x="128" y="423"/>
                    <a:pt x="111" y="413"/>
                    <a:pt x="101" y="398"/>
                  </a:cubicBezTo>
                  <a:cubicBezTo>
                    <a:pt x="55" y="317"/>
                    <a:pt x="55" y="317"/>
                    <a:pt x="55" y="317"/>
                  </a:cubicBezTo>
                  <a:cubicBezTo>
                    <a:pt x="9" y="237"/>
                    <a:pt x="9" y="237"/>
                    <a:pt x="9" y="237"/>
                  </a:cubicBezTo>
                  <a:cubicBezTo>
                    <a:pt x="0" y="222"/>
                    <a:pt x="0" y="202"/>
                    <a:pt x="9" y="18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11" y="10"/>
                    <a:pt x="128" y="1"/>
                    <a:pt x="145" y="0"/>
                  </a:cubicBezTo>
                  <a:close/>
                </a:path>
              </a:pathLst>
            </a:custGeom>
            <a:solidFill>
              <a:srgbClr val="77BF28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0" algn="ctr"/>
              <a:r>
                <a:rPr lang="zh-CN" altLang="en-US" sz="20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开</a:t>
              </a:r>
              <a:r>
                <a:rPr lang="zh-CN" altLang="en-US" sz="200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拓</a:t>
              </a:r>
              <a:endParaRPr lang="zh-CN" altLang="en-US" sz="20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Freeform 5"/>
            <p:cNvSpPr/>
            <p:nvPr/>
          </p:nvSpPr>
          <p:spPr bwMode="auto">
            <a:xfrm>
              <a:off x="4890015" y="2518839"/>
              <a:ext cx="1598280" cy="1420537"/>
            </a:xfrm>
            <a:custGeom>
              <a:avLst/>
              <a:gdLst>
                <a:gd name="T0" fmla="*/ 145 w 477"/>
                <a:gd name="T1" fmla="*/ 0 h 423"/>
                <a:gd name="T2" fmla="*/ 331 w 477"/>
                <a:gd name="T3" fmla="*/ 0 h 423"/>
                <a:gd name="T4" fmla="*/ 375 w 477"/>
                <a:gd name="T5" fmla="*/ 25 h 423"/>
                <a:gd name="T6" fmla="*/ 468 w 477"/>
                <a:gd name="T7" fmla="*/ 186 h 423"/>
                <a:gd name="T8" fmla="*/ 468 w 477"/>
                <a:gd name="T9" fmla="*/ 237 h 423"/>
                <a:gd name="T10" fmla="*/ 375 w 477"/>
                <a:gd name="T11" fmla="*/ 398 h 423"/>
                <a:gd name="T12" fmla="*/ 331 w 477"/>
                <a:gd name="T13" fmla="*/ 423 h 423"/>
                <a:gd name="T14" fmla="*/ 146 w 477"/>
                <a:gd name="T15" fmla="*/ 423 h 423"/>
                <a:gd name="T16" fmla="*/ 101 w 477"/>
                <a:gd name="T17" fmla="*/ 398 h 423"/>
                <a:gd name="T18" fmla="*/ 55 w 477"/>
                <a:gd name="T19" fmla="*/ 317 h 423"/>
                <a:gd name="T20" fmla="*/ 9 w 477"/>
                <a:gd name="T21" fmla="*/ 237 h 423"/>
                <a:gd name="T22" fmla="*/ 9 w 477"/>
                <a:gd name="T23" fmla="*/ 186 h 423"/>
                <a:gd name="T24" fmla="*/ 101 w 477"/>
                <a:gd name="T25" fmla="*/ 25 h 423"/>
                <a:gd name="T26" fmla="*/ 145 w 477"/>
                <a:gd name="T27" fmla="*/ 0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7" h="423">
                  <a:moveTo>
                    <a:pt x="145" y="0"/>
                  </a:moveTo>
                  <a:cubicBezTo>
                    <a:pt x="207" y="0"/>
                    <a:pt x="269" y="0"/>
                    <a:pt x="331" y="0"/>
                  </a:cubicBezTo>
                  <a:cubicBezTo>
                    <a:pt x="349" y="1"/>
                    <a:pt x="366" y="10"/>
                    <a:pt x="375" y="25"/>
                  </a:cubicBezTo>
                  <a:cubicBezTo>
                    <a:pt x="406" y="79"/>
                    <a:pt x="437" y="132"/>
                    <a:pt x="468" y="186"/>
                  </a:cubicBezTo>
                  <a:cubicBezTo>
                    <a:pt x="476" y="202"/>
                    <a:pt x="477" y="221"/>
                    <a:pt x="468" y="237"/>
                  </a:cubicBezTo>
                  <a:cubicBezTo>
                    <a:pt x="375" y="398"/>
                    <a:pt x="375" y="398"/>
                    <a:pt x="375" y="398"/>
                  </a:cubicBezTo>
                  <a:cubicBezTo>
                    <a:pt x="366" y="413"/>
                    <a:pt x="349" y="423"/>
                    <a:pt x="331" y="423"/>
                  </a:cubicBezTo>
                  <a:cubicBezTo>
                    <a:pt x="146" y="423"/>
                    <a:pt x="146" y="423"/>
                    <a:pt x="146" y="423"/>
                  </a:cubicBezTo>
                  <a:cubicBezTo>
                    <a:pt x="128" y="423"/>
                    <a:pt x="111" y="413"/>
                    <a:pt x="101" y="398"/>
                  </a:cubicBezTo>
                  <a:cubicBezTo>
                    <a:pt x="55" y="317"/>
                    <a:pt x="55" y="317"/>
                    <a:pt x="55" y="317"/>
                  </a:cubicBezTo>
                  <a:cubicBezTo>
                    <a:pt x="9" y="237"/>
                    <a:pt x="9" y="237"/>
                    <a:pt x="9" y="237"/>
                  </a:cubicBezTo>
                  <a:cubicBezTo>
                    <a:pt x="0" y="222"/>
                    <a:pt x="0" y="202"/>
                    <a:pt x="9" y="18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11" y="10"/>
                    <a:pt x="128" y="1"/>
                    <a:pt x="145" y="0"/>
                  </a:cubicBezTo>
                  <a:close/>
                </a:path>
              </a:pathLst>
            </a:custGeom>
            <a:solidFill>
              <a:srgbClr val="0073BD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0" algn="ctr"/>
              <a:r>
                <a:rPr lang="zh-CN" altLang="en-US" sz="20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引领</a:t>
              </a:r>
              <a:endParaRPr lang="zh-CN" altLang="en-US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Freeform 5"/>
            <p:cNvSpPr/>
            <p:nvPr/>
          </p:nvSpPr>
          <p:spPr bwMode="auto">
            <a:xfrm>
              <a:off x="6239222" y="3280678"/>
              <a:ext cx="1598280" cy="1420537"/>
            </a:xfrm>
            <a:custGeom>
              <a:avLst/>
              <a:gdLst>
                <a:gd name="T0" fmla="*/ 145 w 477"/>
                <a:gd name="T1" fmla="*/ 0 h 423"/>
                <a:gd name="T2" fmla="*/ 331 w 477"/>
                <a:gd name="T3" fmla="*/ 0 h 423"/>
                <a:gd name="T4" fmla="*/ 375 w 477"/>
                <a:gd name="T5" fmla="*/ 25 h 423"/>
                <a:gd name="T6" fmla="*/ 468 w 477"/>
                <a:gd name="T7" fmla="*/ 186 h 423"/>
                <a:gd name="T8" fmla="*/ 468 w 477"/>
                <a:gd name="T9" fmla="*/ 237 h 423"/>
                <a:gd name="T10" fmla="*/ 375 w 477"/>
                <a:gd name="T11" fmla="*/ 398 h 423"/>
                <a:gd name="T12" fmla="*/ 331 w 477"/>
                <a:gd name="T13" fmla="*/ 423 h 423"/>
                <a:gd name="T14" fmla="*/ 146 w 477"/>
                <a:gd name="T15" fmla="*/ 423 h 423"/>
                <a:gd name="T16" fmla="*/ 101 w 477"/>
                <a:gd name="T17" fmla="*/ 398 h 423"/>
                <a:gd name="T18" fmla="*/ 55 w 477"/>
                <a:gd name="T19" fmla="*/ 317 h 423"/>
                <a:gd name="T20" fmla="*/ 9 w 477"/>
                <a:gd name="T21" fmla="*/ 237 h 423"/>
                <a:gd name="T22" fmla="*/ 9 w 477"/>
                <a:gd name="T23" fmla="*/ 186 h 423"/>
                <a:gd name="T24" fmla="*/ 101 w 477"/>
                <a:gd name="T25" fmla="*/ 25 h 423"/>
                <a:gd name="T26" fmla="*/ 145 w 477"/>
                <a:gd name="T27" fmla="*/ 0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7" h="423">
                  <a:moveTo>
                    <a:pt x="145" y="0"/>
                  </a:moveTo>
                  <a:cubicBezTo>
                    <a:pt x="207" y="0"/>
                    <a:pt x="269" y="0"/>
                    <a:pt x="331" y="0"/>
                  </a:cubicBezTo>
                  <a:cubicBezTo>
                    <a:pt x="349" y="1"/>
                    <a:pt x="366" y="10"/>
                    <a:pt x="375" y="25"/>
                  </a:cubicBezTo>
                  <a:cubicBezTo>
                    <a:pt x="406" y="79"/>
                    <a:pt x="437" y="132"/>
                    <a:pt x="468" y="186"/>
                  </a:cubicBezTo>
                  <a:cubicBezTo>
                    <a:pt x="476" y="202"/>
                    <a:pt x="477" y="221"/>
                    <a:pt x="468" y="237"/>
                  </a:cubicBezTo>
                  <a:cubicBezTo>
                    <a:pt x="375" y="398"/>
                    <a:pt x="375" y="398"/>
                    <a:pt x="375" y="398"/>
                  </a:cubicBezTo>
                  <a:cubicBezTo>
                    <a:pt x="366" y="413"/>
                    <a:pt x="349" y="423"/>
                    <a:pt x="331" y="423"/>
                  </a:cubicBezTo>
                  <a:cubicBezTo>
                    <a:pt x="146" y="423"/>
                    <a:pt x="146" y="423"/>
                    <a:pt x="146" y="423"/>
                  </a:cubicBezTo>
                  <a:cubicBezTo>
                    <a:pt x="128" y="423"/>
                    <a:pt x="111" y="413"/>
                    <a:pt x="101" y="398"/>
                  </a:cubicBezTo>
                  <a:cubicBezTo>
                    <a:pt x="55" y="317"/>
                    <a:pt x="55" y="317"/>
                    <a:pt x="55" y="317"/>
                  </a:cubicBezTo>
                  <a:cubicBezTo>
                    <a:pt x="9" y="237"/>
                    <a:pt x="9" y="237"/>
                    <a:pt x="9" y="237"/>
                  </a:cubicBezTo>
                  <a:cubicBezTo>
                    <a:pt x="0" y="222"/>
                    <a:pt x="0" y="202"/>
                    <a:pt x="9" y="18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11" y="10"/>
                    <a:pt x="128" y="1"/>
                    <a:pt x="145" y="0"/>
                  </a:cubicBezTo>
                  <a:close/>
                </a:path>
              </a:pathLst>
            </a:custGeom>
            <a:solidFill>
              <a:srgbClr val="77BF28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0" algn="ctr"/>
              <a:r>
                <a:rPr lang="zh-CN" altLang="en-US" sz="20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创新</a:t>
              </a:r>
              <a:endParaRPr lang="zh-CN" altLang="en-US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1062517" y="4936338"/>
            <a:ext cx="10105409" cy="981605"/>
            <a:chOff x="6755448" y="2925631"/>
            <a:chExt cx="10105409" cy="981605"/>
          </a:xfrm>
        </p:grpSpPr>
        <p:sp>
          <p:nvSpPr>
            <p:cNvPr id="66" name="矩形 47"/>
            <p:cNvSpPr>
              <a:spLocks noChangeArrowheads="1"/>
            </p:cNvSpPr>
            <p:nvPr/>
          </p:nvSpPr>
          <p:spPr bwMode="auto">
            <a:xfrm>
              <a:off x="6755449" y="3354399"/>
              <a:ext cx="10105408" cy="552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square" lIns="72002" tIns="36001" rIns="72002" bIns="36001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30000"/>
                </a:lnSpc>
                <a:spcBef>
                  <a:spcPct val="0"/>
                </a:spcBef>
                <a:spcAft>
                  <a:spcPts val="395"/>
                </a:spcAft>
                <a:buNone/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右键点击图片选择设置图片格式可直接替换图片。您可以点击文字框输入您的描述说明，或者通过复制粘贴，在此录入您的描述说明</a:t>
              </a:r>
              <a:r>
                <a:rPr lang="zh-CN" altLang="en-US" sz="12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。在此</a:t>
              </a: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录入上述图表的综合描述说明，在此录入上述图表的综合描述说明，在此录入上述图表的综合描述说明。</a:t>
              </a:r>
              <a:endPara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6755448" y="2925631"/>
              <a:ext cx="306669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rgbClr val="0073B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在此输入您</a:t>
              </a:r>
              <a:r>
                <a:rPr lang="zh-CN" altLang="en-US" sz="2000" b="1" dirty="0" smtClean="0">
                  <a:solidFill>
                    <a:srgbClr val="0073B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的标题</a:t>
              </a:r>
              <a:r>
                <a:rPr lang="zh-CN" altLang="en-US" sz="2000" b="1" dirty="0">
                  <a:solidFill>
                    <a:srgbClr val="0073B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2000" b="1" dirty="0">
                <a:solidFill>
                  <a:srgbClr val="0073B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" y="-7983"/>
            <a:ext cx="3963452" cy="816228"/>
            <a:chOff x="0" y="159657"/>
            <a:chExt cx="4663469" cy="960389"/>
          </a:xfrm>
        </p:grpSpPr>
        <p:grpSp>
          <p:nvGrpSpPr>
            <p:cNvPr id="6" name="组合 5"/>
            <p:cNvGrpSpPr/>
            <p:nvPr/>
          </p:nvGrpSpPr>
          <p:grpSpPr>
            <a:xfrm flipH="1">
              <a:off x="0" y="159657"/>
              <a:ext cx="1250175" cy="960389"/>
              <a:chOff x="2458999" y="0"/>
              <a:chExt cx="8927326" cy="6858003"/>
            </a:xfrm>
            <a:solidFill>
              <a:srgbClr val="77BF28"/>
            </a:solidFill>
          </p:grpSpPr>
          <p:sp>
            <p:nvSpPr>
              <p:cNvPr id="7" name="矩形 6"/>
              <p:cNvSpPr/>
              <p:nvPr/>
            </p:nvSpPr>
            <p:spPr>
              <a:xfrm>
                <a:off x="5363351" y="0"/>
                <a:ext cx="6022974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直角三角形 7"/>
              <p:cNvSpPr/>
              <p:nvPr/>
            </p:nvSpPr>
            <p:spPr>
              <a:xfrm flipH="1">
                <a:off x="2458999" y="16930"/>
                <a:ext cx="2904349" cy="6841073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 flipH="1" flipV="1">
              <a:off x="0" y="346443"/>
              <a:ext cx="4663469" cy="586814"/>
              <a:chOff x="2458999" y="24"/>
              <a:chExt cx="54635578" cy="6874909"/>
            </a:xfrm>
            <a:solidFill>
              <a:srgbClr val="0073BD"/>
            </a:solidFill>
          </p:grpSpPr>
          <p:sp>
            <p:nvSpPr>
              <p:cNvPr id="10" name="矩形 9"/>
              <p:cNvSpPr/>
              <p:nvPr/>
            </p:nvSpPr>
            <p:spPr>
              <a:xfrm>
                <a:off x="5363368" y="24"/>
                <a:ext cx="51731209" cy="685800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直角三角形 10"/>
              <p:cNvSpPr/>
              <p:nvPr/>
            </p:nvSpPr>
            <p:spPr>
              <a:xfrm flipH="1">
                <a:off x="2458999" y="16933"/>
                <a:ext cx="2904350" cy="6858000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2" name="矩形 11"/>
          <p:cNvSpPr/>
          <p:nvPr/>
        </p:nvSpPr>
        <p:spPr>
          <a:xfrm>
            <a:off x="202069" y="195353"/>
            <a:ext cx="33041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如何加入我们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应聘方式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027368" y="214403"/>
            <a:ext cx="78407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作为我国自主汽车产业的领军人物，长城汽车在秉承了传统汽车优势的同时，还不断追求技术上的革新，为国产汽车增添了活力。而哈弗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H6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就是这样一款具有代表性的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SUV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Freeform 6"/>
          <p:cNvSpPr/>
          <p:nvPr/>
        </p:nvSpPr>
        <p:spPr bwMode="auto">
          <a:xfrm>
            <a:off x="4864680" y="2086889"/>
            <a:ext cx="2485774" cy="1513561"/>
          </a:xfrm>
          <a:custGeom>
            <a:avLst/>
            <a:gdLst>
              <a:gd name="T0" fmla="*/ 675 w 675"/>
              <a:gd name="T1" fmla="*/ 90 h 411"/>
              <a:gd name="T2" fmla="*/ 505 w 675"/>
              <a:gd name="T3" fmla="*/ 45 h 411"/>
              <a:gd name="T4" fmla="*/ 338 w 675"/>
              <a:gd name="T5" fmla="*/ 0 h 411"/>
              <a:gd name="T6" fmla="*/ 170 w 675"/>
              <a:gd name="T7" fmla="*/ 45 h 411"/>
              <a:gd name="T8" fmla="*/ 0 w 675"/>
              <a:gd name="T9" fmla="*/ 90 h 411"/>
              <a:gd name="T10" fmla="*/ 0 w 675"/>
              <a:gd name="T11" fmla="*/ 90 h 411"/>
              <a:gd name="T12" fmla="*/ 0 w 675"/>
              <a:gd name="T13" fmla="*/ 411 h 411"/>
              <a:gd name="T14" fmla="*/ 675 w 675"/>
              <a:gd name="T15" fmla="*/ 411 h 411"/>
              <a:gd name="T16" fmla="*/ 675 w 675"/>
              <a:gd name="T17" fmla="*/ 90 h 411"/>
              <a:gd name="T18" fmla="*/ 675 w 675"/>
              <a:gd name="T19" fmla="*/ 90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75" h="411">
                <a:moveTo>
                  <a:pt x="675" y="90"/>
                </a:moveTo>
                <a:lnTo>
                  <a:pt x="505" y="45"/>
                </a:lnTo>
                <a:lnTo>
                  <a:pt x="338" y="0"/>
                </a:lnTo>
                <a:lnTo>
                  <a:pt x="170" y="45"/>
                </a:lnTo>
                <a:lnTo>
                  <a:pt x="0" y="90"/>
                </a:lnTo>
                <a:lnTo>
                  <a:pt x="0" y="90"/>
                </a:lnTo>
                <a:lnTo>
                  <a:pt x="0" y="411"/>
                </a:lnTo>
                <a:lnTo>
                  <a:pt x="675" y="411"/>
                </a:lnTo>
                <a:lnTo>
                  <a:pt x="675" y="90"/>
                </a:lnTo>
                <a:lnTo>
                  <a:pt x="675" y="90"/>
                </a:lnTo>
                <a:close/>
              </a:path>
            </a:pathLst>
          </a:custGeom>
          <a:solidFill>
            <a:srgbClr val="0073BD"/>
          </a:solidFill>
          <a:ln>
            <a:noFill/>
          </a:ln>
          <a:effectLst/>
        </p:spPr>
        <p:txBody>
          <a:bodyPr vert="horz" wrap="square" lIns="91440" tIns="756000" rIns="91440" bIns="45720" numCol="1" anchor="t" anchorCtr="0" compatLnSpc="1"/>
          <a:lstStyle/>
          <a:p>
            <a:pPr algn="ctr">
              <a:lnSpc>
                <a:spcPts val="1500"/>
              </a:lnSpc>
            </a:pPr>
            <a:endParaRPr lang="zh-CN" altLang="en-US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Freeform 7"/>
          <p:cNvSpPr/>
          <p:nvPr/>
        </p:nvSpPr>
        <p:spPr bwMode="auto">
          <a:xfrm>
            <a:off x="4853112" y="3810360"/>
            <a:ext cx="2485774" cy="1078536"/>
          </a:xfrm>
          <a:custGeom>
            <a:avLst/>
            <a:gdLst>
              <a:gd name="T0" fmla="*/ 0 w 675"/>
              <a:gd name="T1" fmla="*/ 0 h 253"/>
              <a:gd name="T2" fmla="*/ 0 w 675"/>
              <a:gd name="T3" fmla="*/ 163 h 253"/>
              <a:gd name="T4" fmla="*/ 0 w 675"/>
              <a:gd name="T5" fmla="*/ 163 h 253"/>
              <a:gd name="T6" fmla="*/ 170 w 675"/>
              <a:gd name="T7" fmla="*/ 208 h 253"/>
              <a:gd name="T8" fmla="*/ 338 w 675"/>
              <a:gd name="T9" fmla="*/ 253 h 253"/>
              <a:gd name="T10" fmla="*/ 505 w 675"/>
              <a:gd name="T11" fmla="*/ 208 h 253"/>
              <a:gd name="T12" fmla="*/ 675 w 675"/>
              <a:gd name="T13" fmla="*/ 163 h 253"/>
              <a:gd name="T14" fmla="*/ 675 w 675"/>
              <a:gd name="T15" fmla="*/ 163 h 253"/>
              <a:gd name="T16" fmla="*/ 675 w 675"/>
              <a:gd name="T17" fmla="*/ 0 h 253"/>
              <a:gd name="T18" fmla="*/ 0 w 675"/>
              <a:gd name="T19" fmla="*/ 0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75" h="253">
                <a:moveTo>
                  <a:pt x="0" y="0"/>
                </a:moveTo>
                <a:lnTo>
                  <a:pt x="0" y="163"/>
                </a:lnTo>
                <a:lnTo>
                  <a:pt x="0" y="163"/>
                </a:lnTo>
                <a:lnTo>
                  <a:pt x="170" y="208"/>
                </a:lnTo>
                <a:lnTo>
                  <a:pt x="338" y="253"/>
                </a:lnTo>
                <a:lnTo>
                  <a:pt x="505" y="208"/>
                </a:lnTo>
                <a:lnTo>
                  <a:pt x="675" y="163"/>
                </a:lnTo>
                <a:lnTo>
                  <a:pt x="675" y="163"/>
                </a:lnTo>
                <a:lnTo>
                  <a:pt x="675" y="0"/>
                </a:lnTo>
                <a:lnTo>
                  <a:pt x="0" y="0"/>
                </a:lnTo>
                <a:close/>
              </a:path>
            </a:pathLst>
          </a:custGeom>
          <a:solidFill>
            <a:srgbClr val="77BF28"/>
          </a:solidFill>
          <a:ln>
            <a:noFill/>
          </a:ln>
          <a:effectLst/>
        </p:spPr>
        <p:txBody>
          <a:bodyPr vert="horz" wrap="square" lIns="91440" tIns="612000" rIns="91440" bIns="45720" numCol="1" anchor="t" anchorCtr="0" compatLnSpc="1"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481889" y="2933892"/>
            <a:ext cx="1228221" cy="3942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500"/>
              </a:lnSpc>
            </a:pPr>
            <a:r>
              <a:rPr lang="en-US" altLang="zh-CN" sz="5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45</a:t>
            </a:r>
            <a:r>
              <a:rPr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%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493456" y="4349628"/>
            <a:ext cx="1228221" cy="3942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500"/>
              </a:lnSpc>
            </a:pPr>
            <a:r>
              <a:rPr lang="en-US" altLang="zh-CN" sz="5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55</a:t>
            </a:r>
            <a:r>
              <a:rPr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%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630052" y="2410671"/>
            <a:ext cx="3531435" cy="1046441"/>
            <a:chOff x="6628566" y="1935389"/>
            <a:chExt cx="3531435" cy="1046441"/>
          </a:xfrm>
        </p:grpSpPr>
        <p:sp>
          <p:nvSpPr>
            <p:cNvPr id="36" name="矩形 35"/>
            <p:cNvSpPr/>
            <p:nvPr/>
          </p:nvSpPr>
          <p:spPr>
            <a:xfrm>
              <a:off x="6628566" y="1935389"/>
              <a:ext cx="153701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r>
                <a:rPr lang="zh-CN" alt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TextBox 54"/>
            <p:cNvSpPr txBox="1"/>
            <p:nvPr/>
          </p:nvSpPr>
          <p:spPr>
            <a:xfrm>
              <a:off x="6628567" y="2335499"/>
              <a:ext cx="353143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063849" y="3767724"/>
            <a:ext cx="3531434" cy="1016946"/>
            <a:chOff x="6628567" y="1935389"/>
            <a:chExt cx="3531434" cy="1016946"/>
          </a:xfrm>
        </p:grpSpPr>
        <p:sp>
          <p:nvSpPr>
            <p:cNvPr id="48" name="矩形 47"/>
            <p:cNvSpPr/>
            <p:nvPr/>
          </p:nvSpPr>
          <p:spPr>
            <a:xfrm>
              <a:off x="8622988" y="1935389"/>
              <a:ext cx="153701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r>
                <a:rPr lang="zh-CN" alt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TextBox 54"/>
            <p:cNvSpPr txBox="1"/>
            <p:nvPr/>
          </p:nvSpPr>
          <p:spPr>
            <a:xfrm>
              <a:off x="6628567" y="2335499"/>
              <a:ext cx="3531434" cy="6168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" y="-7983"/>
            <a:ext cx="3963452" cy="816228"/>
            <a:chOff x="0" y="159657"/>
            <a:chExt cx="4663469" cy="960389"/>
          </a:xfrm>
        </p:grpSpPr>
        <p:grpSp>
          <p:nvGrpSpPr>
            <p:cNvPr id="6" name="组合 5"/>
            <p:cNvGrpSpPr/>
            <p:nvPr/>
          </p:nvGrpSpPr>
          <p:grpSpPr>
            <a:xfrm flipH="1">
              <a:off x="0" y="159657"/>
              <a:ext cx="1250175" cy="960389"/>
              <a:chOff x="2458999" y="0"/>
              <a:chExt cx="8927326" cy="6858003"/>
            </a:xfrm>
            <a:solidFill>
              <a:srgbClr val="77BF28"/>
            </a:solidFill>
          </p:grpSpPr>
          <p:sp>
            <p:nvSpPr>
              <p:cNvPr id="7" name="矩形 6"/>
              <p:cNvSpPr/>
              <p:nvPr/>
            </p:nvSpPr>
            <p:spPr>
              <a:xfrm>
                <a:off x="5363351" y="0"/>
                <a:ext cx="6022974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直角三角形 7"/>
              <p:cNvSpPr/>
              <p:nvPr/>
            </p:nvSpPr>
            <p:spPr>
              <a:xfrm flipH="1">
                <a:off x="2458999" y="16930"/>
                <a:ext cx="2904349" cy="6841073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 flipH="1" flipV="1">
              <a:off x="0" y="346443"/>
              <a:ext cx="4663469" cy="586814"/>
              <a:chOff x="2458999" y="24"/>
              <a:chExt cx="54635578" cy="6874909"/>
            </a:xfrm>
            <a:solidFill>
              <a:srgbClr val="0073BD"/>
            </a:solidFill>
          </p:grpSpPr>
          <p:sp>
            <p:nvSpPr>
              <p:cNvPr id="10" name="矩形 9"/>
              <p:cNvSpPr/>
              <p:nvPr/>
            </p:nvSpPr>
            <p:spPr>
              <a:xfrm>
                <a:off x="5363368" y="24"/>
                <a:ext cx="51731209" cy="685800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直角三角形 10"/>
              <p:cNvSpPr/>
              <p:nvPr/>
            </p:nvSpPr>
            <p:spPr>
              <a:xfrm flipH="1">
                <a:off x="2458999" y="16933"/>
                <a:ext cx="2904350" cy="6858000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2" name="矩形 11"/>
          <p:cNvSpPr/>
          <p:nvPr/>
        </p:nvSpPr>
        <p:spPr>
          <a:xfrm>
            <a:off x="202069" y="195353"/>
            <a:ext cx="33041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如何加入我们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应聘方式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027368" y="214403"/>
            <a:ext cx="78407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作为我国自主汽车产业的领军人物，长城汽车在秉承了传统汽车优势的同时，还不断追求技术上的革新，为国产汽车增添了活力。而哈弗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H6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就是这样一款具有代表性的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SUV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666069" y="2103594"/>
            <a:ext cx="3965474" cy="3528821"/>
            <a:chOff x="1317726" y="1935389"/>
            <a:chExt cx="4284976" cy="3813141"/>
          </a:xfrm>
        </p:grpSpPr>
        <p:sp>
          <p:nvSpPr>
            <p:cNvPr id="23" name="椭圆 22"/>
            <p:cNvSpPr/>
            <p:nvPr/>
          </p:nvSpPr>
          <p:spPr>
            <a:xfrm>
              <a:off x="1761746" y="2059996"/>
              <a:ext cx="3187110" cy="3187110"/>
            </a:xfrm>
            <a:prstGeom prst="ellipse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1317726" y="1935389"/>
              <a:ext cx="1689631" cy="1689631"/>
            </a:xfrm>
            <a:prstGeom prst="ellipse">
              <a:avLst/>
            </a:prstGeom>
            <a:solidFill>
              <a:srgbClr val="0073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3913071" y="2568519"/>
              <a:ext cx="1689631" cy="1689631"/>
            </a:xfrm>
            <a:prstGeom prst="ellipse">
              <a:avLst/>
            </a:prstGeom>
            <a:solidFill>
              <a:srgbClr val="77BF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1956095" y="4058899"/>
              <a:ext cx="1689631" cy="1689631"/>
            </a:xfrm>
            <a:prstGeom prst="ellipse">
              <a:avLst/>
            </a:prstGeom>
            <a:solidFill>
              <a:srgbClr val="0073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Freeform 70"/>
            <p:cNvSpPr>
              <a:spLocks noEditPoints="1"/>
            </p:cNvSpPr>
            <p:nvPr/>
          </p:nvSpPr>
          <p:spPr bwMode="auto">
            <a:xfrm>
              <a:off x="2432148" y="4600882"/>
              <a:ext cx="601703" cy="601704"/>
            </a:xfrm>
            <a:custGeom>
              <a:avLst/>
              <a:gdLst>
                <a:gd name="T0" fmla="*/ 585249 w 62"/>
                <a:gd name="T1" fmla="*/ 133478 h 62"/>
                <a:gd name="T2" fmla="*/ 544179 w 62"/>
                <a:gd name="T3" fmla="*/ 369632 h 62"/>
                <a:gd name="T4" fmla="*/ 277223 w 62"/>
                <a:gd name="T5" fmla="*/ 636588 h 62"/>
                <a:gd name="T6" fmla="*/ 0 w 62"/>
                <a:gd name="T7" fmla="*/ 349097 h 62"/>
                <a:gd name="T8" fmla="*/ 256688 w 62"/>
                <a:gd name="T9" fmla="*/ 92408 h 62"/>
                <a:gd name="T10" fmla="*/ 503109 w 62"/>
                <a:gd name="T11" fmla="*/ 51338 h 62"/>
                <a:gd name="T12" fmla="*/ 441504 w 62"/>
                <a:gd name="T13" fmla="*/ 112943 h 62"/>
                <a:gd name="T14" fmla="*/ 390166 w 62"/>
                <a:gd name="T15" fmla="*/ 133478 h 62"/>
                <a:gd name="T16" fmla="*/ 390166 w 62"/>
                <a:gd name="T17" fmla="*/ 246421 h 62"/>
                <a:gd name="T18" fmla="*/ 503109 w 62"/>
                <a:gd name="T19" fmla="*/ 246421 h 62"/>
                <a:gd name="T20" fmla="*/ 523644 w 62"/>
                <a:gd name="T21" fmla="*/ 195083 h 62"/>
                <a:gd name="T22" fmla="*/ 585249 w 62"/>
                <a:gd name="T23" fmla="*/ 133478 h 62"/>
                <a:gd name="T24" fmla="*/ 595517 w 62"/>
                <a:gd name="T25" fmla="*/ 0 h 62"/>
                <a:gd name="T26" fmla="*/ 410701 w 62"/>
                <a:gd name="T27" fmla="*/ 195083 h 62"/>
                <a:gd name="T28" fmla="*/ 441504 w 62"/>
                <a:gd name="T29" fmla="*/ 225886 h 62"/>
                <a:gd name="T30" fmla="*/ 636587 w 62"/>
                <a:gd name="T31" fmla="*/ 41070 h 62"/>
                <a:gd name="T32" fmla="*/ 595517 w 62"/>
                <a:gd name="T33" fmla="*/ 0 h 6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62" h="62">
                  <a:moveTo>
                    <a:pt x="57" y="13"/>
                  </a:moveTo>
                  <a:cubicBezTo>
                    <a:pt x="61" y="21"/>
                    <a:pt x="59" y="30"/>
                    <a:pt x="53" y="36"/>
                  </a:cubicBezTo>
                  <a:cubicBezTo>
                    <a:pt x="27" y="62"/>
                    <a:pt x="27" y="62"/>
                    <a:pt x="27" y="62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32" y="2"/>
                    <a:pt x="41" y="1"/>
                    <a:pt x="49" y="5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1" y="11"/>
                    <a:pt x="39" y="12"/>
                    <a:pt x="38" y="13"/>
                  </a:cubicBezTo>
                  <a:cubicBezTo>
                    <a:pt x="35" y="16"/>
                    <a:pt x="35" y="21"/>
                    <a:pt x="38" y="24"/>
                  </a:cubicBezTo>
                  <a:cubicBezTo>
                    <a:pt x="41" y="27"/>
                    <a:pt x="46" y="27"/>
                    <a:pt x="49" y="24"/>
                  </a:cubicBezTo>
                  <a:cubicBezTo>
                    <a:pt x="50" y="23"/>
                    <a:pt x="51" y="21"/>
                    <a:pt x="51" y="19"/>
                  </a:cubicBezTo>
                  <a:cubicBezTo>
                    <a:pt x="57" y="13"/>
                    <a:pt x="57" y="13"/>
                    <a:pt x="57" y="13"/>
                  </a:cubicBezTo>
                  <a:close/>
                  <a:moveTo>
                    <a:pt x="58" y="0"/>
                  </a:moveTo>
                  <a:cubicBezTo>
                    <a:pt x="40" y="19"/>
                    <a:pt x="40" y="19"/>
                    <a:pt x="40" y="19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62" y="4"/>
                    <a:pt x="62" y="4"/>
                    <a:pt x="62" y="4"/>
                  </a:cubicBezTo>
                  <a:lnTo>
                    <a:pt x="5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Freeform 71"/>
            <p:cNvSpPr>
              <a:spLocks noEditPoints="1"/>
            </p:cNvSpPr>
            <p:nvPr/>
          </p:nvSpPr>
          <p:spPr bwMode="auto">
            <a:xfrm>
              <a:off x="4403768" y="3124933"/>
              <a:ext cx="708239" cy="618208"/>
            </a:xfrm>
            <a:custGeom>
              <a:avLst/>
              <a:gdLst>
                <a:gd name="T0" fmla="*/ 502955 w 73"/>
                <a:gd name="T1" fmla="*/ 163513 h 64"/>
                <a:gd name="T2" fmla="*/ 656921 w 73"/>
                <a:gd name="T3" fmla="*/ 224830 h 64"/>
                <a:gd name="T4" fmla="*/ 677449 w 73"/>
                <a:gd name="T5" fmla="*/ 245269 h 64"/>
                <a:gd name="T6" fmla="*/ 749300 w 73"/>
                <a:gd name="T7" fmla="*/ 480318 h 64"/>
                <a:gd name="T8" fmla="*/ 749300 w 73"/>
                <a:gd name="T9" fmla="*/ 551855 h 64"/>
                <a:gd name="T10" fmla="*/ 728771 w 73"/>
                <a:gd name="T11" fmla="*/ 582513 h 64"/>
                <a:gd name="T12" fmla="*/ 656921 w 73"/>
                <a:gd name="T13" fmla="*/ 623391 h 64"/>
                <a:gd name="T14" fmla="*/ 595334 w 73"/>
                <a:gd name="T15" fmla="*/ 654050 h 64"/>
                <a:gd name="T16" fmla="*/ 533748 w 73"/>
                <a:gd name="T17" fmla="*/ 623391 h 64"/>
                <a:gd name="T18" fmla="*/ 472162 w 73"/>
                <a:gd name="T19" fmla="*/ 582513 h 64"/>
                <a:gd name="T20" fmla="*/ 266874 w 73"/>
                <a:gd name="T21" fmla="*/ 623391 h 64"/>
                <a:gd name="T22" fmla="*/ 205288 w 73"/>
                <a:gd name="T23" fmla="*/ 654050 h 64"/>
                <a:gd name="T24" fmla="*/ 143701 w 73"/>
                <a:gd name="T25" fmla="*/ 623391 h 64"/>
                <a:gd name="T26" fmla="*/ 92379 w 73"/>
                <a:gd name="T27" fmla="*/ 582513 h 64"/>
                <a:gd name="T28" fmla="*/ 41058 w 73"/>
                <a:gd name="T29" fmla="*/ 449659 h 64"/>
                <a:gd name="T30" fmla="*/ 92379 w 73"/>
                <a:gd name="T31" fmla="*/ 408781 h 64"/>
                <a:gd name="T32" fmla="*/ 431104 w 73"/>
                <a:gd name="T33" fmla="*/ 61317 h 64"/>
                <a:gd name="T34" fmla="*/ 626127 w 73"/>
                <a:gd name="T35" fmla="*/ 81756 h 64"/>
                <a:gd name="T36" fmla="*/ 431104 w 73"/>
                <a:gd name="T37" fmla="*/ 61317 h 64"/>
                <a:gd name="T38" fmla="*/ 502955 w 73"/>
                <a:gd name="T39" fmla="*/ 0 h 64"/>
                <a:gd name="T40" fmla="*/ 256610 w 73"/>
                <a:gd name="T41" fmla="*/ 40878 h 64"/>
                <a:gd name="T42" fmla="*/ 0 w 73"/>
                <a:gd name="T43" fmla="*/ 81756 h 64"/>
                <a:gd name="T44" fmla="*/ 379782 w 73"/>
                <a:gd name="T45" fmla="*/ 132854 h 64"/>
                <a:gd name="T46" fmla="*/ 0 w 73"/>
                <a:gd name="T47" fmla="*/ 81756 h 64"/>
                <a:gd name="T48" fmla="*/ 205288 w 73"/>
                <a:gd name="T49" fmla="*/ 531416 h 64"/>
                <a:gd name="T50" fmla="*/ 174495 w 73"/>
                <a:gd name="T51" fmla="*/ 562074 h 64"/>
                <a:gd name="T52" fmla="*/ 205288 w 73"/>
                <a:gd name="T53" fmla="*/ 592733 h 64"/>
                <a:gd name="T54" fmla="*/ 246345 w 73"/>
                <a:gd name="T55" fmla="*/ 562074 h 64"/>
                <a:gd name="T56" fmla="*/ 667185 w 73"/>
                <a:gd name="T57" fmla="*/ 531416 h 64"/>
                <a:gd name="T58" fmla="*/ 697978 w 73"/>
                <a:gd name="T59" fmla="*/ 480318 h 64"/>
                <a:gd name="T60" fmla="*/ 533748 w 73"/>
                <a:gd name="T61" fmla="*/ 275927 h 64"/>
                <a:gd name="T62" fmla="*/ 533748 w 73"/>
                <a:gd name="T63" fmla="*/ 500757 h 64"/>
                <a:gd name="T64" fmla="*/ 595334 w 73"/>
                <a:gd name="T65" fmla="*/ 480318 h 64"/>
                <a:gd name="T66" fmla="*/ 656921 w 73"/>
                <a:gd name="T67" fmla="*/ 500757 h 64"/>
                <a:gd name="T68" fmla="*/ 615863 w 73"/>
                <a:gd name="T69" fmla="*/ 541635 h 64"/>
                <a:gd name="T70" fmla="*/ 564541 w 73"/>
                <a:gd name="T71" fmla="*/ 541635 h 64"/>
                <a:gd name="T72" fmla="*/ 564541 w 73"/>
                <a:gd name="T73" fmla="*/ 592733 h 64"/>
                <a:gd name="T74" fmla="*/ 615863 w 73"/>
                <a:gd name="T75" fmla="*/ 592733 h 64"/>
                <a:gd name="T76" fmla="*/ 615863 w 73"/>
                <a:gd name="T77" fmla="*/ 541635 h 6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73" h="64">
                  <a:moveTo>
                    <a:pt x="9" y="16"/>
                  </a:moveTo>
                  <a:cubicBezTo>
                    <a:pt x="49" y="16"/>
                    <a:pt x="49" y="16"/>
                    <a:pt x="49" y="16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66" y="22"/>
                    <a:pt x="66" y="22"/>
                    <a:pt x="66" y="22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73" y="46"/>
                    <a:pt x="73" y="46"/>
                    <a:pt x="73" y="46"/>
                  </a:cubicBezTo>
                  <a:cubicBezTo>
                    <a:pt x="73" y="47"/>
                    <a:pt x="73" y="47"/>
                    <a:pt x="73" y="47"/>
                  </a:cubicBezTo>
                  <a:cubicBezTo>
                    <a:pt x="73" y="47"/>
                    <a:pt x="73" y="47"/>
                    <a:pt x="73" y="47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66" y="57"/>
                    <a:pt x="66" y="57"/>
                    <a:pt x="66" y="57"/>
                  </a:cubicBezTo>
                  <a:cubicBezTo>
                    <a:pt x="66" y="58"/>
                    <a:pt x="65" y="60"/>
                    <a:pt x="64" y="61"/>
                  </a:cubicBezTo>
                  <a:cubicBezTo>
                    <a:pt x="64" y="61"/>
                    <a:pt x="64" y="61"/>
                    <a:pt x="64" y="61"/>
                  </a:cubicBezTo>
                  <a:cubicBezTo>
                    <a:pt x="62" y="63"/>
                    <a:pt x="60" y="64"/>
                    <a:pt x="58" y="64"/>
                  </a:cubicBezTo>
                  <a:cubicBezTo>
                    <a:pt x="55" y="64"/>
                    <a:pt x="53" y="63"/>
                    <a:pt x="52" y="61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0" y="60"/>
                    <a:pt x="50" y="58"/>
                    <a:pt x="49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28" y="58"/>
                    <a:pt x="27" y="60"/>
                    <a:pt x="26" y="61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5" y="63"/>
                    <a:pt x="23" y="64"/>
                    <a:pt x="20" y="64"/>
                  </a:cubicBezTo>
                  <a:cubicBezTo>
                    <a:pt x="18" y="64"/>
                    <a:pt x="16" y="63"/>
                    <a:pt x="14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3" y="60"/>
                    <a:pt x="12" y="58"/>
                    <a:pt x="12" y="57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9" y="16"/>
                    <a:pt x="9" y="16"/>
                    <a:pt x="9" y="16"/>
                  </a:cubicBezTo>
                  <a:close/>
                  <a:moveTo>
                    <a:pt x="42" y="6"/>
                  </a:moveTo>
                  <a:cubicBezTo>
                    <a:pt x="60" y="6"/>
                    <a:pt x="60" y="6"/>
                    <a:pt x="60" y="6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2" y="6"/>
                    <a:pt x="42" y="6"/>
                    <a:pt x="42" y="6"/>
                  </a:cubicBezTo>
                  <a:close/>
                  <a:moveTo>
                    <a:pt x="24" y="0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4" y="0"/>
                    <a:pt x="24" y="0"/>
                    <a:pt x="24" y="0"/>
                  </a:cubicBezTo>
                  <a:close/>
                  <a:moveTo>
                    <a:pt x="0" y="8"/>
                  </a:moveTo>
                  <a:cubicBezTo>
                    <a:pt x="36" y="8"/>
                    <a:pt x="36" y="8"/>
                    <a:pt x="36" y="8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0" y="8"/>
                    <a:pt x="0" y="8"/>
                    <a:pt x="0" y="8"/>
                  </a:cubicBezTo>
                  <a:close/>
                  <a:moveTo>
                    <a:pt x="23" y="53"/>
                  </a:moveTo>
                  <a:cubicBezTo>
                    <a:pt x="22" y="52"/>
                    <a:pt x="21" y="52"/>
                    <a:pt x="20" y="52"/>
                  </a:cubicBezTo>
                  <a:cubicBezTo>
                    <a:pt x="19" y="52"/>
                    <a:pt x="18" y="52"/>
                    <a:pt x="18" y="53"/>
                  </a:cubicBezTo>
                  <a:cubicBezTo>
                    <a:pt x="17" y="53"/>
                    <a:pt x="17" y="54"/>
                    <a:pt x="17" y="55"/>
                  </a:cubicBezTo>
                  <a:cubicBezTo>
                    <a:pt x="17" y="56"/>
                    <a:pt x="17" y="57"/>
                    <a:pt x="18" y="58"/>
                  </a:cubicBezTo>
                  <a:cubicBezTo>
                    <a:pt x="18" y="58"/>
                    <a:pt x="19" y="58"/>
                    <a:pt x="20" y="58"/>
                  </a:cubicBezTo>
                  <a:cubicBezTo>
                    <a:pt x="21" y="58"/>
                    <a:pt x="22" y="58"/>
                    <a:pt x="23" y="58"/>
                  </a:cubicBezTo>
                  <a:cubicBezTo>
                    <a:pt x="23" y="57"/>
                    <a:pt x="24" y="56"/>
                    <a:pt x="24" y="55"/>
                  </a:cubicBezTo>
                  <a:cubicBezTo>
                    <a:pt x="24" y="54"/>
                    <a:pt x="23" y="53"/>
                    <a:pt x="23" y="53"/>
                  </a:cubicBezTo>
                  <a:close/>
                  <a:moveTo>
                    <a:pt x="65" y="52"/>
                  </a:moveTo>
                  <a:cubicBezTo>
                    <a:pt x="68" y="52"/>
                    <a:pt x="68" y="52"/>
                    <a:pt x="68" y="52"/>
                  </a:cubicBezTo>
                  <a:cubicBezTo>
                    <a:pt x="68" y="47"/>
                    <a:pt x="68" y="47"/>
                    <a:pt x="68" y="47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53" y="48"/>
                    <a:pt x="55" y="47"/>
                    <a:pt x="58" y="47"/>
                  </a:cubicBezTo>
                  <a:cubicBezTo>
                    <a:pt x="60" y="47"/>
                    <a:pt x="62" y="48"/>
                    <a:pt x="64" y="49"/>
                  </a:cubicBezTo>
                  <a:cubicBezTo>
                    <a:pt x="64" y="49"/>
                    <a:pt x="64" y="49"/>
                    <a:pt x="64" y="49"/>
                  </a:cubicBezTo>
                  <a:cubicBezTo>
                    <a:pt x="64" y="50"/>
                    <a:pt x="65" y="51"/>
                    <a:pt x="65" y="52"/>
                  </a:cubicBezTo>
                  <a:close/>
                  <a:moveTo>
                    <a:pt x="60" y="53"/>
                  </a:moveTo>
                  <a:cubicBezTo>
                    <a:pt x="59" y="52"/>
                    <a:pt x="59" y="52"/>
                    <a:pt x="58" y="52"/>
                  </a:cubicBezTo>
                  <a:cubicBezTo>
                    <a:pt x="57" y="52"/>
                    <a:pt x="56" y="52"/>
                    <a:pt x="55" y="53"/>
                  </a:cubicBezTo>
                  <a:cubicBezTo>
                    <a:pt x="55" y="53"/>
                    <a:pt x="54" y="54"/>
                    <a:pt x="54" y="55"/>
                  </a:cubicBezTo>
                  <a:cubicBezTo>
                    <a:pt x="54" y="56"/>
                    <a:pt x="55" y="57"/>
                    <a:pt x="55" y="58"/>
                  </a:cubicBezTo>
                  <a:cubicBezTo>
                    <a:pt x="56" y="58"/>
                    <a:pt x="57" y="58"/>
                    <a:pt x="58" y="58"/>
                  </a:cubicBezTo>
                  <a:cubicBezTo>
                    <a:pt x="59" y="58"/>
                    <a:pt x="59" y="58"/>
                    <a:pt x="60" y="58"/>
                  </a:cubicBezTo>
                  <a:cubicBezTo>
                    <a:pt x="61" y="57"/>
                    <a:pt x="61" y="56"/>
                    <a:pt x="61" y="55"/>
                  </a:cubicBezTo>
                  <a:cubicBezTo>
                    <a:pt x="61" y="54"/>
                    <a:pt x="61" y="53"/>
                    <a:pt x="60" y="5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Freeform 102"/>
            <p:cNvSpPr>
              <a:spLocks noEditPoints="1"/>
            </p:cNvSpPr>
            <p:nvPr/>
          </p:nvSpPr>
          <p:spPr bwMode="auto">
            <a:xfrm>
              <a:off x="1879962" y="2480511"/>
              <a:ext cx="552186" cy="648219"/>
            </a:xfrm>
            <a:custGeom>
              <a:avLst/>
              <a:gdLst>
                <a:gd name="T0" fmla="*/ 379218 w 57"/>
                <a:gd name="T1" fmla="*/ 102358 h 67"/>
                <a:gd name="T2" fmla="*/ 430463 w 57"/>
                <a:gd name="T3" fmla="*/ 214952 h 67"/>
                <a:gd name="T4" fmla="*/ 409965 w 57"/>
                <a:gd name="T5" fmla="*/ 255896 h 67"/>
                <a:gd name="T6" fmla="*/ 399716 w 57"/>
                <a:gd name="T7" fmla="*/ 266131 h 67"/>
                <a:gd name="T8" fmla="*/ 338221 w 57"/>
                <a:gd name="T9" fmla="*/ 378725 h 67"/>
                <a:gd name="T10" fmla="*/ 225481 w 57"/>
                <a:gd name="T11" fmla="*/ 378725 h 67"/>
                <a:gd name="T12" fmla="*/ 163986 w 57"/>
                <a:gd name="T13" fmla="*/ 266131 h 67"/>
                <a:gd name="T14" fmla="*/ 153737 w 57"/>
                <a:gd name="T15" fmla="*/ 255896 h 67"/>
                <a:gd name="T16" fmla="*/ 133239 w 57"/>
                <a:gd name="T17" fmla="*/ 214952 h 67"/>
                <a:gd name="T18" fmla="*/ 184484 w 57"/>
                <a:gd name="T19" fmla="*/ 102358 h 67"/>
                <a:gd name="T20" fmla="*/ 122989 w 57"/>
                <a:gd name="T21" fmla="*/ 440140 h 67"/>
                <a:gd name="T22" fmla="*/ 102491 w 57"/>
                <a:gd name="T23" fmla="*/ 470848 h 67"/>
                <a:gd name="T24" fmla="*/ 122989 w 57"/>
                <a:gd name="T25" fmla="*/ 532263 h 67"/>
                <a:gd name="T26" fmla="*/ 133239 w 57"/>
                <a:gd name="T27" fmla="*/ 532263 h 67"/>
                <a:gd name="T28" fmla="*/ 143488 w 57"/>
                <a:gd name="T29" fmla="*/ 542499 h 67"/>
                <a:gd name="T30" fmla="*/ 143488 w 57"/>
                <a:gd name="T31" fmla="*/ 552734 h 67"/>
                <a:gd name="T32" fmla="*/ 153737 w 57"/>
                <a:gd name="T33" fmla="*/ 542499 h 67"/>
                <a:gd name="T34" fmla="*/ 184484 w 57"/>
                <a:gd name="T35" fmla="*/ 511791 h 67"/>
                <a:gd name="T36" fmla="*/ 133239 w 57"/>
                <a:gd name="T37" fmla="*/ 522027 h 67"/>
                <a:gd name="T38" fmla="*/ 133239 w 57"/>
                <a:gd name="T39" fmla="*/ 440140 h 67"/>
                <a:gd name="T40" fmla="*/ 297225 w 57"/>
                <a:gd name="T41" fmla="*/ 644857 h 67"/>
                <a:gd name="T42" fmla="*/ 430463 w 57"/>
                <a:gd name="T43" fmla="*/ 440140 h 67"/>
                <a:gd name="T44" fmla="*/ 430463 w 57"/>
                <a:gd name="T45" fmla="*/ 522027 h 67"/>
                <a:gd name="T46" fmla="*/ 389467 w 57"/>
                <a:gd name="T47" fmla="*/ 511791 h 67"/>
                <a:gd name="T48" fmla="*/ 409965 w 57"/>
                <a:gd name="T49" fmla="*/ 542499 h 67"/>
                <a:gd name="T50" fmla="*/ 430463 w 57"/>
                <a:gd name="T51" fmla="*/ 552734 h 67"/>
                <a:gd name="T52" fmla="*/ 430463 w 57"/>
                <a:gd name="T53" fmla="*/ 542499 h 67"/>
                <a:gd name="T54" fmla="*/ 430463 w 57"/>
                <a:gd name="T55" fmla="*/ 532263 h 67"/>
                <a:gd name="T56" fmla="*/ 440712 w 57"/>
                <a:gd name="T57" fmla="*/ 532263 h 67"/>
                <a:gd name="T58" fmla="*/ 461211 w 57"/>
                <a:gd name="T59" fmla="*/ 470848 h 67"/>
                <a:gd name="T60" fmla="*/ 440712 w 57"/>
                <a:gd name="T61" fmla="*/ 440140 h 67"/>
                <a:gd name="T62" fmla="*/ 573951 w 57"/>
                <a:gd name="T63" fmla="*/ 685800 h 67"/>
                <a:gd name="T64" fmla="*/ 81993 w 57"/>
                <a:gd name="T65" fmla="*/ 440140 h 67"/>
                <a:gd name="T66" fmla="*/ 450961 w 57"/>
                <a:gd name="T67" fmla="*/ 184245 h 67"/>
                <a:gd name="T68" fmla="*/ 317723 w 57"/>
                <a:gd name="T69" fmla="*/ 0 h 67"/>
                <a:gd name="T70" fmla="*/ 112740 w 57"/>
                <a:gd name="T71" fmla="*/ 184245 h 67"/>
                <a:gd name="T72" fmla="*/ 102491 w 57"/>
                <a:gd name="T73" fmla="*/ 194481 h 67"/>
                <a:gd name="T74" fmla="*/ 112740 w 57"/>
                <a:gd name="T75" fmla="*/ 255896 h 67"/>
                <a:gd name="T76" fmla="*/ 163986 w 57"/>
                <a:gd name="T77" fmla="*/ 348018 h 67"/>
                <a:gd name="T78" fmla="*/ 276726 w 57"/>
                <a:gd name="T79" fmla="*/ 409433 h 67"/>
                <a:gd name="T80" fmla="*/ 399716 w 57"/>
                <a:gd name="T81" fmla="*/ 358254 h 67"/>
                <a:gd name="T82" fmla="*/ 450961 w 57"/>
                <a:gd name="T83" fmla="*/ 255896 h 67"/>
                <a:gd name="T84" fmla="*/ 461211 w 57"/>
                <a:gd name="T85" fmla="*/ 194481 h 67"/>
                <a:gd name="T86" fmla="*/ 450961 w 57"/>
                <a:gd name="T87" fmla="*/ 184245 h 6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57" h="67">
                  <a:moveTo>
                    <a:pt x="18" y="10"/>
                  </a:moveTo>
                  <a:cubicBezTo>
                    <a:pt x="18" y="9"/>
                    <a:pt x="37" y="10"/>
                    <a:pt x="37" y="1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40" y="20"/>
                    <a:pt x="41" y="20"/>
                    <a:pt x="42" y="21"/>
                  </a:cubicBezTo>
                  <a:cubicBezTo>
                    <a:pt x="42" y="22"/>
                    <a:pt x="42" y="23"/>
                    <a:pt x="42" y="24"/>
                  </a:cubicBezTo>
                  <a:cubicBezTo>
                    <a:pt x="41" y="25"/>
                    <a:pt x="41" y="25"/>
                    <a:pt x="40" y="25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9"/>
                    <a:pt x="38" y="31"/>
                    <a:pt x="37" y="33"/>
                  </a:cubicBezTo>
                  <a:cubicBezTo>
                    <a:pt x="36" y="35"/>
                    <a:pt x="35" y="36"/>
                    <a:pt x="33" y="37"/>
                  </a:cubicBezTo>
                  <a:cubicBezTo>
                    <a:pt x="32" y="37"/>
                    <a:pt x="30" y="37"/>
                    <a:pt x="27" y="37"/>
                  </a:cubicBezTo>
                  <a:cubicBezTo>
                    <a:pt x="25" y="37"/>
                    <a:pt x="23" y="37"/>
                    <a:pt x="22" y="37"/>
                  </a:cubicBezTo>
                  <a:cubicBezTo>
                    <a:pt x="20" y="36"/>
                    <a:pt x="19" y="35"/>
                    <a:pt x="18" y="33"/>
                  </a:cubicBezTo>
                  <a:cubicBezTo>
                    <a:pt x="17" y="31"/>
                    <a:pt x="16" y="29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4" y="25"/>
                    <a:pt x="14" y="25"/>
                    <a:pt x="14" y="24"/>
                  </a:cubicBezTo>
                  <a:cubicBezTo>
                    <a:pt x="13" y="23"/>
                    <a:pt x="13" y="22"/>
                    <a:pt x="13" y="21"/>
                  </a:cubicBezTo>
                  <a:cubicBezTo>
                    <a:pt x="14" y="20"/>
                    <a:pt x="15" y="20"/>
                    <a:pt x="16" y="21"/>
                  </a:cubicBezTo>
                  <a:cubicBezTo>
                    <a:pt x="16" y="18"/>
                    <a:pt x="17" y="13"/>
                    <a:pt x="18" y="10"/>
                  </a:cubicBezTo>
                  <a:close/>
                  <a:moveTo>
                    <a:pt x="8" y="43"/>
                  </a:moveTo>
                  <a:cubicBezTo>
                    <a:pt x="12" y="43"/>
                    <a:pt x="12" y="43"/>
                    <a:pt x="12" y="43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13" y="52"/>
                    <a:pt x="13" y="52"/>
                    <a:pt x="13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25" y="64"/>
                    <a:pt x="25" y="64"/>
                    <a:pt x="25" y="64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29" y="63"/>
                    <a:pt x="29" y="63"/>
                    <a:pt x="29" y="6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39" y="50"/>
                    <a:pt x="39" y="50"/>
                    <a:pt x="39" y="5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39" y="51"/>
                    <a:pt x="39" y="51"/>
                    <a:pt x="39" y="51"/>
                  </a:cubicBezTo>
                  <a:cubicBezTo>
                    <a:pt x="40" y="53"/>
                    <a:pt x="40" y="53"/>
                    <a:pt x="40" y="53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2" y="53"/>
                    <a:pt x="42" y="53"/>
                    <a:pt x="42" y="53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45" y="46"/>
                    <a:pt x="45" y="46"/>
                    <a:pt x="45" y="46"/>
                  </a:cubicBezTo>
                  <a:cubicBezTo>
                    <a:pt x="45" y="46"/>
                    <a:pt x="45" y="46"/>
                    <a:pt x="45" y="46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8" y="43"/>
                    <a:pt x="48" y="43"/>
                    <a:pt x="48" y="43"/>
                  </a:cubicBezTo>
                  <a:cubicBezTo>
                    <a:pt x="53" y="48"/>
                    <a:pt x="57" y="59"/>
                    <a:pt x="56" y="67"/>
                  </a:cubicBezTo>
                  <a:cubicBezTo>
                    <a:pt x="37" y="67"/>
                    <a:pt x="18" y="67"/>
                    <a:pt x="0" y="67"/>
                  </a:cubicBezTo>
                  <a:cubicBezTo>
                    <a:pt x="0" y="60"/>
                    <a:pt x="1" y="49"/>
                    <a:pt x="8" y="43"/>
                  </a:cubicBezTo>
                  <a:close/>
                  <a:moveTo>
                    <a:pt x="44" y="18"/>
                  </a:moveTo>
                  <a:cubicBezTo>
                    <a:pt x="44" y="18"/>
                    <a:pt x="44" y="18"/>
                    <a:pt x="44" y="18"/>
                  </a:cubicBezTo>
                  <a:cubicBezTo>
                    <a:pt x="44" y="18"/>
                    <a:pt x="43" y="7"/>
                    <a:pt x="42" y="5"/>
                  </a:cubicBezTo>
                  <a:cubicBezTo>
                    <a:pt x="42" y="3"/>
                    <a:pt x="36" y="1"/>
                    <a:pt x="31" y="0"/>
                  </a:cubicBezTo>
                  <a:cubicBezTo>
                    <a:pt x="27" y="0"/>
                    <a:pt x="17" y="1"/>
                    <a:pt x="14" y="3"/>
                  </a:cubicBezTo>
                  <a:cubicBezTo>
                    <a:pt x="11" y="5"/>
                    <a:pt x="11" y="15"/>
                    <a:pt x="11" y="18"/>
                  </a:cubicBezTo>
                  <a:cubicBezTo>
                    <a:pt x="11" y="18"/>
                    <a:pt x="11" y="18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2"/>
                    <a:pt x="10" y="24"/>
                    <a:pt x="11" y="25"/>
                  </a:cubicBezTo>
                  <a:cubicBezTo>
                    <a:pt x="11" y="26"/>
                    <a:pt x="12" y="27"/>
                    <a:pt x="13" y="28"/>
                  </a:cubicBezTo>
                  <a:cubicBezTo>
                    <a:pt x="14" y="30"/>
                    <a:pt x="15" y="32"/>
                    <a:pt x="16" y="34"/>
                  </a:cubicBezTo>
                  <a:cubicBezTo>
                    <a:pt x="17" y="36"/>
                    <a:pt x="18" y="38"/>
                    <a:pt x="21" y="39"/>
                  </a:cubicBezTo>
                  <a:cubicBezTo>
                    <a:pt x="22" y="40"/>
                    <a:pt x="24" y="40"/>
                    <a:pt x="27" y="40"/>
                  </a:cubicBezTo>
                  <a:cubicBezTo>
                    <a:pt x="30" y="40"/>
                    <a:pt x="33" y="40"/>
                    <a:pt x="34" y="39"/>
                  </a:cubicBezTo>
                  <a:cubicBezTo>
                    <a:pt x="36" y="38"/>
                    <a:pt x="38" y="37"/>
                    <a:pt x="39" y="35"/>
                  </a:cubicBezTo>
                  <a:cubicBezTo>
                    <a:pt x="40" y="33"/>
                    <a:pt x="41" y="30"/>
                    <a:pt x="42" y="28"/>
                  </a:cubicBezTo>
                  <a:cubicBezTo>
                    <a:pt x="43" y="27"/>
                    <a:pt x="44" y="26"/>
                    <a:pt x="44" y="25"/>
                  </a:cubicBezTo>
                  <a:cubicBezTo>
                    <a:pt x="45" y="24"/>
                    <a:pt x="45" y="22"/>
                    <a:pt x="45" y="20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4" y="18"/>
                    <a:pt x="44" y="18"/>
                    <a:pt x="44" y="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628566" y="1935389"/>
            <a:ext cx="4387775" cy="3525744"/>
            <a:chOff x="6628566" y="1481180"/>
            <a:chExt cx="4387775" cy="3525744"/>
          </a:xfrm>
        </p:grpSpPr>
        <p:grpSp>
          <p:nvGrpSpPr>
            <p:cNvPr id="39" name="组合 38"/>
            <p:cNvGrpSpPr/>
            <p:nvPr/>
          </p:nvGrpSpPr>
          <p:grpSpPr>
            <a:xfrm>
              <a:off x="6628566" y="1481180"/>
              <a:ext cx="4387775" cy="1046441"/>
              <a:chOff x="-1640830" y="3182775"/>
              <a:chExt cx="4387775" cy="1046441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-1640830" y="3182775"/>
                <a:ext cx="1537013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000" b="1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  <a:r>
                  <a:rPr lang="zh-CN" altLang="en-US" sz="20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内容</a:t>
                </a:r>
                <a:endParaRPr lang="zh-CN" alt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TextBox 54"/>
              <p:cNvSpPr txBox="1"/>
              <p:nvPr/>
            </p:nvSpPr>
            <p:spPr>
              <a:xfrm>
                <a:off x="-1640830" y="3582885"/>
                <a:ext cx="438777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pitchFamily="34" charset="-122"/>
                    <a:cs typeface="方正兰亭细黑_GBK_M" pitchFamily="2" charset="2"/>
                    <a:sym typeface="Arial" panose="020B0604020202020204" pitchFamily="34" charset="0"/>
                  </a:rPr>
                  <a:t>您的内容打在这里，或者通过复制您的文本后，在此框中选择粘贴，并选择只保留文字。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6628566" y="2720831"/>
              <a:ext cx="4387775" cy="1046441"/>
              <a:chOff x="-1640830" y="3182775"/>
              <a:chExt cx="4387775" cy="1046441"/>
            </a:xfrm>
          </p:grpSpPr>
          <p:sp>
            <p:nvSpPr>
              <p:cNvPr id="43" name="矩形 42"/>
              <p:cNvSpPr/>
              <p:nvPr/>
            </p:nvSpPr>
            <p:spPr>
              <a:xfrm>
                <a:off x="-1640830" y="3182775"/>
                <a:ext cx="1537013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000" b="1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  <a:r>
                  <a:rPr lang="zh-CN" altLang="en-US" sz="20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内容</a:t>
                </a:r>
                <a:endParaRPr lang="zh-CN" alt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TextBox 54"/>
              <p:cNvSpPr txBox="1"/>
              <p:nvPr/>
            </p:nvSpPr>
            <p:spPr>
              <a:xfrm>
                <a:off x="-1640830" y="3582885"/>
                <a:ext cx="438777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pitchFamily="34" charset="-122"/>
                    <a:cs typeface="方正兰亭细黑_GBK_M" pitchFamily="2" charset="2"/>
                    <a:sym typeface="Arial" panose="020B0604020202020204" pitchFamily="34" charset="0"/>
                  </a:rPr>
                  <a:t>您的内容打在这里，或者通过复制您的文本后，在此框中选择粘贴，并选择只保留文字。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5" name="组合 44"/>
            <p:cNvGrpSpPr/>
            <p:nvPr/>
          </p:nvGrpSpPr>
          <p:grpSpPr>
            <a:xfrm>
              <a:off x="6628566" y="3960483"/>
              <a:ext cx="4387775" cy="1046441"/>
              <a:chOff x="-1640830" y="3182775"/>
              <a:chExt cx="4387775" cy="1046441"/>
            </a:xfrm>
          </p:grpSpPr>
          <p:sp>
            <p:nvSpPr>
              <p:cNvPr id="46" name="矩形 45"/>
              <p:cNvSpPr/>
              <p:nvPr/>
            </p:nvSpPr>
            <p:spPr>
              <a:xfrm>
                <a:off x="-1640830" y="3182775"/>
                <a:ext cx="1537013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000" b="1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  <a:r>
                  <a:rPr lang="zh-CN" altLang="en-US" sz="20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内容</a:t>
                </a:r>
                <a:endParaRPr lang="zh-CN" alt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TextBox 54"/>
              <p:cNvSpPr txBox="1"/>
              <p:nvPr/>
            </p:nvSpPr>
            <p:spPr>
              <a:xfrm>
                <a:off x="-1640830" y="3582885"/>
                <a:ext cx="438777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pitchFamily="34" charset="-122"/>
                    <a:cs typeface="方正兰亭细黑_GBK_M" pitchFamily="2" charset="2"/>
                    <a:sym typeface="Arial" panose="020B0604020202020204" pitchFamily="34" charset="0"/>
                  </a:rPr>
                  <a:t>您的内容打在这里，或者通过复制您的文本后，在此框中选择粘贴，并选择只保留文字。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" y="-7983"/>
            <a:ext cx="3963452" cy="816228"/>
            <a:chOff x="0" y="159657"/>
            <a:chExt cx="4663469" cy="960389"/>
          </a:xfrm>
        </p:grpSpPr>
        <p:grpSp>
          <p:nvGrpSpPr>
            <p:cNvPr id="6" name="组合 5"/>
            <p:cNvGrpSpPr/>
            <p:nvPr/>
          </p:nvGrpSpPr>
          <p:grpSpPr>
            <a:xfrm flipH="1">
              <a:off x="0" y="159657"/>
              <a:ext cx="1250175" cy="960389"/>
              <a:chOff x="2458999" y="0"/>
              <a:chExt cx="8927326" cy="6858003"/>
            </a:xfrm>
            <a:solidFill>
              <a:srgbClr val="77BF28"/>
            </a:solidFill>
          </p:grpSpPr>
          <p:sp>
            <p:nvSpPr>
              <p:cNvPr id="7" name="矩形 6"/>
              <p:cNvSpPr/>
              <p:nvPr/>
            </p:nvSpPr>
            <p:spPr>
              <a:xfrm>
                <a:off x="5363351" y="0"/>
                <a:ext cx="6022974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直角三角形 7"/>
              <p:cNvSpPr/>
              <p:nvPr/>
            </p:nvSpPr>
            <p:spPr>
              <a:xfrm flipH="1">
                <a:off x="2458999" y="16930"/>
                <a:ext cx="2904349" cy="6841073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 flipH="1" flipV="1">
              <a:off x="0" y="346443"/>
              <a:ext cx="4663469" cy="586814"/>
              <a:chOff x="2458999" y="24"/>
              <a:chExt cx="54635578" cy="6874909"/>
            </a:xfrm>
            <a:solidFill>
              <a:srgbClr val="0073BD"/>
            </a:solidFill>
          </p:grpSpPr>
          <p:sp>
            <p:nvSpPr>
              <p:cNvPr id="10" name="矩形 9"/>
              <p:cNvSpPr/>
              <p:nvPr/>
            </p:nvSpPr>
            <p:spPr>
              <a:xfrm>
                <a:off x="5363368" y="24"/>
                <a:ext cx="51731209" cy="685800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直角三角形 10"/>
              <p:cNvSpPr/>
              <p:nvPr/>
            </p:nvSpPr>
            <p:spPr>
              <a:xfrm flipH="1">
                <a:off x="2458999" y="16933"/>
                <a:ext cx="2904350" cy="6858000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2" name="矩形 11"/>
          <p:cNvSpPr/>
          <p:nvPr/>
        </p:nvSpPr>
        <p:spPr>
          <a:xfrm>
            <a:off x="202069" y="195353"/>
            <a:ext cx="33041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如何加入我们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应聘方式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027368" y="214403"/>
            <a:ext cx="78407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作为我国自主汽车产业的领军人物，长城汽车在秉承了传统汽车优势的同时，还不断追求技术上的革新，为国产汽车增添了活力。而哈弗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H6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就是这样一款具有代表性的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SUV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上箭头 2"/>
          <p:cNvSpPr>
            <a:spLocks noChangeArrowheads="1"/>
          </p:cNvSpPr>
          <p:nvPr/>
        </p:nvSpPr>
        <p:spPr bwMode="auto">
          <a:xfrm>
            <a:off x="1249359" y="2328173"/>
            <a:ext cx="1865992" cy="2019300"/>
          </a:xfrm>
          <a:prstGeom prst="upArrow">
            <a:avLst>
              <a:gd name="adj1" fmla="val 50000"/>
              <a:gd name="adj2" fmla="val 61418"/>
            </a:avLst>
          </a:prstGeom>
          <a:solidFill>
            <a:srgbClr val="77BF28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35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1" name="文本框 3"/>
          <p:cNvSpPr>
            <a:spLocks noChangeArrowheads="1"/>
          </p:cNvSpPr>
          <p:nvPr/>
        </p:nvSpPr>
        <p:spPr bwMode="auto">
          <a:xfrm>
            <a:off x="2982913" y="3321141"/>
            <a:ext cx="2167467" cy="995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5865" dirty="0">
                <a:solidFill>
                  <a:schemeClr val="tx1">
                    <a:lumMod val="95000"/>
                    <a:lumOff val="5000"/>
                  </a:schemeClr>
                </a:solidFill>
                <a:ea typeface="Adobe 黑体 Std R" panose="020B0400000000000000" pitchFamily="34" charset="-122"/>
                <a:cs typeface="Arial" panose="020B0604020202020204" pitchFamily="34" charset="0"/>
                <a:sym typeface="Adobe 黑体 Std R" panose="020B0400000000000000" pitchFamily="34" charset="-122"/>
              </a:rPr>
              <a:t>30%</a:t>
            </a:r>
            <a:endParaRPr lang="zh-CN" altLang="en-US" sz="5865" dirty="0">
              <a:solidFill>
                <a:schemeClr val="tx1">
                  <a:lumMod val="95000"/>
                  <a:lumOff val="5000"/>
                </a:schemeClr>
              </a:solidFill>
              <a:ea typeface="Adobe 黑体 Std R" panose="020B0400000000000000" pitchFamily="34" charset="-122"/>
              <a:cs typeface="Arial" panose="020B0604020202020204" pitchFamily="34" charset="0"/>
              <a:sym typeface="Adobe 黑体 Std R" panose="020B0400000000000000" pitchFamily="34" charset="-122"/>
            </a:endParaRPr>
          </a:p>
        </p:txBody>
      </p:sp>
      <p:sp>
        <p:nvSpPr>
          <p:cNvPr id="32" name="Freeform 246"/>
          <p:cNvSpPr>
            <a:spLocks noEditPoints="1"/>
          </p:cNvSpPr>
          <p:nvPr/>
        </p:nvSpPr>
        <p:spPr bwMode="auto">
          <a:xfrm>
            <a:off x="1925995" y="3091548"/>
            <a:ext cx="458075" cy="492553"/>
          </a:xfrm>
          <a:custGeom>
            <a:avLst/>
            <a:gdLst>
              <a:gd name="T0" fmla="*/ 6419 w 46"/>
              <a:gd name="T1" fmla="*/ 0 h 50"/>
              <a:gd name="T2" fmla="*/ 147637 w 46"/>
              <a:gd name="T3" fmla="*/ 6350 h 50"/>
              <a:gd name="T4" fmla="*/ 147637 w 46"/>
              <a:gd name="T5" fmla="*/ 152400 h 50"/>
              <a:gd name="T6" fmla="*/ 141218 w 46"/>
              <a:gd name="T7" fmla="*/ 158750 h 50"/>
              <a:gd name="T8" fmla="*/ 0 w 46"/>
              <a:gd name="T9" fmla="*/ 152400 h 50"/>
              <a:gd name="T10" fmla="*/ 0 w 46"/>
              <a:gd name="T11" fmla="*/ 6350 h 50"/>
              <a:gd name="T12" fmla="*/ 73819 w 46"/>
              <a:gd name="T13" fmla="*/ 15875 h 50"/>
              <a:gd name="T14" fmla="*/ 83447 w 46"/>
              <a:gd name="T15" fmla="*/ 19050 h 50"/>
              <a:gd name="T16" fmla="*/ 83447 w 46"/>
              <a:gd name="T17" fmla="*/ 19050 h 50"/>
              <a:gd name="T18" fmla="*/ 86657 w 46"/>
              <a:gd name="T19" fmla="*/ 28575 h 50"/>
              <a:gd name="T20" fmla="*/ 115542 w 46"/>
              <a:gd name="T21" fmla="*/ 47625 h 50"/>
              <a:gd name="T22" fmla="*/ 134799 w 46"/>
              <a:gd name="T23" fmla="*/ 38100 h 50"/>
              <a:gd name="T24" fmla="*/ 12838 w 46"/>
              <a:gd name="T25" fmla="*/ 12700 h 50"/>
              <a:gd name="T26" fmla="*/ 16048 w 46"/>
              <a:gd name="T27" fmla="*/ 41275 h 50"/>
              <a:gd name="T28" fmla="*/ 32095 w 46"/>
              <a:gd name="T29" fmla="*/ 47625 h 50"/>
              <a:gd name="T30" fmla="*/ 60981 w 46"/>
              <a:gd name="T31" fmla="*/ 28575 h 50"/>
              <a:gd name="T32" fmla="*/ 64190 w 46"/>
              <a:gd name="T33" fmla="*/ 19050 h 50"/>
              <a:gd name="T34" fmla="*/ 12838 w 46"/>
              <a:gd name="T35" fmla="*/ 47625 h 50"/>
              <a:gd name="T36" fmla="*/ 12838 w 46"/>
              <a:gd name="T37" fmla="*/ 146050 h 50"/>
              <a:gd name="T38" fmla="*/ 134799 w 46"/>
              <a:gd name="T39" fmla="*/ 47625 h 50"/>
              <a:gd name="T40" fmla="*/ 86657 w 46"/>
              <a:gd name="T41" fmla="*/ 53975 h 50"/>
              <a:gd name="T42" fmla="*/ 86657 w 46"/>
              <a:gd name="T43" fmla="*/ 73025 h 50"/>
              <a:gd name="T44" fmla="*/ 83447 w 46"/>
              <a:gd name="T45" fmla="*/ 82550 h 50"/>
              <a:gd name="T46" fmla="*/ 64190 w 46"/>
              <a:gd name="T47" fmla="*/ 82550 h 50"/>
              <a:gd name="T48" fmla="*/ 64190 w 46"/>
              <a:gd name="T49" fmla="*/ 82550 h 50"/>
              <a:gd name="T50" fmla="*/ 60981 w 46"/>
              <a:gd name="T51" fmla="*/ 73025 h 50"/>
              <a:gd name="T52" fmla="*/ 32095 w 46"/>
              <a:gd name="T53" fmla="*/ 53975 h 50"/>
              <a:gd name="T54" fmla="*/ 80238 w 46"/>
              <a:gd name="T55" fmla="*/ 53975 h 50"/>
              <a:gd name="T56" fmla="*/ 67400 w 46"/>
              <a:gd name="T57" fmla="*/ 53975 h 50"/>
              <a:gd name="T58" fmla="*/ 73819 w 46"/>
              <a:gd name="T59" fmla="*/ 60325 h 50"/>
              <a:gd name="T60" fmla="*/ 80238 w 46"/>
              <a:gd name="T61" fmla="*/ 53975 h 50"/>
              <a:gd name="T62" fmla="*/ 67400 w 46"/>
              <a:gd name="T63" fmla="*/ 47625 h 50"/>
              <a:gd name="T64" fmla="*/ 80238 w 46"/>
              <a:gd name="T65" fmla="*/ 41275 h 50"/>
              <a:gd name="T66" fmla="*/ 67400 w 46"/>
              <a:gd name="T67" fmla="*/ 41275 h 50"/>
              <a:gd name="T68" fmla="*/ 77028 w 46"/>
              <a:gd name="T69" fmla="*/ 25400 h 50"/>
              <a:gd name="T70" fmla="*/ 77028 w 46"/>
              <a:gd name="T71" fmla="*/ 25400 h 50"/>
              <a:gd name="T72" fmla="*/ 70609 w 46"/>
              <a:gd name="T73" fmla="*/ 25400 h 50"/>
              <a:gd name="T74" fmla="*/ 67400 w 46"/>
              <a:gd name="T75" fmla="*/ 28575 h 50"/>
              <a:gd name="T76" fmla="*/ 67400 w 46"/>
              <a:gd name="T77" fmla="*/ 28575 h 50"/>
              <a:gd name="T78" fmla="*/ 70609 w 46"/>
              <a:gd name="T79" fmla="*/ 34925 h 50"/>
              <a:gd name="T80" fmla="*/ 73819 w 46"/>
              <a:gd name="T81" fmla="*/ 34925 h 50"/>
              <a:gd name="T82" fmla="*/ 77028 w 46"/>
              <a:gd name="T83" fmla="*/ 34925 h 50"/>
              <a:gd name="T84" fmla="*/ 80238 w 46"/>
              <a:gd name="T85" fmla="*/ 28575 h 50"/>
              <a:gd name="T86" fmla="*/ 77028 w 46"/>
              <a:gd name="T87" fmla="*/ 25400 h 50"/>
              <a:gd name="T88" fmla="*/ 77028 w 46"/>
              <a:gd name="T89" fmla="*/ 69850 h 50"/>
              <a:gd name="T90" fmla="*/ 73819 w 46"/>
              <a:gd name="T91" fmla="*/ 66675 h 50"/>
              <a:gd name="T92" fmla="*/ 70609 w 46"/>
              <a:gd name="T93" fmla="*/ 69850 h 50"/>
              <a:gd name="T94" fmla="*/ 67400 w 46"/>
              <a:gd name="T95" fmla="*/ 73025 h 50"/>
              <a:gd name="T96" fmla="*/ 67400 w 46"/>
              <a:gd name="T97" fmla="*/ 73025 h 50"/>
              <a:gd name="T98" fmla="*/ 70609 w 46"/>
              <a:gd name="T99" fmla="*/ 76200 h 50"/>
              <a:gd name="T100" fmla="*/ 77028 w 46"/>
              <a:gd name="T101" fmla="*/ 79375 h 50"/>
              <a:gd name="T102" fmla="*/ 80238 w 46"/>
              <a:gd name="T103" fmla="*/ 73025 h 50"/>
              <a:gd name="T104" fmla="*/ 80238 w 46"/>
              <a:gd name="T105" fmla="*/ 73025 h 50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46" h="50"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5" y="0"/>
                  <a:pt x="46" y="1"/>
                  <a:pt x="46" y="2"/>
                </a:cubicBezTo>
                <a:cubicBezTo>
                  <a:pt x="46" y="2"/>
                  <a:pt x="46" y="2"/>
                  <a:pt x="46" y="2"/>
                </a:cubicBezTo>
                <a:cubicBezTo>
                  <a:pt x="46" y="48"/>
                  <a:pt x="46" y="48"/>
                  <a:pt x="46" y="48"/>
                </a:cubicBezTo>
                <a:cubicBezTo>
                  <a:pt x="46" y="49"/>
                  <a:pt x="45" y="50"/>
                  <a:pt x="44" y="50"/>
                </a:cubicBezTo>
                <a:cubicBezTo>
                  <a:pt x="44" y="50"/>
                  <a:pt x="44" y="50"/>
                  <a:pt x="44" y="50"/>
                </a:cubicBezTo>
                <a:cubicBezTo>
                  <a:pt x="2" y="50"/>
                  <a:pt x="2" y="50"/>
                  <a:pt x="2" y="50"/>
                </a:cubicBezTo>
                <a:cubicBezTo>
                  <a:pt x="1" y="50"/>
                  <a:pt x="0" y="49"/>
                  <a:pt x="0" y="48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2" y="0"/>
                </a:cubicBezTo>
                <a:close/>
                <a:moveTo>
                  <a:pt x="23" y="5"/>
                </a:moveTo>
                <a:cubicBezTo>
                  <a:pt x="23" y="5"/>
                  <a:pt x="23" y="5"/>
                  <a:pt x="23" y="5"/>
                </a:cubicBezTo>
                <a:cubicBezTo>
                  <a:pt x="24" y="5"/>
                  <a:pt x="25" y="6"/>
                  <a:pt x="26" y="6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6"/>
                  <a:pt x="26" y="6"/>
                  <a:pt x="26" y="6"/>
                </a:cubicBezTo>
                <a:cubicBezTo>
                  <a:pt x="27" y="7"/>
                  <a:pt x="27" y="8"/>
                  <a:pt x="27" y="9"/>
                </a:cubicBezTo>
                <a:cubicBezTo>
                  <a:pt x="27" y="9"/>
                  <a:pt x="27" y="9"/>
                  <a:pt x="27" y="9"/>
                </a:cubicBezTo>
                <a:cubicBezTo>
                  <a:pt x="27" y="15"/>
                  <a:pt x="27" y="15"/>
                  <a:pt x="27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8" y="15"/>
                  <a:pt x="40" y="14"/>
                  <a:pt x="41" y="13"/>
                </a:cubicBezTo>
                <a:cubicBezTo>
                  <a:pt x="41" y="13"/>
                  <a:pt x="42" y="12"/>
                  <a:pt x="42" y="12"/>
                </a:cubicBezTo>
                <a:cubicBezTo>
                  <a:pt x="42" y="4"/>
                  <a:pt x="42" y="4"/>
                  <a:pt x="42" y="4"/>
                </a:cubicBezTo>
                <a:cubicBezTo>
                  <a:pt x="4" y="4"/>
                  <a:pt x="4" y="4"/>
                  <a:pt x="4" y="4"/>
                </a:cubicBezTo>
                <a:cubicBezTo>
                  <a:pt x="4" y="12"/>
                  <a:pt x="4" y="12"/>
                  <a:pt x="4" y="12"/>
                </a:cubicBezTo>
                <a:cubicBezTo>
                  <a:pt x="4" y="12"/>
                  <a:pt x="5" y="13"/>
                  <a:pt x="5" y="13"/>
                </a:cubicBezTo>
                <a:cubicBezTo>
                  <a:pt x="5" y="13"/>
                  <a:pt x="5" y="13"/>
                  <a:pt x="5" y="13"/>
                </a:cubicBezTo>
                <a:cubicBezTo>
                  <a:pt x="6" y="14"/>
                  <a:pt x="8" y="15"/>
                  <a:pt x="10" y="15"/>
                </a:cubicBezTo>
                <a:cubicBezTo>
                  <a:pt x="19" y="15"/>
                  <a:pt x="19" y="15"/>
                  <a:pt x="19" y="15"/>
                </a:cubicBezTo>
                <a:cubicBezTo>
                  <a:pt x="19" y="9"/>
                  <a:pt x="19" y="9"/>
                  <a:pt x="19" y="9"/>
                </a:cubicBezTo>
                <a:cubicBezTo>
                  <a:pt x="19" y="9"/>
                  <a:pt x="19" y="9"/>
                  <a:pt x="19" y="9"/>
                </a:cubicBezTo>
                <a:cubicBezTo>
                  <a:pt x="19" y="8"/>
                  <a:pt x="19" y="7"/>
                  <a:pt x="20" y="6"/>
                </a:cubicBezTo>
                <a:cubicBezTo>
                  <a:pt x="21" y="6"/>
                  <a:pt x="22" y="5"/>
                  <a:pt x="23" y="5"/>
                </a:cubicBezTo>
                <a:close/>
                <a:moveTo>
                  <a:pt x="4" y="15"/>
                </a:moveTo>
                <a:cubicBezTo>
                  <a:pt x="4" y="15"/>
                  <a:pt x="4" y="15"/>
                  <a:pt x="4" y="15"/>
                </a:cubicBezTo>
                <a:cubicBezTo>
                  <a:pt x="4" y="46"/>
                  <a:pt x="4" y="46"/>
                  <a:pt x="4" y="46"/>
                </a:cubicBezTo>
                <a:cubicBezTo>
                  <a:pt x="42" y="46"/>
                  <a:pt x="42" y="46"/>
                  <a:pt x="42" y="46"/>
                </a:cubicBezTo>
                <a:cubicBezTo>
                  <a:pt x="42" y="15"/>
                  <a:pt x="42" y="15"/>
                  <a:pt x="42" y="15"/>
                </a:cubicBezTo>
                <a:cubicBezTo>
                  <a:pt x="41" y="17"/>
                  <a:pt x="39" y="17"/>
                  <a:pt x="36" y="17"/>
                </a:cubicBezTo>
                <a:cubicBezTo>
                  <a:pt x="27" y="17"/>
                  <a:pt x="27" y="17"/>
                  <a:pt x="27" y="17"/>
                </a:cubicBezTo>
                <a:cubicBezTo>
                  <a:pt x="27" y="23"/>
                  <a:pt x="27" y="23"/>
                  <a:pt x="27" y="23"/>
                </a:cubicBezTo>
                <a:cubicBezTo>
                  <a:pt x="27" y="23"/>
                  <a:pt x="27" y="23"/>
                  <a:pt x="27" y="23"/>
                </a:cubicBezTo>
                <a:cubicBezTo>
                  <a:pt x="27" y="24"/>
                  <a:pt x="27" y="25"/>
                  <a:pt x="26" y="26"/>
                </a:cubicBezTo>
                <a:cubicBezTo>
                  <a:pt x="26" y="26"/>
                  <a:pt x="26" y="26"/>
                  <a:pt x="26" y="26"/>
                </a:cubicBezTo>
                <a:cubicBezTo>
                  <a:pt x="25" y="27"/>
                  <a:pt x="24" y="27"/>
                  <a:pt x="23" y="27"/>
                </a:cubicBezTo>
                <a:cubicBezTo>
                  <a:pt x="22" y="27"/>
                  <a:pt x="21" y="27"/>
                  <a:pt x="20" y="26"/>
                </a:cubicBezTo>
                <a:cubicBezTo>
                  <a:pt x="20" y="26"/>
                  <a:pt x="20" y="26"/>
                  <a:pt x="20" y="26"/>
                </a:cubicBezTo>
                <a:cubicBezTo>
                  <a:pt x="20" y="26"/>
                  <a:pt x="20" y="26"/>
                  <a:pt x="20" y="26"/>
                </a:cubicBezTo>
                <a:cubicBezTo>
                  <a:pt x="19" y="25"/>
                  <a:pt x="19" y="24"/>
                  <a:pt x="19" y="23"/>
                </a:cubicBezTo>
                <a:cubicBezTo>
                  <a:pt x="19" y="23"/>
                  <a:pt x="19" y="23"/>
                  <a:pt x="19" y="23"/>
                </a:cubicBezTo>
                <a:cubicBezTo>
                  <a:pt x="19" y="17"/>
                  <a:pt x="19" y="17"/>
                  <a:pt x="19" y="17"/>
                </a:cubicBezTo>
                <a:cubicBezTo>
                  <a:pt x="10" y="17"/>
                  <a:pt x="10" y="17"/>
                  <a:pt x="10" y="17"/>
                </a:cubicBezTo>
                <a:cubicBezTo>
                  <a:pt x="8" y="17"/>
                  <a:pt x="5" y="17"/>
                  <a:pt x="4" y="15"/>
                </a:cubicBezTo>
                <a:close/>
                <a:moveTo>
                  <a:pt x="25" y="17"/>
                </a:moveTo>
                <a:cubicBezTo>
                  <a:pt x="25" y="17"/>
                  <a:pt x="25" y="17"/>
                  <a:pt x="25" y="17"/>
                </a:cubicBezTo>
                <a:cubicBezTo>
                  <a:pt x="21" y="17"/>
                  <a:pt x="21" y="17"/>
                  <a:pt x="21" y="17"/>
                </a:cubicBezTo>
                <a:cubicBezTo>
                  <a:pt x="21" y="20"/>
                  <a:pt x="21" y="20"/>
                  <a:pt x="21" y="20"/>
                </a:cubicBezTo>
                <a:cubicBezTo>
                  <a:pt x="22" y="19"/>
                  <a:pt x="22" y="19"/>
                  <a:pt x="23" y="19"/>
                </a:cubicBezTo>
                <a:cubicBezTo>
                  <a:pt x="24" y="19"/>
                  <a:pt x="24" y="19"/>
                  <a:pt x="25" y="20"/>
                </a:cubicBezTo>
                <a:cubicBezTo>
                  <a:pt x="25" y="17"/>
                  <a:pt x="25" y="17"/>
                  <a:pt x="25" y="17"/>
                </a:cubicBezTo>
                <a:close/>
                <a:moveTo>
                  <a:pt x="21" y="15"/>
                </a:moveTo>
                <a:cubicBezTo>
                  <a:pt x="21" y="15"/>
                  <a:pt x="21" y="15"/>
                  <a:pt x="21" y="15"/>
                </a:cubicBezTo>
                <a:cubicBezTo>
                  <a:pt x="25" y="15"/>
                  <a:pt x="25" y="15"/>
                  <a:pt x="25" y="15"/>
                </a:cubicBezTo>
                <a:cubicBezTo>
                  <a:pt x="25" y="13"/>
                  <a:pt x="25" y="13"/>
                  <a:pt x="25" y="13"/>
                </a:cubicBezTo>
                <a:cubicBezTo>
                  <a:pt x="24" y="13"/>
                  <a:pt x="24" y="13"/>
                  <a:pt x="23" y="13"/>
                </a:cubicBezTo>
                <a:cubicBezTo>
                  <a:pt x="22" y="13"/>
                  <a:pt x="22" y="13"/>
                  <a:pt x="21" y="13"/>
                </a:cubicBezTo>
                <a:cubicBezTo>
                  <a:pt x="21" y="15"/>
                  <a:pt x="21" y="15"/>
                  <a:pt x="21" y="15"/>
                </a:cubicBezTo>
                <a:close/>
                <a:moveTo>
                  <a:pt x="24" y="8"/>
                </a:moveTo>
                <a:cubicBezTo>
                  <a:pt x="24" y="8"/>
                  <a:pt x="24" y="8"/>
                  <a:pt x="24" y="8"/>
                </a:cubicBezTo>
                <a:cubicBezTo>
                  <a:pt x="24" y="8"/>
                  <a:pt x="24" y="8"/>
                  <a:pt x="24" y="8"/>
                </a:cubicBezTo>
                <a:cubicBezTo>
                  <a:pt x="24" y="8"/>
                  <a:pt x="24" y="8"/>
                  <a:pt x="23" y="8"/>
                </a:cubicBezTo>
                <a:cubicBezTo>
                  <a:pt x="23" y="8"/>
                  <a:pt x="22" y="8"/>
                  <a:pt x="22" y="8"/>
                </a:cubicBezTo>
                <a:cubicBezTo>
                  <a:pt x="22" y="8"/>
                  <a:pt x="22" y="8"/>
                  <a:pt x="22" y="8"/>
                </a:cubicBezTo>
                <a:cubicBezTo>
                  <a:pt x="21" y="8"/>
                  <a:pt x="21" y="9"/>
                  <a:pt x="21" y="9"/>
                </a:cubicBezTo>
                <a:cubicBezTo>
                  <a:pt x="21" y="9"/>
                  <a:pt x="21" y="9"/>
                  <a:pt x="21" y="9"/>
                </a:cubicBezTo>
                <a:cubicBezTo>
                  <a:pt x="21" y="9"/>
                  <a:pt x="21" y="9"/>
                  <a:pt x="21" y="9"/>
                </a:cubicBezTo>
                <a:cubicBezTo>
                  <a:pt x="21" y="9"/>
                  <a:pt x="21" y="9"/>
                  <a:pt x="21" y="9"/>
                </a:cubicBezTo>
                <a:cubicBezTo>
                  <a:pt x="21" y="10"/>
                  <a:pt x="21" y="10"/>
                  <a:pt x="22" y="11"/>
                </a:cubicBezTo>
                <a:cubicBezTo>
                  <a:pt x="22" y="11"/>
                  <a:pt x="22" y="11"/>
                  <a:pt x="22" y="11"/>
                </a:cubicBezTo>
                <a:cubicBezTo>
                  <a:pt x="22" y="11"/>
                  <a:pt x="23" y="11"/>
                  <a:pt x="23" y="11"/>
                </a:cubicBezTo>
                <a:cubicBezTo>
                  <a:pt x="23" y="11"/>
                  <a:pt x="24" y="11"/>
                  <a:pt x="24" y="11"/>
                </a:cubicBezTo>
                <a:cubicBezTo>
                  <a:pt x="24" y="11"/>
                  <a:pt x="24" y="11"/>
                  <a:pt x="24" y="11"/>
                </a:cubicBezTo>
                <a:cubicBezTo>
                  <a:pt x="25" y="10"/>
                  <a:pt x="25" y="10"/>
                  <a:pt x="25" y="9"/>
                </a:cubicBezTo>
                <a:cubicBezTo>
                  <a:pt x="25" y="9"/>
                  <a:pt x="25" y="9"/>
                  <a:pt x="25" y="9"/>
                </a:cubicBezTo>
                <a:cubicBezTo>
                  <a:pt x="25" y="9"/>
                  <a:pt x="25" y="9"/>
                  <a:pt x="25" y="9"/>
                </a:cubicBezTo>
                <a:cubicBezTo>
                  <a:pt x="25" y="9"/>
                  <a:pt x="25" y="8"/>
                  <a:pt x="24" y="8"/>
                </a:cubicBezTo>
                <a:close/>
                <a:moveTo>
                  <a:pt x="24" y="22"/>
                </a:moveTo>
                <a:cubicBezTo>
                  <a:pt x="24" y="22"/>
                  <a:pt x="24" y="22"/>
                  <a:pt x="24" y="22"/>
                </a:cubicBezTo>
                <a:cubicBezTo>
                  <a:pt x="24" y="22"/>
                  <a:pt x="24" y="22"/>
                  <a:pt x="24" y="22"/>
                </a:cubicBezTo>
                <a:cubicBezTo>
                  <a:pt x="24" y="22"/>
                  <a:pt x="24" y="21"/>
                  <a:pt x="23" y="21"/>
                </a:cubicBezTo>
                <a:cubicBezTo>
                  <a:pt x="23" y="21"/>
                  <a:pt x="22" y="22"/>
                  <a:pt x="22" y="22"/>
                </a:cubicBezTo>
                <a:cubicBezTo>
                  <a:pt x="22" y="22"/>
                  <a:pt x="22" y="22"/>
                  <a:pt x="22" y="22"/>
                </a:cubicBezTo>
                <a:cubicBezTo>
                  <a:pt x="21" y="22"/>
                  <a:pt x="21" y="23"/>
                  <a:pt x="21" y="23"/>
                </a:cubicBezTo>
                <a:cubicBezTo>
                  <a:pt x="21" y="23"/>
                  <a:pt x="21" y="23"/>
                  <a:pt x="21" y="23"/>
                </a:cubicBezTo>
                <a:cubicBezTo>
                  <a:pt x="21" y="23"/>
                  <a:pt x="21" y="23"/>
                  <a:pt x="21" y="23"/>
                </a:cubicBezTo>
                <a:cubicBezTo>
                  <a:pt x="21" y="23"/>
                  <a:pt x="21" y="23"/>
                  <a:pt x="21" y="23"/>
                </a:cubicBezTo>
                <a:cubicBezTo>
                  <a:pt x="21" y="24"/>
                  <a:pt x="21" y="24"/>
                  <a:pt x="22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2" y="25"/>
                  <a:pt x="23" y="25"/>
                  <a:pt x="23" y="25"/>
                </a:cubicBezTo>
                <a:cubicBezTo>
                  <a:pt x="23" y="25"/>
                  <a:pt x="24" y="25"/>
                  <a:pt x="24" y="25"/>
                </a:cubicBezTo>
                <a:cubicBezTo>
                  <a:pt x="24" y="24"/>
                  <a:pt x="24" y="24"/>
                  <a:pt x="24" y="24"/>
                </a:cubicBezTo>
                <a:cubicBezTo>
                  <a:pt x="25" y="24"/>
                  <a:pt x="25" y="24"/>
                  <a:pt x="25" y="23"/>
                </a:cubicBezTo>
                <a:cubicBezTo>
                  <a:pt x="25" y="23"/>
                  <a:pt x="25" y="23"/>
                  <a:pt x="25" y="23"/>
                </a:cubicBezTo>
                <a:cubicBezTo>
                  <a:pt x="25" y="23"/>
                  <a:pt x="25" y="23"/>
                  <a:pt x="25" y="23"/>
                </a:cubicBezTo>
                <a:cubicBezTo>
                  <a:pt x="25" y="23"/>
                  <a:pt x="25" y="22"/>
                  <a:pt x="24" y="2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 sz="3265"/>
          </a:p>
        </p:txBody>
      </p:sp>
      <p:sp>
        <p:nvSpPr>
          <p:cNvPr id="33" name="矩形 32"/>
          <p:cNvSpPr/>
          <p:nvPr/>
        </p:nvSpPr>
        <p:spPr>
          <a:xfrm>
            <a:off x="1876380" y="4529104"/>
            <a:ext cx="27655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在此输入您的标题内容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096000" y="2195354"/>
            <a:ext cx="6096000" cy="2890837"/>
          </a:xfrm>
          <a:prstGeom prst="rect">
            <a:avLst/>
          </a:prstGeom>
          <a:solidFill>
            <a:srgbClr val="007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7" name="椭圆 36"/>
          <p:cNvSpPr/>
          <p:nvPr/>
        </p:nvSpPr>
        <p:spPr>
          <a:xfrm>
            <a:off x="5547736" y="3048536"/>
            <a:ext cx="1071129" cy="1071129"/>
          </a:xfrm>
          <a:prstGeom prst="ellipse">
            <a:avLst/>
          </a:prstGeom>
          <a:solidFill>
            <a:srgbClr val="007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8" name="文本框 37"/>
          <p:cNvSpPr txBox="1"/>
          <p:nvPr/>
        </p:nvSpPr>
        <p:spPr>
          <a:xfrm>
            <a:off x="5816263" y="3384045"/>
            <a:ext cx="4986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VS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6583453" y="2465090"/>
            <a:ext cx="15370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54"/>
          <p:cNvSpPr txBox="1"/>
          <p:nvPr/>
        </p:nvSpPr>
        <p:spPr>
          <a:xfrm>
            <a:off x="6583453" y="2865200"/>
            <a:ext cx="4387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solidFill>
                <a:schemeClr val="bg1"/>
              </a:solidFill>
              <a:ea typeface="微软雅黑" panose="020B0503020204020204" pitchFamily="34" charset="-122"/>
              <a:cs typeface="方正兰亭细黑_GBK_M" pitchFamily="2" charset="2"/>
              <a:sym typeface="Arial" panose="020B0604020202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583453" y="3704741"/>
            <a:ext cx="15370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54"/>
          <p:cNvSpPr txBox="1"/>
          <p:nvPr/>
        </p:nvSpPr>
        <p:spPr>
          <a:xfrm>
            <a:off x="6583453" y="4104851"/>
            <a:ext cx="4387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solidFill>
                <a:schemeClr val="bg1"/>
              </a:solidFill>
              <a:ea typeface="微软雅黑" panose="020B0503020204020204" pitchFamily="34" charset="-122"/>
              <a:cs typeface="方正兰亭细黑_GBK_M" pitchFamily="2" charset="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329619" y="-42996"/>
            <a:ext cx="9573944" cy="4680143"/>
            <a:chOff x="2560319" y="-13500"/>
            <a:chExt cx="7069774" cy="3456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787"/>
            <a:stretch>
              <a:fillRect/>
            </a:stretch>
          </p:blipFill>
          <p:spPr>
            <a:xfrm>
              <a:off x="2560320" y="1"/>
              <a:ext cx="7063278" cy="3429000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2560319" y="1067893"/>
              <a:ext cx="7063279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2566814" y="2257853"/>
              <a:ext cx="7063279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5400000">
              <a:off x="1976601" y="1660500"/>
              <a:ext cx="3456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 rot="5400000">
              <a:off x="3170012" y="1660500"/>
              <a:ext cx="3456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 rot="5400000">
              <a:off x="4363423" y="1660500"/>
              <a:ext cx="3456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 rot="5400000">
              <a:off x="5556834" y="1660500"/>
              <a:ext cx="3456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5400000">
              <a:off x="6750243" y="1660500"/>
              <a:ext cx="3456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5" rIns="91431" bIns="45715"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矩形 12"/>
          <p:cNvSpPr/>
          <p:nvPr/>
        </p:nvSpPr>
        <p:spPr>
          <a:xfrm>
            <a:off x="2952342" y="1567688"/>
            <a:ext cx="6318248" cy="5290311"/>
          </a:xfrm>
          <a:prstGeom prst="rect">
            <a:avLst/>
          </a:prstGeom>
          <a:solidFill>
            <a:srgbClr val="007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3197028" y="3538292"/>
            <a:ext cx="579794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欢迎加入我们</a:t>
            </a:r>
            <a:endParaRPr lang="zh-CN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004" y="2453060"/>
            <a:ext cx="2336667" cy="726083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2952340" y="5057470"/>
            <a:ext cx="6318249" cy="1800530"/>
          </a:xfrm>
          <a:prstGeom prst="rect">
            <a:avLst/>
          </a:prstGeom>
          <a:solidFill>
            <a:srgbClr val="77B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dist"/>
            <a:endParaRPr lang="zh-CN" altLang="en-US" sz="2000"/>
          </a:p>
        </p:txBody>
      </p:sp>
      <p:sp>
        <p:nvSpPr>
          <p:cNvPr id="19" name="文本框 18"/>
          <p:cNvSpPr txBox="1"/>
          <p:nvPr/>
        </p:nvSpPr>
        <p:spPr>
          <a:xfrm>
            <a:off x="3550329" y="5727589"/>
            <a:ext cx="5141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简历投递：</a:t>
            </a:r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12345@163.com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4779</Words>
  <Application>WPS 演示</Application>
  <PresentationFormat>宽屏</PresentationFormat>
  <Paragraphs>411</Paragraphs>
  <Slides>30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6" baseType="lpstr">
      <vt:lpstr>Arial</vt:lpstr>
      <vt:lpstr>宋体</vt:lpstr>
      <vt:lpstr>Wingdings</vt:lpstr>
      <vt:lpstr>微软雅黑</vt:lpstr>
      <vt:lpstr>Calibri</vt:lpstr>
      <vt:lpstr>方正兰亭黑_GBK</vt:lpstr>
      <vt:lpstr>Calibri</vt:lpstr>
      <vt:lpstr>方正细圆简体</vt:lpstr>
      <vt:lpstr>Arial Unicode MS</vt:lpstr>
      <vt:lpstr>Calibri Light</vt:lpstr>
      <vt:lpstr>方正兰亭细黑_GBK_M</vt:lpstr>
      <vt:lpstr>Roboto condensed</vt:lpstr>
      <vt:lpstr>Adobe 黑体 Std R</vt:lpstr>
      <vt:lpstr>黑体</vt:lpstr>
      <vt:lpstr>Segoe Print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Lenovo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李慧民</cp:lastModifiedBy>
  <cp:revision>142</cp:revision>
  <dcterms:created xsi:type="dcterms:W3CDTF">2017-04-23T03:08:00Z</dcterms:created>
  <dcterms:modified xsi:type="dcterms:W3CDTF">2018-03-02T07:48:32Z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